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3.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3" r:id="rId3"/>
    <p:sldMasterId id="2147483725" r:id="rId4"/>
    <p:sldMasterId id="2147483743" r:id="rId5"/>
    <p:sldMasterId id="2147483761" r:id="rId6"/>
    <p:sldMasterId id="2147483896" r:id="rId7"/>
    <p:sldMasterId id="2147483908" r:id="rId8"/>
    <p:sldMasterId id="2147483920" r:id="rId9"/>
    <p:sldMasterId id="2147483932" r:id="rId10"/>
    <p:sldMasterId id="2147483944" r:id="rId11"/>
    <p:sldMasterId id="2147483962" r:id="rId12"/>
    <p:sldMasterId id="2147483980" r:id="rId13"/>
    <p:sldMasterId id="2147483998" r:id="rId14"/>
    <p:sldMasterId id="2147484016" r:id="rId15"/>
  </p:sldMasterIdLst>
  <p:notesMasterIdLst>
    <p:notesMasterId r:id="rId52"/>
  </p:notesMasterIdLst>
  <p:sldIdLst>
    <p:sldId id="382" r:id="rId16"/>
    <p:sldId id="258" r:id="rId17"/>
    <p:sldId id="340" r:id="rId18"/>
    <p:sldId id="341" r:id="rId19"/>
    <p:sldId id="342" r:id="rId20"/>
    <p:sldId id="343" r:id="rId21"/>
    <p:sldId id="345" r:id="rId22"/>
    <p:sldId id="267" r:id="rId23"/>
    <p:sldId id="352" r:id="rId24"/>
    <p:sldId id="256" r:id="rId25"/>
    <p:sldId id="353" r:id="rId26"/>
    <p:sldId id="383" r:id="rId27"/>
    <p:sldId id="357" r:id="rId28"/>
    <p:sldId id="360" r:id="rId29"/>
    <p:sldId id="385" r:id="rId30"/>
    <p:sldId id="272" r:id="rId31"/>
    <p:sldId id="367" r:id="rId32"/>
    <p:sldId id="354" r:id="rId33"/>
    <p:sldId id="368" r:id="rId34"/>
    <p:sldId id="286" r:id="rId35"/>
    <p:sldId id="369" r:id="rId36"/>
    <p:sldId id="370" r:id="rId37"/>
    <p:sldId id="371" r:id="rId38"/>
    <p:sldId id="259" r:id="rId39"/>
    <p:sldId id="372" r:id="rId40"/>
    <p:sldId id="373" r:id="rId41"/>
    <p:sldId id="374" r:id="rId42"/>
    <p:sldId id="366" r:id="rId43"/>
    <p:sldId id="384" r:id="rId44"/>
    <p:sldId id="375" r:id="rId45"/>
    <p:sldId id="376" r:id="rId46"/>
    <p:sldId id="377" r:id="rId47"/>
    <p:sldId id="378" r:id="rId48"/>
    <p:sldId id="379" r:id="rId49"/>
    <p:sldId id="380" r:id="rId50"/>
    <p:sldId id="29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30A1"/>
    <a:srgbClr val="542E3D"/>
    <a:srgbClr val="45A9A7"/>
    <a:srgbClr val="134649"/>
    <a:srgbClr val="2F73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849711-96CE-4165-8861-73D3D5C67918}"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FE9AF-F96C-46A1-AFBA-D23CBA3D54FF}" type="slidenum">
              <a:rPr lang="en-US" smtClean="0"/>
              <a:t>‹#›</a:t>
            </a:fld>
            <a:endParaRPr lang="en-US"/>
          </a:p>
        </p:txBody>
      </p:sp>
    </p:spTree>
    <p:extLst>
      <p:ext uri="{BB962C8B-B14F-4D97-AF65-F5344CB8AC3E}">
        <p14:creationId xmlns:p14="http://schemas.microsoft.com/office/powerpoint/2010/main" val="217900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3861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xl_extra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xl_extra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46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xl_extra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xl_extra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44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00482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0AB96A-DDDA-47C2-BD0B-481E275FB0A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51358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9e7d0784f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9e7d0784f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248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0AB96A-DDDA-47C2-BD0B-481E275FB0A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986454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0AB96A-DDDA-47C2-BD0B-481E275FB0A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004127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5706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4E47467-9D56-4E62-820D-9CE0563C2CF0}"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533642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xl_extra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xl_extra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56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09728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9e7d0784fe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9e7d0784fe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708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xl_extra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xl_extra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811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xl_extra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xl_extra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75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89071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4A3FD2B-44E9-4A35-8C92-A4240AFD4E1C}" type="slidenum">
              <a:rPr lang="en-US"/>
              <a:pPr eaLnBrk="1" hangingPunct="1"/>
              <a:t>13</a:t>
            </a:fld>
            <a:endParaRPr lang="en-US"/>
          </a:p>
        </p:txBody>
      </p:sp>
      <p:sp>
        <p:nvSpPr>
          <p:cNvPr id="327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6071567-55D4-4FD2-9014-158C46E16659}" type="slidenum">
              <a:rPr lang="en-US" sz="1200"/>
              <a:pPr algn="r" eaLnBrk="1" hangingPunct="1"/>
              <a:t>13</a:t>
            </a:fld>
            <a:endParaRPr lang="en-US" sz="1200"/>
          </a:p>
        </p:txBody>
      </p:sp>
      <p:sp>
        <p:nvSpPr>
          <p:cNvPr id="327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5392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16237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9e7d0784fe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9e7d0784fe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57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E15A94-3F11-4D23-A7AA-B15424FFA824}"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172520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E15A94-3F11-4D23-A7AA-B15424FFA824}"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31037602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761522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0166315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9859026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156375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950653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0484164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9724031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1948659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1910502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589269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E15A94-3F11-4D23-A7AA-B15424FFA824}"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16051166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34460896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1872004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34848537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047311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0361658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2640851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D805-31CB-48C9-AB02-1BA896DEF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E2AB17-8F45-43DC-BEE5-4BCFC2A01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6642F-4CD2-44A8-83B0-068183DE544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983C42-5072-49B5-858C-D11C0FA30D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DA370C-0DF3-467A-B40F-D52703FD953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3116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E5CE-27F3-4683-B028-4852D2896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202EB-C501-44DF-BA84-694F0C141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5C00D-0B28-4AC7-900A-012014DF6A2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8B4823-062B-43CB-97C8-B8D03B250E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49F978-CEA6-4D80-8E7C-CFDAB6821AC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7783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0813-78A7-4DED-B7B4-868DFA7B8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96FC8-C299-4AE5-B4B8-91A29489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38A26-D5A3-4872-BB9F-B6B51735E498}"/>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5B3A78-36E2-4615-AB2F-37DAD55C96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12D3F-9E62-4BCB-B9FD-A95F7AD525D2}"/>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7723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3358-6743-4441-B0F6-C424BD33C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8F5E2-A95B-42B8-9DAB-2020C6BD9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D40EC-AA68-4A94-A81C-EF563C949B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16015-8434-4760-8F5B-543D57B5FFE1}"/>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2DE0F9-4997-459D-B81B-5F7ACED102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00D4CF-7C03-4411-AF51-CF250A3C33B3}"/>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5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91011" y="0"/>
            <a:ext cx="7901040" cy="6014939"/>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4019299" y="5597899"/>
            <a:ext cx="8172771" cy="1260168"/>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 y="1"/>
            <a:ext cx="4562516" cy="6858001"/>
          </a:xfrm>
          <a:custGeom>
            <a:avLst/>
            <a:gdLst/>
            <a:ahLst/>
            <a:cxnLst/>
            <a:rect l="l" t="t" r="r" b="b"/>
            <a:pathLst>
              <a:path w="36436" h="101907" extrusionOk="0">
                <a:moveTo>
                  <a:pt x="0" y="0"/>
                </a:moveTo>
                <a:lnTo>
                  <a:pt x="0" y="101906"/>
                </a:lnTo>
                <a:lnTo>
                  <a:pt x="36435" y="101906"/>
                </a:lnTo>
                <a:lnTo>
                  <a:pt x="36435"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txBox="1">
            <a:spLocks noGrp="1"/>
          </p:cNvSpPr>
          <p:nvPr>
            <p:ph type="ctrTitle"/>
          </p:nvPr>
        </p:nvSpPr>
        <p:spPr>
          <a:xfrm>
            <a:off x="4966900" y="2198567"/>
            <a:ext cx="6731600" cy="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4800" b="0">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13" name="Google Shape;13;p2"/>
          <p:cNvSpPr txBox="1">
            <a:spLocks noGrp="1"/>
          </p:cNvSpPr>
          <p:nvPr>
            <p:ph type="subTitle" idx="1"/>
          </p:nvPr>
        </p:nvSpPr>
        <p:spPr>
          <a:xfrm>
            <a:off x="6417624" y="2589400"/>
            <a:ext cx="3830000" cy="4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2pPr>
            <a:lvl3pPr lvl="2"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3pPr>
            <a:lvl4pPr lvl="3"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4pPr>
            <a:lvl5pPr lvl="4"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5pPr>
            <a:lvl6pPr lvl="5"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6pPr>
            <a:lvl7pPr lvl="6"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7pPr>
            <a:lvl8pPr lvl="7"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8pPr>
            <a:lvl9pPr lvl="8"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21669536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C-3549-48CD-80E7-E94EB2D98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96837-C3BC-49A1-A043-2B630B92C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5ED25-8757-4902-B9CD-17C9947C5A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011281-6010-4977-8D03-7E39AA248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55596-F28C-4603-8CF0-995920107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D8394-7C28-490C-B9D7-D2F205E54509}"/>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CEE7F2E-7A77-4DDB-B962-0F7435C7EE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E25A6CC-145B-4A83-A584-7518AC55071F}"/>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2432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9BAB-1782-40B6-9546-98FF30008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607BD8-4F18-4AFA-972F-C2C30BED3B7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77C2115-A341-4E68-93C6-FFB21C38E03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2CE373F-3C8C-425F-B0D6-E6350BA7E821}"/>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4118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3D979-EC33-4033-BBDE-E195232040C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CA251AF-283C-43AE-BEE4-6DCB40018B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3C0E825-D68E-41F9-8AE4-F9C1AAF64355}"/>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1667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14E0-2B62-4529-AB44-35047D6A4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35188A-D411-4E88-A17A-BC7549759D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24C2A4-CAAF-4B49-9079-358DB08B4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0FC48-1BE5-42B6-B03C-693FDB77CAD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AF799B5-1302-4D99-AF68-06CCEA451BA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7624174-7CAD-4E26-A683-DC50522AA3C4}"/>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0250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4B1A-26F8-40A8-A116-3B91D0476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320BA-53C2-426F-B0A6-51D5B795A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8E22B8-BC7E-4F5D-B334-C25C0CF5C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13663-5DF2-4296-9A76-3F80BC06807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379701E-D209-44DE-B8E5-A5D8250C3E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273C25-0CAE-40DA-8B8A-1D1A25410887}"/>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588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4F35-88FF-44D6-9E59-C0E940FFD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F478E-71D1-4875-AB1A-85D3E9D84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0C9F6-5B27-461F-A1C8-B948CB6ACB0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64315C-006E-4509-8282-7029478B4B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9CD18A-A8E9-4C28-9CE0-57D3CFE67ED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1333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C4890-1062-48B4-A819-160CD090F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CBA01-3CE9-420D-B3E0-75D01DDD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7BD2F-EB02-4473-BB82-7951E60FEC10}"/>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847B9E-23D7-40C2-BDED-188A01CF26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15EBA-5EE3-4E1A-B5B6-E44CC97FB638}"/>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5607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D805-31CB-48C9-AB02-1BA896DEF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E2AB17-8F45-43DC-BEE5-4BCFC2A01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6642F-4CD2-44A8-83B0-068183DE544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983C42-5072-49B5-858C-D11C0FA30D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DA370C-0DF3-467A-B40F-D52703FD953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6689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E5CE-27F3-4683-B028-4852D2896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202EB-C501-44DF-BA84-694F0C141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5C00D-0B28-4AC7-900A-012014DF6A2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8B4823-062B-43CB-97C8-B8D03B250E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49F978-CEA6-4D80-8E7C-CFDAB6821AC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594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0813-78A7-4DED-B7B4-868DFA7B8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96FC8-C299-4AE5-B4B8-91A29489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38A26-D5A3-4872-BB9F-B6B51735E498}"/>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5B3A78-36E2-4615-AB2F-37DAD55C96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12D3F-9E62-4BCB-B9FD-A95F7AD525D2}"/>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313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p:nvPr/>
        </p:nvSpPr>
        <p:spPr>
          <a:xfrm>
            <a:off x="1" y="1028000"/>
            <a:ext cx="11163897" cy="4802032"/>
          </a:xfrm>
          <a:custGeom>
            <a:avLst/>
            <a:gdLst/>
            <a:ahLst/>
            <a:cxnLst/>
            <a:rect l="l" t="t" r="r" b="b"/>
            <a:pathLst>
              <a:path w="65471" h="29229" extrusionOk="0">
                <a:moveTo>
                  <a:pt x="0" y="1"/>
                </a:moveTo>
                <a:lnTo>
                  <a:pt x="0" y="29228"/>
                </a:lnTo>
                <a:lnTo>
                  <a:pt x="65471" y="29228"/>
                </a:lnTo>
                <a:lnTo>
                  <a:pt x="65471" y="1"/>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3"/>
          <p:cNvSpPr txBox="1">
            <a:spLocks noGrp="1"/>
          </p:cNvSpPr>
          <p:nvPr>
            <p:ph type="title"/>
          </p:nvPr>
        </p:nvSpPr>
        <p:spPr>
          <a:xfrm>
            <a:off x="5872267" y="3108533"/>
            <a:ext cx="5718000" cy="8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7574067" y="2097067"/>
            <a:ext cx="2314400" cy="8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8" name="Google Shape;18;p3"/>
          <p:cNvSpPr txBox="1">
            <a:spLocks noGrp="1"/>
          </p:cNvSpPr>
          <p:nvPr>
            <p:ph type="subTitle" idx="1"/>
          </p:nvPr>
        </p:nvSpPr>
        <p:spPr>
          <a:xfrm>
            <a:off x="6926067" y="3948133"/>
            <a:ext cx="3610400" cy="8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 name="Google Shape;19;p3"/>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65579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3358-6743-4441-B0F6-C424BD33C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8F5E2-A95B-42B8-9DAB-2020C6BD9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D40EC-AA68-4A94-A81C-EF563C949B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16015-8434-4760-8F5B-543D57B5FFE1}"/>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2DE0F9-4997-459D-B81B-5F7ACED102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00D4CF-7C03-4411-AF51-CF250A3C33B3}"/>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4523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C-3549-48CD-80E7-E94EB2D98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96837-C3BC-49A1-A043-2B630B92C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5ED25-8757-4902-B9CD-17C9947C5A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011281-6010-4977-8D03-7E39AA248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55596-F28C-4603-8CF0-995920107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D8394-7C28-490C-B9D7-D2F205E54509}"/>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CEE7F2E-7A77-4DDB-B962-0F7435C7EE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E25A6CC-145B-4A83-A584-7518AC55071F}"/>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7940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9BAB-1782-40B6-9546-98FF30008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607BD8-4F18-4AFA-972F-C2C30BED3B7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77C2115-A341-4E68-93C6-FFB21C38E03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2CE373F-3C8C-425F-B0D6-E6350BA7E821}"/>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6878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3D979-EC33-4033-BBDE-E195232040C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CA251AF-283C-43AE-BEE4-6DCB40018B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3C0E825-D68E-41F9-8AE4-F9C1AAF64355}"/>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8994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14E0-2B62-4529-AB44-35047D6A4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35188A-D411-4E88-A17A-BC7549759D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24C2A4-CAAF-4B49-9079-358DB08B4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0FC48-1BE5-42B6-B03C-693FDB77CAD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AF799B5-1302-4D99-AF68-06CCEA451BA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7624174-7CAD-4E26-A683-DC50522AA3C4}"/>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6702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4B1A-26F8-40A8-A116-3B91D0476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320BA-53C2-426F-B0A6-51D5B795A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8E22B8-BC7E-4F5D-B334-C25C0CF5C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13663-5DF2-4296-9A76-3F80BC06807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379701E-D209-44DE-B8E5-A5D8250C3E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273C25-0CAE-40DA-8B8A-1D1A25410887}"/>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911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4F35-88FF-44D6-9E59-C0E940FFD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F478E-71D1-4875-AB1A-85D3E9D84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0C9F6-5B27-461F-A1C8-B948CB6ACB0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64315C-006E-4509-8282-7029478B4B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9CD18A-A8E9-4C28-9CE0-57D3CFE67ED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8003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C4890-1062-48B4-A819-160CD090F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CBA01-3CE9-420D-B3E0-75D01DDD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7BD2F-EB02-4473-BB82-7951E60FEC10}"/>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847B9E-23D7-40C2-BDED-188A01CF26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15EBA-5EE3-4E1A-B5B6-E44CC97FB638}"/>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3711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409575" y="1333500"/>
            <a:ext cx="4559300" cy="4191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427426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D805-31CB-48C9-AB02-1BA896DEF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E2AB17-8F45-43DC-BEE5-4BCFC2A01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6642F-4CD2-44A8-83B0-068183DE544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983C42-5072-49B5-858C-D11C0FA30D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DA370C-0DF3-467A-B40F-D52703FD953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099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50967" y="719333"/>
            <a:ext cx="10290000" cy="763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950967" y="1662767"/>
            <a:ext cx="10290000" cy="4482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3174576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E5CE-27F3-4683-B028-4852D2896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202EB-C501-44DF-BA84-694F0C141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5C00D-0B28-4AC7-900A-012014DF6A2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8B4823-062B-43CB-97C8-B8D03B250E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49F978-CEA6-4D80-8E7C-CFDAB6821AC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4094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0813-78A7-4DED-B7B4-868DFA7B8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96FC8-C299-4AE5-B4B8-91A29489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38A26-D5A3-4872-BB9F-B6B51735E498}"/>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5B3A78-36E2-4615-AB2F-37DAD55C96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12D3F-9E62-4BCB-B9FD-A95F7AD525D2}"/>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4328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3358-6743-4441-B0F6-C424BD33C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8F5E2-A95B-42B8-9DAB-2020C6BD9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D40EC-AA68-4A94-A81C-EF563C949B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16015-8434-4760-8F5B-543D57B5FFE1}"/>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2DE0F9-4997-459D-B81B-5F7ACED102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00D4CF-7C03-4411-AF51-CF250A3C33B3}"/>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968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C-3549-48CD-80E7-E94EB2D98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96837-C3BC-49A1-A043-2B630B92C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5ED25-8757-4902-B9CD-17C9947C5A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011281-6010-4977-8D03-7E39AA248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55596-F28C-4603-8CF0-995920107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D8394-7C28-490C-B9D7-D2F205E54509}"/>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CEE7F2E-7A77-4DDB-B962-0F7435C7EE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E25A6CC-145B-4A83-A584-7518AC55071F}"/>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3982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9BAB-1782-40B6-9546-98FF30008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607BD8-4F18-4AFA-972F-C2C30BED3B7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77C2115-A341-4E68-93C6-FFB21C38E03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2CE373F-3C8C-425F-B0D6-E6350BA7E821}"/>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9559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3D979-EC33-4033-BBDE-E195232040C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CA251AF-283C-43AE-BEE4-6DCB40018B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3C0E825-D68E-41F9-8AE4-F9C1AAF64355}"/>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536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14E0-2B62-4529-AB44-35047D6A4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35188A-D411-4E88-A17A-BC7549759D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24C2A4-CAAF-4B49-9079-358DB08B4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0FC48-1BE5-42B6-B03C-693FDB77CAD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AF799B5-1302-4D99-AF68-06CCEA451BA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7624174-7CAD-4E26-A683-DC50522AA3C4}"/>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4800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4B1A-26F8-40A8-A116-3B91D0476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320BA-53C2-426F-B0A6-51D5B795A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8E22B8-BC7E-4F5D-B334-C25C0CF5C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13663-5DF2-4296-9A76-3F80BC06807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379701E-D209-44DE-B8E5-A5D8250C3E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273C25-0CAE-40DA-8B8A-1D1A25410887}"/>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0309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4F35-88FF-44D6-9E59-C0E940FFD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F478E-71D1-4875-AB1A-85D3E9D84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0C9F6-5B27-461F-A1C8-B948CB6ACB0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64315C-006E-4509-8282-7029478B4B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9CD18A-A8E9-4C28-9CE0-57D3CFE67ED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0123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C4890-1062-48B4-A819-160CD090F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CBA01-3CE9-420D-B3E0-75D01DDD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7BD2F-EB02-4473-BB82-7951E60FEC10}"/>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847B9E-23D7-40C2-BDED-188A01CF26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15EBA-5EE3-4E1A-B5B6-E44CC97FB638}"/>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098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a:off x="1" y="3139400"/>
            <a:ext cx="6096223" cy="3718611"/>
          </a:xfrm>
          <a:custGeom>
            <a:avLst/>
            <a:gdLst/>
            <a:ahLst/>
            <a:cxnLst/>
            <a:rect l="l" t="t" r="r" b="b"/>
            <a:pathLst>
              <a:path w="65471" h="29229" extrusionOk="0">
                <a:moveTo>
                  <a:pt x="0" y="1"/>
                </a:moveTo>
                <a:lnTo>
                  <a:pt x="0" y="29228"/>
                </a:lnTo>
                <a:lnTo>
                  <a:pt x="65471" y="29228"/>
                </a:lnTo>
                <a:lnTo>
                  <a:pt x="6547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5"/>
          <p:cNvSpPr/>
          <p:nvPr/>
        </p:nvSpPr>
        <p:spPr>
          <a:xfrm>
            <a:off x="6096234" y="3139400"/>
            <a:ext cx="6096223" cy="3718611"/>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5"/>
          <p:cNvSpPr txBox="1">
            <a:spLocks noGrp="1"/>
          </p:cNvSpPr>
          <p:nvPr>
            <p:ph type="title"/>
          </p:nvPr>
        </p:nvSpPr>
        <p:spPr>
          <a:xfrm>
            <a:off x="1246033" y="1424533"/>
            <a:ext cx="9994800" cy="64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ubTitle" idx="1"/>
          </p:nvPr>
        </p:nvSpPr>
        <p:spPr>
          <a:xfrm>
            <a:off x="1872800" y="5163567"/>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28" name="Google Shape;28;p5"/>
          <p:cNvSpPr txBox="1">
            <a:spLocks noGrp="1"/>
          </p:cNvSpPr>
          <p:nvPr>
            <p:ph type="subTitle" idx="2"/>
          </p:nvPr>
        </p:nvSpPr>
        <p:spPr>
          <a:xfrm>
            <a:off x="1872800" y="4766167"/>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9" name="Google Shape;29;p5"/>
          <p:cNvSpPr txBox="1">
            <a:spLocks noGrp="1"/>
          </p:cNvSpPr>
          <p:nvPr>
            <p:ph type="subTitle" idx="3"/>
          </p:nvPr>
        </p:nvSpPr>
        <p:spPr>
          <a:xfrm>
            <a:off x="7995600" y="5163567"/>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600"/>
              <a:buNone/>
              <a:defRPr>
                <a:solidFill>
                  <a:schemeClr val="accent3"/>
                </a:solidFill>
              </a:defRPr>
            </a:lvl1pPr>
            <a:lvl2pPr lvl="1" rtl="0">
              <a:spcBef>
                <a:spcPts val="0"/>
              </a:spcBef>
              <a:spcAft>
                <a:spcPts val="0"/>
              </a:spcAft>
              <a:buClr>
                <a:schemeClr val="accent3"/>
              </a:buClr>
              <a:buSzPts val="1600"/>
              <a:buNone/>
              <a:defRPr sz="2133">
                <a:solidFill>
                  <a:schemeClr val="accent3"/>
                </a:solidFill>
              </a:defRPr>
            </a:lvl2pPr>
            <a:lvl3pPr lvl="2" rtl="0">
              <a:spcBef>
                <a:spcPts val="0"/>
              </a:spcBef>
              <a:spcAft>
                <a:spcPts val="0"/>
              </a:spcAft>
              <a:buClr>
                <a:schemeClr val="accent3"/>
              </a:buClr>
              <a:buSzPts val="1600"/>
              <a:buNone/>
              <a:defRPr sz="2133">
                <a:solidFill>
                  <a:schemeClr val="accent3"/>
                </a:solidFill>
              </a:defRPr>
            </a:lvl3pPr>
            <a:lvl4pPr lvl="3" rtl="0">
              <a:spcBef>
                <a:spcPts val="0"/>
              </a:spcBef>
              <a:spcAft>
                <a:spcPts val="0"/>
              </a:spcAft>
              <a:buClr>
                <a:schemeClr val="accent3"/>
              </a:buClr>
              <a:buSzPts val="1600"/>
              <a:buNone/>
              <a:defRPr sz="2133">
                <a:solidFill>
                  <a:schemeClr val="accent3"/>
                </a:solidFill>
              </a:defRPr>
            </a:lvl4pPr>
            <a:lvl5pPr lvl="4" rtl="0">
              <a:spcBef>
                <a:spcPts val="0"/>
              </a:spcBef>
              <a:spcAft>
                <a:spcPts val="0"/>
              </a:spcAft>
              <a:buClr>
                <a:schemeClr val="accent3"/>
              </a:buClr>
              <a:buSzPts val="1600"/>
              <a:buNone/>
              <a:defRPr sz="2133">
                <a:solidFill>
                  <a:schemeClr val="accent3"/>
                </a:solidFill>
              </a:defRPr>
            </a:lvl5pPr>
            <a:lvl6pPr lvl="5" rtl="0">
              <a:spcBef>
                <a:spcPts val="0"/>
              </a:spcBef>
              <a:spcAft>
                <a:spcPts val="0"/>
              </a:spcAft>
              <a:buClr>
                <a:schemeClr val="accent3"/>
              </a:buClr>
              <a:buSzPts val="1600"/>
              <a:buNone/>
              <a:defRPr sz="2133">
                <a:solidFill>
                  <a:schemeClr val="accent3"/>
                </a:solidFill>
              </a:defRPr>
            </a:lvl6pPr>
            <a:lvl7pPr lvl="6" rtl="0">
              <a:spcBef>
                <a:spcPts val="0"/>
              </a:spcBef>
              <a:spcAft>
                <a:spcPts val="0"/>
              </a:spcAft>
              <a:buClr>
                <a:schemeClr val="accent3"/>
              </a:buClr>
              <a:buSzPts val="1600"/>
              <a:buNone/>
              <a:defRPr sz="2133">
                <a:solidFill>
                  <a:schemeClr val="accent3"/>
                </a:solidFill>
              </a:defRPr>
            </a:lvl7pPr>
            <a:lvl8pPr lvl="7" rtl="0">
              <a:spcBef>
                <a:spcPts val="0"/>
              </a:spcBef>
              <a:spcAft>
                <a:spcPts val="0"/>
              </a:spcAft>
              <a:buClr>
                <a:schemeClr val="accent3"/>
              </a:buClr>
              <a:buSzPts val="1600"/>
              <a:buNone/>
              <a:defRPr sz="2133">
                <a:solidFill>
                  <a:schemeClr val="accent3"/>
                </a:solidFill>
              </a:defRPr>
            </a:lvl8pPr>
            <a:lvl9pPr lvl="8" rtl="0">
              <a:spcBef>
                <a:spcPts val="0"/>
              </a:spcBef>
              <a:spcAft>
                <a:spcPts val="0"/>
              </a:spcAft>
              <a:buClr>
                <a:schemeClr val="accent3"/>
              </a:buClr>
              <a:buSzPts val="1600"/>
              <a:buNone/>
              <a:defRPr sz="2133">
                <a:solidFill>
                  <a:schemeClr val="accent3"/>
                </a:solidFill>
              </a:defRPr>
            </a:lvl9pPr>
          </a:lstStyle>
          <a:p>
            <a:endParaRPr/>
          </a:p>
        </p:txBody>
      </p:sp>
      <p:sp>
        <p:nvSpPr>
          <p:cNvPr id="30" name="Google Shape;30;p5"/>
          <p:cNvSpPr txBox="1">
            <a:spLocks noGrp="1"/>
          </p:cNvSpPr>
          <p:nvPr>
            <p:ph type="subTitle" idx="4"/>
          </p:nvPr>
        </p:nvSpPr>
        <p:spPr>
          <a:xfrm>
            <a:off x="7995600" y="4766167"/>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3000"/>
              <a:buNone/>
              <a:defRPr sz="2133">
                <a:solidFill>
                  <a:schemeClr val="accent3"/>
                </a:solidFill>
                <a:latin typeface="Anton"/>
                <a:ea typeface="Anton"/>
                <a:cs typeface="Anton"/>
                <a:sym typeface="Anton"/>
              </a:defRPr>
            </a:lvl1pPr>
            <a:lvl2pPr lvl="1" rtl="0">
              <a:spcBef>
                <a:spcPts val="0"/>
              </a:spcBef>
              <a:spcAft>
                <a:spcPts val="0"/>
              </a:spcAft>
              <a:buClr>
                <a:schemeClr val="accent3"/>
              </a:buClr>
              <a:buSzPts val="3000"/>
              <a:buNone/>
              <a:defRPr sz="4000">
                <a:solidFill>
                  <a:schemeClr val="accent3"/>
                </a:solidFill>
              </a:defRPr>
            </a:lvl2pPr>
            <a:lvl3pPr lvl="2" rtl="0">
              <a:spcBef>
                <a:spcPts val="0"/>
              </a:spcBef>
              <a:spcAft>
                <a:spcPts val="0"/>
              </a:spcAft>
              <a:buClr>
                <a:schemeClr val="accent3"/>
              </a:buClr>
              <a:buSzPts val="3000"/>
              <a:buNone/>
              <a:defRPr sz="4000">
                <a:solidFill>
                  <a:schemeClr val="accent3"/>
                </a:solidFill>
              </a:defRPr>
            </a:lvl3pPr>
            <a:lvl4pPr lvl="3" rtl="0">
              <a:spcBef>
                <a:spcPts val="0"/>
              </a:spcBef>
              <a:spcAft>
                <a:spcPts val="0"/>
              </a:spcAft>
              <a:buClr>
                <a:schemeClr val="accent3"/>
              </a:buClr>
              <a:buSzPts val="3000"/>
              <a:buNone/>
              <a:defRPr sz="4000">
                <a:solidFill>
                  <a:schemeClr val="accent3"/>
                </a:solidFill>
              </a:defRPr>
            </a:lvl4pPr>
            <a:lvl5pPr lvl="4" rtl="0">
              <a:spcBef>
                <a:spcPts val="0"/>
              </a:spcBef>
              <a:spcAft>
                <a:spcPts val="0"/>
              </a:spcAft>
              <a:buClr>
                <a:schemeClr val="accent3"/>
              </a:buClr>
              <a:buSzPts val="3000"/>
              <a:buNone/>
              <a:defRPr sz="4000">
                <a:solidFill>
                  <a:schemeClr val="accent3"/>
                </a:solidFill>
              </a:defRPr>
            </a:lvl5pPr>
            <a:lvl6pPr lvl="5" rtl="0">
              <a:spcBef>
                <a:spcPts val="0"/>
              </a:spcBef>
              <a:spcAft>
                <a:spcPts val="0"/>
              </a:spcAft>
              <a:buClr>
                <a:schemeClr val="accent3"/>
              </a:buClr>
              <a:buSzPts val="3000"/>
              <a:buNone/>
              <a:defRPr sz="4000">
                <a:solidFill>
                  <a:schemeClr val="accent3"/>
                </a:solidFill>
              </a:defRPr>
            </a:lvl6pPr>
            <a:lvl7pPr lvl="6" rtl="0">
              <a:spcBef>
                <a:spcPts val="0"/>
              </a:spcBef>
              <a:spcAft>
                <a:spcPts val="0"/>
              </a:spcAft>
              <a:buClr>
                <a:schemeClr val="accent3"/>
              </a:buClr>
              <a:buSzPts val="3000"/>
              <a:buNone/>
              <a:defRPr sz="4000">
                <a:solidFill>
                  <a:schemeClr val="accent3"/>
                </a:solidFill>
              </a:defRPr>
            </a:lvl7pPr>
            <a:lvl8pPr lvl="7" rtl="0">
              <a:spcBef>
                <a:spcPts val="0"/>
              </a:spcBef>
              <a:spcAft>
                <a:spcPts val="0"/>
              </a:spcAft>
              <a:buClr>
                <a:schemeClr val="accent3"/>
              </a:buClr>
              <a:buSzPts val="3000"/>
              <a:buNone/>
              <a:defRPr sz="4000">
                <a:solidFill>
                  <a:schemeClr val="accent3"/>
                </a:solidFill>
              </a:defRPr>
            </a:lvl8pPr>
            <a:lvl9pPr lvl="8" rtl="0">
              <a:spcBef>
                <a:spcPts val="0"/>
              </a:spcBef>
              <a:spcAft>
                <a:spcPts val="0"/>
              </a:spcAft>
              <a:buClr>
                <a:schemeClr val="accent3"/>
              </a:buClr>
              <a:buSzPts val="3000"/>
              <a:buNone/>
              <a:defRPr sz="4000">
                <a:solidFill>
                  <a:schemeClr val="accent3"/>
                </a:solidFill>
              </a:defRPr>
            </a:lvl9pPr>
          </a:lstStyle>
          <a:p>
            <a:endParaRPr/>
          </a:p>
        </p:txBody>
      </p:sp>
    </p:spTree>
    <p:extLst>
      <p:ext uri="{BB962C8B-B14F-4D97-AF65-F5344CB8AC3E}">
        <p14:creationId xmlns:p14="http://schemas.microsoft.com/office/powerpoint/2010/main" val="24773967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D805-31CB-48C9-AB02-1BA896DEF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E2AB17-8F45-43DC-BEE5-4BCFC2A01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6642F-4CD2-44A8-83B0-068183DE544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983C42-5072-49B5-858C-D11C0FA30D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DA370C-0DF3-467A-B40F-D52703FD953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9437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E5CE-27F3-4683-B028-4852D2896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202EB-C501-44DF-BA84-694F0C141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5C00D-0B28-4AC7-900A-012014DF6A2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8B4823-062B-43CB-97C8-B8D03B250E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49F978-CEA6-4D80-8E7C-CFDAB6821AC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3890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0813-78A7-4DED-B7B4-868DFA7B8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96FC8-C299-4AE5-B4B8-91A29489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38A26-D5A3-4872-BB9F-B6B51735E498}"/>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5B3A78-36E2-4615-AB2F-37DAD55C96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12D3F-9E62-4BCB-B9FD-A95F7AD525D2}"/>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1256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3358-6743-4441-B0F6-C424BD33C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8F5E2-A95B-42B8-9DAB-2020C6BD9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D40EC-AA68-4A94-A81C-EF563C949B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16015-8434-4760-8F5B-543D57B5FFE1}"/>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2DE0F9-4997-459D-B81B-5F7ACED102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00D4CF-7C03-4411-AF51-CF250A3C33B3}"/>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6534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C-3549-48CD-80E7-E94EB2D98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96837-C3BC-49A1-A043-2B630B92C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5ED25-8757-4902-B9CD-17C9947C5A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011281-6010-4977-8D03-7E39AA248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55596-F28C-4603-8CF0-995920107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D8394-7C28-490C-B9D7-D2F205E54509}"/>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CEE7F2E-7A77-4DDB-B962-0F7435C7EE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E25A6CC-145B-4A83-A584-7518AC55071F}"/>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3689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9BAB-1782-40B6-9546-98FF30008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607BD8-4F18-4AFA-972F-C2C30BED3B7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77C2115-A341-4E68-93C6-FFB21C38E03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2CE373F-3C8C-425F-B0D6-E6350BA7E821}"/>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0701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3D979-EC33-4033-BBDE-E195232040C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CA251AF-283C-43AE-BEE4-6DCB40018B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3C0E825-D68E-41F9-8AE4-F9C1AAF64355}"/>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3131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14E0-2B62-4529-AB44-35047D6A4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35188A-D411-4E88-A17A-BC7549759D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24C2A4-CAAF-4B49-9079-358DB08B4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0FC48-1BE5-42B6-B03C-693FDB77CAD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AF799B5-1302-4D99-AF68-06CCEA451BA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7624174-7CAD-4E26-A683-DC50522AA3C4}"/>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078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4B1A-26F8-40A8-A116-3B91D0476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320BA-53C2-426F-B0A6-51D5B795A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8E22B8-BC7E-4F5D-B334-C25C0CF5C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13663-5DF2-4296-9A76-3F80BC06807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379701E-D209-44DE-B8E5-A5D8250C3E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273C25-0CAE-40DA-8B8A-1D1A25410887}"/>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1249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4F35-88FF-44D6-9E59-C0E940FFD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F478E-71D1-4875-AB1A-85D3E9D84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0C9F6-5B27-461F-A1C8-B948CB6ACB0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64315C-006E-4509-8282-7029478B4B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9CD18A-A8E9-4C28-9CE0-57D3CFE67ED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226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6"/>
          <p:cNvSpPr txBox="1">
            <a:spLocks noGrp="1"/>
          </p:cNvSpPr>
          <p:nvPr>
            <p:ph type="ctrTitle"/>
          </p:nvPr>
        </p:nvSpPr>
        <p:spPr>
          <a:xfrm>
            <a:off x="4311951" y="2377969"/>
            <a:ext cx="5323600" cy="64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400"/>
              <a:buNone/>
              <a:defRPr sz="3200" b="0">
                <a:solidFill>
                  <a:schemeClr val="dk2"/>
                </a:solidFill>
              </a:defRPr>
            </a:lvl1pPr>
            <a:lvl2pPr lvl="1" algn="ctr" rtl="0">
              <a:spcBef>
                <a:spcPts val="0"/>
              </a:spcBef>
              <a:spcAft>
                <a:spcPts val="0"/>
              </a:spcAft>
              <a:buClr>
                <a:schemeClr val="dk2"/>
              </a:buClr>
              <a:buSzPts val="1800"/>
              <a:buNone/>
              <a:defRPr sz="2400" b="0">
                <a:solidFill>
                  <a:schemeClr val="dk2"/>
                </a:solidFill>
              </a:defRPr>
            </a:lvl2pPr>
            <a:lvl3pPr lvl="2" algn="ctr" rtl="0">
              <a:spcBef>
                <a:spcPts val="0"/>
              </a:spcBef>
              <a:spcAft>
                <a:spcPts val="0"/>
              </a:spcAft>
              <a:buClr>
                <a:schemeClr val="dk2"/>
              </a:buClr>
              <a:buSzPts val="1800"/>
              <a:buNone/>
              <a:defRPr sz="2400" b="0">
                <a:solidFill>
                  <a:schemeClr val="dk2"/>
                </a:solidFill>
              </a:defRPr>
            </a:lvl3pPr>
            <a:lvl4pPr lvl="3" algn="ctr" rtl="0">
              <a:spcBef>
                <a:spcPts val="0"/>
              </a:spcBef>
              <a:spcAft>
                <a:spcPts val="0"/>
              </a:spcAft>
              <a:buClr>
                <a:schemeClr val="dk2"/>
              </a:buClr>
              <a:buSzPts val="1800"/>
              <a:buNone/>
              <a:defRPr sz="2400" b="0">
                <a:solidFill>
                  <a:schemeClr val="dk2"/>
                </a:solidFill>
              </a:defRPr>
            </a:lvl4pPr>
            <a:lvl5pPr lvl="4" algn="ctr" rtl="0">
              <a:spcBef>
                <a:spcPts val="0"/>
              </a:spcBef>
              <a:spcAft>
                <a:spcPts val="0"/>
              </a:spcAft>
              <a:buClr>
                <a:schemeClr val="dk2"/>
              </a:buClr>
              <a:buSzPts val="1800"/>
              <a:buNone/>
              <a:defRPr sz="2400" b="0">
                <a:solidFill>
                  <a:schemeClr val="dk2"/>
                </a:solidFill>
              </a:defRPr>
            </a:lvl5pPr>
            <a:lvl6pPr lvl="5" algn="ctr" rtl="0">
              <a:spcBef>
                <a:spcPts val="0"/>
              </a:spcBef>
              <a:spcAft>
                <a:spcPts val="0"/>
              </a:spcAft>
              <a:buClr>
                <a:schemeClr val="dk2"/>
              </a:buClr>
              <a:buSzPts val="1800"/>
              <a:buNone/>
              <a:defRPr sz="2400" b="0">
                <a:solidFill>
                  <a:schemeClr val="dk2"/>
                </a:solidFill>
              </a:defRPr>
            </a:lvl6pPr>
            <a:lvl7pPr lvl="6" algn="ctr" rtl="0">
              <a:spcBef>
                <a:spcPts val="0"/>
              </a:spcBef>
              <a:spcAft>
                <a:spcPts val="0"/>
              </a:spcAft>
              <a:buClr>
                <a:schemeClr val="dk2"/>
              </a:buClr>
              <a:buSzPts val="1800"/>
              <a:buNone/>
              <a:defRPr sz="2400" b="0">
                <a:solidFill>
                  <a:schemeClr val="dk2"/>
                </a:solidFill>
              </a:defRPr>
            </a:lvl7pPr>
            <a:lvl8pPr lvl="7" algn="ctr" rtl="0">
              <a:spcBef>
                <a:spcPts val="0"/>
              </a:spcBef>
              <a:spcAft>
                <a:spcPts val="0"/>
              </a:spcAft>
              <a:buClr>
                <a:schemeClr val="dk2"/>
              </a:buClr>
              <a:buSzPts val="1800"/>
              <a:buNone/>
              <a:defRPr sz="2400" b="0">
                <a:solidFill>
                  <a:schemeClr val="dk2"/>
                </a:solidFill>
              </a:defRPr>
            </a:lvl8pPr>
            <a:lvl9pPr lvl="8" algn="ctr" rtl="0">
              <a:spcBef>
                <a:spcPts val="0"/>
              </a:spcBef>
              <a:spcAft>
                <a:spcPts val="0"/>
              </a:spcAft>
              <a:buClr>
                <a:schemeClr val="dk2"/>
              </a:buClr>
              <a:buSzPts val="1800"/>
              <a:buNone/>
              <a:defRPr sz="2400" b="0">
                <a:solidFill>
                  <a:schemeClr val="dk2"/>
                </a:solidFill>
              </a:defRPr>
            </a:lvl9pPr>
          </a:lstStyle>
          <a:p>
            <a:endParaRPr/>
          </a:p>
        </p:txBody>
      </p:sp>
    </p:spTree>
    <p:extLst>
      <p:ext uri="{BB962C8B-B14F-4D97-AF65-F5344CB8AC3E}">
        <p14:creationId xmlns:p14="http://schemas.microsoft.com/office/powerpoint/2010/main" val="22161465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C4890-1062-48B4-A819-160CD090F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CBA01-3CE9-420D-B3E0-75D01DDD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7BD2F-EB02-4473-BB82-7951E60FEC10}"/>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847B9E-23D7-40C2-BDED-188A01CF26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15EBA-5EE3-4E1A-B5B6-E44CC97FB638}"/>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2209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112186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0282231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4072825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7101738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01625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18189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9998739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008808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18836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7"/>
          <p:cNvSpPr/>
          <p:nvPr/>
        </p:nvSpPr>
        <p:spPr>
          <a:xfrm>
            <a:off x="0" y="0"/>
            <a:ext cx="4560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7"/>
          <p:cNvSpPr/>
          <p:nvPr/>
        </p:nvSpPr>
        <p:spPr>
          <a:xfrm>
            <a:off x="4560000" y="0"/>
            <a:ext cx="7632173" cy="6858000"/>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7"/>
          <p:cNvSpPr txBox="1">
            <a:spLocks noGrp="1"/>
          </p:cNvSpPr>
          <p:nvPr>
            <p:ph type="title"/>
          </p:nvPr>
        </p:nvSpPr>
        <p:spPr>
          <a:xfrm>
            <a:off x="1246033" y="1424533"/>
            <a:ext cx="3805200" cy="641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8" name="Google Shape;38;p7"/>
          <p:cNvSpPr txBox="1">
            <a:spLocks noGrp="1"/>
          </p:cNvSpPr>
          <p:nvPr>
            <p:ph type="subTitle" idx="1"/>
          </p:nvPr>
        </p:nvSpPr>
        <p:spPr>
          <a:xfrm>
            <a:off x="1246033" y="3544100"/>
            <a:ext cx="2819200" cy="15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 name="Google Shape;39;p7"/>
          <p:cNvSpPr/>
          <p:nvPr/>
        </p:nvSpPr>
        <p:spPr>
          <a:xfrm flipH="1">
            <a:off x="4559953" y="5597900"/>
            <a:ext cx="7632144" cy="1260168"/>
          </a:xfrm>
          <a:custGeom>
            <a:avLst/>
            <a:gdLst/>
            <a:ahLst/>
            <a:cxnLst/>
            <a:rect l="l" t="t" r="r" b="b"/>
            <a:pathLst>
              <a:path w="29564" h="46535" extrusionOk="0">
                <a:moveTo>
                  <a:pt x="0" y="0"/>
                </a:moveTo>
                <a:lnTo>
                  <a:pt x="0" y="46534"/>
                </a:lnTo>
                <a:lnTo>
                  <a:pt x="29563" y="46534"/>
                </a:lnTo>
                <a:lnTo>
                  <a:pt x="2956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490152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441305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761507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6949171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417628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9887780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698237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9771145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1032850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545335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60762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1246033" y="2761400"/>
            <a:ext cx="4962400" cy="133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80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42" name="Google Shape;42;p8"/>
          <p:cNvSpPr txBox="1">
            <a:spLocks noGrp="1"/>
          </p:cNvSpPr>
          <p:nvPr>
            <p:ph type="subTitle" idx="1"/>
          </p:nvPr>
        </p:nvSpPr>
        <p:spPr>
          <a:xfrm>
            <a:off x="1246033" y="3882867"/>
            <a:ext cx="3517600" cy="77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43" name="Google Shape;43;p8"/>
          <p:cNvSpPr/>
          <p:nvPr/>
        </p:nvSpPr>
        <p:spPr>
          <a:xfrm rot="5400000">
            <a:off x="5582000" y="-798800"/>
            <a:ext cx="1028000" cy="122296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016661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365132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244016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1918060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6411959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219480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775984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724336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4813066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2316365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480596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6594867" y="-167"/>
            <a:ext cx="55972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9"/>
          <p:cNvSpPr txBox="1">
            <a:spLocks noGrp="1"/>
          </p:cNvSpPr>
          <p:nvPr>
            <p:ph type="title"/>
          </p:nvPr>
        </p:nvSpPr>
        <p:spPr>
          <a:xfrm>
            <a:off x="1246033" y="1424533"/>
            <a:ext cx="3755600" cy="327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1246133" y="4816933"/>
            <a:ext cx="3755600" cy="8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7953679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1955439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8734665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9609029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659692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4292581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66300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7781598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7445123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2668523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17952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E15A94-3F11-4D23-A7AA-B15424FFA824}"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313556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2009100" y="4003100"/>
            <a:ext cx="5088400" cy="149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solidFill>
                  <a:schemeClr val="dk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50" name="Google Shape;50;p10"/>
          <p:cNvSpPr/>
          <p:nvPr/>
        </p:nvSpPr>
        <p:spPr>
          <a:xfrm>
            <a:off x="732033" y="0"/>
            <a:ext cx="1028000" cy="68580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459411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161204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362596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368194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9987062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565037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583181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2762160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880422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7803872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194518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1"/>
        <p:cNvGrpSpPr/>
        <p:nvPr/>
      </p:nvGrpSpPr>
      <p:grpSpPr>
        <a:xfrm>
          <a:off x="0" y="0"/>
          <a:ext cx="0" cy="0"/>
          <a:chOff x="0" y="0"/>
          <a:chExt cx="0" cy="0"/>
        </a:xfrm>
      </p:grpSpPr>
      <p:sp>
        <p:nvSpPr>
          <p:cNvPr id="52" name="Google Shape;52;p11"/>
          <p:cNvSpPr txBox="1">
            <a:spLocks noGrp="1"/>
          </p:cNvSpPr>
          <p:nvPr>
            <p:ph type="title" hasCustomPrompt="1"/>
          </p:nvPr>
        </p:nvSpPr>
        <p:spPr>
          <a:xfrm>
            <a:off x="951000" y="2793217"/>
            <a:ext cx="10290000" cy="1594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3600"/>
              <a:buNone/>
              <a:defRPr sz="9600">
                <a:solidFill>
                  <a:schemeClr val="lt1"/>
                </a:solidFill>
              </a:defRPr>
            </a:lvl1pPr>
            <a:lvl2pPr lvl="1" algn="ctr">
              <a:spcBef>
                <a:spcPts val="0"/>
              </a:spcBef>
              <a:spcAft>
                <a:spcPts val="0"/>
              </a:spcAft>
              <a:buClr>
                <a:schemeClr val="dk2"/>
              </a:buClr>
              <a:buSzPts val="3600"/>
              <a:buNone/>
              <a:defRPr sz="4800">
                <a:solidFill>
                  <a:schemeClr val="dk2"/>
                </a:solidFill>
              </a:defRPr>
            </a:lvl2pPr>
            <a:lvl3pPr lvl="2" algn="ctr">
              <a:spcBef>
                <a:spcPts val="0"/>
              </a:spcBef>
              <a:spcAft>
                <a:spcPts val="0"/>
              </a:spcAft>
              <a:buClr>
                <a:schemeClr val="dk2"/>
              </a:buClr>
              <a:buSzPts val="3600"/>
              <a:buNone/>
              <a:defRPr sz="4800">
                <a:solidFill>
                  <a:schemeClr val="dk2"/>
                </a:solidFill>
              </a:defRPr>
            </a:lvl3pPr>
            <a:lvl4pPr lvl="3" algn="ctr">
              <a:spcBef>
                <a:spcPts val="0"/>
              </a:spcBef>
              <a:spcAft>
                <a:spcPts val="0"/>
              </a:spcAft>
              <a:buClr>
                <a:schemeClr val="dk2"/>
              </a:buClr>
              <a:buSzPts val="3600"/>
              <a:buNone/>
              <a:defRPr sz="4800">
                <a:solidFill>
                  <a:schemeClr val="dk2"/>
                </a:solidFill>
              </a:defRPr>
            </a:lvl4pPr>
            <a:lvl5pPr lvl="4" algn="ctr">
              <a:spcBef>
                <a:spcPts val="0"/>
              </a:spcBef>
              <a:spcAft>
                <a:spcPts val="0"/>
              </a:spcAft>
              <a:buClr>
                <a:schemeClr val="dk2"/>
              </a:buClr>
              <a:buSzPts val="3600"/>
              <a:buNone/>
              <a:defRPr sz="4800">
                <a:solidFill>
                  <a:schemeClr val="dk2"/>
                </a:solidFill>
              </a:defRPr>
            </a:lvl5pPr>
            <a:lvl6pPr lvl="5" algn="ctr">
              <a:spcBef>
                <a:spcPts val="0"/>
              </a:spcBef>
              <a:spcAft>
                <a:spcPts val="0"/>
              </a:spcAft>
              <a:buClr>
                <a:schemeClr val="dk2"/>
              </a:buClr>
              <a:buSzPts val="3600"/>
              <a:buNone/>
              <a:defRPr sz="4800">
                <a:solidFill>
                  <a:schemeClr val="dk2"/>
                </a:solidFill>
              </a:defRPr>
            </a:lvl6pPr>
            <a:lvl7pPr lvl="6" algn="ctr">
              <a:spcBef>
                <a:spcPts val="0"/>
              </a:spcBef>
              <a:spcAft>
                <a:spcPts val="0"/>
              </a:spcAft>
              <a:buClr>
                <a:schemeClr val="dk2"/>
              </a:buClr>
              <a:buSzPts val="3600"/>
              <a:buNone/>
              <a:defRPr sz="4800">
                <a:solidFill>
                  <a:schemeClr val="dk2"/>
                </a:solidFill>
              </a:defRPr>
            </a:lvl7pPr>
            <a:lvl8pPr lvl="7" algn="ctr">
              <a:spcBef>
                <a:spcPts val="0"/>
              </a:spcBef>
              <a:spcAft>
                <a:spcPts val="0"/>
              </a:spcAft>
              <a:buClr>
                <a:schemeClr val="dk2"/>
              </a:buClr>
              <a:buSzPts val="3600"/>
              <a:buNone/>
              <a:defRPr sz="4800">
                <a:solidFill>
                  <a:schemeClr val="dk2"/>
                </a:solidFill>
              </a:defRPr>
            </a:lvl8pPr>
            <a:lvl9pPr lvl="8" algn="ctr">
              <a:spcBef>
                <a:spcPts val="0"/>
              </a:spcBef>
              <a:spcAft>
                <a:spcPts val="0"/>
              </a:spcAft>
              <a:buClr>
                <a:schemeClr val="dk2"/>
              </a:buClr>
              <a:buSzPts val="3600"/>
              <a:buNone/>
              <a:defRPr sz="4800">
                <a:solidFill>
                  <a:schemeClr val="dk2"/>
                </a:solidFill>
              </a:defRPr>
            </a:lvl9pPr>
          </a:lstStyle>
          <a:p>
            <a:r>
              <a:t>xx%</a:t>
            </a:r>
          </a:p>
        </p:txBody>
      </p:sp>
      <p:sp>
        <p:nvSpPr>
          <p:cNvPr id="53" name="Google Shape;53;p11"/>
          <p:cNvSpPr txBox="1">
            <a:spLocks noGrp="1"/>
          </p:cNvSpPr>
          <p:nvPr>
            <p:ph type="subTitle" idx="1"/>
          </p:nvPr>
        </p:nvSpPr>
        <p:spPr>
          <a:xfrm>
            <a:off x="3819400" y="4260184"/>
            <a:ext cx="4553200" cy="693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11"/>
          <p:cNvSpPr/>
          <p:nvPr/>
        </p:nvSpPr>
        <p:spPr>
          <a:xfrm flipH="1">
            <a:off x="97" y="5597900"/>
            <a:ext cx="12191996" cy="1260168"/>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38012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9741937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785014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2507294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5038736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5249481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1019963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8831908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282705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9797146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863069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8682419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385532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278518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515000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6808804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7436300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2632881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424750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435558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95734263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91684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90"/>
        <p:cNvGrpSpPr/>
        <p:nvPr/>
      </p:nvGrpSpPr>
      <p:grpSpPr>
        <a:xfrm>
          <a:off x="0" y="0"/>
          <a:ext cx="0" cy="0"/>
          <a:chOff x="0" y="0"/>
          <a:chExt cx="0" cy="0"/>
        </a:xfrm>
      </p:grpSpPr>
      <p:sp>
        <p:nvSpPr>
          <p:cNvPr id="91" name="Google Shape;91;p14"/>
          <p:cNvSpPr/>
          <p:nvPr/>
        </p:nvSpPr>
        <p:spPr>
          <a:xfrm rot="-5400000" flipH="1">
            <a:off x="6481600" y="-1146400"/>
            <a:ext cx="4564000" cy="6856800"/>
          </a:xfrm>
          <a:prstGeom prst="rtTriangle">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92" name="Google Shape;92;p14"/>
          <p:cNvSpPr txBox="1">
            <a:spLocks noGrp="1"/>
          </p:cNvSpPr>
          <p:nvPr>
            <p:ph type="title"/>
          </p:nvPr>
        </p:nvSpPr>
        <p:spPr>
          <a:xfrm>
            <a:off x="971133" y="1424533"/>
            <a:ext cx="10290000" cy="64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4"/>
          <p:cNvSpPr txBox="1">
            <a:spLocks noGrp="1"/>
          </p:cNvSpPr>
          <p:nvPr>
            <p:ph type="title" idx="2" hasCustomPrompt="1"/>
          </p:nvPr>
        </p:nvSpPr>
        <p:spPr>
          <a:xfrm>
            <a:off x="950967" y="3500733"/>
            <a:ext cx="23236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4" name="Google Shape;94;p14"/>
          <p:cNvSpPr txBox="1">
            <a:spLocks noGrp="1"/>
          </p:cNvSpPr>
          <p:nvPr>
            <p:ph type="subTitle" idx="1"/>
          </p:nvPr>
        </p:nvSpPr>
        <p:spPr>
          <a:xfrm>
            <a:off x="951467" y="47041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95" name="Google Shape;95;p14"/>
          <p:cNvSpPr txBox="1">
            <a:spLocks noGrp="1"/>
          </p:cNvSpPr>
          <p:nvPr>
            <p:ph type="subTitle" idx="3"/>
          </p:nvPr>
        </p:nvSpPr>
        <p:spPr>
          <a:xfrm>
            <a:off x="951500" y="43067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6" name="Google Shape;96;p14"/>
          <p:cNvSpPr txBox="1">
            <a:spLocks noGrp="1"/>
          </p:cNvSpPr>
          <p:nvPr>
            <p:ph type="title" idx="4" hasCustomPrompt="1"/>
          </p:nvPr>
        </p:nvSpPr>
        <p:spPr>
          <a:xfrm>
            <a:off x="3613144" y="3500733"/>
            <a:ext cx="23236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7" name="Google Shape;97;p14"/>
          <p:cNvSpPr txBox="1">
            <a:spLocks noGrp="1"/>
          </p:cNvSpPr>
          <p:nvPr>
            <p:ph type="subTitle" idx="5"/>
          </p:nvPr>
        </p:nvSpPr>
        <p:spPr>
          <a:xfrm>
            <a:off x="3613467" y="47041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98" name="Google Shape;98;p14"/>
          <p:cNvSpPr txBox="1">
            <a:spLocks noGrp="1"/>
          </p:cNvSpPr>
          <p:nvPr>
            <p:ph type="subTitle" idx="6"/>
          </p:nvPr>
        </p:nvSpPr>
        <p:spPr>
          <a:xfrm>
            <a:off x="3613501" y="43067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9" name="Google Shape;99;p14"/>
          <p:cNvSpPr txBox="1">
            <a:spLocks noGrp="1"/>
          </p:cNvSpPr>
          <p:nvPr>
            <p:ph type="title" idx="7" hasCustomPrompt="1"/>
          </p:nvPr>
        </p:nvSpPr>
        <p:spPr>
          <a:xfrm>
            <a:off x="6275323" y="3500733"/>
            <a:ext cx="23236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00" name="Google Shape;100;p14"/>
          <p:cNvSpPr txBox="1">
            <a:spLocks noGrp="1"/>
          </p:cNvSpPr>
          <p:nvPr>
            <p:ph type="subTitle" idx="8"/>
          </p:nvPr>
        </p:nvSpPr>
        <p:spPr>
          <a:xfrm>
            <a:off x="6275467" y="47041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01" name="Google Shape;101;p14"/>
          <p:cNvSpPr txBox="1">
            <a:spLocks noGrp="1"/>
          </p:cNvSpPr>
          <p:nvPr>
            <p:ph type="subTitle" idx="9"/>
          </p:nvPr>
        </p:nvSpPr>
        <p:spPr>
          <a:xfrm>
            <a:off x="6275517" y="43067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02" name="Google Shape;102;p14"/>
          <p:cNvSpPr txBox="1">
            <a:spLocks noGrp="1"/>
          </p:cNvSpPr>
          <p:nvPr>
            <p:ph type="title" idx="13" hasCustomPrompt="1"/>
          </p:nvPr>
        </p:nvSpPr>
        <p:spPr>
          <a:xfrm>
            <a:off x="8937500" y="3500733"/>
            <a:ext cx="23236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03" name="Google Shape;103;p14"/>
          <p:cNvSpPr txBox="1">
            <a:spLocks noGrp="1"/>
          </p:cNvSpPr>
          <p:nvPr>
            <p:ph type="subTitle" idx="14"/>
          </p:nvPr>
        </p:nvSpPr>
        <p:spPr>
          <a:xfrm>
            <a:off x="8937468" y="47041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04" name="Google Shape;104;p14"/>
          <p:cNvSpPr txBox="1">
            <a:spLocks noGrp="1"/>
          </p:cNvSpPr>
          <p:nvPr>
            <p:ph type="subTitle" idx="15"/>
          </p:nvPr>
        </p:nvSpPr>
        <p:spPr>
          <a:xfrm>
            <a:off x="8937532" y="43067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05" name="Google Shape;105;p14"/>
          <p:cNvSpPr/>
          <p:nvPr/>
        </p:nvSpPr>
        <p:spPr>
          <a:xfrm rot="5400000">
            <a:off x="5584567" y="245400"/>
            <a:ext cx="1028000" cy="12197200"/>
          </a:xfrm>
          <a:prstGeom prst="rect">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111013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6666821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7636529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847904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855654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4456897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08485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8127902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6321658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787445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425055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4"/>
        <p:cNvGrpSpPr/>
        <p:nvPr/>
      </p:nvGrpSpPr>
      <p:grpSpPr>
        <a:xfrm>
          <a:off x="0" y="0"/>
          <a:ext cx="0" cy="0"/>
          <a:chOff x="0" y="0"/>
          <a:chExt cx="0" cy="0"/>
        </a:xfrm>
      </p:grpSpPr>
      <p:sp>
        <p:nvSpPr>
          <p:cNvPr id="125" name="Google Shape;125;p19"/>
          <p:cNvSpPr/>
          <p:nvPr/>
        </p:nvSpPr>
        <p:spPr>
          <a:xfrm rot="10800000">
            <a:off x="7628223" y="1200"/>
            <a:ext cx="4564000" cy="6856800"/>
          </a:xfrm>
          <a:prstGeom prst="rtTriangle">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126" name="Google Shape;126;p19"/>
          <p:cNvSpPr/>
          <p:nvPr/>
        </p:nvSpPr>
        <p:spPr>
          <a:xfrm flipH="1">
            <a:off x="10432189" y="0"/>
            <a:ext cx="1028000" cy="68580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19"/>
          <p:cNvSpPr/>
          <p:nvPr/>
        </p:nvSpPr>
        <p:spPr>
          <a:xfrm flipH="1">
            <a:off x="11" y="5423701"/>
            <a:ext cx="6096223" cy="1434267"/>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19"/>
          <p:cNvSpPr txBox="1">
            <a:spLocks noGrp="1"/>
          </p:cNvSpPr>
          <p:nvPr>
            <p:ph type="subTitle" idx="1"/>
          </p:nvPr>
        </p:nvSpPr>
        <p:spPr>
          <a:xfrm flipH="1">
            <a:off x="1246033" y="2467000"/>
            <a:ext cx="4174000" cy="19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a:solidFill>
                  <a:schemeClr val="dk1"/>
                </a:solidFill>
              </a:defRPr>
            </a:lvl1pPr>
            <a:lvl2pPr lvl="1" algn="r" rtl="0">
              <a:lnSpc>
                <a:spcPct val="100000"/>
              </a:lnSpc>
              <a:spcBef>
                <a:spcPts val="0"/>
              </a:spcBef>
              <a:spcAft>
                <a:spcPts val="0"/>
              </a:spcAft>
              <a:buClr>
                <a:schemeClr val="accent1"/>
              </a:buClr>
              <a:buSzPts val="1400"/>
              <a:buNone/>
              <a:defRPr>
                <a:solidFill>
                  <a:schemeClr val="accent1"/>
                </a:solidFill>
              </a:defRPr>
            </a:lvl2pPr>
            <a:lvl3pPr lvl="2" algn="r" rtl="0">
              <a:lnSpc>
                <a:spcPct val="100000"/>
              </a:lnSpc>
              <a:spcBef>
                <a:spcPts val="0"/>
              </a:spcBef>
              <a:spcAft>
                <a:spcPts val="0"/>
              </a:spcAft>
              <a:buClr>
                <a:schemeClr val="accent1"/>
              </a:buClr>
              <a:buSzPts val="1400"/>
              <a:buNone/>
              <a:defRPr>
                <a:solidFill>
                  <a:schemeClr val="accent1"/>
                </a:solidFill>
              </a:defRPr>
            </a:lvl3pPr>
            <a:lvl4pPr lvl="3" algn="r" rtl="0">
              <a:lnSpc>
                <a:spcPct val="100000"/>
              </a:lnSpc>
              <a:spcBef>
                <a:spcPts val="0"/>
              </a:spcBef>
              <a:spcAft>
                <a:spcPts val="0"/>
              </a:spcAft>
              <a:buClr>
                <a:schemeClr val="accent1"/>
              </a:buClr>
              <a:buSzPts val="1400"/>
              <a:buNone/>
              <a:defRPr>
                <a:solidFill>
                  <a:schemeClr val="accent1"/>
                </a:solidFill>
              </a:defRPr>
            </a:lvl4pPr>
            <a:lvl5pPr lvl="4" algn="r" rtl="0">
              <a:lnSpc>
                <a:spcPct val="100000"/>
              </a:lnSpc>
              <a:spcBef>
                <a:spcPts val="0"/>
              </a:spcBef>
              <a:spcAft>
                <a:spcPts val="0"/>
              </a:spcAft>
              <a:buClr>
                <a:schemeClr val="accent1"/>
              </a:buClr>
              <a:buSzPts val="1400"/>
              <a:buNone/>
              <a:defRPr>
                <a:solidFill>
                  <a:schemeClr val="accent1"/>
                </a:solidFill>
              </a:defRPr>
            </a:lvl5pPr>
            <a:lvl6pPr lvl="5" algn="r" rtl="0">
              <a:lnSpc>
                <a:spcPct val="100000"/>
              </a:lnSpc>
              <a:spcBef>
                <a:spcPts val="0"/>
              </a:spcBef>
              <a:spcAft>
                <a:spcPts val="0"/>
              </a:spcAft>
              <a:buClr>
                <a:schemeClr val="accent1"/>
              </a:buClr>
              <a:buSzPts val="1400"/>
              <a:buNone/>
              <a:defRPr>
                <a:solidFill>
                  <a:schemeClr val="accent1"/>
                </a:solidFill>
              </a:defRPr>
            </a:lvl6pPr>
            <a:lvl7pPr lvl="6" algn="r" rtl="0">
              <a:lnSpc>
                <a:spcPct val="100000"/>
              </a:lnSpc>
              <a:spcBef>
                <a:spcPts val="0"/>
              </a:spcBef>
              <a:spcAft>
                <a:spcPts val="0"/>
              </a:spcAft>
              <a:buClr>
                <a:schemeClr val="accent1"/>
              </a:buClr>
              <a:buSzPts val="1400"/>
              <a:buNone/>
              <a:defRPr>
                <a:solidFill>
                  <a:schemeClr val="accent1"/>
                </a:solidFill>
              </a:defRPr>
            </a:lvl7pPr>
            <a:lvl8pPr lvl="7" algn="r" rtl="0">
              <a:lnSpc>
                <a:spcPct val="100000"/>
              </a:lnSpc>
              <a:spcBef>
                <a:spcPts val="0"/>
              </a:spcBef>
              <a:spcAft>
                <a:spcPts val="0"/>
              </a:spcAft>
              <a:buClr>
                <a:schemeClr val="accent1"/>
              </a:buClr>
              <a:buSzPts val="1400"/>
              <a:buNone/>
              <a:defRPr>
                <a:solidFill>
                  <a:schemeClr val="accent1"/>
                </a:solidFill>
              </a:defRPr>
            </a:lvl8pPr>
            <a:lvl9pPr lvl="8" algn="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29" name="Google Shape;129;p19"/>
          <p:cNvSpPr txBox="1">
            <a:spLocks noGrp="1"/>
          </p:cNvSpPr>
          <p:nvPr>
            <p:ph type="ctrTitle"/>
          </p:nvPr>
        </p:nvSpPr>
        <p:spPr>
          <a:xfrm flipH="1">
            <a:off x="1246133" y="1424633"/>
            <a:ext cx="97484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b="0">
                <a:solidFill>
                  <a:schemeClr val="dk1"/>
                </a:solidFill>
              </a:defRPr>
            </a:lvl1pPr>
            <a:lvl2pPr lvl="1" rtl="0">
              <a:spcBef>
                <a:spcPts val="0"/>
              </a:spcBef>
              <a:spcAft>
                <a:spcPts val="0"/>
              </a:spcAft>
              <a:buClr>
                <a:schemeClr val="dk2"/>
              </a:buClr>
              <a:buSzPts val="1800"/>
              <a:buNone/>
              <a:defRPr sz="2400" b="0">
                <a:solidFill>
                  <a:schemeClr val="dk2"/>
                </a:solidFill>
              </a:defRPr>
            </a:lvl2pPr>
            <a:lvl3pPr lvl="2" rtl="0">
              <a:spcBef>
                <a:spcPts val="0"/>
              </a:spcBef>
              <a:spcAft>
                <a:spcPts val="0"/>
              </a:spcAft>
              <a:buClr>
                <a:schemeClr val="dk2"/>
              </a:buClr>
              <a:buSzPts val="1800"/>
              <a:buNone/>
              <a:defRPr sz="2400" b="0">
                <a:solidFill>
                  <a:schemeClr val="dk2"/>
                </a:solidFill>
              </a:defRPr>
            </a:lvl3pPr>
            <a:lvl4pPr lvl="3" rtl="0">
              <a:spcBef>
                <a:spcPts val="0"/>
              </a:spcBef>
              <a:spcAft>
                <a:spcPts val="0"/>
              </a:spcAft>
              <a:buClr>
                <a:schemeClr val="dk2"/>
              </a:buClr>
              <a:buSzPts val="1800"/>
              <a:buNone/>
              <a:defRPr sz="2400" b="0">
                <a:solidFill>
                  <a:schemeClr val="dk2"/>
                </a:solidFill>
              </a:defRPr>
            </a:lvl4pPr>
            <a:lvl5pPr lvl="4" rtl="0">
              <a:spcBef>
                <a:spcPts val="0"/>
              </a:spcBef>
              <a:spcAft>
                <a:spcPts val="0"/>
              </a:spcAft>
              <a:buClr>
                <a:schemeClr val="dk2"/>
              </a:buClr>
              <a:buSzPts val="1800"/>
              <a:buNone/>
              <a:defRPr sz="2400" b="0">
                <a:solidFill>
                  <a:schemeClr val="dk2"/>
                </a:solidFill>
              </a:defRPr>
            </a:lvl5pPr>
            <a:lvl6pPr lvl="5" rtl="0">
              <a:spcBef>
                <a:spcPts val="0"/>
              </a:spcBef>
              <a:spcAft>
                <a:spcPts val="0"/>
              </a:spcAft>
              <a:buClr>
                <a:schemeClr val="dk2"/>
              </a:buClr>
              <a:buSzPts val="1800"/>
              <a:buNone/>
              <a:defRPr sz="2400" b="0">
                <a:solidFill>
                  <a:schemeClr val="dk2"/>
                </a:solidFill>
              </a:defRPr>
            </a:lvl6pPr>
            <a:lvl7pPr lvl="6" rtl="0">
              <a:spcBef>
                <a:spcPts val="0"/>
              </a:spcBef>
              <a:spcAft>
                <a:spcPts val="0"/>
              </a:spcAft>
              <a:buClr>
                <a:schemeClr val="dk2"/>
              </a:buClr>
              <a:buSzPts val="1800"/>
              <a:buNone/>
              <a:defRPr sz="2400" b="0">
                <a:solidFill>
                  <a:schemeClr val="dk2"/>
                </a:solidFill>
              </a:defRPr>
            </a:lvl7pPr>
            <a:lvl8pPr lvl="7" rtl="0">
              <a:spcBef>
                <a:spcPts val="0"/>
              </a:spcBef>
              <a:spcAft>
                <a:spcPts val="0"/>
              </a:spcAft>
              <a:buClr>
                <a:schemeClr val="dk2"/>
              </a:buClr>
              <a:buSzPts val="1800"/>
              <a:buNone/>
              <a:defRPr sz="2400" b="0">
                <a:solidFill>
                  <a:schemeClr val="dk2"/>
                </a:solidFill>
              </a:defRPr>
            </a:lvl8pPr>
            <a:lvl9pPr lvl="8" rtl="0">
              <a:spcBef>
                <a:spcPts val="0"/>
              </a:spcBef>
              <a:spcAft>
                <a:spcPts val="0"/>
              </a:spcAft>
              <a:buClr>
                <a:schemeClr val="dk2"/>
              </a:buClr>
              <a:buSzPts val="1800"/>
              <a:buNone/>
              <a:defRPr sz="2400" b="0">
                <a:solidFill>
                  <a:schemeClr val="dk2"/>
                </a:solidFill>
              </a:defRPr>
            </a:lvl9pPr>
          </a:lstStyle>
          <a:p>
            <a:endParaRPr/>
          </a:p>
        </p:txBody>
      </p:sp>
    </p:spTree>
    <p:extLst>
      <p:ext uri="{BB962C8B-B14F-4D97-AF65-F5344CB8AC3E}">
        <p14:creationId xmlns:p14="http://schemas.microsoft.com/office/powerpoint/2010/main" val="107003714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41556529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018930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9983610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8398991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294606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3447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30"/>
        <p:cNvGrpSpPr/>
        <p:nvPr/>
      </p:nvGrpSpPr>
      <p:grpSpPr>
        <a:xfrm>
          <a:off x="0" y="0"/>
          <a:ext cx="0" cy="0"/>
          <a:chOff x="0" y="0"/>
          <a:chExt cx="0" cy="0"/>
        </a:xfrm>
      </p:grpSpPr>
      <p:sp>
        <p:nvSpPr>
          <p:cNvPr id="131" name="Google Shape;131;p20"/>
          <p:cNvSpPr/>
          <p:nvPr/>
        </p:nvSpPr>
        <p:spPr>
          <a:xfrm flipH="1">
            <a:off x="7632173" y="0"/>
            <a:ext cx="4560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0"/>
          <p:cNvSpPr txBox="1">
            <a:spLocks noGrp="1"/>
          </p:cNvSpPr>
          <p:nvPr>
            <p:ph type="subTitle" idx="1"/>
          </p:nvPr>
        </p:nvSpPr>
        <p:spPr>
          <a:xfrm flipH="1">
            <a:off x="1246167" y="2313267"/>
            <a:ext cx="2843200" cy="298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700"/>
              <a:buFont typeface="Advent Pro Light"/>
              <a:buAutoNum type="arabicPeriod"/>
              <a:defRPr>
                <a:solidFill>
                  <a:schemeClr val="dk1"/>
                </a:solidFill>
                <a:latin typeface="Advent Pro Light"/>
                <a:ea typeface="Advent Pro Light"/>
                <a:cs typeface="Advent Pro Light"/>
                <a:sym typeface="Advent Pro Light"/>
              </a:defRPr>
            </a:lvl1pPr>
            <a:lvl2pPr lvl="1" algn="r" rtl="0">
              <a:lnSpc>
                <a:spcPct val="100000"/>
              </a:lnSpc>
              <a:spcBef>
                <a:spcPts val="0"/>
              </a:spcBef>
              <a:spcAft>
                <a:spcPts val="0"/>
              </a:spcAft>
              <a:buClr>
                <a:schemeClr val="dk1"/>
              </a:buClr>
              <a:buSzPts val="1400"/>
              <a:buFont typeface="Open Sans"/>
              <a:buAutoNum type="alphaLcPeriod"/>
              <a:defRPr>
                <a:solidFill>
                  <a:schemeClr val="dk1"/>
                </a:solidFill>
              </a:defRPr>
            </a:lvl2pPr>
            <a:lvl3pPr lvl="2" algn="r" rtl="0">
              <a:lnSpc>
                <a:spcPct val="100000"/>
              </a:lnSpc>
              <a:spcBef>
                <a:spcPts val="0"/>
              </a:spcBef>
              <a:spcAft>
                <a:spcPts val="0"/>
              </a:spcAft>
              <a:buClr>
                <a:schemeClr val="dk1"/>
              </a:buClr>
              <a:buSzPts val="1400"/>
              <a:buFont typeface="Open Sans"/>
              <a:buAutoNum type="romanLcPeriod"/>
              <a:defRPr>
                <a:solidFill>
                  <a:schemeClr val="dk1"/>
                </a:solidFill>
              </a:defRPr>
            </a:lvl3pPr>
            <a:lvl4pPr lvl="3" algn="r" rtl="0">
              <a:lnSpc>
                <a:spcPct val="100000"/>
              </a:lnSpc>
              <a:spcBef>
                <a:spcPts val="0"/>
              </a:spcBef>
              <a:spcAft>
                <a:spcPts val="0"/>
              </a:spcAft>
              <a:buClr>
                <a:schemeClr val="dk1"/>
              </a:buClr>
              <a:buSzPts val="1400"/>
              <a:buFont typeface="Open Sans"/>
              <a:buAutoNum type="arabicPeriod"/>
              <a:defRPr>
                <a:solidFill>
                  <a:schemeClr val="dk1"/>
                </a:solidFill>
              </a:defRPr>
            </a:lvl4pPr>
            <a:lvl5pPr lvl="4" algn="r" rtl="0">
              <a:lnSpc>
                <a:spcPct val="100000"/>
              </a:lnSpc>
              <a:spcBef>
                <a:spcPts val="0"/>
              </a:spcBef>
              <a:spcAft>
                <a:spcPts val="0"/>
              </a:spcAft>
              <a:buClr>
                <a:schemeClr val="dk1"/>
              </a:buClr>
              <a:buSzPts val="1400"/>
              <a:buFont typeface="Open Sans"/>
              <a:buAutoNum type="alphaLcPeriod"/>
              <a:defRPr>
                <a:solidFill>
                  <a:schemeClr val="dk1"/>
                </a:solidFill>
              </a:defRPr>
            </a:lvl5pPr>
            <a:lvl6pPr lvl="5" algn="r" rtl="0">
              <a:lnSpc>
                <a:spcPct val="100000"/>
              </a:lnSpc>
              <a:spcBef>
                <a:spcPts val="0"/>
              </a:spcBef>
              <a:spcAft>
                <a:spcPts val="0"/>
              </a:spcAft>
              <a:buClr>
                <a:schemeClr val="dk1"/>
              </a:buClr>
              <a:buSzPts val="1400"/>
              <a:buFont typeface="Open Sans"/>
              <a:buAutoNum type="romanLcPeriod"/>
              <a:defRPr>
                <a:solidFill>
                  <a:schemeClr val="dk1"/>
                </a:solidFill>
              </a:defRPr>
            </a:lvl6pPr>
            <a:lvl7pPr lvl="6" algn="r" rtl="0">
              <a:lnSpc>
                <a:spcPct val="100000"/>
              </a:lnSpc>
              <a:spcBef>
                <a:spcPts val="0"/>
              </a:spcBef>
              <a:spcAft>
                <a:spcPts val="0"/>
              </a:spcAft>
              <a:buClr>
                <a:schemeClr val="dk1"/>
              </a:buClr>
              <a:buSzPts val="1400"/>
              <a:buFont typeface="Open Sans"/>
              <a:buAutoNum type="arabicPeriod"/>
              <a:defRPr>
                <a:solidFill>
                  <a:schemeClr val="dk1"/>
                </a:solidFill>
              </a:defRPr>
            </a:lvl7pPr>
            <a:lvl8pPr lvl="7" algn="r" rtl="0">
              <a:lnSpc>
                <a:spcPct val="100000"/>
              </a:lnSpc>
              <a:spcBef>
                <a:spcPts val="0"/>
              </a:spcBef>
              <a:spcAft>
                <a:spcPts val="0"/>
              </a:spcAft>
              <a:buClr>
                <a:schemeClr val="dk1"/>
              </a:buClr>
              <a:buSzPts val="1400"/>
              <a:buFont typeface="Open Sans"/>
              <a:buAutoNum type="alphaLcPeriod"/>
              <a:defRPr>
                <a:solidFill>
                  <a:schemeClr val="dk1"/>
                </a:solidFill>
              </a:defRPr>
            </a:lvl8pPr>
            <a:lvl9pPr lvl="8" algn="r" rtl="0">
              <a:lnSpc>
                <a:spcPct val="100000"/>
              </a:lnSpc>
              <a:spcBef>
                <a:spcPts val="0"/>
              </a:spcBef>
              <a:spcAft>
                <a:spcPts val="0"/>
              </a:spcAft>
              <a:buClr>
                <a:schemeClr val="dk1"/>
              </a:buClr>
              <a:buSzPts val="1400"/>
              <a:buFont typeface="Open Sans"/>
              <a:buAutoNum type="romanLcPeriod"/>
              <a:defRPr>
                <a:solidFill>
                  <a:schemeClr val="dk1"/>
                </a:solidFill>
              </a:defRPr>
            </a:lvl9pPr>
          </a:lstStyle>
          <a:p>
            <a:endParaRPr/>
          </a:p>
        </p:txBody>
      </p:sp>
      <p:sp>
        <p:nvSpPr>
          <p:cNvPr id="133" name="Google Shape;133;p20"/>
          <p:cNvSpPr txBox="1">
            <a:spLocks noGrp="1"/>
          </p:cNvSpPr>
          <p:nvPr>
            <p:ph type="ctrTitle"/>
          </p:nvPr>
        </p:nvSpPr>
        <p:spPr>
          <a:xfrm flipH="1">
            <a:off x="1246167" y="1424633"/>
            <a:ext cx="6120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b="0">
                <a:solidFill>
                  <a:schemeClr val="dk1"/>
                </a:solidFill>
              </a:defRPr>
            </a:lvl1pPr>
            <a:lvl2pPr lvl="1" rtl="0">
              <a:spcBef>
                <a:spcPts val="0"/>
              </a:spcBef>
              <a:spcAft>
                <a:spcPts val="0"/>
              </a:spcAft>
              <a:buClr>
                <a:schemeClr val="dk2"/>
              </a:buClr>
              <a:buSzPts val="1800"/>
              <a:buNone/>
              <a:defRPr sz="2400" b="0">
                <a:solidFill>
                  <a:schemeClr val="dk2"/>
                </a:solidFill>
              </a:defRPr>
            </a:lvl2pPr>
            <a:lvl3pPr lvl="2" rtl="0">
              <a:spcBef>
                <a:spcPts val="0"/>
              </a:spcBef>
              <a:spcAft>
                <a:spcPts val="0"/>
              </a:spcAft>
              <a:buClr>
                <a:schemeClr val="dk2"/>
              </a:buClr>
              <a:buSzPts val="1800"/>
              <a:buNone/>
              <a:defRPr sz="2400" b="0">
                <a:solidFill>
                  <a:schemeClr val="dk2"/>
                </a:solidFill>
              </a:defRPr>
            </a:lvl3pPr>
            <a:lvl4pPr lvl="3" rtl="0">
              <a:spcBef>
                <a:spcPts val="0"/>
              </a:spcBef>
              <a:spcAft>
                <a:spcPts val="0"/>
              </a:spcAft>
              <a:buClr>
                <a:schemeClr val="dk2"/>
              </a:buClr>
              <a:buSzPts val="1800"/>
              <a:buNone/>
              <a:defRPr sz="2400" b="0">
                <a:solidFill>
                  <a:schemeClr val="dk2"/>
                </a:solidFill>
              </a:defRPr>
            </a:lvl4pPr>
            <a:lvl5pPr lvl="4" rtl="0">
              <a:spcBef>
                <a:spcPts val="0"/>
              </a:spcBef>
              <a:spcAft>
                <a:spcPts val="0"/>
              </a:spcAft>
              <a:buClr>
                <a:schemeClr val="dk2"/>
              </a:buClr>
              <a:buSzPts val="1800"/>
              <a:buNone/>
              <a:defRPr sz="2400" b="0">
                <a:solidFill>
                  <a:schemeClr val="dk2"/>
                </a:solidFill>
              </a:defRPr>
            </a:lvl5pPr>
            <a:lvl6pPr lvl="5" rtl="0">
              <a:spcBef>
                <a:spcPts val="0"/>
              </a:spcBef>
              <a:spcAft>
                <a:spcPts val="0"/>
              </a:spcAft>
              <a:buClr>
                <a:schemeClr val="dk2"/>
              </a:buClr>
              <a:buSzPts val="1800"/>
              <a:buNone/>
              <a:defRPr sz="2400" b="0">
                <a:solidFill>
                  <a:schemeClr val="dk2"/>
                </a:solidFill>
              </a:defRPr>
            </a:lvl6pPr>
            <a:lvl7pPr lvl="6" rtl="0">
              <a:spcBef>
                <a:spcPts val="0"/>
              </a:spcBef>
              <a:spcAft>
                <a:spcPts val="0"/>
              </a:spcAft>
              <a:buClr>
                <a:schemeClr val="dk2"/>
              </a:buClr>
              <a:buSzPts val="1800"/>
              <a:buNone/>
              <a:defRPr sz="2400" b="0">
                <a:solidFill>
                  <a:schemeClr val="dk2"/>
                </a:solidFill>
              </a:defRPr>
            </a:lvl7pPr>
            <a:lvl8pPr lvl="7" rtl="0">
              <a:spcBef>
                <a:spcPts val="0"/>
              </a:spcBef>
              <a:spcAft>
                <a:spcPts val="0"/>
              </a:spcAft>
              <a:buClr>
                <a:schemeClr val="dk2"/>
              </a:buClr>
              <a:buSzPts val="1800"/>
              <a:buNone/>
              <a:defRPr sz="2400" b="0">
                <a:solidFill>
                  <a:schemeClr val="dk2"/>
                </a:solidFill>
              </a:defRPr>
            </a:lvl8pPr>
            <a:lvl9pPr lvl="8" rtl="0">
              <a:spcBef>
                <a:spcPts val="0"/>
              </a:spcBef>
              <a:spcAft>
                <a:spcPts val="0"/>
              </a:spcAft>
              <a:buClr>
                <a:schemeClr val="dk2"/>
              </a:buClr>
              <a:buSzPts val="1800"/>
              <a:buNone/>
              <a:defRPr sz="2400" b="0">
                <a:solidFill>
                  <a:schemeClr val="dk2"/>
                </a:solidFill>
              </a:defRPr>
            </a:lvl9pPr>
          </a:lstStyle>
          <a:p>
            <a:endParaRPr/>
          </a:p>
        </p:txBody>
      </p:sp>
      <p:sp>
        <p:nvSpPr>
          <p:cNvPr id="134" name="Google Shape;134;p20"/>
          <p:cNvSpPr txBox="1">
            <a:spLocks noGrp="1"/>
          </p:cNvSpPr>
          <p:nvPr>
            <p:ph type="subTitle" idx="2"/>
          </p:nvPr>
        </p:nvSpPr>
        <p:spPr>
          <a:xfrm flipH="1">
            <a:off x="4439100" y="2313267"/>
            <a:ext cx="2843200" cy="298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Advent Pro Light"/>
              <a:buAutoNum type="arabicPeriod"/>
              <a:defRPr>
                <a:solidFill>
                  <a:schemeClr val="dk1"/>
                </a:solidFill>
                <a:latin typeface="Advent Pro Light"/>
                <a:ea typeface="Advent Pro Light"/>
                <a:cs typeface="Advent Pro Light"/>
                <a:sym typeface="Advent Pro Light"/>
              </a:defRPr>
            </a:lvl1pPr>
            <a:lvl2pPr lvl="1" algn="r" rtl="0">
              <a:lnSpc>
                <a:spcPct val="100000"/>
              </a:lnSpc>
              <a:spcBef>
                <a:spcPts val="0"/>
              </a:spcBef>
              <a:spcAft>
                <a:spcPts val="0"/>
              </a:spcAft>
              <a:buClr>
                <a:schemeClr val="dk1"/>
              </a:buClr>
              <a:buSzPts val="1400"/>
              <a:buFont typeface="Open Sans"/>
              <a:buAutoNum type="alphaLcPeriod"/>
              <a:defRPr>
                <a:solidFill>
                  <a:schemeClr val="dk1"/>
                </a:solidFill>
              </a:defRPr>
            </a:lvl2pPr>
            <a:lvl3pPr lvl="2" algn="r" rtl="0">
              <a:lnSpc>
                <a:spcPct val="100000"/>
              </a:lnSpc>
              <a:spcBef>
                <a:spcPts val="0"/>
              </a:spcBef>
              <a:spcAft>
                <a:spcPts val="0"/>
              </a:spcAft>
              <a:buClr>
                <a:schemeClr val="dk1"/>
              </a:buClr>
              <a:buSzPts val="1400"/>
              <a:buFont typeface="Open Sans"/>
              <a:buAutoNum type="romanLcPeriod"/>
              <a:defRPr>
                <a:solidFill>
                  <a:schemeClr val="dk1"/>
                </a:solidFill>
              </a:defRPr>
            </a:lvl3pPr>
            <a:lvl4pPr lvl="3" algn="r" rtl="0">
              <a:lnSpc>
                <a:spcPct val="100000"/>
              </a:lnSpc>
              <a:spcBef>
                <a:spcPts val="0"/>
              </a:spcBef>
              <a:spcAft>
                <a:spcPts val="0"/>
              </a:spcAft>
              <a:buClr>
                <a:schemeClr val="dk1"/>
              </a:buClr>
              <a:buSzPts val="1400"/>
              <a:buFont typeface="Open Sans"/>
              <a:buAutoNum type="arabicPeriod"/>
              <a:defRPr>
                <a:solidFill>
                  <a:schemeClr val="dk1"/>
                </a:solidFill>
              </a:defRPr>
            </a:lvl4pPr>
            <a:lvl5pPr lvl="4" algn="r" rtl="0">
              <a:lnSpc>
                <a:spcPct val="100000"/>
              </a:lnSpc>
              <a:spcBef>
                <a:spcPts val="0"/>
              </a:spcBef>
              <a:spcAft>
                <a:spcPts val="0"/>
              </a:spcAft>
              <a:buClr>
                <a:schemeClr val="dk1"/>
              </a:buClr>
              <a:buSzPts val="1400"/>
              <a:buFont typeface="Open Sans"/>
              <a:buAutoNum type="alphaLcPeriod"/>
              <a:defRPr>
                <a:solidFill>
                  <a:schemeClr val="dk1"/>
                </a:solidFill>
              </a:defRPr>
            </a:lvl5pPr>
            <a:lvl6pPr lvl="5" algn="r" rtl="0">
              <a:lnSpc>
                <a:spcPct val="100000"/>
              </a:lnSpc>
              <a:spcBef>
                <a:spcPts val="0"/>
              </a:spcBef>
              <a:spcAft>
                <a:spcPts val="0"/>
              </a:spcAft>
              <a:buClr>
                <a:schemeClr val="dk1"/>
              </a:buClr>
              <a:buSzPts val="1400"/>
              <a:buFont typeface="Open Sans"/>
              <a:buAutoNum type="romanLcPeriod"/>
              <a:defRPr>
                <a:solidFill>
                  <a:schemeClr val="dk1"/>
                </a:solidFill>
              </a:defRPr>
            </a:lvl6pPr>
            <a:lvl7pPr lvl="6" algn="r" rtl="0">
              <a:lnSpc>
                <a:spcPct val="100000"/>
              </a:lnSpc>
              <a:spcBef>
                <a:spcPts val="0"/>
              </a:spcBef>
              <a:spcAft>
                <a:spcPts val="0"/>
              </a:spcAft>
              <a:buClr>
                <a:schemeClr val="dk1"/>
              </a:buClr>
              <a:buSzPts val="1400"/>
              <a:buFont typeface="Open Sans"/>
              <a:buAutoNum type="arabicPeriod"/>
              <a:defRPr>
                <a:solidFill>
                  <a:schemeClr val="dk1"/>
                </a:solidFill>
              </a:defRPr>
            </a:lvl7pPr>
            <a:lvl8pPr lvl="7" algn="r" rtl="0">
              <a:lnSpc>
                <a:spcPct val="100000"/>
              </a:lnSpc>
              <a:spcBef>
                <a:spcPts val="0"/>
              </a:spcBef>
              <a:spcAft>
                <a:spcPts val="0"/>
              </a:spcAft>
              <a:buClr>
                <a:schemeClr val="dk1"/>
              </a:buClr>
              <a:buSzPts val="1400"/>
              <a:buFont typeface="Open Sans"/>
              <a:buAutoNum type="alphaLcPeriod"/>
              <a:defRPr>
                <a:solidFill>
                  <a:schemeClr val="dk1"/>
                </a:solidFill>
              </a:defRPr>
            </a:lvl8pPr>
            <a:lvl9pPr lvl="8" algn="r" rtl="0">
              <a:lnSpc>
                <a:spcPct val="100000"/>
              </a:lnSpc>
              <a:spcBef>
                <a:spcPts val="0"/>
              </a:spcBef>
              <a:spcAft>
                <a:spcPts val="0"/>
              </a:spcAft>
              <a:buClr>
                <a:schemeClr val="dk1"/>
              </a:buClr>
              <a:buSzPts val="1400"/>
              <a:buFont typeface="Open Sans"/>
              <a:buAutoNum type="romanLcPeriod"/>
              <a:defRPr>
                <a:solidFill>
                  <a:schemeClr val="dk1"/>
                </a:solidFill>
              </a:defRPr>
            </a:lvl9pPr>
          </a:lstStyle>
          <a:p>
            <a:endParaRPr/>
          </a:p>
        </p:txBody>
      </p:sp>
    </p:spTree>
    <p:extLst>
      <p:ext uri="{BB962C8B-B14F-4D97-AF65-F5344CB8AC3E}">
        <p14:creationId xmlns:p14="http://schemas.microsoft.com/office/powerpoint/2010/main" val="738524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35"/>
        <p:cNvGrpSpPr/>
        <p:nvPr/>
      </p:nvGrpSpPr>
      <p:grpSpPr>
        <a:xfrm>
          <a:off x="0" y="0"/>
          <a:ext cx="0" cy="0"/>
          <a:chOff x="0" y="0"/>
          <a:chExt cx="0" cy="0"/>
        </a:xfrm>
      </p:grpSpPr>
      <p:sp>
        <p:nvSpPr>
          <p:cNvPr id="136" name="Google Shape;136;p21"/>
          <p:cNvSpPr/>
          <p:nvPr/>
        </p:nvSpPr>
        <p:spPr>
          <a:xfrm>
            <a:off x="1028001" y="1028000"/>
            <a:ext cx="11163897" cy="5830016"/>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21"/>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21"/>
          <p:cNvSpPr txBox="1">
            <a:spLocks noGrp="1"/>
          </p:cNvSpPr>
          <p:nvPr>
            <p:ph type="subTitle" idx="1"/>
          </p:nvPr>
        </p:nvSpPr>
        <p:spPr>
          <a:xfrm flipH="1">
            <a:off x="2551067" y="2482233"/>
            <a:ext cx="4174000" cy="19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solidFill>
                  <a:schemeClr val="accent3"/>
                </a:solidFill>
              </a:defRPr>
            </a:lvl1pPr>
            <a:lvl2pPr lvl="1" algn="r" rtl="0">
              <a:lnSpc>
                <a:spcPct val="100000"/>
              </a:lnSpc>
              <a:spcBef>
                <a:spcPts val="0"/>
              </a:spcBef>
              <a:spcAft>
                <a:spcPts val="0"/>
              </a:spcAft>
              <a:buClr>
                <a:schemeClr val="accent1"/>
              </a:buClr>
              <a:buSzPts val="1400"/>
              <a:buChar char="○"/>
              <a:defRPr>
                <a:solidFill>
                  <a:schemeClr val="accent1"/>
                </a:solidFill>
              </a:defRPr>
            </a:lvl2pPr>
            <a:lvl3pPr lvl="2" algn="r" rtl="0">
              <a:lnSpc>
                <a:spcPct val="100000"/>
              </a:lnSpc>
              <a:spcBef>
                <a:spcPts val="0"/>
              </a:spcBef>
              <a:spcAft>
                <a:spcPts val="0"/>
              </a:spcAft>
              <a:buClr>
                <a:schemeClr val="accent1"/>
              </a:buClr>
              <a:buSzPts val="1400"/>
              <a:buChar char="■"/>
              <a:defRPr>
                <a:solidFill>
                  <a:schemeClr val="accent1"/>
                </a:solidFill>
              </a:defRPr>
            </a:lvl3pPr>
            <a:lvl4pPr lvl="3" algn="r" rtl="0">
              <a:lnSpc>
                <a:spcPct val="100000"/>
              </a:lnSpc>
              <a:spcBef>
                <a:spcPts val="0"/>
              </a:spcBef>
              <a:spcAft>
                <a:spcPts val="0"/>
              </a:spcAft>
              <a:buClr>
                <a:schemeClr val="accent1"/>
              </a:buClr>
              <a:buSzPts val="1400"/>
              <a:buChar char="●"/>
              <a:defRPr>
                <a:solidFill>
                  <a:schemeClr val="accent1"/>
                </a:solidFill>
              </a:defRPr>
            </a:lvl4pPr>
            <a:lvl5pPr lvl="4" algn="r" rtl="0">
              <a:lnSpc>
                <a:spcPct val="100000"/>
              </a:lnSpc>
              <a:spcBef>
                <a:spcPts val="0"/>
              </a:spcBef>
              <a:spcAft>
                <a:spcPts val="0"/>
              </a:spcAft>
              <a:buClr>
                <a:schemeClr val="accent1"/>
              </a:buClr>
              <a:buSzPts val="1400"/>
              <a:buChar char="○"/>
              <a:defRPr>
                <a:solidFill>
                  <a:schemeClr val="accent1"/>
                </a:solidFill>
              </a:defRPr>
            </a:lvl5pPr>
            <a:lvl6pPr lvl="5" algn="r" rtl="0">
              <a:lnSpc>
                <a:spcPct val="100000"/>
              </a:lnSpc>
              <a:spcBef>
                <a:spcPts val="0"/>
              </a:spcBef>
              <a:spcAft>
                <a:spcPts val="0"/>
              </a:spcAft>
              <a:buClr>
                <a:schemeClr val="accent1"/>
              </a:buClr>
              <a:buSzPts val="1400"/>
              <a:buChar char="■"/>
              <a:defRPr>
                <a:solidFill>
                  <a:schemeClr val="accent1"/>
                </a:solidFill>
              </a:defRPr>
            </a:lvl6pPr>
            <a:lvl7pPr lvl="6" algn="r" rtl="0">
              <a:lnSpc>
                <a:spcPct val="100000"/>
              </a:lnSpc>
              <a:spcBef>
                <a:spcPts val="0"/>
              </a:spcBef>
              <a:spcAft>
                <a:spcPts val="0"/>
              </a:spcAft>
              <a:buClr>
                <a:schemeClr val="accent1"/>
              </a:buClr>
              <a:buSzPts val="1400"/>
              <a:buChar char="●"/>
              <a:defRPr>
                <a:solidFill>
                  <a:schemeClr val="accent1"/>
                </a:solidFill>
              </a:defRPr>
            </a:lvl7pPr>
            <a:lvl8pPr lvl="7" algn="r" rtl="0">
              <a:lnSpc>
                <a:spcPct val="100000"/>
              </a:lnSpc>
              <a:spcBef>
                <a:spcPts val="0"/>
              </a:spcBef>
              <a:spcAft>
                <a:spcPts val="0"/>
              </a:spcAft>
              <a:buClr>
                <a:schemeClr val="accent1"/>
              </a:buClr>
              <a:buSzPts val="1400"/>
              <a:buChar char="○"/>
              <a:defRPr>
                <a:solidFill>
                  <a:schemeClr val="accent1"/>
                </a:solidFill>
              </a:defRPr>
            </a:lvl8pPr>
            <a:lvl9pPr lvl="8" algn="r" rtl="0">
              <a:lnSpc>
                <a:spcPct val="100000"/>
              </a:lnSpc>
              <a:spcBef>
                <a:spcPts val="0"/>
              </a:spcBef>
              <a:spcAft>
                <a:spcPts val="0"/>
              </a:spcAft>
              <a:buClr>
                <a:schemeClr val="accent1"/>
              </a:buClr>
              <a:buSzPts val="1400"/>
              <a:buChar char="■"/>
              <a:defRPr>
                <a:solidFill>
                  <a:schemeClr val="accent1"/>
                </a:solidFill>
              </a:defRPr>
            </a:lvl9pPr>
          </a:lstStyle>
          <a:p>
            <a:endParaRPr/>
          </a:p>
        </p:txBody>
      </p:sp>
      <p:sp>
        <p:nvSpPr>
          <p:cNvPr id="139" name="Google Shape;139;p21"/>
          <p:cNvSpPr txBox="1">
            <a:spLocks noGrp="1"/>
          </p:cNvSpPr>
          <p:nvPr>
            <p:ph type="ctrTitle"/>
          </p:nvPr>
        </p:nvSpPr>
        <p:spPr>
          <a:xfrm flipH="1">
            <a:off x="1246133" y="1424633"/>
            <a:ext cx="97484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3200" b="0">
                <a:solidFill>
                  <a:schemeClr val="accent1"/>
                </a:solidFill>
              </a:defRPr>
            </a:lvl1pPr>
            <a:lvl2pPr lvl="1" rtl="0">
              <a:spcBef>
                <a:spcPts val="0"/>
              </a:spcBef>
              <a:spcAft>
                <a:spcPts val="0"/>
              </a:spcAft>
              <a:buClr>
                <a:schemeClr val="accent1"/>
              </a:buClr>
              <a:buSzPts val="1800"/>
              <a:buNone/>
              <a:defRPr sz="2400" b="0">
                <a:solidFill>
                  <a:schemeClr val="accent1"/>
                </a:solidFill>
              </a:defRPr>
            </a:lvl2pPr>
            <a:lvl3pPr lvl="2" rtl="0">
              <a:spcBef>
                <a:spcPts val="0"/>
              </a:spcBef>
              <a:spcAft>
                <a:spcPts val="0"/>
              </a:spcAft>
              <a:buClr>
                <a:schemeClr val="accent1"/>
              </a:buClr>
              <a:buSzPts val="1800"/>
              <a:buNone/>
              <a:defRPr sz="2400" b="0">
                <a:solidFill>
                  <a:schemeClr val="accent1"/>
                </a:solidFill>
              </a:defRPr>
            </a:lvl3pPr>
            <a:lvl4pPr lvl="3" rtl="0">
              <a:spcBef>
                <a:spcPts val="0"/>
              </a:spcBef>
              <a:spcAft>
                <a:spcPts val="0"/>
              </a:spcAft>
              <a:buClr>
                <a:schemeClr val="accent1"/>
              </a:buClr>
              <a:buSzPts val="1800"/>
              <a:buNone/>
              <a:defRPr sz="2400" b="0">
                <a:solidFill>
                  <a:schemeClr val="accent1"/>
                </a:solidFill>
              </a:defRPr>
            </a:lvl4pPr>
            <a:lvl5pPr lvl="4" rtl="0">
              <a:spcBef>
                <a:spcPts val="0"/>
              </a:spcBef>
              <a:spcAft>
                <a:spcPts val="0"/>
              </a:spcAft>
              <a:buClr>
                <a:schemeClr val="accent1"/>
              </a:buClr>
              <a:buSzPts val="1800"/>
              <a:buNone/>
              <a:defRPr sz="2400" b="0">
                <a:solidFill>
                  <a:schemeClr val="accent1"/>
                </a:solidFill>
              </a:defRPr>
            </a:lvl5pPr>
            <a:lvl6pPr lvl="5" rtl="0">
              <a:spcBef>
                <a:spcPts val="0"/>
              </a:spcBef>
              <a:spcAft>
                <a:spcPts val="0"/>
              </a:spcAft>
              <a:buClr>
                <a:schemeClr val="accent1"/>
              </a:buClr>
              <a:buSzPts val="1800"/>
              <a:buNone/>
              <a:defRPr sz="2400" b="0">
                <a:solidFill>
                  <a:schemeClr val="accent1"/>
                </a:solidFill>
              </a:defRPr>
            </a:lvl6pPr>
            <a:lvl7pPr lvl="6" rtl="0">
              <a:spcBef>
                <a:spcPts val="0"/>
              </a:spcBef>
              <a:spcAft>
                <a:spcPts val="0"/>
              </a:spcAft>
              <a:buClr>
                <a:schemeClr val="accent1"/>
              </a:buClr>
              <a:buSzPts val="1800"/>
              <a:buNone/>
              <a:defRPr sz="2400" b="0">
                <a:solidFill>
                  <a:schemeClr val="accent1"/>
                </a:solidFill>
              </a:defRPr>
            </a:lvl7pPr>
            <a:lvl8pPr lvl="7" rtl="0">
              <a:spcBef>
                <a:spcPts val="0"/>
              </a:spcBef>
              <a:spcAft>
                <a:spcPts val="0"/>
              </a:spcAft>
              <a:buClr>
                <a:schemeClr val="accent1"/>
              </a:buClr>
              <a:buSzPts val="1800"/>
              <a:buNone/>
              <a:defRPr sz="2400" b="0">
                <a:solidFill>
                  <a:schemeClr val="accent1"/>
                </a:solidFill>
              </a:defRPr>
            </a:lvl8pPr>
            <a:lvl9pPr lvl="8" rtl="0">
              <a:spcBef>
                <a:spcPts val="0"/>
              </a:spcBef>
              <a:spcAft>
                <a:spcPts val="0"/>
              </a:spcAft>
              <a:buClr>
                <a:schemeClr val="accent1"/>
              </a:buClr>
              <a:buSzPts val="1800"/>
              <a:buNone/>
              <a:defRPr sz="2400" b="0">
                <a:solidFill>
                  <a:schemeClr val="accent1"/>
                </a:solidFill>
              </a:defRPr>
            </a:lvl9pPr>
          </a:lstStyle>
          <a:p>
            <a:endParaRPr/>
          </a:p>
        </p:txBody>
      </p:sp>
    </p:spTree>
    <p:extLst>
      <p:ext uri="{BB962C8B-B14F-4D97-AF65-F5344CB8AC3E}">
        <p14:creationId xmlns:p14="http://schemas.microsoft.com/office/powerpoint/2010/main" val="3216327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146"/>
        <p:cNvGrpSpPr/>
        <p:nvPr/>
      </p:nvGrpSpPr>
      <p:grpSpPr>
        <a:xfrm>
          <a:off x="0" y="0"/>
          <a:ext cx="0" cy="0"/>
          <a:chOff x="0" y="0"/>
          <a:chExt cx="0" cy="0"/>
        </a:xfrm>
      </p:grpSpPr>
      <p:sp>
        <p:nvSpPr>
          <p:cNvPr id="147" name="Google Shape;147;p23"/>
          <p:cNvSpPr/>
          <p:nvPr/>
        </p:nvSpPr>
        <p:spPr>
          <a:xfrm rot="-5400000">
            <a:off x="6481600" y="1147600"/>
            <a:ext cx="4564000" cy="6856800"/>
          </a:xfrm>
          <a:prstGeom prst="rtTriangle">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148" name="Google Shape;148;p23"/>
          <p:cNvSpPr txBox="1">
            <a:spLocks noGrp="1"/>
          </p:cNvSpPr>
          <p:nvPr>
            <p:ph type="ctrTitle"/>
          </p:nvPr>
        </p:nvSpPr>
        <p:spPr>
          <a:xfrm>
            <a:off x="4081200" y="3149200"/>
            <a:ext cx="5633200" cy="559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200"/>
              <a:buNone/>
              <a:defRPr sz="2133" b="0">
                <a:solidFill>
                  <a:schemeClr val="accent3"/>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149" name="Google Shape;149;p23"/>
          <p:cNvSpPr txBox="1">
            <a:spLocks noGrp="1"/>
          </p:cNvSpPr>
          <p:nvPr>
            <p:ph type="subTitle" idx="1"/>
          </p:nvPr>
        </p:nvSpPr>
        <p:spPr>
          <a:xfrm>
            <a:off x="4337600" y="2415367"/>
            <a:ext cx="5376800" cy="76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50" name="Google Shape;150;p23"/>
          <p:cNvSpPr/>
          <p:nvPr/>
        </p:nvSpPr>
        <p:spPr>
          <a:xfrm>
            <a:off x="732033" y="0"/>
            <a:ext cx="1028000" cy="68580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21513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1">
  <p:cSld name="Big number 1">
    <p:bg>
      <p:bgPr>
        <a:solidFill>
          <a:schemeClr val="lt2"/>
        </a:solidFill>
        <a:effectLst/>
      </p:bgPr>
    </p:bg>
    <p:spTree>
      <p:nvGrpSpPr>
        <p:cNvPr id="1" name="Shape 151"/>
        <p:cNvGrpSpPr/>
        <p:nvPr/>
      </p:nvGrpSpPr>
      <p:grpSpPr>
        <a:xfrm>
          <a:off x="0" y="0"/>
          <a:ext cx="0" cy="0"/>
          <a:chOff x="0" y="0"/>
          <a:chExt cx="0" cy="0"/>
        </a:xfrm>
      </p:grpSpPr>
      <p:sp>
        <p:nvSpPr>
          <p:cNvPr id="152" name="Google Shape;152;p24"/>
          <p:cNvSpPr/>
          <p:nvPr/>
        </p:nvSpPr>
        <p:spPr>
          <a:xfrm rot="10800000" flipH="1">
            <a:off x="0" y="1200"/>
            <a:ext cx="4564000" cy="6856800"/>
          </a:xfrm>
          <a:prstGeom prst="rtTriangle">
            <a:avLst/>
          </a:pr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153" name="Google Shape;153;p24"/>
          <p:cNvSpPr txBox="1">
            <a:spLocks noGrp="1"/>
          </p:cNvSpPr>
          <p:nvPr>
            <p:ph type="title" hasCustomPrompt="1"/>
          </p:nvPr>
        </p:nvSpPr>
        <p:spPr>
          <a:xfrm>
            <a:off x="3745033" y="4385467"/>
            <a:ext cx="7496000" cy="150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3600"/>
              <a:buNone/>
              <a:defRPr sz="9600">
                <a:solidFill>
                  <a:schemeClr val="dk1"/>
                </a:solidFill>
              </a:defRPr>
            </a:lvl1pPr>
            <a:lvl2pPr lvl="1" algn="ctr" rtl="0">
              <a:spcBef>
                <a:spcPts val="0"/>
              </a:spcBef>
              <a:spcAft>
                <a:spcPts val="0"/>
              </a:spcAft>
              <a:buClr>
                <a:schemeClr val="dk2"/>
              </a:buClr>
              <a:buSzPts val="3600"/>
              <a:buNone/>
              <a:defRPr sz="4800">
                <a:solidFill>
                  <a:schemeClr val="dk2"/>
                </a:solidFill>
              </a:defRPr>
            </a:lvl2pPr>
            <a:lvl3pPr lvl="2" algn="ctr" rtl="0">
              <a:spcBef>
                <a:spcPts val="0"/>
              </a:spcBef>
              <a:spcAft>
                <a:spcPts val="0"/>
              </a:spcAft>
              <a:buClr>
                <a:schemeClr val="dk2"/>
              </a:buClr>
              <a:buSzPts val="3600"/>
              <a:buNone/>
              <a:defRPr sz="4800">
                <a:solidFill>
                  <a:schemeClr val="dk2"/>
                </a:solidFill>
              </a:defRPr>
            </a:lvl3pPr>
            <a:lvl4pPr lvl="3" algn="ctr" rtl="0">
              <a:spcBef>
                <a:spcPts val="0"/>
              </a:spcBef>
              <a:spcAft>
                <a:spcPts val="0"/>
              </a:spcAft>
              <a:buClr>
                <a:schemeClr val="dk2"/>
              </a:buClr>
              <a:buSzPts val="3600"/>
              <a:buNone/>
              <a:defRPr sz="4800">
                <a:solidFill>
                  <a:schemeClr val="dk2"/>
                </a:solidFill>
              </a:defRPr>
            </a:lvl4pPr>
            <a:lvl5pPr lvl="4" algn="ctr" rtl="0">
              <a:spcBef>
                <a:spcPts val="0"/>
              </a:spcBef>
              <a:spcAft>
                <a:spcPts val="0"/>
              </a:spcAft>
              <a:buClr>
                <a:schemeClr val="dk2"/>
              </a:buClr>
              <a:buSzPts val="3600"/>
              <a:buNone/>
              <a:defRPr sz="4800">
                <a:solidFill>
                  <a:schemeClr val="dk2"/>
                </a:solidFill>
              </a:defRPr>
            </a:lvl5pPr>
            <a:lvl6pPr lvl="5" algn="ctr" rtl="0">
              <a:spcBef>
                <a:spcPts val="0"/>
              </a:spcBef>
              <a:spcAft>
                <a:spcPts val="0"/>
              </a:spcAft>
              <a:buClr>
                <a:schemeClr val="dk2"/>
              </a:buClr>
              <a:buSzPts val="3600"/>
              <a:buNone/>
              <a:defRPr sz="4800">
                <a:solidFill>
                  <a:schemeClr val="dk2"/>
                </a:solidFill>
              </a:defRPr>
            </a:lvl6pPr>
            <a:lvl7pPr lvl="6" algn="ctr" rtl="0">
              <a:spcBef>
                <a:spcPts val="0"/>
              </a:spcBef>
              <a:spcAft>
                <a:spcPts val="0"/>
              </a:spcAft>
              <a:buClr>
                <a:schemeClr val="dk2"/>
              </a:buClr>
              <a:buSzPts val="3600"/>
              <a:buNone/>
              <a:defRPr sz="4800">
                <a:solidFill>
                  <a:schemeClr val="dk2"/>
                </a:solidFill>
              </a:defRPr>
            </a:lvl7pPr>
            <a:lvl8pPr lvl="7" algn="ctr" rtl="0">
              <a:spcBef>
                <a:spcPts val="0"/>
              </a:spcBef>
              <a:spcAft>
                <a:spcPts val="0"/>
              </a:spcAft>
              <a:buClr>
                <a:schemeClr val="dk2"/>
              </a:buClr>
              <a:buSzPts val="3600"/>
              <a:buNone/>
              <a:defRPr sz="4800">
                <a:solidFill>
                  <a:schemeClr val="dk2"/>
                </a:solidFill>
              </a:defRPr>
            </a:lvl8pPr>
            <a:lvl9pPr lvl="8" algn="ctr" rtl="0">
              <a:spcBef>
                <a:spcPts val="0"/>
              </a:spcBef>
              <a:spcAft>
                <a:spcPts val="0"/>
              </a:spcAft>
              <a:buClr>
                <a:schemeClr val="dk2"/>
              </a:buClr>
              <a:buSzPts val="3600"/>
              <a:buNone/>
              <a:defRPr sz="4800">
                <a:solidFill>
                  <a:schemeClr val="dk2"/>
                </a:solidFill>
              </a:defRPr>
            </a:lvl9pPr>
          </a:lstStyle>
          <a:p>
            <a:r>
              <a:t>xx%</a:t>
            </a:r>
          </a:p>
        </p:txBody>
      </p:sp>
      <p:sp>
        <p:nvSpPr>
          <p:cNvPr id="154" name="Google Shape;154;p24"/>
          <p:cNvSpPr txBox="1">
            <a:spLocks noGrp="1"/>
          </p:cNvSpPr>
          <p:nvPr>
            <p:ph type="subTitle" idx="1"/>
          </p:nvPr>
        </p:nvSpPr>
        <p:spPr>
          <a:xfrm>
            <a:off x="3745033" y="5765967"/>
            <a:ext cx="7496000" cy="37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solidFill>
                  <a:schemeClr val="accent3"/>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5" name="Google Shape;155;p24"/>
          <p:cNvSpPr/>
          <p:nvPr/>
        </p:nvSpPr>
        <p:spPr>
          <a:xfrm>
            <a:off x="732033" y="0"/>
            <a:ext cx="1028000" cy="68580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22697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6"/>
        <p:cNvGrpSpPr/>
        <p:nvPr/>
      </p:nvGrpSpPr>
      <p:grpSpPr>
        <a:xfrm>
          <a:off x="0" y="0"/>
          <a:ext cx="0" cy="0"/>
          <a:chOff x="0" y="0"/>
          <a:chExt cx="0" cy="0"/>
        </a:xfrm>
      </p:grpSpPr>
      <p:sp>
        <p:nvSpPr>
          <p:cNvPr id="157" name="Google Shape;157;p25"/>
          <p:cNvSpPr/>
          <p:nvPr/>
        </p:nvSpPr>
        <p:spPr>
          <a:xfrm>
            <a:off x="4560000" y="0"/>
            <a:ext cx="7632000" cy="34292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25"/>
          <p:cNvSpPr/>
          <p:nvPr/>
        </p:nvSpPr>
        <p:spPr>
          <a:xfrm>
            <a:off x="4560000" y="3429000"/>
            <a:ext cx="7632000" cy="34292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25"/>
          <p:cNvSpPr txBox="1">
            <a:spLocks noGrp="1"/>
          </p:cNvSpPr>
          <p:nvPr>
            <p:ph type="ctrTitle"/>
          </p:nvPr>
        </p:nvSpPr>
        <p:spPr>
          <a:xfrm>
            <a:off x="1217565" y="3108200"/>
            <a:ext cx="2820000" cy="6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400"/>
              <a:buNone/>
              <a:defRPr sz="3200" b="0">
                <a:solidFill>
                  <a:schemeClr val="dk1"/>
                </a:solidFill>
              </a:defRPr>
            </a:lvl1pPr>
            <a:lvl2pPr lvl="1" rtl="0">
              <a:spcBef>
                <a:spcPts val="0"/>
              </a:spcBef>
              <a:spcAft>
                <a:spcPts val="0"/>
              </a:spcAft>
              <a:buClr>
                <a:schemeClr val="dk1"/>
              </a:buClr>
              <a:buSzPts val="1800"/>
              <a:buNone/>
              <a:defRPr sz="2400" b="0">
                <a:solidFill>
                  <a:schemeClr val="dk1"/>
                </a:solidFill>
              </a:defRPr>
            </a:lvl2pPr>
            <a:lvl3pPr lvl="2" rtl="0">
              <a:spcBef>
                <a:spcPts val="0"/>
              </a:spcBef>
              <a:spcAft>
                <a:spcPts val="0"/>
              </a:spcAft>
              <a:buClr>
                <a:schemeClr val="dk1"/>
              </a:buClr>
              <a:buSzPts val="1800"/>
              <a:buNone/>
              <a:defRPr sz="2400" b="0">
                <a:solidFill>
                  <a:schemeClr val="dk1"/>
                </a:solidFill>
              </a:defRPr>
            </a:lvl3pPr>
            <a:lvl4pPr lvl="3" rtl="0">
              <a:spcBef>
                <a:spcPts val="0"/>
              </a:spcBef>
              <a:spcAft>
                <a:spcPts val="0"/>
              </a:spcAft>
              <a:buClr>
                <a:schemeClr val="dk1"/>
              </a:buClr>
              <a:buSzPts val="1800"/>
              <a:buNone/>
              <a:defRPr sz="2400" b="0">
                <a:solidFill>
                  <a:schemeClr val="dk1"/>
                </a:solidFill>
              </a:defRPr>
            </a:lvl4pPr>
            <a:lvl5pPr lvl="4" rtl="0">
              <a:spcBef>
                <a:spcPts val="0"/>
              </a:spcBef>
              <a:spcAft>
                <a:spcPts val="0"/>
              </a:spcAft>
              <a:buClr>
                <a:schemeClr val="dk1"/>
              </a:buClr>
              <a:buSzPts val="1800"/>
              <a:buNone/>
              <a:defRPr sz="2400" b="0">
                <a:solidFill>
                  <a:schemeClr val="dk1"/>
                </a:solidFill>
              </a:defRPr>
            </a:lvl5pPr>
            <a:lvl6pPr lvl="5" rtl="0">
              <a:spcBef>
                <a:spcPts val="0"/>
              </a:spcBef>
              <a:spcAft>
                <a:spcPts val="0"/>
              </a:spcAft>
              <a:buClr>
                <a:schemeClr val="dk1"/>
              </a:buClr>
              <a:buSzPts val="1800"/>
              <a:buNone/>
              <a:defRPr sz="2400" b="0">
                <a:solidFill>
                  <a:schemeClr val="dk1"/>
                </a:solidFill>
              </a:defRPr>
            </a:lvl6pPr>
            <a:lvl7pPr lvl="6" rtl="0">
              <a:spcBef>
                <a:spcPts val="0"/>
              </a:spcBef>
              <a:spcAft>
                <a:spcPts val="0"/>
              </a:spcAft>
              <a:buClr>
                <a:schemeClr val="dk1"/>
              </a:buClr>
              <a:buSzPts val="1800"/>
              <a:buNone/>
              <a:defRPr sz="2400" b="0">
                <a:solidFill>
                  <a:schemeClr val="dk1"/>
                </a:solidFill>
              </a:defRPr>
            </a:lvl7pPr>
            <a:lvl8pPr lvl="7" rtl="0">
              <a:spcBef>
                <a:spcPts val="0"/>
              </a:spcBef>
              <a:spcAft>
                <a:spcPts val="0"/>
              </a:spcAft>
              <a:buClr>
                <a:schemeClr val="dk1"/>
              </a:buClr>
              <a:buSzPts val="1800"/>
              <a:buNone/>
              <a:defRPr sz="2400" b="0">
                <a:solidFill>
                  <a:schemeClr val="dk1"/>
                </a:solidFill>
              </a:defRPr>
            </a:lvl8pPr>
            <a:lvl9pPr lvl="8" rtl="0">
              <a:spcBef>
                <a:spcPts val="0"/>
              </a:spcBef>
              <a:spcAft>
                <a:spcPts val="0"/>
              </a:spcAft>
              <a:buClr>
                <a:schemeClr val="dk1"/>
              </a:buClr>
              <a:buSzPts val="1800"/>
              <a:buNone/>
              <a:defRPr sz="2400" b="0">
                <a:solidFill>
                  <a:schemeClr val="dk1"/>
                </a:solidFill>
              </a:defRPr>
            </a:lvl9pPr>
          </a:lstStyle>
          <a:p>
            <a:endParaRPr/>
          </a:p>
        </p:txBody>
      </p:sp>
      <p:sp>
        <p:nvSpPr>
          <p:cNvPr id="160" name="Google Shape;160;p25"/>
          <p:cNvSpPr txBox="1">
            <a:spLocks noGrp="1"/>
          </p:cNvSpPr>
          <p:nvPr>
            <p:ph type="body" idx="1"/>
          </p:nvPr>
        </p:nvSpPr>
        <p:spPr>
          <a:xfrm>
            <a:off x="5114633" y="730600"/>
            <a:ext cx="6126400" cy="196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a:solidFill>
                  <a:schemeClr val="accent3"/>
                </a:solidFill>
              </a:defRPr>
            </a:lvl1pPr>
            <a:lvl2pPr marL="1219170" lvl="1" indent="-423323" rtl="0">
              <a:spcBef>
                <a:spcPts val="0"/>
              </a:spcBef>
              <a:spcAft>
                <a:spcPts val="0"/>
              </a:spcAft>
              <a:buClr>
                <a:schemeClr val="accent3"/>
              </a:buClr>
              <a:buSzPts val="1400"/>
              <a:buChar char="○"/>
              <a:defRPr>
                <a:solidFill>
                  <a:schemeClr val="accent3"/>
                </a:solidFill>
              </a:defRPr>
            </a:lvl2pPr>
            <a:lvl3pPr marL="1828754" lvl="2" indent="-423323" rtl="0">
              <a:spcBef>
                <a:spcPts val="0"/>
              </a:spcBef>
              <a:spcAft>
                <a:spcPts val="0"/>
              </a:spcAft>
              <a:buClr>
                <a:schemeClr val="accent3"/>
              </a:buClr>
              <a:buSzPts val="1400"/>
              <a:buChar char="■"/>
              <a:defRPr>
                <a:solidFill>
                  <a:schemeClr val="accent3"/>
                </a:solidFill>
              </a:defRPr>
            </a:lvl3pPr>
            <a:lvl4pPr marL="2438339" lvl="3" indent="-423323" rtl="0">
              <a:spcBef>
                <a:spcPts val="0"/>
              </a:spcBef>
              <a:spcAft>
                <a:spcPts val="0"/>
              </a:spcAft>
              <a:buClr>
                <a:schemeClr val="accent3"/>
              </a:buClr>
              <a:buSzPts val="1400"/>
              <a:buChar char="●"/>
              <a:defRPr>
                <a:solidFill>
                  <a:schemeClr val="accent3"/>
                </a:solidFill>
              </a:defRPr>
            </a:lvl4pPr>
            <a:lvl5pPr marL="3047924" lvl="4" indent="-423323" rtl="0">
              <a:spcBef>
                <a:spcPts val="0"/>
              </a:spcBef>
              <a:spcAft>
                <a:spcPts val="0"/>
              </a:spcAft>
              <a:buClr>
                <a:schemeClr val="accent3"/>
              </a:buClr>
              <a:buSzPts val="1400"/>
              <a:buChar char="○"/>
              <a:defRPr>
                <a:solidFill>
                  <a:schemeClr val="accent3"/>
                </a:solidFill>
              </a:defRPr>
            </a:lvl5pPr>
            <a:lvl6pPr marL="3657509" lvl="5" indent="-423323" rtl="0">
              <a:spcBef>
                <a:spcPts val="0"/>
              </a:spcBef>
              <a:spcAft>
                <a:spcPts val="0"/>
              </a:spcAft>
              <a:buClr>
                <a:schemeClr val="accent3"/>
              </a:buClr>
              <a:buSzPts val="1400"/>
              <a:buChar char="■"/>
              <a:defRPr>
                <a:solidFill>
                  <a:schemeClr val="accent3"/>
                </a:solidFill>
              </a:defRPr>
            </a:lvl6pPr>
            <a:lvl7pPr marL="4267093" lvl="6" indent="-423323" rtl="0">
              <a:spcBef>
                <a:spcPts val="0"/>
              </a:spcBef>
              <a:spcAft>
                <a:spcPts val="0"/>
              </a:spcAft>
              <a:buClr>
                <a:schemeClr val="accent3"/>
              </a:buClr>
              <a:buSzPts val="1400"/>
              <a:buChar char="●"/>
              <a:defRPr>
                <a:solidFill>
                  <a:schemeClr val="accent3"/>
                </a:solidFill>
              </a:defRPr>
            </a:lvl7pPr>
            <a:lvl8pPr marL="4876678" lvl="7" indent="-423323" rtl="0">
              <a:spcBef>
                <a:spcPts val="0"/>
              </a:spcBef>
              <a:spcAft>
                <a:spcPts val="0"/>
              </a:spcAft>
              <a:buClr>
                <a:schemeClr val="accent3"/>
              </a:buClr>
              <a:buSzPts val="1400"/>
              <a:buChar char="○"/>
              <a:defRPr>
                <a:solidFill>
                  <a:schemeClr val="accent3"/>
                </a:solidFill>
              </a:defRPr>
            </a:lvl8pPr>
            <a:lvl9pPr marL="5486263" lvl="8" indent="-423323" rtl="0">
              <a:spcBef>
                <a:spcPts val="0"/>
              </a:spcBef>
              <a:spcAft>
                <a:spcPts val="0"/>
              </a:spcAft>
              <a:buClr>
                <a:schemeClr val="accent3"/>
              </a:buClr>
              <a:buSzPts val="1400"/>
              <a:buChar char="■"/>
              <a:defRPr>
                <a:solidFill>
                  <a:schemeClr val="accent3"/>
                </a:solidFill>
              </a:defRPr>
            </a:lvl9pPr>
          </a:lstStyle>
          <a:p>
            <a:endParaRPr/>
          </a:p>
        </p:txBody>
      </p:sp>
      <p:sp>
        <p:nvSpPr>
          <p:cNvPr id="161" name="Google Shape;161;p25"/>
          <p:cNvSpPr txBox="1">
            <a:spLocks noGrp="1"/>
          </p:cNvSpPr>
          <p:nvPr>
            <p:ph type="body" idx="2"/>
          </p:nvPr>
        </p:nvSpPr>
        <p:spPr>
          <a:xfrm>
            <a:off x="5114633" y="4176767"/>
            <a:ext cx="6126400" cy="196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a:solidFill>
                  <a:schemeClr val="accent3"/>
                </a:solidFill>
              </a:defRPr>
            </a:lvl1pPr>
            <a:lvl2pPr marL="1219170" lvl="1" indent="-423323" rtl="0">
              <a:spcBef>
                <a:spcPts val="0"/>
              </a:spcBef>
              <a:spcAft>
                <a:spcPts val="0"/>
              </a:spcAft>
              <a:buClr>
                <a:schemeClr val="accent3"/>
              </a:buClr>
              <a:buSzPts val="1400"/>
              <a:buChar char="○"/>
              <a:defRPr>
                <a:solidFill>
                  <a:schemeClr val="accent3"/>
                </a:solidFill>
              </a:defRPr>
            </a:lvl2pPr>
            <a:lvl3pPr marL="1828754" lvl="2" indent="-423323" rtl="0">
              <a:spcBef>
                <a:spcPts val="0"/>
              </a:spcBef>
              <a:spcAft>
                <a:spcPts val="0"/>
              </a:spcAft>
              <a:buClr>
                <a:schemeClr val="accent3"/>
              </a:buClr>
              <a:buSzPts val="1400"/>
              <a:buChar char="■"/>
              <a:defRPr>
                <a:solidFill>
                  <a:schemeClr val="accent3"/>
                </a:solidFill>
              </a:defRPr>
            </a:lvl3pPr>
            <a:lvl4pPr marL="2438339" lvl="3" indent="-423323" rtl="0">
              <a:spcBef>
                <a:spcPts val="0"/>
              </a:spcBef>
              <a:spcAft>
                <a:spcPts val="0"/>
              </a:spcAft>
              <a:buClr>
                <a:schemeClr val="accent3"/>
              </a:buClr>
              <a:buSzPts val="1400"/>
              <a:buChar char="●"/>
              <a:defRPr>
                <a:solidFill>
                  <a:schemeClr val="accent3"/>
                </a:solidFill>
              </a:defRPr>
            </a:lvl4pPr>
            <a:lvl5pPr marL="3047924" lvl="4" indent="-423323" rtl="0">
              <a:spcBef>
                <a:spcPts val="0"/>
              </a:spcBef>
              <a:spcAft>
                <a:spcPts val="0"/>
              </a:spcAft>
              <a:buClr>
                <a:schemeClr val="accent3"/>
              </a:buClr>
              <a:buSzPts val="1400"/>
              <a:buChar char="○"/>
              <a:defRPr>
                <a:solidFill>
                  <a:schemeClr val="accent3"/>
                </a:solidFill>
              </a:defRPr>
            </a:lvl5pPr>
            <a:lvl6pPr marL="3657509" lvl="5" indent="-423323" rtl="0">
              <a:spcBef>
                <a:spcPts val="0"/>
              </a:spcBef>
              <a:spcAft>
                <a:spcPts val="0"/>
              </a:spcAft>
              <a:buClr>
                <a:schemeClr val="accent3"/>
              </a:buClr>
              <a:buSzPts val="1400"/>
              <a:buChar char="■"/>
              <a:defRPr>
                <a:solidFill>
                  <a:schemeClr val="accent3"/>
                </a:solidFill>
              </a:defRPr>
            </a:lvl6pPr>
            <a:lvl7pPr marL="4267093" lvl="6" indent="-423323" rtl="0">
              <a:spcBef>
                <a:spcPts val="0"/>
              </a:spcBef>
              <a:spcAft>
                <a:spcPts val="0"/>
              </a:spcAft>
              <a:buClr>
                <a:schemeClr val="accent3"/>
              </a:buClr>
              <a:buSzPts val="1400"/>
              <a:buChar char="●"/>
              <a:defRPr>
                <a:solidFill>
                  <a:schemeClr val="accent3"/>
                </a:solidFill>
              </a:defRPr>
            </a:lvl7pPr>
            <a:lvl8pPr marL="4876678" lvl="7" indent="-423323" rtl="0">
              <a:spcBef>
                <a:spcPts val="0"/>
              </a:spcBef>
              <a:spcAft>
                <a:spcPts val="0"/>
              </a:spcAft>
              <a:buClr>
                <a:schemeClr val="accent3"/>
              </a:buClr>
              <a:buSzPts val="1400"/>
              <a:buChar char="○"/>
              <a:defRPr>
                <a:solidFill>
                  <a:schemeClr val="accent3"/>
                </a:solidFill>
              </a:defRPr>
            </a:lvl8pPr>
            <a:lvl9pPr marL="5486263" lvl="8" indent="-423323" rtl="0">
              <a:spcBef>
                <a:spcPts val="0"/>
              </a:spcBef>
              <a:spcAft>
                <a:spcPts val="0"/>
              </a:spcAft>
              <a:buClr>
                <a:schemeClr val="accent3"/>
              </a:buClr>
              <a:buSzPts val="1400"/>
              <a:buChar char="■"/>
              <a:defRPr>
                <a:solidFill>
                  <a:schemeClr val="accent3"/>
                </a:solidFill>
              </a:defRPr>
            </a:lvl9pPr>
          </a:lstStyle>
          <a:p>
            <a:endParaRPr/>
          </a:p>
        </p:txBody>
      </p:sp>
    </p:spTree>
    <p:extLst>
      <p:ext uri="{BB962C8B-B14F-4D97-AF65-F5344CB8AC3E}">
        <p14:creationId xmlns:p14="http://schemas.microsoft.com/office/powerpoint/2010/main" val="239925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E15A94-3F11-4D23-A7AA-B15424FFA824}"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2157570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62"/>
        <p:cNvGrpSpPr/>
        <p:nvPr/>
      </p:nvGrpSpPr>
      <p:grpSpPr>
        <a:xfrm>
          <a:off x="0" y="0"/>
          <a:ext cx="0" cy="0"/>
          <a:chOff x="0" y="0"/>
          <a:chExt cx="0" cy="0"/>
        </a:xfrm>
      </p:grpSpPr>
      <p:sp>
        <p:nvSpPr>
          <p:cNvPr id="163" name="Google Shape;163;p26"/>
          <p:cNvSpPr/>
          <p:nvPr/>
        </p:nvSpPr>
        <p:spPr>
          <a:xfrm>
            <a:off x="4560000" y="0"/>
            <a:ext cx="7632000" cy="34292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26"/>
          <p:cNvSpPr/>
          <p:nvPr/>
        </p:nvSpPr>
        <p:spPr>
          <a:xfrm>
            <a:off x="4560000" y="3429000"/>
            <a:ext cx="7632000" cy="3429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26"/>
          <p:cNvSpPr txBox="1">
            <a:spLocks noGrp="1"/>
          </p:cNvSpPr>
          <p:nvPr>
            <p:ph type="ctrTitle"/>
          </p:nvPr>
        </p:nvSpPr>
        <p:spPr>
          <a:xfrm>
            <a:off x="1217565" y="3108200"/>
            <a:ext cx="2820000" cy="6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b="0">
                <a:solidFill>
                  <a:schemeClr val="lt1"/>
                </a:solidFill>
              </a:defRPr>
            </a:lvl1pPr>
            <a:lvl2pPr lvl="1" rtl="0">
              <a:spcBef>
                <a:spcPts val="0"/>
              </a:spcBef>
              <a:spcAft>
                <a:spcPts val="0"/>
              </a:spcAft>
              <a:buClr>
                <a:schemeClr val="lt1"/>
              </a:buClr>
              <a:buSzPts val="1800"/>
              <a:buNone/>
              <a:defRPr sz="2400" b="0">
                <a:solidFill>
                  <a:schemeClr val="lt1"/>
                </a:solidFill>
              </a:defRPr>
            </a:lvl2pPr>
            <a:lvl3pPr lvl="2" rtl="0">
              <a:spcBef>
                <a:spcPts val="0"/>
              </a:spcBef>
              <a:spcAft>
                <a:spcPts val="0"/>
              </a:spcAft>
              <a:buClr>
                <a:schemeClr val="lt1"/>
              </a:buClr>
              <a:buSzPts val="1800"/>
              <a:buNone/>
              <a:defRPr sz="2400" b="0">
                <a:solidFill>
                  <a:schemeClr val="lt1"/>
                </a:solidFill>
              </a:defRPr>
            </a:lvl3pPr>
            <a:lvl4pPr lvl="3" rtl="0">
              <a:spcBef>
                <a:spcPts val="0"/>
              </a:spcBef>
              <a:spcAft>
                <a:spcPts val="0"/>
              </a:spcAft>
              <a:buClr>
                <a:schemeClr val="lt1"/>
              </a:buClr>
              <a:buSzPts val="1800"/>
              <a:buNone/>
              <a:defRPr sz="2400" b="0">
                <a:solidFill>
                  <a:schemeClr val="lt1"/>
                </a:solidFill>
              </a:defRPr>
            </a:lvl4pPr>
            <a:lvl5pPr lvl="4" rtl="0">
              <a:spcBef>
                <a:spcPts val="0"/>
              </a:spcBef>
              <a:spcAft>
                <a:spcPts val="0"/>
              </a:spcAft>
              <a:buClr>
                <a:schemeClr val="lt1"/>
              </a:buClr>
              <a:buSzPts val="1800"/>
              <a:buNone/>
              <a:defRPr sz="2400" b="0">
                <a:solidFill>
                  <a:schemeClr val="lt1"/>
                </a:solidFill>
              </a:defRPr>
            </a:lvl5pPr>
            <a:lvl6pPr lvl="5" rtl="0">
              <a:spcBef>
                <a:spcPts val="0"/>
              </a:spcBef>
              <a:spcAft>
                <a:spcPts val="0"/>
              </a:spcAft>
              <a:buClr>
                <a:schemeClr val="lt1"/>
              </a:buClr>
              <a:buSzPts val="1800"/>
              <a:buNone/>
              <a:defRPr sz="2400" b="0">
                <a:solidFill>
                  <a:schemeClr val="lt1"/>
                </a:solidFill>
              </a:defRPr>
            </a:lvl6pPr>
            <a:lvl7pPr lvl="6" rtl="0">
              <a:spcBef>
                <a:spcPts val="0"/>
              </a:spcBef>
              <a:spcAft>
                <a:spcPts val="0"/>
              </a:spcAft>
              <a:buClr>
                <a:schemeClr val="lt1"/>
              </a:buClr>
              <a:buSzPts val="1800"/>
              <a:buNone/>
              <a:defRPr sz="2400" b="0">
                <a:solidFill>
                  <a:schemeClr val="lt1"/>
                </a:solidFill>
              </a:defRPr>
            </a:lvl7pPr>
            <a:lvl8pPr lvl="7" rtl="0">
              <a:spcBef>
                <a:spcPts val="0"/>
              </a:spcBef>
              <a:spcAft>
                <a:spcPts val="0"/>
              </a:spcAft>
              <a:buClr>
                <a:schemeClr val="lt1"/>
              </a:buClr>
              <a:buSzPts val="1800"/>
              <a:buNone/>
              <a:defRPr sz="2400" b="0">
                <a:solidFill>
                  <a:schemeClr val="lt1"/>
                </a:solidFill>
              </a:defRPr>
            </a:lvl8pPr>
            <a:lvl9pPr lvl="8" rtl="0">
              <a:spcBef>
                <a:spcPts val="0"/>
              </a:spcBef>
              <a:spcAft>
                <a:spcPts val="0"/>
              </a:spcAft>
              <a:buClr>
                <a:schemeClr val="lt1"/>
              </a:buClr>
              <a:buSzPts val="1800"/>
              <a:buNone/>
              <a:defRPr sz="2400" b="0">
                <a:solidFill>
                  <a:schemeClr val="lt1"/>
                </a:solidFill>
              </a:defRPr>
            </a:lvl9pPr>
          </a:lstStyle>
          <a:p>
            <a:endParaRPr/>
          </a:p>
        </p:txBody>
      </p:sp>
      <p:sp>
        <p:nvSpPr>
          <p:cNvPr id="166" name="Google Shape;166;p26"/>
          <p:cNvSpPr txBox="1">
            <a:spLocks noGrp="1"/>
          </p:cNvSpPr>
          <p:nvPr>
            <p:ph type="ctrTitle" idx="2"/>
          </p:nvPr>
        </p:nvSpPr>
        <p:spPr>
          <a:xfrm>
            <a:off x="8207500" y="1514464"/>
            <a:ext cx="2239600" cy="4324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1600"/>
              <a:buNone/>
              <a:defRPr sz="2133" b="0">
                <a:solidFill>
                  <a:schemeClr val="dk1"/>
                </a:solidFill>
              </a:defRPr>
            </a:lvl1pPr>
            <a:lvl2pPr lvl="1"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2pPr>
            <a:lvl3pPr lvl="2"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3pPr>
            <a:lvl4pPr lvl="3"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4pPr>
            <a:lvl5pPr lvl="4"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5pPr>
            <a:lvl6pPr lvl="5"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6pPr>
            <a:lvl7pPr lvl="6"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7pPr>
            <a:lvl8pPr lvl="7"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8pPr>
            <a:lvl9pPr lvl="8"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9pPr>
          </a:lstStyle>
          <a:p>
            <a:endParaRPr/>
          </a:p>
        </p:txBody>
      </p:sp>
      <p:sp>
        <p:nvSpPr>
          <p:cNvPr id="167" name="Google Shape;167;p26"/>
          <p:cNvSpPr txBox="1">
            <a:spLocks noGrp="1"/>
          </p:cNvSpPr>
          <p:nvPr>
            <p:ph type="subTitle" idx="1"/>
          </p:nvPr>
        </p:nvSpPr>
        <p:spPr>
          <a:xfrm>
            <a:off x="8207500" y="1773264"/>
            <a:ext cx="2239600" cy="89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100"/>
              <a:buNone/>
              <a:defRPr>
                <a:solidFill>
                  <a:schemeClr val="dk1"/>
                </a:solidFill>
              </a:defRPr>
            </a:lvl1pPr>
            <a:lvl2pPr lvl="1" rtl="0">
              <a:lnSpc>
                <a:spcPct val="100000"/>
              </a:lnSpc>
              <a:spcBef>
                <a:spcPts val="0"/>
              </a:spcBef>
              <a:spcAft>
                <a:spcPts val="0"/>
              </a:spcAft>
              <a:buClr>
                <a:schemeClr val="dk1"/>
              </a:buClr>
              <a:buSzPts val="1100"/>
              <a:buNone/>
              <a:defRPr sz="1467">
                <a:solidFill>
                  <a:schemeClr val="dk1"/>
                </a:solidFill>
              </a:defRPr>
            </a:lvl2pPr>
            <a:lvl3pPr lvl="2" rtl="0">
              <a:lnSpc>
                <a:spcPct val="100000"/>
              </a:lnSpc>
              <a:spcBef>
                <a:spcPts val="0"/>
              </a:spcBef>
              <a:spcAft>
                <a:spcPts val="0"/>
              </a:spcAft>
              <a:buClr>
                <a:schemeClr val="dk1"/>
              </a:buClr>
              <a:buSzPts val="1100"/>
              <a:buNone/>
              <a:defRPr sz="1467">
                <a:solidFill>
                  <a:schemeClr val="dk1"/>
                </a:solidFill>
              </a:defRPr>
            </a:lvl3pPr>
            <a:lvl4pPr lvl="3" rtl="0">
              <a:lnSpc>
                <a:spcPct val="100000"/>
              </a:lnSpc>
              <a:spcBef>
                <a:spcPts val="0"/>
              </a:spcBef>
              <a:spcAft>
                <a:spcPts val="0"/>
              </a:spcAft>
              <a:buClr>
                <a:schemeClr val="dk1"/>
              </a:buClr>
              <a:buSzPts val="1100"/>
              <a:buNone/>
              <a:defRPr sz="1467">
                <a:solidFill>
                  <a:schemeClr val="dk1"/>
                </a:solidFill>
              </a:defRPr>
            </a:lvl4pPr>
            <a:lvl5pPr lvl="4" rtl="0">
              <a:lnSpc>
                <a:spcPct val="100000"/>
              </a:lnSpc>
              <a:spcBef>
                <a:spcPts val="0"/>
              </a:spcBef>
              <a:spcAft>
                <a:spcPts val="0"/>
              </a:spcAft>
              <a:buClr>
                <a:schemeClr val="dk1"/>
              </a:buClr>
              <a:buSzPts val="1100"/>
              <a:buNone/>
              <a:defRPr sz="1467">
                <a:solidFill>
                  <a:schemeClr val="dk1"/>
                </a:solidFill>
              </a:defRPr>
            </a:lvl5pPr>
            <a:lvl6pPr lvl="5" rtl="0">
              <a:lnSpc>
                <a:spcPct val="100000"/>
              </a:lnSpc>
              <a:spcBef>
                <a:spcPts val="0"/>
              </a:spcBef>
              <a:spcAft>
                <a:spcPts val="0"/>
              </a:spcAft>
              <a:buClr>
                <a:schemeClr val="dk1"/>
              </a:buClr>
              <a:buSzPts val="1100"/>
              <a:buNone/>
              <a:defRPr sz="1467">
                <a:solidFill>
                  <a:schemeClr val="dk1"/>
                </a:solidFill>
              </a:defRPr>
            </a:lvl6pPr>
            <a:lvl7pPr lvl="6" rtl="0">
              <a:lnSpc>
                <a:spcPct val="100000"/>
              </a:lnSpc>
              <a:spcBef>
                <a:spcPts val="0"/>
              </a:spcBef>
              <a:spcAft>
                <a:spcPts val="0"/>
              </a:spcAft>
              <a:buClr>
                <a:schemeClr val="dk1"/>
              </a:buClr>
              <a:buSzPts val="1100"/>
              <a:buNone/>
              <a:defRPr sz="1467">
                <a:solidFill>
                  <a:schemeClr val="dk1"/>
                </a:solidFill>
              </a:defRPr>
            </a:lvl7pPr>
            <a:lvl8pPr lvl="7" rtl="0">
              <a:lnSpc>
                <a:spcPct val="100000"/>
              </a:lnSpc>
              <a:spcBef>
                <a:spcPts val="0"/>
              </a:spcBef>
              <a:spcAft>
                <a:spcPts val="0"/>
              </a:spcAft>
              <a:buClr>
                <a:schemeClr val="dk1"/>
              </a:buClr>
              <a:buSzPts val="1100"/>
              <a:buNone/>
              <a:defRPr sz="1467">
                <a:solidFill>
                  <a:schemeClr val="dk1"/>
                </a:solidFill>
              </a:defRPr>
            </a:lvl8pPr>
            <a:lvl9pPr lvl="8" rtl="0">
              <a:lnSpc>
                <a:spcPct val="100000"/>
              </a:lnSpc>
              <a:spcBef>
                <a:spcPts val="0"/>
              </a:spcBef>
              <a:spcAft>
                <a:spcPts val="0"/>
              </a:spcAft>
              <a:buClr>
                <a:schemeClr val="dk1"/>
              </a:buClr>
              <a:buSzPts val="1100"/>
              <a:buNone/>
              <a:defRPr sz="1467">
                <a:solidFill>
                  <a:schemeClr val="dk1"/>
                </a:solidFill>
              </a:defRPr>
            </a:lvl9pPr>
          </a:lstStyle>
          <a:p>
            <a:endParaRPr/>
          </a:p>
        </p:txBody>
      </p:sp>
      <p:sp>
        <p:nvSpPr>
          <p:cNvPr id="168" name="Google Shape;168;p26"/>
          <p:cNvSpPr txBox="1">
            <a:spLocks noGrp="1"/>
          </p:cNvSpPr>
          <p:nvPr>
            <p:ph type="ctrTitle" idx="3"/>
          </p:nvPr>
        </p:nvSpPr>
        <p:spPr>
          <a:xfrm>
            <a:off x="8207500" y="4911647"/>
            <a:ext cx="2239600" cy="4324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1600"/>
              <a:buNone/>
              <a:defRPr sz="2133" b="0">
                <a:solidFill>
                  <a:schemeClr val="dk1"/>
                </a:solidFill>
              </a:defRPr>
            </a:lvl1pPr>
            <a:lvl2pPr lvl="1"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2pPr>
            <a:lvl3pPr lvl="2"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3pPr>
            <a:lvl4pPr lvl="3"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4pPr>
            <a:lvl5pPr lvl="4"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5pPr>
            <a:lvl6pPr lvl="5"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6pPr>
            <a:lvl7pPr lvl="6"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7pPr>
            <a:lvl8pPr lvl="7"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8pPr>
            <a:lvl9pPr lvl="8"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9pPr>
          </a:lstStyle>
          <a:p>
            <a:endParaRPr/>
          </a:p>
        </p:txBody>
      </p:sp>
      <p:sp>
        <p:nvSpPr>
          <p:cNvPr id="169" name="Google Shape;169;p26"/>
          <p:cNvSpPr txBox="1">
            <a:spLocks noGrp="1"/>
          </p:cNvSpPr>
          <p:nvPr>
            <p:ph type="subTitle" idx="4"/>
          </p:nvPr>
        </p:nvSpPr>
        <p:spPr>
          <a:xfrm>
            <a:off x="8207500" y="5174553"/>
            <a:ext cx="2239600" cy="89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100"/>
              <a:buNone/>
              <a:defRPr>
                <a:solidFill>
                  <a:schemeClr val="dk1"/>
                </a:solidFill>
              </a:defRPr>
            </a:lvl1pPr>
            <a:lvl2pPr lvl="1" algn="ctr" rtl="0">
              <a:lnSpc>
                <a:spcPct val="100000"/>
              </a:lnSpc>
              <a:spcBef>
                <a:spcPts val="0"/>
              </a:spcBef>
              <a:spcAft>
                <a:spcPts val="0"/>
              </a:spcAft>
              <a:buClr>
                <a:schemeClr val="dk1"/>
              </a:buClr>
              <a:buSzPts val="1100"/>
              <a:buNone/>
              <a:defRPr sz="1467">
                <a:solidFill>
                  <a:schemeClr val="dk1"/>
                </a:solidFill>
              </a:defRPr>
            </a:lvl2pPr>
            <a:lvl3pPr lvl="2" algn="ctr" rtl="0">
              <a:lnSpc>
                <a:spcPct val="100000"/>
              </a:lnSpc>
              <a:spcBef>
                <a:spcPts val="0"/>
              </a:spcBef>
              <a:spcAft>
                <a:spcPts val="0"/>
              </a:spcAft>
              <a:buClr>
                <a:schemeClr val="dk1"/>
              </a:buClr>
              <a:buSzPts val="1100"/>
              <a:buNone/>
              <a:defRPr sz="1467">
                <a:solidFill>
                  <a:schemeClr val="dk1"/>
                </a:solidFill>
              </a:defRPr>
            </a:lvl3pPr>
            <a:lvl4pPr lvl="3" algn="ctr" rtl="0">
              <a:lnSpc>
                <a:spcPct val="100000"/>
              </a:lnSpc>
              <a:spcBef>
                <a:spcPts val="0"/>
              </a:spcBef>
              <a:spcAft>
                <a:spcPts val="0"/>
              </a:spcAft>
              <a:buClr>
                <a:schemeClr val="dk1"/>
              </a:buClr>
              <a:buSzPts val="1100"/>
              <a:buNone/>
              <a:defRPr sz="1467">
                <a:solidFill>
                  <a:schemeClr val="dk1"/>
                </a:solidFill>
              </a:defRPr>
            </a:lvl4pPr>
            <a:lvl5pPr lvl="4" algn="ctr" rtl="0">
              <a:lnSpc>
                <a:spcPct val="100000"/>
              </a:lnSpc>
              <a:spcBef>
                <a:spcPts val="0"/>
              </a:spcBef>
              <a:spcAft>
                <a:spcPts val="0"/>
              </a:spcAft>
              <a:buClr>
                <a:schemeClr val="dk1"/>
              </a:buClr>
              <a:buSzPts val="1100"/>
              <a:buNone/>
              <a:defRPr sz="1467">
                <a:solidFill>
                  <a:schemeClr val="dk1"/>
                </a:solidFill>
              </a:defRPr>
            </a:lvl5pPr>
            <a:lvl6pPr lvl="5" algn="ctr" rtl="0">
              <a:lnSpc>
                <a:spcPct val="100000"/>
              </a:lnSpc>
              <a:spcBef>
                <a:spcPts val="0"/>
              </a:spcBef>
              <a:spcAft>
                <a:spcPts val="0"/>
              </a:spcAft>
              <a:buClr>
                <a:schemeClr val="dk1"/>
              </a:buClr>
              <a:buSzPts val="1100"/>
              <a:buNone/>
              <a:defRPr sz="1467">
                <a:solidFill>
                  <a:schemeClr val="dk1"/>
                </a:solidFill>
              </a:defRPr>
            </a:lvl6pPr>
            <a:lvl7pPr lvl="6" algn="ctr" rtl="0">
              <a:lnSpc>
                <a:spcPct val="100000"/>
              </a:lnSpc>
              <a:spcBef>
                <a:spcPts val="0"/>
              </a:spcBef>
              <a:spcAft>
                <a:spcPts val="0"/>
              </a:spcAft>
              <a:buClr>
                <a:schemeClr val="dk1"/>
              </a:buClr>
              <a:buSzPts val="1100"/>
              <a:buNone/>
              <a:defRPr sz="1467">
                <a:solidFill>
                  <a:schemeClr val="dk1"/>
                </a:solidFill>
              </a:defRPr>
            </a:lvl7pPr>
            <a:lvl8pPr lvl="7" algn="ctr" rtl="0">
              <a:lnSpc>
                <a:spcPct val="100000"/>
              </a:lnSpc>
              <a:spcBef>
                <a:spcPts val="0"/>
              </a:spcBef>
              <a:spcAft>
                <a:spcPts val="0"/>
              </a:spcAft>
              <a:buClr>
                <a:schemeClr val="dk1"/>
              </a:buClr>
              <a:buSzPts val="1100"/>
              <a:buNone/>
              <a:defRPr sz="1467">
                <a:solidFill>
                  <a:schemeClr val="dk1"/>
                </a:solidFill>
              </a:defRPr>
            </a:lvl8pPr>
            <a:lvl9pPr lvl="8" algn="ctr" rtl="0">
              <a:lnSpc>
                <a:spcPct val="100000"/>
              </a:lnSpc>
              <a:spcBef>
                <a:spcPts val="0"/>
              </a:spcBef>
              <a:spcAft>
                <a:spcPts val="0"/>
              </a:spcAft>
              <a:buClr>
                <a:schemeClr val="dk1"/>
              </a:buClr>
              <a:buSzPts val="1100"/>
              <a:buNone/>
              <a:defRPr sz="1467">
                <a:solidFill>
                  <a:schemeClr val="dk1"/>
                </a:solidFill>
              </a:defRPr>
            </a:lvl9pPr>
          </a:lstStyle>
          <a:p>
            <a:endParaRPr/>
          </a:p>
        </p:txBody>
      </p:sp>
    </p:spTree>
    <p:extLst>
      <p:ext uri="{BB962C8B-B14F-4D97-AF65-F5344CB8AC3E}">
        <p14:creationId xmlns:p14="http://schemas.microsoft.com/office/powerpoint/2010/main" val="2815509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70"/>
        <p:cNvGrpSpPr/>
        <p:nvPr/>
      </p:nvGrpSpPr>
      <p:grpSpPr>
        <a:xfrm>
          <a:off x="0" y="0"/>
          <a:ext cx="0" cy="0"/>
          <a:chOff x="0" y="0"/>
          <a:chExt cx="0" cy="0"/>
        </a:xfrm>
      </p:grpSpPr>
      <p:sp>
        <p:nvSpPr>
          <p:cNvPr id="171" name="Google Shape;171;p27"/>
          <p:cNvSpPr/>
          <p:nvPr/>
        </p:nvSpPr>
        <p:spPr>
          <a:xfrm>
            <a:off x="732033" y="0"/>
            <a:ext cx="1028000" cy="6858000"/>
          </a:xfrm>
          <a:prstGeom prst="rect">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27"/>
          <p:cNvSpPr txBox="1">
            <a:spLocks noGrp="1"/>
          </p:cNvSpPr>
          <p:nvPr>
            <p:ph type="title"/>
          </p:nvPr>
        </p:nvSpPr>
        <p:spPr>
          <a:xfrm>
            <a:off x="1246033" y="1424533"/>
            <a:ext cx="39464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27"/>
          <p:cNvSpPr txBox="1">
            <a:spLocks noGrp="1"/>
          </p:cNvSpPr>
          <p:nvPr>
            <p:ph type="subTitle" idx="1"/>
          </p:nvPr>
        </p:nvSpPr>
        <p:spPr>
          <a:xfrm>
            <a:off x="4604192" y="4606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4" name="Google Shape;174;p27"/>
          <p:cNvSpPr txBox="1">
            <a:spLocks noGrp="1"/>
          </p:cNvSpPr>
          <p:nvPr>
            <p:ph type="subTitle" idx="2"/>
          </p:nvPr>
        </p:nvSpPr>
        <p:spPr>
          <a:xfrm>
            <a:off x="4604192" y="42025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75" name="Google Shape;175;p27"/>
          <p:cNvSpPr txBox="1">
            <a:spLocks noGrp="1"/>
          </p:cNvSpPr>
          <p:nvPr>
            <p:ph type="subTitle" idx="3"/>
          </p:nvPr>
        </p:nvSpPr>
        <p:spPr>
          <a:xfrm>
            <a:off x="7922501" y="4606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6" name="Google Shape;176;p27"/>
          <p:cNvSpPr txBox="1">
            <a:spLocks noGrp="1"/>
          </p:cNvSpPr>
          <p:nvPr>
            <p:ph type="subTitle" idx="4"/>
          </p:nvPr>
        </p:nvSpPr>
        <p:spPr>
          <a:xfrm>
            <a:off x="7922501" y="42025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177" name="Google Shape;177;p27"/>
          <p:cNvGrpSpPr/>
          <p:nvPr/>
        </p:nvGrpSpPr>
        <p:grpSpPr>
          <a:xfrm rot="10800000" flipH="1">
            <a:off x="8559843" y="284300"/>
            <a:ext cx="3424016" cy="2150859"/>
            <a:chOff x="5356111" y="432113"/>
            <a:chExt cx="2568012" cy="1613144"/>
          </a:xfrm>
        </p:grpSpPr>
        <p:grpSp>
          <p:nvGrpSpPr>
            <p:cNvPr id="178" name="Google Shape;178;p27"/>
            <p:cNvGrpSpPr/>
            <p:nvPr/>
          </p:nvGrpSpPr>
          <p:grpSpPr>
            <a:xfrm rot="-1799872">
              <a:off x="5501536" y="975906"/>
              <a:ext cx="1053222" cy="863926"/>
              <a:chOff x="5051370" y="357013"/>
              <a:chExt cx="1053154" cy="863871"/>
            </a:xfrm>
          </p:grpSpPr>
          <p:grpSp>
            <p:nvGrpSpPr>
              <p:cNvPr id="179" name="Google Shape;179;p27"/>
              <p:cNvGrpSpPr/>
              <p:nvPr/>
            </p:nvGrpSpPr>
            <p:grpSpPr>
              <a:xfrm rot="-1799972">
                <a:off x="5084625" y="866735"/>
                <a:ext cx="460060" cy="256293"/>
                <a:chOff x="2987600" y="4707500"/>
                <a:chExt cx="185850" cy="103525"/>
              </a:xfrm>
            </p:grpSpPr>
            <p:sp>
              <p:nvSpPr>
                <p:cNvPr id="180" name="Google Shape;180;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6" name="Google Shape;186;p27"/>
              <p:cNvGrpSpPr/>
              <p:nvPr/>
            </p:nvGrpSpPr>
            <p:grpSpPr>
              <a:xfrm rot="1799972">
                <a:off x="5611210" y="866745"/>
                <a:ext cx="460060" cy="256293"/>
                <a:chOff x="2987600" y="4707500"/>
                <a:chExt cx="185850" cy="103525"/>
              </a:xfrm>
            </p:grpSpPr>
            <p:sp>
              <p:nvSpPr>
                <p:cNvPr id="187" name="Google Shape;187;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3" name="Google Shape;193;p27"/>
              <p:cNvGrpSpPr/>
              <p:nvPr/>
            </p:nvGrpSpPr>
            <p:grpSpPr>
              <a:xfrm rot="5400000">
                <a:off x="5347920" y="458901"/>
                <a:ext cx="460072" cy="256297"/>
                <a:chOff x="2987600" y="4707500"/>
                <a:chExt cx="185850" cy="103525"/>
              </a:xfrm>
            </p:grpSpPr>
            <p:sp>
              <p:nvSpPr>
                <p:cNvPr id="194" name="Google Shape;194;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200" name="Google Shape;200;p27"/>
            <p:cNvGrpSpPr/>
            <p:nvPr/>
          </p:nvGrpSpPr>
          <p:grpSpPr>
            <a:xfrm rot="1784480">
              <a:off x="6726020" y="636449"/>
              <a:ext cx="1053185" cy="863896"/>
              <a:chOff x="5051370" y="357013"/>
              <a:chExt cx="1053154" cy="863871"/>
            </a:xfrm>
          </p:grpSpPr>
          <p:grpSp>
            <p:nvGrpSpPr>
              <p:cNvPr id="201" name="Google Shape;201;p27"/>
              <p:cNvGrpSpPr/>
              <p:nvPr/>
            </p:nvGrpSpPr>
            <p:grpSpPr>
              <a:xfrm rot="-1799972">
                <a:off x="5084625" y="866735"/>
                <a:ext cx="460060" cy="256293"/>
                <a:chOff x="2987600" y="4707500"/>
                <a:chExt cx="185850" cy="103525"/>
              </a:xfrm>
            </p:grpSpPr>
            <p:sp>
              <p:nvSpPr>
                <p:cNvPr id="202" name="Google Shape;202;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8" name="Google Shape;208;p27"/>
              <p:cNvGrpSpPr/>
              <p:nvPr/>
            </p:nvGrpSpPr>
            <p:grpSpPr>
              <a:xfrm rot="1799972">
                <a:off x="5611210" y="866745"/>
                <a:ext cx="460060" cy="256293"/>
                <a:chOff x="2987600" y="4707500"/>
                <a:chExt cx="185850" cy="103525"/>
              </a:xfrm>
            </p:grpSpPr>
            <p:sp>
              <p:nvSpPr>
                <p:cNvPr id="209" name="Google Shape;209;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5" name="Google Shape;215;p27"/>
              <p:cNvGrpSpPr/>
              <p:nvPr/>
            </p:nvGrpSpPr>
            <p:grpSpPr>
              <a:xfrm rot="5400000">
                <a:off x="5347920" y="458901"/>
                <a:ext cx="460072" cy="256297"/>
                <a:chOff x="2987600" y="4707500"/>
                <a:chExt cx="185850" cy="103525"/>
              </a:xfrm>
            </p:grpSpPr>
            <p:sp>
              <p:nvSpPr>
                <p:cNvPr id="216" name="Google Shape;216;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grpSp>
        <p:nvGrpSpPr>
          <p:cNvPr id="222" name="Google Shape;222;p27"/>
          <p:cNvGrpSpPr/>
          <p:nvPr/>
        </p:nvGrpSpPr>
        <p:grpSpPr>
          <a:xfrm rot="-727270" flipH="1">
            <a:off x="2816961" y="5257479"/>
            <a:ext cx="1404340" cy="1151939"/>
            <a:chOff x="5051370" y="357013"/>
            <a:chExt cx="1053154" cy="863871"/>
          </a:xfrm>
        </p:grpSpPr>
        <p:grpSp>
          <p:nvGrpSpPr>
            <p:cNvPr id="223" name="Google Shape;223;p27"/>
            <p:cNvGrpSpPr/>
            <p:nvPr/>
          </p:nvGrpSpPr>
          <p:grpSpPr>
            <a:xfrm rot="-1799972">
              <a:off x="5084625" y="866735"/>
              <a:ext cx="460060" cy="256293"/>
              <a:chOff x="2987600" y="4707500"/>
              <a:chExt cx="185850" cy="103525"/>
            </a:xfrm>
          </p:grpSpPr>
          <p:sp>
            <p:nvSpPr>
              <p:cNvPr id="224" name="Google Shape;224;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0" name="Google Shape;230;p27"/>
            <p:cNvGrpSpPr/>
            <p:nvPr/>
          </p:nvGrpSpPr>
          <p:grpSpPr>
            <a:xfrm rot="1799972">
              <a:off x="5611210" y="866745"/>
              <a:ext cx="460060" cy="256293"/>
              <a:chOff x="2987600" y="4707500"/>
              <a:chExt cx="185850" cy="103525"/>
            </a:xfrm>
          </p:grpSpPr>
          <p:sp>
            <p:nvSpPr>
              <p:cNvPr id="231" name="Google Shape;231;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7" name="Google Shape;237;p27"/>
            <p:cNvGrpSpPr/>
            <p:nvPr/>
          </p:nvGrpSpPr>
          <p:grpSpPr>
            <a:xfrm rot="5400000">
              <a:off x="5347920" y="458901"/>
              <a:ext cx="460072" cy="256297"/>
              <a:chOff x="2987600" y="4707500"/>
              <a:chExt cx="185850" cy="103525"/>
            </a:xfrm>
          </p:grpSpPr>
          <p:sp>
            <p:nvSpPr>
              <p:cNvPr id="238" name="Google Shape;238;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244" name="Google Shape;244;p27"/>
          <p:cNvGrpSpPr/>
          <p:nvPr/>
        </p:nvGrpSpPr>
        <p:grpSpPr>
          <a:xfrm rot="3380407" flipH="1">
            <a:off x="1987947" y="4376340"/>
            <a:ext cx="1404303" cy="1151907"/>
            <a:chOff x="5051370" y="357013"/>
            <a:chExt cx="1053154" cy="863871"/>
          </a:xfrm>
        </p:grpSpPr>
        <p:grpSp>
          <p:nvGrpSpPr>
            <p:cNvPr id="245" name="Google Shape;245;p27"/>
            <p:cNvGrpSpPr/>
            <p:nvPr/>
          </p:nvGrpSpPr>
          <p:grpSpPr>
            <a:xfrm rot="-1799972">
              <a:off x="5084625" y="866735"/>
              <a:ext cx="460060" cy="256293"/>
              <a:chOff x="2987600" y="4707500"/>
              <a:chExt cx="185850" cy="103525"/>
            </a:xfrm>
          </p:grpSpPr>
          <p:sp>
            <p:nvSpPr>
              <p:cNvPr id="246" name="Google Shape;246;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27"/>
            <p:cNvGrpSpPr/>
            <p:nvPr/>
          </p:nvGrpSpPr>
          <p:grpSpPr>
            <a:xfrm rot="1799972">
              <a:off x="5611210" y="866745"/>
              <a:ext cx="460060" cy="256293"/>
              <a:chOff x="2987600" y="4707500"/>
              <a:chExt cx="185850" cy="103525"/>
            </a:xfrm>
          </p:grpSpPr>
          <p:sp>
            <p:nvSpPr>
              <p:cNvPr id="253" name="Google Shape;253;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9" name="Google Shape;259;p27"/>
            <p:cNvGrpSpPr/>
            <p:nvPr/>
          </p:nvGrpSpPr>
          <p:grpSpPr>
            <a:xfrm rot="5400000">
              <a:off x="5347920" y="458901"/>
              <a:ext cx="460072" cy="256297"/>
              <a:chOff x="2987600" y="4707500"/>
              <a:chExt cx="185850" cy="103525"/>
            </a:xfrm>
          </p:grpSpPr>
          <p:sp>
            <p:nvSpPr>
              <p:cNvPr id="260" name="Google Shape;260;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3738491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66"/>
        <p:cNvGrpSpPr/>
        <p:nvPr/>
      </p:nvGrpSpPr>
      <p:grpSpPr>
        <a:xfrm>
          <a:off x="0" y="0"/>
          <a:ext cx="0" cy="0"/>
          <a:chOff x="0" y="0"/>
          <a:chExt cx="0" cy="0"/>
        </a:xfrm>
      </p:grpSpPr>
      <p:sp>
        <p:nvSpPr>
          <p:cNvPr id="267" name="Google Shape;267;p28"/>
          <p:cNvSpPr txBox="1">
            <a:spLocks noGrp="1"/>
          </p:cNvSpPr>
          <p:nvPr>
            <p:ph type="body" idx="1"/>
          </p:nvPr>
        </p:nvSpPr>
        <p:spPr>
          <a:xfrm>
            <a:off x="1946467" y="2700367"/>
            <a:ext cx="4630800" cy="34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lvl2pPr>
            <a:lvl3pPr marL="1828754" lvl="2" indent="-423323" rtl="0">
              <a:lnSpc>
                <a:spcPct val="100000"/>
              </a:lnSpc>
              <a:spcBef>
                <a:spcPts val="0"/>
              </a:spcBef>
              <a:spcAft>
                <a:spcPts val="0"/>
              </a:spcAft>
              <a:buClr>
                <a:schemeClr val="dk1"/>
              </a:buClr>
              <a:buSzPts val="1400"/>
              <a:buChar char="■"/>
              <a:defRPr/>
            </a:lvl3pPr>
            <a:lvl4pPr marL="2438339" lvl="3" indent="-423323" rtl="0">
              <a:lnSpc>
                <a:spcPct val="100000"/>
              </a:lnSpc>
              <a:spcBef>
                <a:spcPts val="0"/>
              </a:spcBef>
              <a:spcAft>
                <a:spcPts val="0"/>
              </a:spcAft>
              <a:buClr>
                <a:schemeClr val="dk1"/>
              </a:buClr>
              <a:buSzPts val="1400"/>
              <a:buChar char="●"/>
              <a:defRPr/>
            </a:lvl4pPr>
            <a:lvl5pPr marL="3047924" lvl="4" indent="-423323" rtl="0">
              <a:lnSpc>
                <a:spcPct val="100000"/>
              </a:lnSpc>
              <a:spcBef>
                <a:spcPts val="0"/>
              </a:spcBef>
              <a:spcAft>
                <a:spcPts val="0"/>
              </a:spcAft>
              <a:buClr>
                <a:schemeClr val="dk1"/>
              </a:buClr>
              <a:buSzPts val="1400"/>
              <a:buChar char="○"/>
              <a:defRPr/>
            </a:lvl5pPr>
            <a:lvl6pPr marL="3657509" lvl="5" indent="-423323" rtl="0">
              <a:lnSpc>
                <a:spcPct val="100000"/>
              </a:lnSpc>
              <a:spcBef>
                <a:spcPts val="0"/>
              </a:spcBef>
              <a:spcAft>
                <a:spcPts val="0"/>
              </a:spcAft>
              <a:buClr>
                <a:schemeClr val="dk1"/>
              </a:buClr>
              <a:buSzPts val="1400"/>
              <a:buChar char="■"/>
              <a:defRPr/>
            </a:lvl6pPr>
            <a:lvl7pPr marL="4267093" lvl="6" indent="-423323" rtl="0">
              <a:lnSpc>
                <a:spcPct val="100000"/>
              </a:lnSpc>
              <a:spcBef>
                <a:spcPts val="0"/>
              </a:spcBef>
              <a:spcAft>
                <a:spcPts val="0"/>
              </a:spcAft>
              <a:buClr>
                <a:schemeClr val="dk1"/>
              </a:buClr>
              <a:buSzPts val="1400"/>
              <a:buChar char="●"/>
              <a:defRPr/>
            </a:lvl7pPr>
            <a:lvl8pPr marL="4876678" lvl="7" indent="-423323" rtl="0">
              <a:lnSpc>
                <a:spcPct val="100000"/>
              </a:lnSpc>
              <a:spcBef>
                <a:spcPts val="0"/>
              </a:spcBef>
              <a:spcAft>
                <a:spcPts val="0"/>
              </a:spcAft>
              <a:buClr>
                <a:schemeClr val="dk1"/>
              </a:buClr>
              <a:buSzPts val="1400"/>
              <a:buChar char="○"/>
              <a:defRPr/>
            </a:lvl8pPr>
            <a:lvl9pPr marL="5486263" lvl="8" indent="-423323" rtl="0">
              <a:lnSpc>
                <a:spcPct val="100000"/>
              </a:lnSpc>
              <a:spcBef>
                <a:spcPts val="0"/>
              </a:spcBef>
              <a:spcAft>
                <a:spcPts val="0"/>
              </a:spcAft>
              <a:buClr>
                <a:schemeClr val="dk1"/>
              </a:buClr>
              <a:buSzPts val="1400"/>
              <a:buChar char="■"/>
              <a:defRPr/>
            </a:lvl9pPr>
          </a:lstStyle>
          <a:p>
            <a:endParaRPr/>
          </a:p>
        </p:txBody>
      </p:sp>
      <p:sp>
        <p:nvSpPr>
          <p:cNvPr id="268" name="Google Shape;268;p28"/>
          <p:cNvSpPr txBox="1">
            <a:spLocks noGrp="1"/>
          </p:cNvSpPr>
          <p:nvPr>
            <p:ph type="body" idx="2"/>
          </p:nvPr>
        </p:nvSpPr>
        <p:spPr>
          <a:xfrm>
            <a:off x="6851300" y="2700367"/>
            <a:ext cx="4630800" cy="34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lvl2pPr>
            <a:lvl3pPr marL="1828754" lvl="2" indent="-423323" rtl="0">
              <a:lnSpc>
                <a:spcPct val="100000"/>
              </a:lnSpc>
              <a:spcBef>
                <a:spcPts val="0"/>
              </a:spcBef>
              <a:spcAft>
                <a:spcPts val="0"/>
              </a:spcAft>
              <a:buClr>
                <a:schemeClr val="dk1"/>
              </a:buClr>
              <a:buSzPts val="1400"/>
              <a:buChar char="■"/>
              <a:defRPr/>
            </a:lvl3pPr>
            <a:lvl4pPr marL="2438339" lvl="3" indent="-423323" rtl="0">
              <a:lnSpc>
                <a:spcPct val="100000"/>
              </a:lnSpc>
              <a:spcBef>
                <a:spcPts val="0"/>
              </a:spcBef>
              <a:spcAft>
                <a:spcPts val="0"/>
              </a:spcAft>
              <a:buClr>
                <a:schemeClr val="dk1"/>
              </a:buClr>
              <a:buSzPts val="1400"/>
              <a:buChar char="●"/>
              <a:defRPr/>
            </a:lvl4pPr>
            <a:lvl5pPr marL="3047924" lvl="4" indent="-423323" rtl="0">
              <a:lnSpc>
                <a:spcPct val="100000"/>
              </a:lnSpc>
              <a:spcBef>
                <a:spcPts val="0"/>
              </a:spcBef>
              <a:spcAft>
                <a:spcPts val="0"/>
              </a:spcAft>
              <a:buClr>
                <a:schemeClr val="dk1"/>
              </a:buClr>
              <a:buSzPts val="1400"/>
              <a:buChar char="○"/>
              <a:defRPr/>
            </a:lvl5pPr>
            <a:lvl6pPr marL="3657509" lvl="5" indent="-423323" rtl="0">
              <a:lnSpc>
                <a:spcPct val="100000"/>
              </a:lnSpc>
              <a:spcBef>
                <a:spcPts val="0"/>
              </a:spcBef>
              <a:spcAft>
                <a:spcPts val="0"/>
              </a:spcAft>
              <a:buClr>
                <a:schemeClr val="dk1"/>
              </a:buClr>
              <a:buSzPts val="1400"/>
              <a:buChar char="■"/>
              <a:defRPr/>
            </a:lvl6pPr>
            <a:lvl7pPr marL="4267093" lvl="6" indent="-423323" rtl="0">
              <a:lnSpc>
                <a:spcPct val="100000"/>
              </a:lnSpc>
              <a:spcBef>
                <a:spcPts val="0"/>
              </a:spcBef>
              <a:spcAft>
                <a:spcPts val="0"/>
              </a:spcAft>
              <a:buClr>
                <a:schemeClr val="dk1"/>
              </a:buClr>
              <a:buSzPts val="1400"/>
              <a:buChar char="●"/>
              <a:defRPr/>
            </a:lvl7pPr>
            <a:lvl8pPr marL="4876678" lvl="7" indent="-423323" rtl="0">
              <a:lnSpc>
                <a:spcPct val="100000"/>
              </a:lnSpc>
              <a:spcBef>
                <a:spcPts val="0"/>
              </a:spcBef>
              <a:spcAft>
                <a:spcPts val="0"/>
              </a:spcAft>
              <a:buClr>
                <a:schemeClr val="dk1"/>
              </a:buClr>
              <a:buSzPts val="1400"/>
              <a:buChar char="○"/>
              <a:defRPr/>
            </a:lvl8pPr>
            <a:lvl9pPr marL="5486263" lvl="8" indent="-423323" rtl="0">
              <a:lnSpc>
                <a:spcPct val="100000"/>
              </a:lnSpc>
              <a:spcBef>
                <a:spcPts val="0"/>
              </a:spcBef>
              <a:spcAft>
                <a:spcPts val="0"/>
              </a:spcAft>
              <a:buClr>
                <a:schemeClr val="dk1"/>
              </a:buClr>
              <a:buSzPts val="1400"/>
              <a:buChar char="■"/>
              <a:defRPr/>
            </a:lvl9pPr>
          </a:lstStyle>
          <a:p>
            <a:endParaRPr/>
          </a:p>
        </p:txBody>
      </p:sp>
      <p:sp>
        <p:nvSpPr>
          <p:cNvPr id="269" name="Google Shape;269;p28"/>
          <p:cNvSpPr txBox="1">
            <a:spLocks noGrp="1"/>
          </p:cNvSpPr>
          <p:nvPr>
            <p:ph type="subTitle" idx="3"/>
          </p:nvPr>
        </p:nvSpPr>
        <p:spPr>
          <a:xfrm>
            <a:off x="1946467" y="2160000"/>
            <a:ext cx="4630800" cy="461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Ubuntu"/>
              <a:buNone/>
              <a:defRPr sz="2400">
                <a:solidFill>
                  <a:schemeClr val="dk1"/>
                </a:solidFill>
                <a:latin typeface="Anton"/>
                <a:ea typeface="Anton"/>
                <a:cs typeface="Anton"/>
                <a:sym typeface="Anton"/>
              </a:defRPr>
            </a:lvl1pPr>
            <a:lvl2pPr lvl="1" rtl="0">
              <a:spcBef>
                <a:spcPts val="0"/>
              </a:spcBef>
              <a:spcAft>
                <a:spcPts val="0"/>
              </a:spcAft>
              <a:buSzPts val="1800"/>
              <a:buFont typeface="Ubuntu"/>
              <a:buNone/>
              <a:defRPr sz="2400" b="1">
                <a:latin typeface="Ubuntu"/>
                <a:ea typeface="Ubuntu"/>
                <a:cs typeface="Ubuntu"/>
                <a:sym typeface="Ubuntu"/>
              </a:defRPr>
            </a:lvl2pPr>
            <a:lvl3pPr lvl="2" rtl="0">
              <a:spcBef>
                <a:spcPts val="0"/>
              </a:spcBef>
              <a:spcAft>
                <a:spcPts val="0"/>
              </a:spcAft>
              <a:buSzPts val="1800"/>
              <a:buFont typeface="Ubuntu"/>
              <a:buNone/>
              <a:defRPr sz="2400" b="1">
                <a:latin typeface="Ubuntu"/>
                <a:ea typeface="Ubuntu"/>
                <a:cs typeface="Ubuntu"/>
                <a:sym typeface="Ubuntu"/>
              </a:defRPr>
            </a:lvl3pPr>
            <a:lvl4pPr lvl="3" rtl="0">
              <a:spcBef>
                <a:spcPts val="0"/>
              </a:spcBef>
              <a:spcAft>
                <a:spcPts val="0"/>
              </a:spcAft>
              <a:buSzPts val="1800"/>
              <a:buFont typeface="Ubuntu"/>
              <a:buNone/>
              <a:defRPr sz="2400" b="1">
                <a:latin typeface="Ubuntu"/>
                <a:ea typeface="Ubuntu"/>
                <a:cs typeface="Ubuntu"/>
                <a:sym typeface="Ubuntu"/>
              </a:defRPr>
            </a:lvl4pPr>
            <a:lvl5pPr lvl="4" rtl="0">
              <a:spcBef>
                <a:spcPts val="0"/>
              </a:spcBef>
              <a:spcAft>
                <a:spcPts val="0"/>
              </a:spcAft>
              <a:buSzPts val="1800"/>
              <a:buFont typeface="Ubuntu"/>
              <a:buNone/>
              <a:defRPr sz="2400" b="1">
                <a:latin typeface="Ubuntu"/>
                <a:ea typeface="Ubuntu"/>
                <a:cs typeface="Ubuntu"/>
                <a:sym typeface="Ubuntu"/>
              </a:defRPr>
            </a:lvl5pPr>
            <a:lvl6pPr lvl="5" rtl="0">
              <a:spcBef>
                <a:spcPts val="0"/>
              </a:spcBef>
              <a:spcAft>
                <a:spcPts val="0"/>
              </a:spcAft>
              <a:buSzPts val="1800"/>
              <a:buFont typeface="Ubuntu"/>
              <a:buNone/>
              <a:defRPr sz="2400" b="1">
                <a:latin typeface="Ubuntu"/>
                <a:ea typeface="Ubuntu"/>
                <a:cs typeface="Ubuntu"/>
                <a:sym typeface="Ubuntu"/>
              </a:defRPr>
            </a:lvl6pPr>
            <a:lvl7pPr lvl="6" rtl="0">
              <a:spcBef>
                <a:spcPts val="0"/>
              </a:spcBef>
              <a:spcAft>
                <a:spcPts val="0"/>
              </a:spcAft>
              <a:buSzPts val="1800"/>
              <a:buFont typeface="Ubuntu"/>
              <a:buNone/>
              <a:defRPr sz="2400" b="1">
                <a:latin typeface="Ubuntu"/>
                <a:ea typeface="Ubuntu"/>
                <a:cs typeface="Ubuntu"/>
                <a:sym typeface="Ubuntu"/>
              </a:defRPr>
            </a:lvl7pPr>
            <a:lvl8pPr lvl="7" rtl="0">
              <a:spcBef>
                <a:spcPts val="0"/>
              </a:spcBef>
              <a:spcAft>
                <a:spcPts val="0"/>
              </a:spcAft>
              <a:buSzPts val="1800"/>
              <a:buFont typeface="Ubuntu"/>
              <a:buNone/>
              <a:defRPr sz="2400" b="1">
                <a:latin typeface="Ubuntu"/>
                <a:ea typeface="Ubuntu"/>
                <a:cs typeface="Ubuntu"/>
                <a:sym typeface="Ubuntu"/>
              </a:defRPr>
            </a:lvl8pPr>
            <a:lvl9pPr lvl="8" rtl="0">
              <a:spcBef>
                <a:spcPts val="0"/>
              </a:spcBef>
              <a:spcAft>
                <a:spcPts val="0"/>
              </a:spcAft>
              <a:buSzPts val="1800"/>
              <a:buFont typeface="Ubuntu"/>
              <a:buNone/>
              <a:defRPr sz="2400" b="1">
                <a:latin typeface="Ubuntu"/>
                <a:ea typeface="Ubuntu"/>
                <a:cs typeface="Ubuntu"/>
                <a:sym typeface="Ubuntu"/>
              </a:defRPr>
            </a:lvl9pPr>
          </a:lstStyle>
          <a:p>
            <a:endParaRPr/>
          </a:p>
        </p:txBody>
      </p:sp>
      <p:sp>
        <p:nvSpPr>
          <p:cNvPr id="270" name="Google Shape;270;p28"/>
          <p:cNvSpPr txBox="1">
            <a:spLocks noGrp="1"/>
          </p:cNvSpPr>
          <p:nvPr>
            <p:ph type="subTitle" idx="4"/>
          </p:nvPr>
        </p:nvSpPr>
        <p:spPr>
          <a:xfrm>
            <a:off x="6851300" y="2160000"/>
            <a:ext cx="4630800" cy="461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Ubuntu"/>
              <a:buNone/>
              <a:defRPr sz="2400">
                <a:solidFill>
                  <a:schemeClr val="dk1"/>
                </a:solidFill>
                <a:latin typeface="Anton"/>
                <a:ea typeface="Anton"/>
                <a:cs typeface="Anton"/>
                <a:sym typeface="Anton"/>
              </a:defRPr>
            </a:lvl1pPr>
            <a:lvl2pPr lvl="1" rtl="0">
              <a:spcBef>
                <a:spcPts val="0"/>
              </a:spcBef>
              <a:spcAft>
                <a:spcPts val="0"/>
              </a:spcAft>
              <a:buSzPts val="1800"/>
              <a:buFont typeface="Ubuntu"/>
              <a:buNone/>
              <a:defRPr sz="2400" b="1">
                <a:latin typeface="Ubuntu"/>
                <a:ea typeface="Ubuntu"/>
                <a:cs typeface="Ubuntu"/>
                <a:sym typeface="Ubuntu"/>
              </a:defRPr>
            </a:lvl2pPr>
            <a:lvl3pPr lvl="2" rtl="0">
              <a:spcBef>
                <a:spcPts val="0"/>
              </a:spcBef>
              <a:spcAft>
                <a:spcPts val="0"/>
              </a:spcAft>
              <a:buSzPts val="1800"/>
              <a:buFont typeface="Ubuntu"/>
              <a:buNone/>
              <a:defRPr sz="2400" b="1">
                <a:latin typeface="Ubuntu"/>
                <a:ea typeface="Ubuntu"/>
                <a:cs typeface="Ubuntu"/>
                <a:sym typeface="Ubuntu"/>
              </a:defRPr>
            </a:lvl3pPr>
            <a:lvl4pPr lvl="3" rtl="0">
              <a:spcBef>
                <a:spcPts val="0"/>
              </a:spcBef>
              <a:spcAft>
                <a:spcPts val="0"/>
              </a:spcAft>
              <a:buSzPts val="1800"/>
              <a:buFont typeface="Ubuntu"/>
              <a:buNone/>
              <a:defRPr sz="2400" b="1">
                <a:latin typeface="Ubuntu"/>
                <a:ea typeface="Ubuntu"/>
                <a:cs typeface="Ubuntu"/>
                <a:sym typeface="Ubuntu"/>
              </a:defRPr>
            </a:lvl4pPr>
            <a:lvl5pPr lvl="4" rtl="0">
              <a:spcBef>
                <a:spcPts val="0"/>
              </a:spcBef>
              <a:spcAft>
                <a:spcPts val="0"/>
              </a:spcAft>
              <a:buSzPts val="1800"/>
              <a:buFont typeface="Ubuntu"/>
              <a:buNone/>
              <a:defRPr sz="2400" b="1">
                <a:latin typeface="Ubuntu"/>
                <a:ea typeface="Ubuntu"/>
                <a:cs typeface="Ubuntu"/>
                <a:sym typeface="Ubuntu"/>
              </a:defRPr>
            </a:lvl5pPr>
            <a:lvl6pPr lvl="5" rtl="0">
              <a:spcBef>
                <a:spcPts val="0"/>
              </a:spcBef>
              <a:spcAft>
                <a:spcPts val="0"/>
              </a:spcAft>
              <a:buSzPts val="1800"/>
              <a:buFont typeface="Ubuntu"/>
              <a:buNone/>
              <a:defRPr sz="2400" b="1">
                <a:latin typeface="Ubuntu"/>
                <a:ea typeface="Ubuntu"/>
                <a:cs typeface="Ubuntu"/>
                <a:sym typeface="Ubuntu"/>
              </a:defRPr>
            </a:lvl6pPr>
            <a:lvl7pPr lvl="6" rtl="0">
              <a:spcBef>
                <a:spcPts val="0"/>
              </a:spcBef>
              <a:spcAft>
                <a:spcPts val="0"/>
              </a:spcAft>
              <a:buSzPts val="1800"/>
              <a:buFont typeface="Ubuntu"/>
              <a:buNone/>
              <a:defRPr sz="2400" b="1">
                <a:latin typeface="Ubuntu"/>
                <a:ea typeface="Ubuntu"/>
                <a:cs typeface="Ubuntu"/>
                <a:sym typeface="Ubuntu"/>
              </a:defRPr>
            </a:lvl7pPr>
            <a:lvl8pPr lvl="7" rtl="0">
              <a:spcBef>
                <a:spcPts val="0"/>
              </a:spcBef>
              <a:spcAft>
                <a:spcPts val="0"/>
              </a:spcAft>
              <a:buSzPts val="1800"/>
              <a:buFont typeface="Ubuntu"/>
              <a:buNone/>
              <a:defRPr sz="2400" b="1">
                <a:latin typeface="Ubuntu"/>
                <a:ea typeface="Ubuntu"/>
                <a:cs typeface="Ubuntu"/>
                <a:sym typeface="Ubuntu"/>
              </a:defRPr>
            </a:lvl8pPr>
            <a:lvl9pPr lvl="8" rtl="0">
              <a:spcBef>
                <a:spcPts val="0"/>
              </a:spcBef>
              <a:spcAft>
                <a:spcPts val="0"/>
              </a:spcAft>
              <a:buSzPts val="1800"/>
              <a:buFont typeface="Ubuntu"/>
              <a:buNone/>
              <a:defRPr sz="2400" b="1">
                <a:latin typeface="Ubuntu"/>
                <a:ea typeface="Ubuntu"/>
                <a:cs typeface="Ubuntu"/>
                <a:sym typeface="Ubuntu"/>
              </a:defRPr>
            </a:lvl9pPr>
          </a:lstStyle>
          <a:p>
            <a:endParaRPr/>
          </a:p>
        </p:txBody>
      </p:sp>
      <p:sp>
        <p:nvSpPr>
          <p:cNvPr id="271" name="Google Shape;271;p28"/>
          <p:cNvSpPr txBox="1">
            <a:spLocks noGrp="1"/>
          </p:cNvSpPr>
          <p:nvPr>
            <p:ph type="ctrTitle"/>
          </p:nvPr>
        </p:nvSpPr>
        <p:spPr>
          <a:xfrm>
            <a:off x="1946467" y="1424633"/>
            <a:ext cx="34152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b="0">
                <a:solidFill>
                  <a:schemeClr val="dk2"/>
                </a:solidFill>
              </a:defRPr>
            </a:lvl1pPr>
            <a:lvl2pPr lvl="1" rtl="0">
              <a:spcBef>
                <a:spcPts val="0"/>
              </a:spcBef>
              <a:spcAft>
                <a:spcPts val="0"/>
              </a:spcAft>
              <a:buClr>
                <a:schemeClr val="dk2"/>
              </a:buClr>
              <a:buSzPts val="1800"/>
              <a:buNone/>
              <a:defRPr sz="2400" b="0">
                <a:solidFill>
                  <a:schemeClr val="dk2"/>
                </a:solidFill>
              </a:defRPr>
            </a:lvl2pPr>
            <a:lvl3pPr lvl="2" rtl="0">
              <a:spcBef>
                <a:spcPts val="0"/>
              </a:spcBef>
              <a:spcAft>
                <a:spcPts val="0"/>
              </a:spcAft>
              <a:buClr>
                <a:schemeClr val="dk2"/>
              </a:buClr>
              <a:buSzPts val="1800"/>
              <a:buNone/>
              <a:defRPr sz="2400" b="0">
                <a:solidFill>
                  <a:schemeClr val="dk2"/>
                </a:solidFill>
              </a:defRPr>
            </a:lvl3pPr>
            <a:lvl4pPr lvl="3" rtl="0">
              <a:spcBef>
                <a:spcPts val="0"/>
              </a:spcBef>
              <a:spcAft>
                <a:spcPts val="0"/>
              </a:spcAft>
              <a:buClr>
                <a:schemeClr val="dk2"/>
              </a:buClr>
              <a:buSzPts val="1800"/>
              <a:buNone/>
              <a:defRPr sz="2400" b="0">
                <a:solidFill>
                  <a:schemeClr val="dk2"/>
                </a:solidFill>
              </a:defRPr>
            </a:lvl4pPr>
            <a:lvl5pPr lvl="4" rtl="0">
              <a:spcBef>
                <a:spcPts val="0"/>
              </a:spcBef>
              <a:spcAft>
                <a:spcPts val="0"/>
              </a:spcAft>
              <a:buClr>
                <a:schemeClr val="dk2"/>
              </a:buClr>
              <a:buSzPts val="1800"/>
              <a:buNone/>
              <a:defRPr sz="2400" b="0">
                <a:solidFill>
                  <a:schemeClr val="dk2"/>
                </a:solidFill>
              </a:defRPr>
            </a:lvl5pPr>
            <a:lvl6pPr lvl="5" rtl="0">
              <a:spcBef>
                <a:spcPts val="0"/>
              </a:spcBef>
              <a:spcAft>
                <a:spcPts val="0"/>
              </a:spcAft>
              <a:buClr>
                <a:schemeClr val="dk2"/>
              </a:buClr>
              <a:buSzPts val="1800"/>
              <a:buNone/>
              <a:defRPr sz="2400" b="0">
                <a:solidFill>
                  <a:schemeClr val="dk2"/>
                </a:solidFill>
              </a:defRPr>
            </a:lvl6pPr>
            <a:lvl7pPr lvl="6" rtl="0">
              <a:spcBef>
                <a:spcPts val="0"/>
              </a:spcBef>
              <a:spcAft>
                <a:spcPts val="0"/>
              </a:spcAft>
              <a:buClr>
                <a:schemeClr val="dk2"/>
              </a:buClr>
              <a:buSzPts val="1800"/>
              <a:buNone/>
              <a:defRPr sz="2400" b="0">
                <a:solidFill>
                  <a:schemeClr val="dk2"/>
                </a:solidFill>
              </a:defRPr>
            </a:lvl7pPr>
            <a:lvl8pPr lvl="7" rtl="0">
              <a:spcBef>
                <a:spcPts val="0"/>
              </a:spcBef>
              <a:spcAft>
                <a:spcPts val="0"/>
              </a:spcAft>
              <a:buClr>
                <a:schemeClr val="dk2"/>
              </a:buClr>
              <a:buSzPts val="1800"/>
              <a:buNone/>
              <a:defRPr sz="2400" b="0">
                <a:solidFill>
                  <a:schemeClr val="dk2"/>
                </a:solidFill>
              </a:defRPr>
            </a:lvl8pPr>
            <a:lvl9pPr lvl="8" rtl="0">
              <a:spcBef>
                <a:spcPts val="0"/>
              </a:spcBef>
              <a:spcAft>
                <a:spcPts val="0"/>
              </a:spcAft>
              <a:buClr>
                <a:schemeClr val="dk2"/>
              </a:buClr>
              <a:buSzPts val="1800"/>
              <a:buNone/>
              <a:defRPr sz="2400" b="0">
                <a:solidFill>
                  <a:schemeClr val="dk2"/>
                </a:solidFill>
              </a:defRPr>
            </a:lvl9pPr>
          </a:lstStyle>
          <a:p>
            <a:endParaRPr/>
          </a:p>
        </p:txBody>
      </p:sp>
      <p:sp>
        <p:nvSpPr>
          <p:cNvPr id="272" name="Google Shape;272;p28"/>
          <p:cNvSpPr/>
          <p:nvPr/>
        </p:nvSpPr>
        <p:spPr>
          <a:xfrm>
            <a:off x="732033" y="0"/>
            <a:ext cx="1028000" cy="6858000"/>
          </a:xfrm>
          <a:prstGeom prst="rect">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22602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84"/>
        <p:cNvGrpSpPr/>
        <p:nvPr/>
      </p:nvGrpSpPr>
      <p:grpSpPr>
        <a:xfrm>
          <a:off x="0" y="0"/>
          <a:ext cx="0" cy="0"/>
          <a:chOff x="0" y="0"/>
          <a:chExt cx="0" cy="0"/>
        </a:xfrm>
      </p:grpSpPr>
      <p:sp>
        <p:nvSpPr>
          <p:cNvPr id="285" name="Google Shape;285;p30"/>
          <p:cNvSpPr/>
          <p:nvPr/>
        </p:nvSpPr>
        <p:spPr>
          <a:xfrm flipH="1">
            <a:off x="1028104" y="1028000"/>
            <a:ext cx="11163897" cy="4802032"/>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0"/>
          <p:cNvSpPr txBox="1">
            <a:spLocks noGrp="1"/>
          </p:cNvSpPr>
          <p:nvPr>
            <p:ph type="title"/>
          </p:nvPr>
        </p:nvSpPr>
        <p:spPr>
          <a:xfrm flipH="1">
            <a:off x="601733" y="3108533"/>
            <a:ext cx="5718000" cy="83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287" name="Google Shape;287;p30"/>
          <p:cNvSpPr txBox="1">
            <a:spLocks noGrp="1"/>
          </p:cNvSpPr>
          <p:nvPr>
            <p:ph type="title" idx="2" hasCustomPrompt="1"/>
          </p:nvPr>
        </p:nvSpPr>
        <p:spPr>
          <a:xfrm flipH="1">
            <a:off x="2303533" y="2097067"/>
            <a:ext cx="2314400" cy="8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88" name="Google Shape;288;p30"/>
          <p:cNvSpPr txBox="1">
            <a:spLocks noGrp="1"/>
          </p:cNvSpPr>
          <p:nvPr>
            <p:ph type="subTitle" idx="1"/>
          </p:nvPr>
        </p:nvSpPr>
        <p:spPr>
          <a:xfrm flipH="1">
            <a:off x="1655533" y="3948133"/>
            <a:ext cx="3610400" cy="8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100"/>
              <a:buNone/>
              <a:defRPr sz="2133">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289" name="Google Shape;289;p30"/>
          <p:cNvSpPr/>
          <p:nvPr/>
        </p:nvSpPr>
        <p:spPr>
          <a:xfrm flipH="1">
            <a:off x="10431967"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51041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290"/>
        <p:cNvGrpSpPr/>
        <p:nvPr/>
      </p:nvGrpSpPr>
      <p:grpSpPr>
        <a:xfrm>
          <a:off x="0" y="0"/>
          <a:ext cx="0" cy="0"/>
          <a:chOff x="0" y="0"/>
          <a:chExt cx="0" cy="0"/>
        </a:xfrm>
      </p:grpSpPr>
      <p:sp>
        <p:nvSpPr>
          <p:cNvPr id="291" name="Google Shape;291;p31"/>
          <p:cNvSpPr/>
          <p:nvPr/>
        </p:nvSpPr>
        <p:spPr>
          <a:xfrm>
            <a:off x="1" y="1028000"/>
            <a:ext cx="11163897" cy="4802032"/>
          </a:xfrm>
          <a:custGeom>
            <a:avLst/>
            <a:gdLst/>
            <a:ahLst/>
            <a:cxnLst/>
            <a:rect l="l" t="t" r="r" b="b"/>
            <a:pathLst>
              <a:path w="65471" h="29229" extrusionOk="0">
                <a:moveTo>
                  <a:pt x="0" y="1"/>
                </a:moveTo>
                <a:lnTo>
                  <a:pt x="0" y="29228"/>
                </a:lnTo>
                <a:lnTo>
                  <a:pt x="65471" y="29228"/>
                </a:lnTo>
                <a:lnTo>
                  <a:pt x="65471" y="1"/>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31"/>
          <p:cNvSpPr txBox="1">
            <a:spLocks noGrp="1"/>
          </p:cNvSpPr>
          <p:nvPr>
            <p:ph type="title"/>
          </p:nvPr>
        </p:nvSpPr>
        <p:spPr>
          <a:xfrm>
            <a:off x="5872267" y="3108533"/>
            <a:ext cx="5718000" cy="83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31"/>
          <p:cNvSpPr txBox="1">
            <a:spLocks noGrp="1"/>
          </p:cNvSpPr>
          <p:nvPr>
            <p:ph type="title" idx="2" hasCustomPrompt="1"/>
          </p:nvPr>
        </p:nvSpPr>
        <p:spPr>
          <a:xfrm>
            <a:off x="7574067" y="2097067"/>
            <a:ext cx="2314400" cy="88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t>xx%</a:t>
            </a:r>
          </a:p>
        </p:txBody>
      </p:sp>
      <p:sp>
        <p:nvSpPr>
          <p:cNvPr id="294" name="Google Shape;294;p31"/>
          <p:cNvSpPr txBox="1">
            <a:spLocks noGrp="1"/>
          </p:cNvSpPr>
          <p:nvPr>
            <p:ph type="subTitle" idx="1"/>
          </p:nvPr>
        </p:nvSpPr>
        <p:spPr>
          <a:xfrm>
            <a:off x="6926067" y="3948133"/>
            <a:ext cx="3610400" cy="8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None/>
              <a:defRPr sz="2133">
                <a:solidFill>
                  <a:schemeClr val="dk1"/>
                </a:solidFill>
              </a:defRPr>
            </a:lvl1pPr>
            <a:lvl2pPr lvl="1" algn="ctr" rtl="0">
              <a:lnSpc>
                <a:spcPct val="100000"/>
              </a:lnSpc>
              <a:spcBef>
                <a:spcPts val="0"/>
              </a:spcBef>
              <a:spcAft>
                <a:spcPts val="0"/>
              </a:spcAft>
              <a:buClr>
                <a:schemeClr val="accent3"/>
              </a:buClr>
              <a:buSzPts val="2100"/>
              <a:buNone/>
              <a:defRPr sz="2800">
                <a:solidFill>
                  <a:schemeClr val="accent3"/>
                </a:solidFill>
              </a:defRPr>
            </a:lvl2pPr>
            <a:lvl3pPr lvl="2" algn="ctr" rtl="0">
              <a:lnSpc>
                <a:spcPct val="100000"/>
              </a:lnSpc>
              <a:spcBef>
                <a:spcPts val="0"/>
              </a:spcBef>
              <a:spcAft>
                <a:spcPts val="0"/>
              </a:spcAft>
              <a:buClr>
                <a:schemeClr val="accent3"/>
              </a:buClr>
              <a:buSzPts val="2100"/>
              <a:buNone/>
              <a:defRPr sz="2800">
                <a:solidFill>
                  <a:schemeClr val="accent3"/>
                </a:solidFill>
              </a:defRPr>
            </a:lvl3pPr>
            <a:lvl4pPr lvl="3" algn="ctr" rtl="0">
              <a:lnSpc>
                <a:spcPct val="100000"/>
              </a:lnSpc>
              <a:spcBef>
                <a:spcPts val="0"/>
              </a:spcBef>
              <a:spcAft>
                <a:spcPts val="0"/>
              </a:spcAft>
              <a:buClr>
                <a:schemeClr val="accent3"/>
              </a:buClr>
              <a:buSzPts val="2100"/>
              <a:buNone/>
              <a:defRPr sz="2800">
                <a:solidFill>
                  <a:schemeClr val="accent3"/>
                </a:solidFill>
              </a:defRPr>
            </a:lvl4pPr>
            <a:lvl5pPr lvl="4" algn="ctr" rtl="0">
              <a:lnSpc>
                <a:spcPct val="100000"/>
              </a:lnSpc>
              <a:spcBef>
                <a:spcPts val="0"/>
              </a:spcBef>
              <a:spcAft>
                <a:spcPts val="0"/>
              </a:spcAft>
              <a:buClr>
                <a:schemeClr val="accent3"/>
              </a:buClr>
              <a:buSzPts val="2100"/>
              <a:buNone/>
              <a:defRPr sz="2800">
                <a:solidFill>
                  <a:schemeClr val="accent3"/>
                </a:solidFill>
              </a:defRPr>
            </a:lvl5pPr>
            <a:lvl6pPr lvl="5" algn="ctr" rtl="0">
              <a:lnSpc>
                <a:spcPct val="100000"/>
              </a:lnSpc>
              <a:spcBef>
                <a:spcPts val="0"/>
              </a:spcBef>
              <a:spcAft>
                <a:spcPts val="0"/>
              </a:spcAft>
              <a:buClr>
                <a:schemeClr val="accent3"/>
              </a:buClr>
              <a:buSzPts val="2100"/>
              <a:buNone/>
              <a:defRPr sz="2800">
                <a:solidFill>
                  <a:schemeClr val="accent3"/>
                </a:solidFill>
              </a:defRPr>
            </a:lvl6pPr>
            <a:lvl7pPr lvl="6" algn="ctr" rtl="0">
              <a:lnSpc>
                <a:spcPct val="100000"/>
              </a:lnSpc>
              <a:spcBef>
                <a:spcPts val="0"/>
              </a:spcBef>
              <a:spcAft>
                <a:spcPts val="0"/>
              </a:spcAft>
              <a:buClr>
                <a:schemeClr val="accent3"/>
              </a:buClr>
              <a:buSzPts val="2100"/>
              <a:buNone/>
              <a:defRPr sz="2800">
                <a:solidFill>
                  <a:schemeClr val="accent3"/>
                </a:solidFill>
              </a:defRPr>
            </a:lvl7pPr>
            <a:lvl8pPr lvl="7" algn="ctr" rtl="0">
              <a:lnSpc>
                <a:spcPct val="100000"/>
              </a:lnSpc>
              <a:spcBef>
                <a:spcPts val="0"/>
              </a:spcBef>
              <a:spcAft>
                <a:spcPts val="0"/>
              </a:spcAft>
              <a:buClr>
                <a:schemeClr val="accent3"/>
              </a:buClr>
              <a:buSzPts val="2100"/>
              <a:buNone/>
              <a:defRPr sz="2800">
                <a:solidFill>
                  <a:schemeClr val="accent3"/>
                </a:solidFill>
              </a:defRPr>
            </a:lvl8pPr>
            <a:lvl9pPr lvl="8" algn="ctr" rtl="0">
              <a:lnSpc>
                <a:spcPct val="100000"/>
              </a:lnSpc>
              <a:spcBef>
                <a:spcPts val="0"/>
              </a:spcBef>
              <a:spcAft>
                <a:spcPts val="0"/>
              </a:spcAft>
              <a:buClr>
                <a:schemeClr val="accent3"/>
              </a:buClr>
              <a:buSzPts val="2100"/>
              <a:buNone/>
              <a:defRPr sz="2800">
                <a:solidFill>
                  <a:schemeClr val="accent3"/>
                </a:solidFill>
              </a:defRPr>
            </a:lvl9pPr>
          </a:lstStyle>
          <a:p>
            <a:endParaRPr/>
          </a:p>
        </p:txBody>
      </p:sp>
      <p:sp>
        <p:nvSpPr>
          <p:cNvPr id="295" name="Google Shape;295;p31"/>
          <p:cNvSpPr/>
          <p:nvPr/>
        </p:nvSpPr>
        <p:spPr>
          <a:xfrm>
            <a:off x="732033" y="0"/>
            <a:ext cx="1028000" cy="68580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96260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296"/>
        <p:cNvGrpSpPr/>
        <p:nvPr/>
      </p:nvGrpSpPr>
      <p:grpSpPr>
        <a:xfrm>
          <a:off x="0" y="0"/>
          <a:ext cx="0" cy="0"/>
          <a:chOff x="0" y="0"/>
          <a:chExt cx="0" cy="0"/>
        </a:xfrm>
      </p:grpSpPr>
      <p:sp>
        <p:nvSpPr>
          <p:cNvPr id="297" name="Google Shape;297;p32"/>
          <p:cNvSpPr/>
          <p:nvPr/>
        </p:nvSpPr>
        <p:spPr>
          <a:xfrm rot="5400000">
            <a:off x="5570000" y="-810467"/>
            <a:ext cx="1052000" cy="12229600"/>
          </a:xfrm>
          <a:prstGeom prst="rect">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32"/>
          <p:cNvSpPr txBox="1">
            <a:spLocks noGrp="1"/>
          </p:cNvSpPr>
          <p:nvPr>
            <p:ph type="title"/>
          </p:nvPr>
        </p:nvSpPr>
        <p:spPr>
          <a:xfrm>
            <a:off x="891200" y="4862367"/>
            <a:ext cx="10409600" cy="7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600"/>
              <a:buNone/>
              <a:defRPr sz="4800">
                <a:solidFill>
                  <a:schemeClr val="accent3"/>
                </a:solidFill>
              </a:defRPr>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endParaRPr/>
          </a:p>
        </p:txBody>
      </p:sp>
    </p:spTree>
    <p:extLst>
      <p:ext uri="{BB962C8B-B14F-4D97-AF65-F5344CB8AC3E}">
        <p14:creationId xmlns:p14="http://schemas.microsoft.com/office/powerpoint/2010/main" val="243385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99"/>
        <p:cNvGrpSpPr/>
        <p:nvPr/>
      </p:nvGrpSpPr>
      <p:grpSpPr>
        <a:xfrm>
          <a:off x="0" y="0"/>
          <a:ext cx="0" cy="0"/>
          <a:chOff x="0" y="0"/>
          <a:chExt cx="0" cy="0"/>
        </a:xfrm>
      </p:grpSpPr>
      <p:sp>
        <p:nvSpPr>
          <p:cNvPr id="300" name="Google Shape;300;p33"/>
          <p:cNvSpPr/>
          <p:nvPr/>
        </p:nvSpPr>
        <p:spPr>
          <a:xfrm flipH="1">
            <a:off x="7632173" y="0"/>
            <a:ext cx="4560000" cy="68580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33"/>
          <p:cNvSpPr/>
          <p:nvPr/>
        </p:nvSpPr>
        <p:spPr>
          <a:xfrm flipH="1">
            <a:off x="88" y="5597900"/>
            <a:ext cx="7632144" cy="1260168"/>
          </a:xfrm>
          <a:custGeom>
            <a:avLst/>
            <a:gdLst/>
            <a:ahLst/>
            <a:cxnLst/>
            <a:rect l="l" t="t" r="r" b="b"/>
            <a:pathLst>
              <a:path w="29564" h="46535" extrusionOk="0">
                <a:moveTo>
                  <a:pt x="0" y="0"/>
                </a:moveTo>
                <a:lnTo>
                  <a:pt x="0" y="46534"/>
                </a:lnTo>
                <a:lnTo>
                  <a:pt x="29563" y="46534"/>
                </a:lnTo>
                <a:lnTo>
                  <a:pt x="29563" y="0"/>
                </a:lnTo>
                <a:close/>
              </a:path>
            </a:pathLst>
          </a:custGeom>
          <a:solidFill>
            <a:schemeClr val="accent1"/>
          </a:solidFill>
          <a:ln>
            <a:noFill/>
          </a:ln>
        </p:spPr>
        <p:txBody>
          <a:bodyPr spcFirstLastPara="1" wrap="square" lIns="121900" tIns="121900" rIns="121900" bIns="121900" anchor="ctr" anchorCtr="0">
            <a:noAutofit/>
          </a:bodyPr>
          <a:lstStyle/>
          <a:p>
            <a:pPr algn="r">
              <a:buClr>
                <a:srgbClr val="000000"/>
              </a:buClr>
              <a:buFont typeface="Arial"/>
              <a:buNone/>
            </a:pPr>
            <a:endParaRPr sz="1867" kern="0">
              <a:solidFill>
                <a:srgbClr val="000000"/>
              </a:solidFill>
              <a:cs typeface="Arial"/>
              <a:sym typeface="Arial"/>
            </a:endParaRPr>
          </a:p>
        </p:txBody>
      </p:sp>
      <p:sp>
        <p:nvSpPr>
          <p:cNvPr id="302" name="Google Shape;302;p33"/>
          <p:cNvSpPr txBox="1">
            <a:spLocks noGrp="1"/>
          </p:cNvSpPr>
          <p:nvPr>
            <p:ph type="title"/>
          </p:nvPr>
        </p:nvSpPr>
        <p:spPr>
          <a:xfrm flipH="1">
            <a:off x="7811832" y="1408251"/>
            <a:ext cx="3429200" cy="3275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None/>
              <a:defRPr sz="48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303" name="Google Shape;303;p33"/>
          <p:cNvSpPr txBox="1">
            <a:spLocks noGrp="1"/>
          </p:cNvSpPr>
          <p:nvPr>
            <p:ph type="subTitle" idx="1"/>
          </p:nvPr>
        </p:nvSpPr>
        <p:spPr>
          <a:xfrm flipH="1">
            <a:off x="8478535" y="4610151"/>
            <a:ext cx="2762400" cy="83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400"/>
              <a:buNone/>
              <a:defRPr>
                <a:solidFill>
                  <a:schemeClr val="lt1"/>
                </a:solidFill>
              </a:defRPr>
            </a:lvl1pPr>
            <a:lvl2pPr lvl="1" algn="r" rtl="0">
              <a:lnSpc>
                <a:spcPct val="100000"/>
              </a:lnSpc>
              <a:spcBef>
                <a:spcPts val="0"/>
              </a:spcBef>
              <a:spcAft>
                <a:spcPts val="0"/>
              </a:spcAft>
              <a:buClr>
                <a:schemeClr val="lt1"/>
              </a:buClr>
              <a:buSzPts val="1600"/>
              <a:buNone/>
              <a:defRPr sz="2133">
                <a:solidFill>
                  <a:schemeClr val="lt1"/>
                </a:solidFill>
              </a:defRPr>
            </a:lvl2pPr>
            <a:lvl3pPr lvl="2" algn="r" rtl="0">
              <a:lnSpc>
                <a:spcPct val="100000"/>
              </a:lnSpc>
              <a:spcBef>
                <a:spcPts val="0"/>
              </a:spcBef>
              <a:spcAft>
                <a:spcPts val="0"/>
              </a:spcAft>
              <a:buClr>
                <a:schemeClr val="lt1"/>
              </a:buClr>
              <a:buSzPts val="1600"/>
              <a:buNone/>
              <a:defRPr sz="2133">
                <a:solidFill>
                  <a:schemeClr val="lt1"/>
                </a:solidFill>
              </a:defRPr>
            </a:lvl3pPr>
            <a:lvl4pPr lvl="3" algn="r" rtl="0">
              <a:lnSpc>
                <a:spcPct val="100000"/>
              </a:lnSpc>
              <a:spcBef>
                <a:spcPts val="0"/>
              </a:spcBef>
              <a:spcAft>
                <a:spcPts val="0"/>
              </a:spcAft>
              <a:buClr>
                <a:schemeClr val="lt1"/>
              </a:buClr>
              <a:buSzPts val="1600"/>
              <a:buNone/>
              <a:defRPr sz="2133">
                <a:solidFill>
                  <a:schemeClr val="lt1"/>
                </a:solidFill>
              </a:defRPr>
            </a:lvl4pPr>
            <a:lvl5pPr lvl="4" algn="r" rtl="0">
              <a:lnSpc>
                <a:spcPct val="100000"/>
              </a:lnSpc>
              <a:spcBef>
                <a:spcPts val="0"/>
              </a:spcBef>
              <a:spcAft>
                <a:spcPts val="0"/>
              </a:spcAft>
              <a:buClr>
                <a:schemeClr val="lt1"/>
              </a:buClr>
              <a:buSzPts val="1600"/>
              <a:buNone/>
              <a:defRPr sz="2133">
                <a:solidFill>
                  <a:schemeClr val="lt1"/>
                </a:solidFill>
              </a:defRPr>
            </a:lvl5pPr>
            <a:lvl6pPr lvl="5" algn="r" rtl="0">
              <a:lnSpc>
                <a:spcPct val="100000"/>
              </a:lnSpc>
              <a:spcBef>
                <a:spcPts val="0"/>
              </a:spcBef>
              <a:spcAft>
                <a:spcPts val="0"/>
              </a:spcAft>
              <a:buClr>
                <a:schemeClr val="lt1"/>
              </a:buClr>
              <a:buSzPts val="1600"/>
              <a:buNone/>
              <a:defRPr sz="2133">
                <a:solidFill>
                  <a:schemeClr val="lt1"/>
                </a:solidFill>
              </a:defRPr>
            </a:lvl6pPr>
            <a:lvl7pPr lvl="6" algn="r" rtl="0">
              <a:lnSpc>
                <a:spcPct val="100000"/>
              </a:lnSpc>
              <a:spcBef>
                <a:spcPts val="0"/>
              </a:spcBef>
              <a:spcAft>
                <a:spcPts val="0"/>
              </a:spcAft>
              <a:buClr>
                <a:schemeClr val="lt1"/>
              </a:buClr>
              <a:buSzPts val="1600"/>
              <a:buNone/>
              <a:defRPr sz="2133">
                <a:solidFill>
                  <a:schemeClr val="lt1"/>
                </a:solidFill>
              </a:defRPr>
            </a:lvl7pPr>
            <a:lvl8pPr lvl="7" algn="r" rtl="0">
              <a:lnSpc>
                <a:spcPct val="100000"/>
              </a:lnSpc>
              <a:spcBef>
                <a:spcPts val="0"/>
              </a:spcBef>
              <a:spcAft>
                <a:spcPts val="0"/>
              </a:spcAft>
              <a:buClr>
                <a:schemeClr val="lt1"/>
              </a:buClr>
              <a:buSzPts val="1600"/>
              <a:buNone/>
              <a:defRPr sz="2133">
                <a:solidFill>
                  <a:schemeClr val="lt1"/>
                </a:solidFill>
              </a:defRPr>
            </a:lvl8pPr>
            <a:lvl9pPr lvl="8" algn="r" rtl="0">
              <a:lnSpc>
                <a:spcPct val="100000"/>
              </a:lnSpc>
              <a:spcBef>
                <a:spcPts val="0"/>
              </a:spcBef>
              <a:spcAft>
                <a:spcPts val="0"/>
              </a:spcAft>
              <a:buClr>
                <a:schemeClr val="lt1"/>
              </a:buClr>
              <a:buSzPts val="1600"/>
              <a:buNone/>
              <a:defRPr sz="2133">
                <a:solidFill>
                  <a:schemeClr val="lt1"/>
                </a:solidFill>
              </a:defRPr>
            </a:lvl9pPr>
          </a:lstStyle>
          <a:p>
            <a:endParaRPr/>
          </a:p>
        </p:txBody>
      </p:sp>
    </p:spTree>
    <p:extLst>
      <p:ext uri="{BB962C8B-B14F-4D97-AF65-F5344CB8AC3E}">
        <p14:creationId xmlns:p14="http://schemas.microsoft.com/office/powerpoint/2010/main" val="3595074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304"/>
        <p:cNvGrpSpPr/>
        <p:nvPr/>
      </p:nvGrpSpPr>
      <p:grpSpPr>
        <a:xfrm>
          <a:off x="0" y="0"/>
          <a:ext cx="0" cy="0"/>
          <a:chOff x="0" y="0"/>
          <a:chExt cx="0" cy="0"/>
        </a:xfrm>
      </p:grpSpPr>
      <p:sp>
        <p:nvSpPr>
          <p:cNvPr id="305" name="Google Shape;305;p34"/>
          <p:cNvSpPr txBox="1">
            <a:spLocks noGrp="1"/>
          </p:cNvSpPr>
          <p:nvPr>
            <p:ph type="title"/>
          </p:nvPr>
        </p:nvSpPr>
        <p:spPr>
          <a:xfrm>
            <a:off x="2486616" y="3973767"/>
            <a:ext cx="7218800" cy="133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06" name="Google Shape;306;p34"/>
          <p:cNvSpPr txBox="1">
            <a:spLocks noGrp="1"/>
          </p:cNvSpPr>
          <p:nvPr>
            <p:ph type="subTitle" idx="1"/>
          </p:nvPr>
        </p:nvSpPr>
        <p:spPr>
          <a:xfrm>
            <a:off x="2486600" y="5031733"/>
            <a:ext cx="7218800" cy="4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7" name="Google Shape;307;p34"/>
          <p:cNvSpPr/>
          <p:nvPr/>
        </p:nvSpPr>
        <p:spPr>
          <a:xfrm rot="5400000">
            <a:off x="5582000" y="229200"/>
            <a:ext cx="1028000" cy="122296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08" name="Google Shape;308;p34"/>
          <p:cNvGrpSpPr/>
          <p:nvPr/>
        </p:nvGrpSpPr>
        <p:grpSpPr>
          <a:xfrm rot="10800000" flipH="1">
            <a:off x="8918343" y="187200"/>
            <a:ext cx="3424016" cy="2150859"/>
            <a:chOff x="5356111" y="432113"/>
            <a:chExt cx="2568012" cy="1613144"/>
          </a:xfrm>
        </p:grpSpPr>
        <p:grpSp>
          <p:nvGrpSpPr>
            <p:cNvPr id="309" name="Google Shape;309;p34"/>
            <p:cNvGrpSpPr/>
            <p:nvPr/>
          </p:nvGrpSpPr>
          <p:grpSpPr>
            <a:xfrm rot="-1799872">
              <a:off x="5501536" y="975906"/>
              <a:ext cx="1053222" cy="863926"/>
              <a:chOff x="5051370" y="357013"/>
              <a:chExt cx="1053154" cy="863871"/>
            </a:xfrm>
          </p:grpSpPr>
          <p:grpSp>
            <p:nvGrpSpPr>
              <p:cNvPr id="310" name="Google Shape;310;p34"/>
              <p:cNvGrpSpPr/>
              <p:nvPr/>
            </p:nvGrpSpPr>
            <p:grpSpPr>
              <a:xfrm rot="-1799972">
                <a:off x="5084625" y="866735"/>
                <a:ext cx="460060" cy="256293"/>
                <a:chOff x="2987600" y="4707500"/>
                <a:chExt cx="185850" cy="103525"/>
              </a:xfrm>
            </p:grpSpPr>
            <p:sp>
              <p:nvSpPr>
                <p:cNvPr id="311" name="Google Shape;311;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17" name="Google Shape;317;p34"/>
              <p:cNvGrpSpPr/>
              <p:nvPr/>
            </p:nvGrpSpPr>
            <p:grpSpPr>
              <a:xfrm rot="1799972">
                <a:off x="5611210" y="866745"/>
                <a:ext cx="460060" cy="256293"/>
                <a:chOff x="2987600" y="4707500"/>
                <a:chExt cx="185850" cy="103525"/>
              </a:xfrm>
            </p:grpSpPr>
            <p:sp>
              <p:nvSpPr>
                <p:cNvPr id="318" name="Google Shape;318;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24" name="Google Shape;324;p34"/>
              <p:cNvGrpSpPr/>
              <p:nvPr/>
            </p:nvGrpSpPr>
            <p:grpSpPr>
              <a:xfrm rot="5400000">
                <a:off x="5347920" y="458901"/>
                <a:ext cx="460072" cy="256297"/>
                <a:chOff x="2987600" y="4707500"/>
                <a:chExt cx="185850" cy="103525"/>
              </a:xfrm>
            </p:grpSpPr>
            <p:sp>
              <p:nvSpPr>
                <p:cNvPr id="325" name="Google Shape;325;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 name="Google Shape;328;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331" name="Google Shape;331;p34"/>
            <p:cNvGrpSpPr/>
            <p:nvPr/>
          </p:nvGrpSpPr>
          <p:grpSpPr>
            <a:xfrm rot="1784480">
              <a:off x="6726020" y="636449"/>
              <a:ext cx="1053185" cy="863896"/>
              <a:chOff x="5051370" y="357013"/>
              <a:chExt cx="1053154" cy="863871"/>
            </a:xfrm>
          </p:grpSpPr>
          <p:grpSp>
            <p:nvGrpSpPr>
              <p:cNvPr id="332" name="Google Shape;332;p34"/>
              <p:cNvGrpSpPr/>
              <p:nvPr/>
            </p:nvGrpSpPr>
            <p:grpSpPr>
              <a:xfrm rot="-1799972">
                <a:off x="5084625" y="866735"/>
                <a:ext cx="460060" cy="256293"/>
                <a:chOff x="2987600" y="4707500"/>
                <a:chExt cx="185850" cy="103525"/>
              </a:xfrm>
            </p:grpSpPr>
            <p:sp>
              <p:nvSpPr>
                <p:cNvPr id="333" name="Google Shape;333;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 name="Google Shape;334;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34"/>
              <p:cNvGrpSpPr/>
              <p:nvPr/>
            </p:nvGrpSpPr>
            <p:grpSpPr>
              <a:xfrm rot="1799972">
                <a:off x="5611210" y="866745"/>
                <a:ext cx="460060" cy="256293"/>
                <a:chOff x="2987600" y="4707500"/>
                <a:chExt cx="185850" cy="103525"/>
              </a:xfrm>
            </p:grpSpPr>
            <p:sp>
              <p:nvSpPr>
                <p:cNvPr id="340" name="Google Shape;340;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6" name="Google Shape;346;p34"/>
              <p:cNvGrpSpPr/>
              <p:nvPr/>
            </p:nvGrpSpPr>
            <p:grpSpPr>
              <a:xfrm rot="5400000">
                <a:off x="5347920" y="458901"/>
                <a:ext cx="460072" cy="256297"/>
                <a:chOff x="2987600" y="4707500"/>
                <a:chExt cx="185850" cy="103525"/>
              </a:xfrm>
            </p:grpSpPr>
            <p:sp>
              <p:nvSpPr>
                <p:cNvPr id="347" name="Google Shape;347;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grpSp>
        <p:nvGrpSpPr>
          <p:cNvPr id="353" name="Google Shape;353;p34"/>
          <p:cNvGrpSpPr/>
          <p:nvPr/>
        </p:nvGrpSpPr>
        <p:grpSpPr>
          <a:xfrm rot="10800000">
            <a:off x="-150357" y="187200"/>
            <a:ext cx="3424016" cy="2150859"/>
            <a:chOff x="5356111" y="432113"/>
            <a:chExt cx="2568012" cy="1613144"/>
          </a:xfrm>
        </p:grpSpPr>
        <p:grpSp>
          <p:nvGrpSpPr>
            <p:cNvPr id="354" name="Google Shape;354;p34"/>
            <p:cNvGrpSpPr/>
            <p:nvPr/>
          </p:nvGrpSpPr>
          <p:grpSpPr>
            <a:xfrm rot="-1799872">
              <a:off x="5501536" y="975906"/>
              <a:ext cx="1053222" cy="863926"/>
              <a:chOff x="5051370" y="357013"/>
              <a:chExt cx="1053154" cy="863871"/>
            </a:xfrm>
          </p:grpSpPr>
          <p:grpSp>
            <p:nvGrpSpPr>
              <p:cNvPr id="355" name="Google Shape;355;p34"/>
              <p:cNvGrpSpPr/>
              <p:nvPr/>
            </p:nvGrpSpPr>
            <p:grpSpPr>
              <a:xfrm rot="-1799972">
                <a:off x="5084625" y="866735"/>
                <a:ext cx="460060" cy="256293"/>
                <a:chOff x="2987600" y="4707500"/>
                <a:chExt cx="185850" cy="103525"/>
              </a:xfrm>
            </p:grpSpPr>
            <p:sp>
              <p:nvSpPr>
                <p:cNvPr id="356" name="Google Shape;356;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2" name="Google Shape;362;p34"/>
              <p:cNvGrpSpPr/>
              <p:nvPr/>
            </p:nvGrpSpPr>
            <p:grpSpPr>
              <a:xfrm rot="1799972">
                <a:off x="5611210" y="866745"/>
                <a:ext cx="460060" cy="256293"/>
                <a:chOff x="2987600" y="4707500"/>
                <a:chExt cx="185850" cy="103525"/>
              </a:xfrm>
            </p:grpSpPr>
            <p:sp>
              <p:nvSpPr>
                <p:cNvPr id="363" name="Google Shape;363;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9" name="Google Shape;369;p34"/>
              <p:cNvGrpSpPr/>
              <p:nvPr/>
            </p:nvGrpSpPr>
            <p:grpSpPr>
              <a:xfrm rot="5400000">
                <a:off x="5347920" y="458901"/>
                <a:ext cx="460072" cy="256297"/>
                <a:chOff x="2987600" y="4707500"/>
                <a:chExt cx="185850" cy="103525"/>
              </a:xfrm>
            </p:grpSpPr>
            <p:sp>
              <p:nvSpPr>
                <p:cNvPr id="370" name="Google Shape;370;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376" name="Google Shape;376;p34"/>
            <p:cNvGrpSpPr/>
            <p:nvPr/>
          </p:nvGrpSpPr>
          <p:grpSpPr>
            <a:xfrm rot="1784480">
              <a:off x="6726020" y="636449"/>
              <a:ext cx="1053185" cy="863896"/>
              <a:chOff x="5051370" y="357013"/>
              <a:chExt cx="1053154" cy="863871"/>
            </a:xfrm>
          </p:grpSpPr>
          <p:grpSp>
            <p:nvGrpSpPr>
              <p:cNvPr id="377" name="Google Shape;377;p34"/>
              <p:cNvGrpSpPr/>
              <p:nvPr/>
            </p:nvGrpSpPr>
            <p:grpSpPr>
              <a:xfrm rot="-1799972">
                <a:off x="5084625" y="866735"/>
                <a:ext cx="460060" cy="256293"/>
                <a:chOff x="2987600" y="4707500"/>
                <a:chExt cx="185850" cy="103525"/>
              </a:xfrm>
            </p:grpSpPr>
            <p:sp>
              <p:nvSpPr>
                <p:cNvPr id="378" name="Google Shape;378;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84" name="Google Shape;384;p34"/>
              <p:cNvGrpSpPr/>
              <p:nvPr/>
            </p:nvGrpSpPr>
            <p:grpSpPr>
              <a:xfrm rot="1799972">
                <a:off x="5611210" y="866745"/>
                <a:ext cx="460060" cy="256293"/>
                <a:chOff x="2987600" y="4707500"/>
                <a:chExt cx="185850" cy="103525"/>
              </a:xfrm>
            </p:grpSpPr>
            <p:sp>
              <p:nvSpPr>
                <p:cNvPr id="385" name="Google Shape;385;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91" name="Google Shape;391;p34"/>
              <p:cNvGrpSpPr/>
              <p:nvPr/>
            </p:nvGrpSpPr>
            <p:grpSpPr>
              <a:xfrm rot="5400000">
                <a:off x="5347920" y="458901"/>
                <a:ext cx="460072" cy="256297"/>
                <a:chOff x="2987600" y="4707500"/>
                <a:chExt cx="185850" cy="103525"/>
              </a:xfrm>
            </p:grpSpPr>
            <p:sp>
              <p:nvSpPr>
                <p:cNvPr id="392" name="Google Shape;392;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spTree>
    <p:extLst>
      <p:ext uri="{BB962C8B-B14F-4D97-AF65-F5344CB8AC3E}">
        <p14:creationId xmlns:p14="http://schemas.microsoft.com/office/powerpoint/2010/main" val="953572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98"/>
        <p:cNvGrpSpPr/>
        <p:nvPr/>
      </p:nvGrpSpPr>
      <p:grpSpPr>
        <a:xfrm>
          <a:off x="0" y="0"/>
          <a:ext cx="0" cy="0"/>
          <a:chOff x="0" y="0"/>
          <a:chExt cx="0" cy="0"/>
        </a:xfrm>
      </p:grpSpPr>
      <p:sp>
        <p:nvSpPr>
          <p:cNvPr id="399" name="Google Shape;399;p35"/>
          <p:cNvSpPr/>
          <p:nvPr/>
        </p:nvSpPr>
        <p:spPr>
          <a:xfrm rot="10800000" flipH="1">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35"/>
          <p:cNvSpPr txBox="1">
            <a:spLocks noGrp="1"/>
          </p:cNvSpPr>
          <p:nvPr>
            <p:ph type="title"/>
          </p:nvPr>
        </p:nvSpPr>
        <p:spPr>
          <a:xfrm>
            <a:off x="1246033" y="1424533"/>
            <a:ext cx="9995200" cy="64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01" name="Google Shape;401;p35"/>
          <p:cNvSpPr txBox="1">
            <a:spLocks noGrp="1"/>
          </p:cNvSpPr>
          <p:nvPr>
            <p:ph type="subTitle" idx="1"/>
          </p:nvPr>
        </p:nvSpPr>
        <p:spPr>
          <a:xfrm>
            <a:off x="2280959" y="47259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402" name="Google Shape;402;p35"/>
          <p:cNvSpPr txBox="1">
            <a:spLocks noGrp="1"/>
          </p:cNvSpPr>
          <p:nvPr>
            <p:ph type="subTitle" idx="2"/>
          </p:nvPr>
        </p:nvSpPr>
        <p:spPr>
          <a:xfrm>
            <a:off x="2280959" y="43285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03" name="Google Shape;403;p35"/>
          <p:cNvSpPr txBox="1">
            <a:spLocks noGrp="1"/>
          </p:cNvSpPr>
          <p:nvPr>
            <p:ph type="subTitle" idx="3"/>
          </p:nvPr>
        </p:nvSpPr>
        <p:spPr>
          <a:xfrm>
            <a:off x="5599251" y="47259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404" name="Google Shape;404;p35"/>
          <p:cNvSpPr txBox="1">
            <a:spLocks noGrp="1"/>
          </p:cNvSpPr>
          <p:nvPr>
            <p:ph type="subTitle" idx="4"/>
          </p:nvPr>
        </p:nvSpPr>
        <p:spPr>
          <a:xfrm>
            <a:off x="5599285" y="43285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05" name="Google Shape;405;p35"/>
          <p:cNvSpPr txBox="1">
            <a:spLocks noGrp="1"/>
          </p:cNvSpPr>
          <p:nvPr>
            <p:ph type="subTitle" idx="5"/>
          </p:nvPr>
        </p:nvSpPr>
        <p:spPr>
          <a:xfrm>
            <a:off x="8917576" y="47259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406" name="Google Shape;406;p35"/>
          <p:cNvSpPr txBox="1">
            <a:spLocks noGrp="1"/>
          </p:cNvSpPr>
          <p:nvPr>
            <p:ph type="subTitle" idx="6"/>
          </p:nvPr>
        </p:nvSpPr>
        <p:spPr>
          <a:xfrm>
            <a:off x="8917641" y="43285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407" name="Google Shape;407;p35"/>
          <p:cNvGrpSpPr/>
          <p:nvPr/>
        </p:nvGrpSpPr>
        <p:grpSpPr>
          <a:xfrm flipH="1">
            <a:off x="10196632" y="1353423"/>
            <a:ext cx="1410243" cy="1196979"/>
            <a:chOff x="5051370" y="357013"/>
            <a:chExt cx="1053154" cy="863871"/>
          </a:xfrm>
        </p:grpSpPr>
        <p:grpSp>
          <p:nvGrpSpPr>
            <p:cNvPr id="408" name="Google Shape;408;p35"/>
            <p:cNvGrpSpPr/>
            <p:nvPr/>
          </p:nvGrpSpPr>
          <p:grpSpPr>
            <a:xfrm rot="-1799972">
              <a:off x="5084625" y="866735"/>
              <a:ext cx="460060" cy="256293"/>
              <a:chOff x="2987600" y="4707500"/>
              <a:chExt cx="185850" cy="103525"/>
            </a:xfrm>
          </p:grpSpPr>
          <p:sp>
            <p:nvSpPr>
              <p:cNvPr id="409" name="Google Shape;409;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35"/>
            <p:cNvGrpSpPr/>
            <p:nvPr/>
          </p:nvGrpSpPr>
          <p:grpSpPr>
            <a:xfrm rot="1799972">
              <a:off x="5611210" y="866745"/>
              <a:ext cx="460060" cy="256293"/>
              <a:chOff x="2987600" y="4707500"/>
              <a:chExt cx="185850" cy="103525"/>
            </a:xfrm>
          </p:grpSpPr>
          <p:sp>
            <p:nvSpPr>
              <p:cNvPr id="416" name="Google Shape;416;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2" name="Google Shape;422;p35"/>
            <p:cNvGrpSpPr/>
            <p:nvPr/>
          </p:nvGrpSpPr>
          <p:grpSpPr>
            <a:xfrm rot="5400000">
              <a:off x="5347920" y="458901"/>
              <a:ext cx="460072" cy="256297"/>
              <a:chOff x="2987600" y="4707500"/>
              <a:chExt cx="185850" cy="103525"/>
            </a:xfrm>
          </p:grpSpPr>
          <p:sp>
            <p:nvSpPr>
              <p:cNvPr id="423" name="Google Shape;423;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29" name="Google Shape;429;p35"/>
          <p:cNvGrpSpPr/>
          <p:nvPr/>
        </p:nvGrpSpPr>
        <p:grpSpPr>
          <a:xfrm rot="-1835590" flipH="1">
            <a:off x="9538927" y="451820"/>
            <a:ext cx="1422308" cy="1187192"/>
            <a:chOff x="5051370" y="357013"/>
            <a:chExt cx="1053154" cy="863871"/>
          </a:xfrm>
        </p:grpSpPr>
        <p:grpSp>
          <p:nvGrpSpPr>
            <p:cNvPr id="430" name="Google Shape;430;p35"/>
            <p:cNvGrpSpPr/>
            <p:nvPr/>
          </p:nvGrpSpPr>
          <p:grpSpPr>
            <a:xfrm rot="-1799972">
              <a:off x="5084625" y="866735"/>
              <a:ext cx="460060" cy="256293"/>
              <a:chOff x="2987600" y="4707500"/>
              <a:chExt cx="185850" cy="103525"/>
            </a:xfrm>
          </p:grpSpPr>
          <p:sp>
            <p:nvSpPr>
              <p:cNvPr id="431" name="Google Shape;431;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7" name="Google Shape;437;p35"/>
            <p:cNvGrpSpPr/>
            <p:nvPr/>
          </p:nvGrpSpPr>
          <p:grpSpPr>
            <a:xfrm rot="1799972">
              <a:off x="5611210" y="866745"/>
              <a:ext cx="460060" cy="256293"/>
              <a:chOff x="2987600" y="4707500"/>
              <a:chExt cx="185850" cy="103525"/>
            </a:xfrm>
          </p:grpSpPr>
          <p:sp>
            <p:nvSpPr>
              <p:cNvPr id="438" name="Google Shape;438;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4" name="Google Shape;444;p35"/>
            <p:cNvGrpSpPr/>
            <p:nvPr/>
          </p:nvGrpSpPr>
          <p:grpSpPr>
            <a:xfrm rot="5400000">
              <a:off x="5347920" y="458901"/>
              <a:ext cx="460072" cy="256297"/>
              <a:chOff x="2987600" y="4707500"/>
              <a:chExt cx="185850" cy="103525"/>
            </a:xfrm>
          </p:grpSpPr>
          <p:sp>
            <p:nvSpPr>
              <p:cNvPr id="445" name="Google Shape;445;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51" name="Google Shape;451;p35"/>
          <p:cNvGrpSpPr/>
          <p:nvPr/>
        </p:nvGrpSpPr>
        <p:grpSpPr>
          <a:xfrm>
            <a:off x="890797" y="1353423"/>
            <a:ext cx="1410243" cy="1196979"/>
            <a:chOff x="5051370" y="357013"/>
            <a:chExt cx="1053154" cy="863871"/>
          </a:xfrm>
        </p:grpSpPr>
        <p:grpSp>
          <p:nvGrpSpPr>
            <p:cNvPr id="452" name="Google Shape;452;p35"/>
            <p:cNvGrpSpPr/>
            <p:nvPr/>
          </p:nvGrpSpPr>
          <p:grpSpPr>
            <a:xfrm rot="-1799972">
              <a:off x="5084625" y="866735"/>
              <a:ext cx="460060" cy="256293"/>
              <a:chOff x="2987600" y="4707500"/>
              <a:chExt cx="185850" cy="103525"/>
            </a:xfrm>
          </p:grpSpPr>
          <p:sp>
            <p:nvSpPr>
              <p:cNvPr id="453" name="Google Shape;453;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9" name="Google Shape;459;p35"/>
            <p:cNvGrpSpPr/>
            <p:nvPr/>
          </p:nvGrpSpPr>
          <p:grpSpPr>
            <a:xfrm rot="1799972">
              <a:off x="5611210" y="866745"/>
              <a:ext cx="460060" cy="256293"/>
              <a:chOff x="2987600" y="4707500"/>
              <a:chExt cx="185850" cy="103525"/>
            </a:xfrm>
          </p:grpSpPr>
          <p:sp>
            <p:nvSpPr>
              <p:cNvPr id="460" name="Google Shape;460;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66" name="Google Shape;466;p35"/>
            <p:cNvGrpSpPr/>
            <p:nvPr/>
          </p:nvGrpSpPr>
          <p:grpSpPr>
            <a:xfrm rot="5400000">
              <a:off x="5347920" y="458901"/>
              <a:ext cx="460072" cy="256297"/>
              <a:chOff x="2987600" y="4707500"/>
              <a:chExt cx="185850" cy="103525"/>
            </a:xfrm>
          </p:grpSpPr>
          <p:sp>
            <p:nvSpPr>
              <p:cNvPr id="467" name="Google Shape;467;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73" name="Google Shape;473;p35"/>
          <p:cNvGrpSpPr/>
          <p:nvPr/>
        </p:nvGrpSpPr>
        <p:grpSpPr>
          <a:xfrm rot="1835590">
            <a:off x="1536439" y="451820"/>
            <a:ext cx="1422308" cy="1187192"/>
            <a:chOff x="5051370" y="357013"/>
            <a:chExt cx="1053154" cy="863871"/>
          </a:xfrm>
        </p:grpSpPr>
        <p:grpSp>
          <p:nvGrpSpPr>
            <p:cNvPr id="474" name="Google Shape;474;p35"/>
            <p:cNvGrpSpPr/>
            <p:nvPr/>
          </p:nvGrpSpPr>
          <p:grpSpPr>
            <a:xfrm rot="-1799972">
              <a:off x="5084625" y="866735"/>
              <a:ext cx="460060" cy="256293"/>
              <a:chOff x="2987600" y="4707500"/>
              <a:chExt cx="185850" cy="103525"/>
            </a:xfrm>
          </p:grpSpPr>
          <p:sp>
            <p:nvSpPr>
              <p:cNvPr id="475" name="Google Shape;475;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81" name="Google Shape;481;p35"/>
            <p:cNvGrpSpPr/>
            <p:nvPr/>
          </p:nvGrpSpPr>
          <p:grpSpPr>
            <a:xfrm rot="1799972">
              <a:off x="5611210" y="866745"/>
              <a:ext cx="460060" cy="256293"/>
              <a:chOff x="2987600" y="4707500"/>
              <a:chExt cx="185850" cy="103525"/>
            </a:xfrm>
          </p:grpSpPr>
          <p:sp>
            <p:nvSpPr>
              <p:cNvPr id="482" name="Google Shape;482;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88" name="Google Shape;488;p35"/>
            <p:cNvGrpSpPr/>
            <p:nvPr/>
          </p:nvGrpSpPr>
          <p:grpSpPr>
            <a:xfrm rot="5400000">
              <a:off x="5347920" y="458901"/>
              <a:ext cx="460072" cy="256297"/>
              <a:chOff x="2987600" y="4707500"/>
              <a:chExt cx="185850" cy="103525"/>
            </a:xfrm>
          </p:grpSpPr>
          <p:sp>
            <p:nvSpPr>
              <p:cNvPr id="489" name="Google Shape;489;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1381123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495"/>
        <p:cNvGrpSpPr/>
        <p:nvPr/>
      </p:nvGrpSpPr>
      <p:grpSpPr>
        <a:xfrm>
          <a:off x="0" y="0"/>
          <a:ext cx="0" cy="0"/>
          <a:chOff x="0" y="0"/>
          <a:chExt cx="0" cy="0"/>
        </a:xfrm>
      </p:grpSpPr>
      <p:sp>
        <p:nvSpPr>
          <p:cNvPr id="496" name="Google Shape;496;p36"/>
          <p:cNvSpPr/>
          <p:nvPr/>
        </p:nvSpPr>
        <p:spPr>
          <a:xfrm rot="10800000" flipH="1">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36"/>
          <p:cNvSpPr txBox="1">
            <a:spLocks noGrp="1"/>
          </p:cNvSpPr>
          <p:nvPr>
            <p:ph type="title"/>
          </p:nvPr>
        </p:nvSpPr>
        <p:spPr>
          <a:xfrm>
            <a:off x="1246033" y="1424533"/>
            <a:ext cx="26924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8" name="Google Shape;498;p36"/>
          <p:cNvSpPr txBox="1">
            <a:spLocks noGrp="1"/>
          </p:cNvSpPr>
          <p:nvPr>
            <p:ph type="ctrTitle" idx="2"/>
          </p:nvPr>
        </p:nvSpPr>
        <p:spPr>
          <a:xfrm>
            <a:off x="7748633" y="3014757"/>
            <a:ext cx="3492400" cy="513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b="0">
                <a:solidFill>
                  <a:schemeClr val="dk1"/>
                </a:solidFill>
              </a:defRPr>
            </a:lvl1pPr>
            <a:lvl2pPr lvl="1"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2pPr>
            <a:lvl3pPr lvl="2"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3pPr>
            <a:lvl4pPr lvl="3"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4pPr>
            <a:lvl5pPr lvl="4"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5pPr>
            <a:lvl6pPr lvl="5"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6pPr>
            <a:lvl7pPr lvl="6"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7pPr>
            <a:lvl8pPr lvl="7"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8pPr>
            <a:lvl9pPr lvl="8"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9pPr>
          </a:lstStyle>
          <a:p>
            <a:endParaRPr/>
          </a:p>
        </p:txBody>
      </p:sp>
      <p:sp>
        <p:nvSpPr>
          <p:cNvPr id="499" name="Google Shape;499;p36"/>
          <p:cNvSpPr txBox="1">
            <a:spLocks noGrp="1"/>
          </p:cNvSpPr>
          <p:nvPr>
            <p:ph type="ctrTitle" idx="3"/>
          </p:nvPr>
        </p:nvSpPr>
        <p:spPr>
          <a:xfrm>
            <a:off x="7748633" y="1424524"/>
            <a:ext cx="3492400" cy="513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b="0">
                <a:solidFill>
                  <a:schemeClr val="dk1"/>
                </a:solidFill>
              </a:defRPr>
            </a:lvl1pPr>
            <a:lvl2pPr lvl="1"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2pPr>
            <a:lvl3pPr lvl="2"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3pPr>
            <a:lvl4pPr lvl="3"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4pPr>
            <a:lvl5pPr lvl="4"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5pPr>
            <a:lvl6pPr lvl="5"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6pPr>
            <a:lvl7pPr lvl="6"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7pPr>
            <a:lvl8pPr lvl="7"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8pPr>
            <a:lvl9pPr lvl="8"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9pPr>
          </a:lstStyle>
          <a:p>
            <a:endParaRPr/>
          </a:p>
        </p:txBody>
      </p:sp>
      <p:sp>
        <p:nvSpPr>
          <p:cNvPr id="500" name="Google Shape;500;p36"/>
          <p:cNvSpPr txBox="1">
            <a:spLocks noGrp="1"/>
          </p:cNvSpPr>
          <p:nvPr>
            <p:ph type="subTitle" idx="1"/>
          </p:nvPr>
        </p:nvSpPr>
        <p:spPr>
          <a:xfrm>
            <a:off x="7748633" y="1828119"/>
            <a:ext cx="3492400" cy="7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a:solidFill>
                  <a:schemeClr val="dk1"/>
                </a:solidFill>
              </a:defRPr>
            </a:lvl1pPr>
            <a:lvl2pPr lvl="1" algn="r" rtl="0">
              <a:lnSpc>
                <a:spcPct val="100000"/>
              </a:lnSpc>
              <a:spcBef>
                <a:spcPts val="0"/>
              </a:spcBef>
              <a:spcAft>
                <a:spcPts val="0"/>
              </a:spcAft>
              <a:buClr>
                <a:schemeClr val="dk1"/>
              </a:buClr>
              <a:buSzPts val="1100"/>
              <a:buNone/>
              <a:defRPr sz="1467">
                <a:solidFill>
                  <a:schemeClr val="dk1"/>
                </a:solidFill>
              </a:defRPr>
            </a:lvl2pPr>
            <a:lvl3pPr lvl="2" algn="r" rtl="0">
              <a:lnSpc>
                <a:spcPct val="100000"/>
              </a:lnSpc>
              <a:spcBef>
                <a:spcPts val="0"/>
              </a:spcBef>
              <a:spcAft>
                <a:spcPts val="0"/>
              </a:spcAft>
              <a:buClr>
                <a:schemeClr val="dk1"/>
              </a:buClr>
              <a:buSzPts val="1100"/>
              <a:buNone/>
              <a:defRPr sz="1467">
                <a:solidFill>
                  <a:schemeClr val="dk1"/>
                </a:solidFill>
              </a:defRPr>
            </a:lvl3pPr>
            <a:lvl4pPr lvl="3" algn="r" rtl="0">
              <a:lnSpc>
                <a:spcPct val="100000"/>
              </a:lnSpc>
              <a:spcBef>
                <a:spcPts val="0"/>
              </a:spcBef>
              <a:spcAft>
                <a:spcPts val="0"/>
              </a:spcAft>
              <a:buClr>
                <a:schemeClr val="dk1"/>
              </a:buClr>
              <a:buSzPts val="1100"/>
              <a:buNone/>
              <a:defRPr sz="1467">
                <a:solidFill>
                  <a:schemeClr val="dk1"/>
                </a:solidFill>
              </a:defRPr>
            </a:lvl4pPr>
            <a:lvl5pPr lvl="4" algn="r" rtl="0">
              <a:lnSpc>
                <a:spcPct val="100000"/>
              </a:lnSpc>
              <a:spcBef>
                <a:spcPts val="0"/>
              </a:spcBef>
              <a:spcAft>
                <a:spcPts val="0"/>
              </a:spcAft>
              <a:buClr>
                <a:schemeClr val="dk1"/>
              </a:buClr>
              <a:buSzPts val="1100"/>
              <a:buNone/>
              <a:defRPr sz="1467">
                <a:solidFill>
                  <a:schemeClr val="dk1"/>
                </a:solidFill>
              </a:defRPr>
            </a:lvl5pPr>
            <a:lvl6pPr lvl="5" algn="r" rtl="0">
              <a:lnSpc>
                <a:spcPct val="100000"/>
              </a:lnSpc>
              <a:spcBef>
                <a:spcPts val="0"/>
              </a:spcBef>
              <a:spcAft>
                <a:spcPts val="0"/>
              </a:spcAft>
              <a:buClr>
                <a:schemeClr val="dk1"/>
              </a:buClr>
              <a:buSzPts val="1100"/>
              <a:buNone/>
              <a:defRPr sz="1467">
                <a:solidFill>
                  <a:schemeClr val="dk1"/>
                </a:solidFill>
              </a:defRPr>
            </a:lvl6pPr>
            <a:lvl7pPr lvl="6" algn="r" rtl="0">
              <a:lnSpc>
                <a:spcPct val="100000"/>
              </a:lnSpc>
              <a:spcBef>
                <a:spcPts val="0"/>
              </a:spcBef>
              <a:spcAft>
                <a:spcPts val="0"/>
              </a:spcAft>
              <a:buClr>
                <a:schemeClr val="dk1"/>
              </a:buClr>
              <a:buSzPts val="1100"/>
              <a:buNone/>
              <a:defRPr sz="1467">
                <a:solidFill>
                  <a:schemeClr val="dk1"/>
                </a:solidFill>
              </a:defRPr>
            </a:lvl7pPr>
            <a:lvl8pPr lvl="7" algn="r" rtl="0">
              <a:lnSpc>
                <a:spcPct val="100000"/>
              </a:lnSpc>
              <a:spcBef>
                <a:spcPts val="0"/>
              </a:spcBef>
              <a:spcAft>
                <a:spcPts val="0"/>
              </a:spcAft>
              <a:buClr>
                <a:schemeClr val="dk1"/>
              </a:buClr>
              <a:buSzPts val="1100"/>
              <a:buNone/>
              <a:defRPr sz="1467">
                <a:solidFill>
                  <a:schemeClr val="dk1"/>
                </a:solidFill>
              </a:defRPr>
            </a:lvl8pPr>
            <a:lvl9pPr lvl="8" algn="r" rtl="0">
              <a:lnSpc>
                <a:spcPct val="100000"/>
              </a:lnSpc>
              <a:spcBef>
                <a:spcPts val="0"/>
              </a:spcBef>
              <a:spcAft>
                <a:spcPts val="0"/>
              </a:spcAft>
              <a:buClr>
                <a:schemeClr val="dk1"/>
              </a:buClr>
              <a:buSzPts val="1100"/>
              <a:buNone/>
              <a:defRPr sz="1467">
                <a:solidFill>
                  <a:schemeClr val="dk1"/>
                </a:solidFill>
              </a:defRPr>
            </a:lvl9pPr>
          </a:lstStyle>
          <a:p>
            <a:endParaRPr/>
          </a:p>
        </p:txBody>
      </p:sp>
      <p:sp>
        <p:nvSpPr>
          <p:cNvPr id="501" name="Google Shape;501;p36"/>
          <p:cNvSpPr txBox="1">
            <a:spLocks noGrp="1"/>
          </p:cNvSpPr>
          <p:nvPr>
            <p:ph type="subTitle" idx="4"/>
          </p:nvPr>
        </p:nvSpPr>
        <p:spPr>
          <a:xfrm>
            <a:off x="7748633" y="3418352"/>
            <a:ext cx="3492400" cy="7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a:solidFill>
                  <a:schemeClr val="dk1"/>
                </a:solidFill>
              </a:defRPr>
            </a:lvl1pPr>
            <a:lvl2pPr lvl="1" rtl="0">
              <a:lnSpc>
                <a:spcPct val="100000"/>
              </a:lnSpc>
              <a:spcBef>
                <a:spcPts val="0"/>
              </a:spcBef>
              <a:spcAft>
                <a:spcPts val="0"/>
              </a:spcAft>
              <a:buClr>
                <a:schemeClr val="dk1"/>
              </a:buClr>
              <a:buSzPts val="1100"/>
              <a:buNone/>
              <a:defRPr sz="1467">
                <a:solidFill>
                  <a:schemeClr val="dk1"/>
                </a:solidFill>
              </a:defRPr>
            </a:lvl2pPr>
            <a:lvl3pPr lvl="2" rtl="0">
              <a:lnSpc>
                <a:spcPct val="100000"/>
              </a:lnSpc>
              <a:spcBef>
                <a:spcPts val="0"/>
              </a:spcBef>
              <a:spcAft>
                <a:spcPts val="0"/>
              </a:spcAft>
              <a:buClr>
                <a:schemeClr val="dk1"/>
              </a:buClr>
              <a:buSzPts val="1100"/>
              <a:buNone/>
              <a:defRPr sz="1467">
                <a:solidFill>
                  <a:schemeClr val="dk1"/>
                </a:solidFill>
              </a:defRPr>
            </a:lvl3pPr>
            <a:lvl4pPr lvl="3" rtl="0">
              <a:lnSpc>
                <a:spcPct val="100000"/>
              </a:lnSpc>
              <a:spcBef>
                <a:spcPts val="0"/>
              </a:spcBef>
              <a:spcAft>
                <a:spcPts val="0"/>
              </a:spcAft>
              <a:buClr>
                <a:schemeClr val="dk1"/>
              </a:buClr>
              <a:buSzPts val="1100"/>
              <a:buNone/>
              <a:defRPr sz="1467">
                <a:solidFill>
                  <a:schemeClr val="dk1"/>
                </a:solidFill>
              </a:defRPr>
            </a:lvl4pPr>
            <a:lvl5pPr lvl="4" rtl="0">
              <a:lnSpc>
                <a:spcPct val="100000"/>
              </a:lnSpc>
              <a:spcBef>
                <a:spcPts val="0"/>
              </a:spcBef>
              <a:spcAft>
                <a:spcPts val="0"/>
              </a:spcAft>
              <a:buClr>
                <a:schemeClr val="dk1"/>
              </a:buClr>
              <a:buSzPts val="1100"/>
              <a:buNone/>
              <a:defRPr sz="1467">
                <a:solidFill>
                  <a:schemeClr val="dk1"/>
                </a:solidFill>
              </a:defRPr>
            </a:lvl5pPr>
            <a:lvl6pPr lvl="5" rtl="0">
              <a:lnSpc>
                <a:spcPct val="100000"/>
              </a:lnSpc>
              <a:spcBef>
                <a:spcPts val="0"/>
              </a:spcBef>
              <a:spcAft>
                <a:spcPts val="0"/>
              </a:spcAft>
              <a:buClr>
                <a:schemeClr val="dk1"/>
              </a:buClr>
              <a:buSzPts val="1100"/>
              <a:buNone/>
              <a:defRPr sz="1467">
                <a:solidFill>
                  <a:schemeClr val="dk1"/>
                </a:solidFill>
              </a:defRPr>
            </a:lvl6pPr>
            <a:lvl7pPr lvl="6" rtl="0">
              <a:lnSpc>
                <a:spcPct val="100000"/>
              </a:lnSpc>
              <a:spcBef>
                <a:spcPts val="0"/>
              </a:spcBef>
              <a:spcAft>
                <a:spcPts val="0"/>
              </a:spcAft>
              <a:buClr>
                <a:schemeClr val="dk1"/>
              </a:buClr>
              <a:buSzPts val="1100"/>
              <a:buNone/>
              <a:defRPr sz="1467">
                <a:solidFill>
                  <a:schemeClr val="dk1"/>
                </a:solidFill>
              </a:defRPr>
            </a:lvl7pPr>
            <a:lvl8pPr lvl="7" rtl="0">
              <a:lnSpc>
                <a:spcPct val="100000"/>
              </a:lnSpc>
              <a:spcBef>
                <a:spcPts val="0"/>
              </a:spcBef>
              <a:spcAft>
                <a:spcPts val="0"/>
              </a:spcAft>
              <a:buClr>
                <a:schemeClr val="dk1"/>
              </a:buClr>
              <a:buSzPts val="1100"/>
              <a:buNone/>
              <a:defRPr sz="1467">
                <a:solidFill>
                  <a:schemeClr val="dk1"/>
                </a:solidFill>
              </a:defRPr>
            </a:lvl8pPr>
            <a:lvl9pPr lvl="8" rtl="0">
              <a:lnSpc>
                <a:spcPct val="100000"/>
              </a:lnSpc>
              <a:spcBef>
                <a:spcPts val="0"/>
              </a:spcBef>
              <a:spcAft>
                <a:spcPts val="0"/>
              </a:spcAft>
              <a:buClr>
                <a:schemeClr val="dk1"/>
              </a:buClr>
              <a:buSzPts val="1100"/>
              <a:buNone/>
              <a:defRPr sz="1467">
                <a:solidFill>
                  <a:schemeClr val="dk1"/>
                </a:solidFill>
              </a:defRPr>
            </a:lvl9pPr>
          </a:lstStyle>
          <a:p>
            <a:endParaRPr/>
          </a:p>
        </p:txBody>
      </p:sp>
      <p:sp>
        <p:nvSpPr>
          <p:cNvPr id="502" name="Google Shape;502;p36"/>
          <p:cNvSpPr txBox="1">
            <a:spLocks noGrp="1"/>
          </p:cNvSpPr>
          <p:nvPr>
            <p:ph type="ctrTitle" idx="5"/>
          </p:nvPr>
        </p:nvSpPr>
        <p:spPr>
          <a:xfrm>
            <a:off x="7748633" y="4605000"/>
            <a:ext cx="3492400" cy="513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b="0">
                <a:solidFill>
                  <a:schemeClr val="dk1"/>
                </a:solidFill>
              </a:defRPr>
            </a:lvl1pPr>
            <a:lvl2pPr lvl="1"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2pPr>
            <a:lvl3pPr lvl="2"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3pPr>
            <a:lvl4pPr lvl="3"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4pPr>
            <a:lvl5pPr lvl="4"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5pPr>
            <a:lvl6pPr lvl="5"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6pPr>
            <a:lvl7pPr lvl="6"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7pPr>
            <a:lvl8pPr lvl="7"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8pPr>
            <a:lvl9pPr lvl="8"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9pPr>
          </a:lstStyle>
          <a:p>
            <a:endParaRPr/>
          </a:p>
        </p:txBody>
      </p:sp>
      <p:sp>
        <p:nvSpPr>
          <p:cNvPr id="503" name="Google Shape;503;p36"/>
          <p:cNvSpPr txBox="1">
            <a:spLocks noGrp="1"/>
          </p:cNvSpPr>
          <p:nvPr>
            <p:ph type="subTitle" idx="6"/>
          </p:nvPr>
        </p:nvSpPr>
        <p:spPr>
          <a:xfrm>
            <a:off x="7748633" y="5012667"/>
            <a:ext cx="3492400" cy="7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a:solidFill>
                  <a:schemeClr val="dk1"/>
                </a:solidFill>
              </a:defRPr>
            </a:lvl1pPr>
            <a:lvl2pPr lvl="1" algn="ctr" rtl="0">
              <a:lnSpc>
                <a:spcPct val="100000"/>
              </a:lnSpc>
              <a:spcBef>
                <a:spcPts val="0"/>
              </a:spcBef>
              <a:spcAft>
                <a:spcPts val="0"/>
              </a:spcAft>
              <a:buClr>
                <a:schemeClr val="dk1"/>
              </a:buClr>
              <a:buSzPts val="1100"/>
              <a:buNone/>
              <a:defRPr sz="1467">
                <a:solidFill>
                  <a:schemeClr val="dk1"/>
                </a:solidFill>
              </a:defRPr>
            </a:lvl2pPr>
            <a:lvl3pPr lvl="2" algn="ctr" rtl="0">
              <a:lnSpc>
                <a:spcPct val="100000"/>
              </a:lnSpc>
              <a:spcBef>
                <a:spcPts val="0"/>
              </a:spcBef>
              <a:spcAft>
                <a:spcPts val="0"/>
              </a:spcAft>
              <a:buClr>
                <a:schemeClr val="dk1"/>
              </a:buClr>
              <a:buSzPts val="1100"/>
              <a:buNone/>
              <a:defRPr sz="1467">
                <a:solidFill>
                  <a:schemeClr val="dk1"/>
                </a:solidFill>
              </a:defRPr>
            </a:lvl3pPr>
            <a:lvl4pPr lvl="3" algn="ctr" rtl="0">
              <a:lnSpc>
                <a:spcPct val="100000"/>
              </a:lnSpc>
              <a:spcBef>
                <a:spcPts val="0"/>
              </a:spcBef>
              <a:spcAft>
                <a:spcPts val="0"/>
              </a:spcAft>
              <a:buClr>
                <a:schemeClr val="dk1"/>
              </a:buClr>
              <a:buSzPts val="1100"/>
              <a:buNone/>
              <a:defRPr sz="1467">
                <a:solidFill>
                  <a:schemeClr val="dk1"/>
                </a:solidFill>
              </a:defRPr>
            </a:lvl4pPr>
            <a:lvl5pPr lvl="4" algn="ctr" rtl="0">
              <a:lnSpc>
                <a:spcPct val="100000"/>
              </a:lnSpc>
              <a:spcBef>
                <a:spcPts val="0"/>
              </a:spcBef>
              <a:spcAft>
                <a:spcPts val="0"/>
              </a:spcAft>
              <a:buClr>
                <a:schemeClr val="dk1"/>
              </a:buClr>
              <a:buSzPts val="1100"/>
              <a:buNone/>
              <a:defRPr sz="1467">
                <a:solidFill>
                  <a:schemeClr val="dk1"/>
                </a:solidFill>
              </a:defRPr>
            </a:lvl5pPr>
            <a:lvl6pPr lvl="5" algn="ctr" rtl="0">
              <a:lnSpc>
                <a:spcPct val="100000"/>
              </a:lnSpc>
              <a:spcBef>
                <a:spcPts val="0"/>
              </a:spcBef>
              <a:spcAft>
                <a:spcPts val="0"/>
              </a:spcAft>
              <a:buClr>
                <a:schemeClr val="dk1"/>
              </a:buClr>
              <a:buSzPts val="1100"/>
              <a:buNone/>
              <a:defRPr sz="1467">
                <a:solidFill>
                  <a:schemeClr val="dk1"/>
                </a:solidFill>
              </a:defRPr>
            </a:lvl6pPr>
            <a:lvl7pPr lvl="6" algn="ctr" rtl="0">
              <a:lnSpc>
                <a:spcPct val="100000"/>
              </a:lnSpc>
              <a:spcBef>
                <a:spcPts val="0"/>
              </a:spcBef>
              <a:spcAft>
                <a:spcPts val="0"/>
              </a:spcAft>
              <a:buClr>
                <a:schemeClr val="dk1"/>
              </a:buClr>
              <a:buSzPts val="1100"/>
              <a:buNone/>
              <a:defRPr sz="1467">
                <a:solidFill>
                  <a:schemeClr val="dk1"/>
                </a:solidFill>
              </a:defRPr>
            </a:lvl7pPr>
            <a:lvl8pPr lvl="7" algn="ctr" rtl="0">
              <a:lnSpc>
                <a:spcPct val="100000"/>
              </a:lnSpc>
              <a:spcBef>
                <a:spcPts val="0"/>
              </a:spcBef>
              <a:spcAft>
                <a:spcPts val="0"/>
              </a:spcAft>
              <a:buClr>
                <a:schemeClr val="dk1"/>
              </a:buClr>
              <a:buSzPts val="1100"/>
              <a:buNone/>
              <a:defRPr sz="1467">
                <a:solidFill>
                  <a:schemeClr val="dk1"/>
                </a:solidFill>
              </a:defRPr>
            </a:lvl8pPr>
            <a:lvl9pPr lvl="8" algn="ctr" rtl="0">
              <a:lnSpc>
                <a:spcPct val="100000"/>
              </a:lnSpc>
              <a:spcBef>
                <a:spcPts val="0"/>
              </a:spcBef>
              <a:spcAft>
                <a:spcPts val="0"/>
              </a:spcAft>
              <a:buClr>
                <a:schemeClr val="dk1"/>
              </a:buClr>
              <a:buSzPts val="1100"/>
              <a:buNone/>
              <a:defRPr sz="1467">
                <a:solidFill>
                  <a:schemeClr val="dk1"/>
                </a:solidFill>
              </a:defRPr>
            </a:lvl9pPr>
          </a:lstStyle>
          <a:p>
            <a:endParaRPr/>
          </a:p>
        </p:txBody>
      </p:sp>
    </p:spTree>
    <p:extLst>
      <p:ext uri="{BB962C8B-B14F-4D97-AF65-F5344CB8AC3E}">
        <p14:creationId xmlns:p14="http://schemas.microsoft.com/office/powerpoint/2010/main" val="121652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E15A94-3F11-4D23-A7AA-B15424FFA824}"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536660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504"/>
        <p:cNvGrpSpPr/>
        <p:nvPr/>
      </p:nvGrpSpPr>
      <p:grpSpPr>
        <a:xfrm>
          <a:off x="0" y="0"/>
          <a:ext cx="0" cy="0"/>
          <a:chOff x="0" y="0"/>
          <a:chExt cx="0" cy="0"/>
        </a:xfrm>
      </p:grpSpPr>
      <p:sp>
        <p:nvSpPr>
          <p:cNvPr id="505" name="Google Shape;505;p37"/>
          <p:cNvSpPr/>
          <p:nvPr/>
        </p:nvSpPr>
        <p:spPr>
          <a:xfrm rot="10800000" flipH="1">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37"/>
          <p:cNvSpPr txBox="1">
            <a:spLocks noGrp="1"/>
          </p:cNvSpPr>
          <p:nvPr>
            <p:ph type="title"/>
          </p:nvPr>
        </p:nvSpPr>
        <p:spPr>
          <a:xfrm>
            <a:off x="1246033" y="1424533"/>
            <a:ext cx="26924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07" name="Google Shape;507;p37"/>
          <p:cNvSpPr txBox="1">
            <a:spLocks noGrp="1"/>
          </p:cNvSpPr>
          <p:nvPr>
            <p:ph type="ctrTitle" idx="2"/>
          </p:nvPr>
        </p:nvSpPr>
        <p:spPr>
          <a:xfrm>
            <a:off x="9139967" y="4359047"/>
            <a:ext cx="2234400" cy="5132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lt1"/>
              </a:buClr>
              <a:buSzPts val="1600"/>
              <a:buNone/>
              <a:defRPr sz="2133" b="0">
                <a:solidFill>
                  <a:schemeClr val="lt1"/>
                </a:solidFill>
              </a:defRPr>
            </a:lvl1pPr>
            <a:lvl2pPr lvl="1"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2pPr>
            <a:lvl3pPr lvl="2"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3pPr>
            <a:lvl4pPr lvl="3"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4pPr>
            <a:lvl5pPr lvl="4"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5pPr>
            <a:lvl6pPr lvl="5"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6pPr>
            <a:lvl7pPr lvl="6"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7pPr>
            <a:lvl8pPr lvl="7"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8pPr>
            <a:lvl9pPr lvl="8"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9pPr>
          </a:lstStyle>
          <a:p>
            <a:endParaRPr/>
          </a:p>
        </p:txBody>
      </p:sp>
      <p:sp>
        <p:nvSpPr>
          <p:cNvPr id="508" name="Google Shape;508;p37"/>
          <p:cNvSpPr txBox="1">
            <a:spLocks noGrp="1"/>
          </p:cNvSpPr>
          <p:nvPr>
            <p:ph type="ctrTitle" idx="3"/>
          </p:nvPr>
        </p:nvSpPr>
        <p:spPr>
          <a:xfrm>
            <a:off x="9139967" y="1710317"/>
            <a:ext cx="2234400" cy="5132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lt1"/>
              </a:buClr>
              <a:buSzPts val="1600"/>
              <a:buNone/>
              <a:defRPr sz="2133" b="0">
                <a:solidFill>
                  <a:schemeClr val="lt1"/>
                </a:solidFill>
              </a:defRPr>
            </a:lvl1pPr>
            <a:lvl2pPr lvl="1"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2pPr>
            <a:lvl3pPr lvl="2"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3pPr>
            <a:lvl4pPr lvl="3"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4pPr>
            <a:lvl5pPr lvl="4"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5pPr>
            <a:lvl6pPr lvl="5"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6pPr>
            <a:lvl7pPr lvl="6"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7pPr>
            <a:lvl8pPr lvl="7"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8pPr>
            <a:lvl9pPr lvl="8"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9pPr>
          </a:lstStyle>
          <a:p>
            <a:endParaRPr/>
          </a:p>
        </p:txBody>
      </p:sp>
      <p:sp>
        <p:nvSpPr>
          <p:cNvPr id="509" name="Google Shape;509;p37"/>
          <p:cNvSpPr txBox="1">
            <a:spLocks noGrp="1"/>
          </p:cNvSpPr>
          <p:nvPr>
            <p:ph type="subTitle" idx="1"/>
          </p:nvPr>
        </p:nvSpPr>
        <p:spPr>
          <a:xfrm>
            <a:off x="9139967" y="2100685"/>
            <a:ext cx="2234400" cy="95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100"/>
              <a:buNone/>
              <a:defRPr>
                <a:solidFill>
                  <a:schemeClr val="lt1"/>
                </a:solidFill>
              </a:defRPr>
            </a:lvl1pPr>
            <a:lvl2pPr lvl="1" algn="r" rtl="0">
              <a:lnSpc>
                <a:spcPct val="100000"/>
              </a:lnSpc>
              <a:spcBef>
                <a:spcPts val="0"/>
              </a:spcBef>
              <a:spcAft>
                <a:spcPts val="0"/>
              </a:spcAft>
              <a:buClr>
                <a:schemeClr val="lt1"/>
              </a:buClr>
              <a:buSzPts val="1100"/>
              <a:buNone/>
              <a:defRPr sz="1467">
                <a:solidFill>
                  <a:schemeClr val="lt1"/>
                </a:solidFill>
              </a:defRPr>
            </a:lvl2pPr>
            <a:lvl3pPr lvl="2" algn="r" rtl="0">
              <a:lnSpc>
                <a:spcPct val="100000"/>
              </a:lnSpc>
              <a:spcBef>
                <a:spcPts val="0"/>
              </a:spcBef>
              <a:spcAft>
                <a:spcPts val="0"/>
              </a:spcAft>
              <a:buClr>
                <a:schemeClr val="lt1"/>
              </a:buClr>
              <a:buSzPts val="1100"/>
              <a:buNone/>
              <a:defRPr sz="1467">
                <a:solidFill>
                  <a:schemeClr val="lt1"/>
                </a:solidFill>
              </a:defRPr>
            </a:lvl3pPr>
            <a:lvl4pPr lvl="3" algn="r" rtl="0">
              <a:lnSpc>
                <a:spcPct val="100000"/>
              </a:lnSpc>
              <a:spcBef>
                <a:spcPts val="0"/>
              </a:spcBef>
              <a:spcAft>
                <a:spcPts val="0"/>
              </a:spcAft>
              <a:buClr>
                <a:schemeClr val="lt1"/>
              </a:buClr>
              <a:buSzPts val="1100"/>
              <a:buNone/>
              <a:defRPr sz="1467">
                <a:solidFill>
                  <a:schemeClr val="lt1"/>
                </a:solidFill>
              </a:defRPr>
            </a:lvl4pPr>
            <a:lvl5pPr lvl="4" algn="r" rtl="0">
              <a:lnSpc>
                <a:spcPct val="100000"/>
              </a:lnSpc>
              <a:spcBef>
                <a:spcPts val="0"/>
              </a:spcBef>
              <a:spcAft>
                <a:spcPts val="0"/>
              </a:spcAft>
              <a:buClr>
                <a:schemeClr val="lt1"/>
              </a:buClr>
              <a:buSzPts val="1100"/>
              <a:buNone/>
              <a:defRPr sz="1467">
                <a:solidFill>
                  <a:schemeClr val="lt1"/>
                </a:solidFill>
              </a:defRPr>
            </a:lvl5pPr>
            <a:lvl6pPr lvl="5" algn="r" rtl="0">
              <a:lnSpc>
                <a:spcPct val="100000"/>
              </a:lnSpc>
              <a:spcBef>
                <a:spcPts val="0"/>
              </a:spcBef>
              <a:spcAft>
                <a:spcPts val="0"/>
              </a:spcAft>
              <a:buClr>
                <a:schemeClr val="lt1"/>
              </a:buClr>
              <a:buSzPts val="1100"/>
              <a:buNone/>
              <a:defRPr sz="1467">
                <a:solidFill>
                  <a:schemeClr val="lt1"/>
                </a:solidFill>
              </a:defRPr>
            </a:lvl6pPr>
            <a:lvl7pPr lvl="6" algn="r" rtl="0">
              <a:lnSpc>
                <a:spcPct val="100000"/>
              </a:lnSpc>
              <a:spcBef>
                <a:spcPts val="0"/>
              </a:spcBef>
              <a:spcAft>
                <a:spcPts val="0"/>
              </a:spcAft>
              <a:buClr>
                <a:schemeClr val="lt1"/>
              </a:buClr>
              <a:buSzPts val="1100"/>
              <a:buNone/>
              <a:defRPr sz="1467">
                <a:solidFill>
                  <a:schemeClr val="lt1"/>
                </a:solidFill>
              </a:defRPr>
            </a:lvl7pPr>
            <a:lvl8pPr lvl="7" algn="r" rtl="0">
              <a:lnSpc>
                <a:spcPct val="100000"/>
              </a:lnSpc>
              <a:spcBef>
                <a:spcPts val="0"/>
              </a:spcBef>
              <a:spcAft>
                <a:spcPts val="0"/>
              </a:spcAft>
              <a:buClr>
                <a:schemeClr val="lt1"/>
              </a:buClr>
              <a:buSzPts val="1100"/>
              <a:buNone/>
              <a:defRPr sz="1467">
                <a:solidFill>
                  <a:schemeClr val="lt1"/>
                </a:solidFill>
              </a:defRPr>
            </a:lvl8pPr>
            <a:lvl9pPr lvl="8" algn="r" rtl="0">
              <a:lnSpc>
                <a:spcPct val="100000"/>
              </a:lnSpc>
              <a:spcBef>
                <a:spcPts val="0"/>
              </a:spcBef>
              <a:spcAft>
                <a:spcPts val="0"/>
              </a:spcAft>
              <a:buClr>
                <a:schemeClr val="lt1"/>
              </a:buClr>
              <a:buSzPts val="1100"/>
              <a:buNone/>
              <a:defRPr sz="1467">
                <a:solidFill>
                  <a:schemeClr val="lt1"/>
                </a:solidFill>
              </a:defRPr>
            </a:lvl9pPr>
          </a:lstStyle>
          <a:p>
            <a:endParaRPr/>
          </a:p>
        </p:txBody>
      </p:sp>
      <p:sp>
        <p:nvSpPr>
          <p:cNvPr id="510" name="Google Shape;510;p37"/>
          <p:cNvSpPr txBox="1">
            <a:spLocks noGrp="1"/>
          </p:cNvSpPr>
          <p:nvPr>
            <p:ph type="subTitle" idx="4"/>
          </p:nvPr>
        </p:nvSpPr>
        <p:spPr>
          <a:xfrm>
            <a:off x="9139967" y="4758509"/>
            <a:ext cx="2234400" cy="8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100"/>
              <a:buNone/>
              <a:defRPr>
                <a:solidFill>
                  <a:schemeClr val="lt1"/>
                </a:solidFill>
              </a:defRPr>
            </a:lvl1pPr>
            <a:lvl2pPr lvl="1" rtl="0">
              <a:lnSpc>
                <a:spcPct val="100000"/>
              </a:lnSpc>
              <a:spcBef>
                <a:spcPts val="0"/>
              </a:spcBef>
              <a:spcAft>
                <a:spcPts val="0"/>
              </a:spcAft>
              <a:buClr>
                <a:schemeClr val="lt1"/>
              </a:buClr>
              <a:buSzPts val="1100"/>
              <a:buNone/>
              <a:defRPr sz="1467">
                <a:solidFill>
                  <a:schemeClr val="lt1"/>
                </a:solidFill>
              </a:defRPr>
            </a:lvl2pPr>
            <a:lvl3pPr lvl="2" rtl="0">
              <a:lnSpc>
                <a:spcPct val="100000"/>
              </a:lnSpc>
              <a:spcBef>
                <a:spcPts val="0"/>
              </a:spcBef>
              <a:spcAft>
                <a:spcPts val="0"/>
              </a:spcAft>
              <a:buClr>
                <a:schemeClr val="lt1"/>
              </a:buClr>
              <a:buSzPts val="1100"/>
              <a:buNone/>
              <a:defRPr sz="1467">
                <a:solidFill>
                  <a:schemeClr val="lt1"/>
                </a:solidFill>
              </a:defRPr>
            </a:lvl3pPr>
            <a:lvl4pPr lvl="3" rtl="0">
              <a:lnSpc>
                <a:spcPct val="100000"/>
              </a:lnSpc>
              <a:spcBef>
                <a:spcPts val="0"/>
              </a:spcBef>
              <a:spcAft>
                <a:spcPts val="0"/>
              </a:spcAft>
              <a:buClr>
                <a:schemeClr val="lt1"/>
              </a:buClr>
              <a:buSzPts val="1100"/>
              <a:buNone/>
              <a:defRPr sz="1467">
                <a:solidFill>
                  <a:schemeClr val="lt1"/>
                </a:solidFill>
              </a:defRPr>
            </a:lvl4pPr>
            <a:lvl5pPr lvl="4" rtl="0">
              <a:lnSpc>
                <a:spcPct val="100000"/>
              </a:lnSpc>
              <a:spcBef>
                <a:spcPts val="0"/>
              </a:spcBef>
              <a:spcAft>
                <a:spcPts val="0"/>
              </a:spcAft>
              <a:buClr>
                <a:schemeClr val="lt1"/>
              </a:buClr>
              <a:buSzPts val="1100"/>
              <a:buNone/>
              <a:defRPr sz="1467">
                <a:solidFill>
                  <a:schemeClr val="lt1"/>
                </a:solidFill>
              </a:defRPr>
            </a:lvl5pPr>
            <a:lvl6pPr lvl="5" rtl="0">
              <a:lnSpc>
                <a:spcPct val="100000"/>
              </a:lnSpc>
              <a:spcBef>
                <a:spcPts val="0"/>
              </a:spcBef>
              <a:spcAft>
                <a:spcPts val="0"/>
              </a:spcAft>
              <a:buClr>
                <a:schemeClr val="lt1"/>
              </a:buClr>
              <a:buSzPts val="1100"/>
              <a:buNone/>
              <a:defRPr sz="1467">
                <a:solidFill>
                  <a:schemeClr val="lt1"/>
                </a:solidFill>
              </a:defRPr>
            </a:lvl6pPr>
            <a:lvl7pPr lvl="6" rtl="0">
              <a:lnSpc>
                <a:spcPct val="100000"/>
              </a:lnSpc>
              <a:spcBef>
                <a:spcPts val="0"/>
              </a:spcBef>
              <a:spcAft>
                <a:spcPts val="0"/>
              </a:spcAft>
              <a:buClr>
                <a:schemeClr val="lt1"/>
              </a:buClr>
              <a:buSzPts val="1100"/>
              <a:buNone/>
              <a:defRPr sz="1467">
                <a:solidFill>
                  <a:schemeClr val="lt1"/>
                </a:solidFill>
              </a:defRPr>
            </a:lvl7pPr>
            <a:lvl8pPr lvl="7" rtl="0">
              <a:lnSpc>
                <a:spcPct val="100000"/>
              </a:lnSpc>
              <a:spcBef>
                <a:spcPts val="0"/>
              </a:spcBef>
              <a:spcAft>
                <a:spcPts val="0"/>
              </a:spcAft>
              <a:buClr>
                <a:schemeClr val="lt1"/>
              </a:buClr>
              <a:buSzPts val="1100"/>
              <a:buNone/>
              <a:defRPr sz="1467">
                <a:solidFill>
                  <a:schemeClr val="lt1"/>
                </a:solidFill>
              </a:defRPr>
            </a:lvl8pPr>
            <a:lvl9pPr lvl="8" rtl="0">
              <a:lnSpc>
                <a:spcPct val="100000"/>
              </a:lnSpc>
              <a:spcBef>
                <a:spcPts val="0"/>
              </a:spcBef>
              <a:spcAft>
                <a:spcPts val="0"/>
              </a:spcAft>
              <a:buClr>
                <a:schemeClr val="lt1"/>
              </a:buClr>
              <a:buSzPts val="1100"/>
              <a:buNone/>
              <a:defRPr sz="1467">
                <a:solidFill>
                  <a:schemeClr val="lt1"/>
                </a:solidFill>
              </a:defRPr>
            </a:lvl9pPr>
          </a:lstStyle>
          <a:p>
            <a:endParaRPr/>
          </a:p>
        </p:txBody>
      </p:sp>
      <p:sp>
        <p:nvSpPr>
          <p:cNvPr id="511" name="Google Shape;511;p37"/>
          <p:cNvSpPr txBox="1">
            <a:spLocks noGrp="1"/>
          </p:cNvSpPr>
          <p:nvPr>
            <p:ph type="ctrTitle" idx="5"/>
          </p:nvPr>
        </p:nvSpPr>
        <p:spPr>
          <a:xfrm>
            <a:off x="1921300" y="3032700"/>
            <a:ext cx="2234400" cy="513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2133" b="0">
                <a:solidFill>
                  <a:schemeClr val="lt1"/>
                </a:solidFill>
              </a:defRPr>
            </a:lvl1pPr>
            <a:lvl2pPr lvl="1"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9pPr>
          </a:lstStyle>
          <a:p>
            <a:endParaRPr/>
          </a:p>
        </p:txBody>
      </p:sp>
      <p:sp>
        <p:nvSpPr>
          <p:cNvPr id="512" name="Google Shape;512;p37"/>
          <p:cNvSpPr txBox="1">
            <a:spLocks noGrp="1"/>
          </p:cNvSpPr>
          <p:nvPr>
            <p:ph type="subTitle" idx="6"/>
          </p:nvPr>
        </p:nvSpPr>
        <p:spPr>
          <a:xfrm>
            <a:off x="1921300" y="3427133"/>
            <a:ext cx="2234400" cy="8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a:solidFill>
                  <a:schemeClr val="lt1"/>
                </a:solidFill>
              </a:defRPr>
            </a:lvl1pPr>
            <a:lvl2pPr lvl="1" algn="ctr" rtl="0">
              <a:lnSpc>
                <a:spcPct val="100000"/>
              </a:lnSpc>
              <a:spcBef>
                <a:spcPts val="0"/>
              </a:spcBef>
              <a:spcAft>
                <a:spcPts val="0"/>
              </a:spcAft>
              <a:buClr>
                <a:schemeClr val="lt1"/>
              </a:buClr>
              <a:buSzPts val="1100"/>
              <a:buNone/>
              <a:defRPr sz="1467">
                <a:solidFill>
                  <a:schemeClr val="lt1"/>
                </a:solidFill>
              </a:defRPr>
            </a:lvl2pPr>
            <a:lvl3pPr lvl="2" algn="ctr" rtl="0">
              <a:lnSpc>
                <a:spcPct val="100000"/>
              </a:lnSpc>
              <a:spcBef>
                <a:spcPts val="0"/>
              </a:spcBef>
              <a:spcAft>
                <a:spcPts val="0"/>
              </a:spcAft>
              <a:buClr>
                <a:schemeClr val="lt1"/>
              </a:buClr>
              <a:buSzPts val="1100"/>
              <a:buNone/>
              <a:defRPr sz="1467">
                <a:solidFill>
                  <a:schemeClr val="lt1"/>
                </a:solidFill>
              </a:defRPr>
            </a:lvl3pPr>
            <a:lvl4pPr lvl="3" algn="ctr" rtl="0">
              <a:lnSpc>
                <a:spcPct val="100000"/>
              </a:lnSpc>
              <a:spcBef>
                <a:spcPts val="0"/>
              </a:spcBef>
              <a:spcAft>
                <a:spcPts val="0"/>
              </a:spcAft>
              <a:buClr>
                <a:schemeClr val="lt1"/>
              </a:buClr>
              <a:buSzPts val="1100"/>
              <a:buNone/>
              <a:defRPr sz="1467">
                <a:solidFill>
                  <a:schemeClr val="lt1"/>
                </a:solidFill>
              </a:defRPr>
            </a:lvl4pPr>
            <a:lvl5pPr lvl="4" algn="ctr" rtl="0">
              <a:lnSpc>
                <a:spcPct val="100000"/>
              </a:lnSpc>
              <a:spcBef>
                <a:spcPts val="0"/>
              </a:spcBef>
              <a:spcAft>
                <a:spcPts val="0"/>
              </a:spcAft>
              <a:buClr>
                <a:schemeClr val="lt1"/>
              </a:buClr>
              <a:buSzPts val="1100"/>
              <a:buNone/>
              <a:defRPr sz="1467">
                <a:solidFill>
                  <a:schemeClr val="lt1"/>
                </a:solidFill>
              </a:defRPr>
            </a:lvl5pPr>
            <a:lvl6pPr lvl="5" algn="ctr" rtl="0">
              <a:lnSpc>
                <a:spcPct val="100000"/>
              </a:lnSpc>
              <a:spcBef>
                <a:spcPts val="0"/>
              </a:spcBef>
              <a:spcAft>
                <a:spcPts val="0"/>
              </a:spcAft>
              <a:buClr>
                <a:schemeClr val="lt1"/>
              </a:buClr>
              <a:buSzPts val="1100"/>
              <a:buNone/>
              <a:defRPr sz="1467">
                <a:solidFill>
                  <a:schemeClr val="lt1"/>
                </a:solidFill>
              </a:defRPr>
            </a:lvl6pPr>
            <a:lvl7pPr lvl="6" algn="ctr" rtl="0">
              <a:lnSpc>
                <a:spcPct val="100000"/>
              </a:lnSpc>
              <a:spcBef>
                <a:spcPts val="0"/>
              </a:spcBef>
              <a:spcAft>
                <a:spcPts val="0"/>
              </a:spcAft>
              <a:buClr>
                <a:schemeClr val="lt1"/>
              </a:buClr>
              <a:buSzPts val="1100"/>
              <a:buNone/>
              <a:defRPr sz="1467">
                <a:solidFill>
                  <a:schemeClr val="lt1"/>
                </a:solidFill>
              </a:defRPr>
            </a:lvl7pPr>
            <a:lvl8pPr lvl="7" algn="ctr" rtl="0">
              <a:lnSpc>
                <a:spcPct val="100000"/>
              </a:lnSpc>
              <a:spcBef>
                <a:spcPts val="0"/>
              </a:spcBef>
              <a:spcAft>
                <a:spcPts val="0"/>
              </a:spcAft>
              <a:buClr>
                <a:schemeClr val="lt1"/>
              </a:buClr>
              <a:buSzPts val="1100"/>
              <a:buNone/>
              <a:defRPr sz="1467">
                <a:solidFill>
                  <a:schemeClr val="lt1"/>
                </a:solidFill>
              </a:defRPr>
            </a:lvl8pPr>
            <a:lvl9pPr lvl="8" algn="ctr" rtl="0">
              <a:lnSpc>
                <a:spcPct val="100000"/>
              </a:lnSpc>
              <a:spcBef>
                <a:spcPts val="0"/>
              </a:spcBef>
              <a:spcAft>
                <a:spcPts val="0"/>
              </a:spcAft>
              <a:buClr>
                <a:schemeClr val="lt1"/>
              </a:buClr>
              <a:buSzPts val="1100"/>
              <a:buNone/>
              <a:defRPr sz="1467">
                <a:solidFill>
                  <a:schemeClr val="lt1"/>
                </a:solidFill>
              </a:defRPr>
            </a:lvl9pPr>
          </a:lstStyle>
          <a:p>
            <a:endParaRPr/>
          </a:p>
        </p:txBody>
      </p:sp>
    </p:spTree>
    <p:extLst>
      <p:ext uri="{BB962C8B-B14F-4D97-AF65-F5344CB8AC3E}">
        <p14:creationId xmlns:p14="http://schemas.microsoft.com/office/powerpoint/2010/main" val="2649508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bg>
      <p:bgPr>
        <a:solidFill>
          <a:schemeClr val="lt2"/>
        </a:solidFill>
        <a:effectLst/>
      </p:bgPr>
    </p:bg>
    <p:spTree>
      <p:nvGrpSpPr>
        <p:cNvPr id="1" name="Shape 513"/>
        <p:cNvGrpSpPr/>
        <p:nvPr/>
      </p:nvGrpSpPr>
      <p:grpSpPr>
        <a:xfrm>
          <a:off x="0" y="0"/>
          <a:ext cx="0" cy="0"/>
          <a:chOff x="0" y="0"/>
          <a:chExt cx="0" cy="0"/>
        </a:xfrm>
      </p:grpSpPr>
      <p:sp>
        <p:nvSpPr>
          <p:cNvPr id="514" name="Google Shape;514;p38"/>
          <p:cNvSpPr/>
          <p:nvPr/>
        </p:nvSpPr>
        <p:spPr>
          <a:xfrm rot="10800000">
            <a:off x="7628000" y="600"/>
            <a:ext cx="4564000" cy="6856800"/>
          </a:xfrm>
          <a:prstGeom prst="rtTriangl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2D406A"/>
              </a:solidFill>
              <a:cs typeface="Arial"/>
              <a:sym typeface="Arial"/>
            </a:endParaRPr>
          </a:p>
        </p:txBody>
      </p:sp>
      <p:sp>
        <p:nvSpPr>
          <p:cNvPr id="515" name="Google Shape;515;p38"/>
          <p:cNvSpPr/>
          <p:nvPr/>
        </p:nvSpPr>
        <p:spPr>
          <a:xfrm rot="10800000">
            <a:off x="10399633" y="0"/>
            <a:ext cx="1028000" cy="68580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516" name="Google Shape;516;p38"/>
          <p:cNvSpPr txBox="1">
            <a:spLocks noGrp="1"/>
          </p:cNvSpPr>
          <p:nvPr>
            <p:ph type="title"/>
          </p:nvPr>
        </p:nvSpPr>
        <p:spPr>
          <a:xfrm>
            <a:off x="1246033" y="1424533"/>
            <a:ext cx="2756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17" name="Google Shape;517;p38"/>
          <p:cNvSpPr txBox="1">
            <a:spLocks noGrp="1"/>
          </p:cNvSpPr>
          <p:nvPr>
            <p:ph type="subTitle" idx="1"/>
          </p:nvPr>
        </p:nvSpPr>
        <p:spPr>
          <a:xfrm flipH="1">
            <a:off x="7639900" y="5170733"/>
            <a:ext cx="22388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518" name="Google Shape;518;p38"/>
          <p:cNvSpPr txBox="1">
            <a:spLocks noGrp="1"/>
          </p:cNvSpPr>
          <p:nvPr>
            <p:ph type="subTitle" idx="2"/>
          </p:nvPr>
        </p:nvSpPr>
        <p:spPr>
          <a:xfrm flipH="1">
            <a:off x="7639900" y="4766167"/>
            <a:ext cx="22388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3000"/>
              <a:buNone/>
              <a:defRPr sz="2133">
                <a:solidFill>
                  <a:schemeClr val="dk1"/>
                </a:solidFill>
                <a:latin typeface="Anton"/>
                <a:ea typeface="Anton"/>
                <a:cs typeface="Anton"/>
                <a:sym typeface="Anton"/>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
        <p:nvSpPr>
          <p:cNvPr id="519" name="Google Shape;519;p38"/>
          <p:cNvSpPr txBox="1">
            <a:spLocks noGrp="1"/>
          </p:cNvSpPr>
          <p:nvPr>
            <p:ph type="subTitle" idx="3"/>
          </p:nvPr>
        </p:nvSpPr>
        <p:spPr>
          <a:xfrm flipH="1">
            <a:off x="4442936" y="5170733"/>
            <a:ext cx="22388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520" name="Google Shape;520;p38"/>
          <p:cNvSpPr txBox="1">
            <a:spLocks noGrp="1"/>
          </p:cNvSpPr>
          <p:nvPr>
            <p:ph type="subTitle" idx="4"/>
          </p:nvPr>
        </p:nvSpPr>
        <p:spPr>
          <a:xfrm flipH="1">
            <a:off x="4442903" y="4766167"/>
            <a:ext cx="22388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3000"/>
              <a:buNone/>
              <a:defRPr sz="2133">
                <a:solidFill>
                  <a:schemeClr val="dk1"/>
                </a:solidFill>
                <a:latin typeface="Anton"/>
                <a:ea typeface="Anton"/>
                <a:cs typeface="Anton"/>
                <a:sym typeface="Anton"/>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
        <p:nvSpPr>
          <p:cNvPr id="521" name="Google Shape;521;p38"/>
          <p:cNvSpPr txBox="1">
            <a:spLocks noGrp="1"/>
          </p:cNvSpPr>
          <p:nvPr>
            <p:ph type="subTitle" idx="5"/>
          </p:nvPr>
        </p:nvSpPr>
        <p:spPr>
          <a:xfrm flipH="1">
            <a:off x="1245937" y="5170733"/>
            <a:ext cx="22388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522" name="Google Shape;522;p38"/>
          <p:cNvSpPr txBox="1">
            <a:spLocks noGrp="1"/>
          </p:cNvSpPr>
          <p:nvPr>
            <p:ph type="subTitle" idx="6"/>
          </p:nvPr>
        </p:nvSpPr>
        <p:spPr>
          <a:xfrm flipH="1">
            <a:off x="1245876" y="4766167"/>
            <a:ext cx="22388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3000"/>
              <a:buNone/>
              <a:defRPr sz="2133">
                <a:solidFill>
                  <a:schemeClr val="dk1"/>
                </a:solidFill>
                <a:latin typeface="Anton"/>
                <a:ea typeface="Anton"/>
                <a:cs typeface="Anton"/>
                <a:sym typeface="Anton"/>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Tree>
    <p:extLst>
      <p:ext uri="{BB962C8B-B14F-4D97-AF65-F5344CB8AC3E}">
        <p14:creationId xmlns:p14="http://schemas.microsoft.com/office/powerpoint/2010/main" val="1834739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23"/>
        <p:cNvGrpSpPr/>
        <p:nvPr/>
      </p:nvGrpSpPr>
      <p:grpSpPr>
        <a:xfrm>
          <a:off x="0" y="0"/>
          <a:ext cx="0" cy="0"/>
          <a:chOff x="0" y="0"/>
          <a:chExt cx="0" cy="0"/>
        </a:xfrm>
      </p:grpSpPr>
      <p:sp>
        <p:nvSpPr>
          <p:cNvPr id="524" name="Google Shape;524;p39"/>
          <p:cNvSpPr/>
          <p:nvPr/>
        </p:nvSpPr>
        <p:spPr>
          <a:xfrm>
            <a:off x="1" y="0"/>
            <a:ext cx="6096223" cy="3718611"/>
          </a:xfrm>
          <a:custGeom>
            <a:avLst/>
            <a:gdLst/>
            <a:ahLst/>
            <a:cxnLst/>
            <a:rect l="l" t="t" r="r" b="b"/>
            <a:pathLst>
              <a:path w="65471" h="29229" extrusionOk="0">
                <a:moveTo>
                  <a:pt x="0" y="1"/>
                </a:moveTo>
                <a:lnTo>
                  <a:pt x="0" y="29228"/>
                </a:lnTo>
                <a:lnTo>
                  <a:pt x="65471" y="29228"/>
                </a:lnTo>
                <a:lnTo>
                  <a:pt x="6547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39"/>
          <p:cNvSpPr/>
          <p:nvPr/>
        </p:nvSpPr>
        <p:spPr>
          <a:xfrm>
            <a:off x="6096011" y="0"/>
            <a:ext cx="6096223" cy="3718611"/>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2D406A"/>
              </a:solidFill>
              <a:cs typeface="Arial"/>
              <a:sym typeface="Arial"/>
            </a:endParaRPr>
          </a:p>
        </p:txBody>
      </p:sp>
      <p:sp>
        <p:nvSpPr>
          <p:cNvPr id="526" name="Google Shape;526;p39"/>
          <p:cNvSpPr/>
          <p:nvPr/>
        </p:nvSpPr>
        <p:spPr>
          <a:xfrm>
            <a:off x="732033" y="0"/>
            <a:ext cx="1028000" cy="37184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39"/>
          <p:cNvSpPr txBox="1">
            <a:spLocks noGrp="1"/>
          </p:cNvSpPr>
          <p:nvPr>
            <p:ph type="title"/>
          </p:nvPr>
        </p:nvSpPr>
        <p:spPr>
          <a:xfrm>
            <a:off x="1246033" y="1424533"/>
            <a:ext cx="46912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8" name="Google Shape;528;p39"/>
          <p:cNvSpPr txBox="1">
            <a:spLocks noGrp="1"/>
          </p:cNvSpPr>
          <p:nvPr>
            <p:ph type="subTitle" idx="1"/>
          </p:nvPr>
        </p:nvSpPr>
        <p:spPr>
          <a:xfrm>
            <a:off x="874151" y="5208933"/>
            <a:ext cx="24800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29" name="Google Shape;529;p39"/>
          <p:cNvSpPr txBox="1">
            <a:spLocks noGrp="1"/>
          </p:cNvSpPr>
          <p:nvPr>
            <p:ph type="subTitle" idx="2"/>
          </p:nvPr>
        </p:nvSpPr>
        <p:spPr>
          <a:xfrm>
            <a:off x="874151" y="4811533"/>
            <a:ext cx="24800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30" name="Google Shape;530;p39"/>
          <p:cNvSpPr txBox="1">
            <a:spLocks noGrp="1"/>
          </p:cNvSpPr>
          <p:nvPr>
            <p:ph type="subTitle" idx="3"/>
          </p:nvPr>
        </p:nvSpPr>
        <p:spPr>
          <a:xfrm>
            <a:off x="3535885" y="5208933"/>
            <a:ext cx="24800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31" name="Google Shape;531;p39"/>
          <p:cNvSpPr txBox="1">
            <a:spLocks noGrp="1"/>
          </p:cNvSpPr>
          <p:nvPr>
            <p:ph type="subTitle" idx="4"/>
          </p:nvPr>
        </p:nvSpPr>
        <p:spPr>
          <a:xfrm>
            <a:off x="3535885" y="4811533"/>
            <a:ext cx="24800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32" name="Google Shape;532;p39"/>
          <p:cNvSpPr txBox="1">
            <a:spLocks noGrp="1"/>
          </p:cNvSpPr>
          <p:nvPr>
            <p:ph type="subTitle" idx="5"/>
          </p:nvPr>
        </p:nvSpPr>
        <p:spPr>
          <a:xfrm>
            <a:off x="6197568" y="5208933"/>
            <a:ext cx="24800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33" name="Google Shape;533;p39"/>
          <p:cNvSpPr txBox="1">
            <a:spLocks noGrp="1"/>
          </p:cNvSpPr>
          <p:nvPr>
            <p:ph type="subTitle" idx="6"/>
          </p:nvPr>
        </p:nvSpPr>
        <p:spPr>
          <a:xfrm>
            <a:off x="6197620" y="4811533"/>
            <a:ext cx="24800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34" name="Google Shape;534;p39"/>
          <p:cNvSpPr txBox="1">
            <a:spLocks noGrp="1"/>
          </p:cNvSpPr>
          <p:nvPr>
            <p:ph type="subTitle" idx="7"/>
          </p:nvPr>
        </p:nvSpPr>
        <p:spPr>
          <a:xfrm>
            <a:off x="8859233" y="5208933"/>
            <a:ext cx="24800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35" name="Google Shape;535;p39"/>
          <p:cNvSpPr txBox="1">
            <a:spLocks noGrp="1"/>
          </p:cNvSpPr>
          <p:nvPr>
            <p:ph type="subTitle" idx="8"/>
          </p:nvPr>
        </p:nvSpPr>
        <p:spPr>
          <a:xfrm>
            <a:off x="8859303" y="4811533"/>
            <a:ext cx="24800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653587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536"/>
        <p:cNvGrpSpPr/>
        <p:nvPr/>
      </p:nvGrpSpPr>
      <p:grpSpPr>
        <a:xfrm>
          <a:off x="0" y="0"/>
          <a:ext cx="0" cy="0"/>
          <a:chOff x="0" y="0"/>
          <a:chExt cx="0" cy="0"/>
        </a:xfrm>
      </p:grpSpPr>
      <p:sp>
        <p:nvSpPr>
          <p:cNvPr id="537" name="Google Shape;537;p40"/>
          <p:cNvSpPr/>
          <p:nvPr/>
        </p:nvSpPr>
        <p:spPr>
          <a:xfrm>
            <a:off x="5508068" y="0"/>
            <a:ext cx="6684152" cy="6858000"/>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538" name="Google Shape;538;p40"/>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40"/>
          <p:cNvSpPr txBox="1">
            <a:spLocks noGrp="1"/>
          </p:cNvSpPr>
          <p:nvPr>
            <p:ph type="title"/>
          </p:nvPr>
        </p:nvSpPr>
        <p:spPr>
          <a:xfrm>
            <a:off x="1246033" y="1424533"/>
            <a:ext cx="29940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0" name="Google Shape;540;p40"/>
          <p:cNvSpPr txBox="1">
            <a:spLocks noGrp="1"/>
          </p:cNvSpPr>
          <p:nvPr>
            <p:ph type="subTitle" idx="1"/>
          </p:nvPr>
        </p:nvSpPr>
        <p:spPr>
          <a:xfrm>
            <a:off x="6275467" y="2638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41" name="Google Shape;541;p40"/>
          <p:cNvSpPr txBox="1">
            <a:spLocks noGrp="1"/>
          </p:cNvSpPr>
          <p:nvPr>
            <p:ph type="subTitle" idx="2"/>
          </p:nvPr>
        </p:nvSpPr>
        <p:spPr>
          <a:xfrm>
            <a:off x="6275500" y="22414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2133">
                <a:solidFill>
                  <a:schemeClr val="lt1"/>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42" name="Google Shape;542;p40"/>
          <p:cNvSpPr txBox="1">
            <a:spLocks noGrp="1"/>
          </p:cNvSpPr>
          <p:nvPr>
            <p:ph type="subTitle" idx="3"/>
          </p:nvPr>
        </p:nvSpPr>
        <p:spPr>
          <a:xfrm>
            <a:off x="8937467" y="2638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43" name="Google Shape;543;p40"/>
          <p:cNvSpPr txBox="1">
            <a:spLocks noGrp="1"/>
          </p:cNvSpPr>
          <p:nvPr>
            <p:ph type="subTitle" idx="4"/>
          </p:nvPr>
        </p:nvSpPr>
        <p:spPr>
          <a:xfrm>
            <a:off x="8937501" y="22414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2133">
                <a:solidFill>
                  <a:schemeClr val="lt1"/>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44" name="Google Shape;544;p40"/>
          <p:cNvSpPr txBox="1">
            <a:spLocks noGrp="1"/>
          </p:cNvSpPr>
          <p:nvPr>
            <p:ph type="subTitle" idx="5"/>
          </p:nvPr>
        </p:nvSpPr>
        <p:spPr>
          <a:xfrm>
            <a:off x="6275467" y="5021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45" name="Google Shape;545;p40"/>
          <p:cNvSpPr txBox="1">
            <a:spLocks noGrp="1"/>
          </p:cNvSpPr>
          <p:nvPr>
            <p:ph type="subTitle" idx="6"/>
          </p:nvPr>
        </p:nvSpPr>
        <p:spPr>
          <a:xfrm>
            <a:off x="6275517" y="46244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2133">
                <a:solidFill>
                  <a:schemeClr val="lt1"/>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46" name="Google Shape;546;p40"/>
          <p:cNvSpPr txBox="1">
            <a:spLocks noGrp="1"/>
          </p:cNvSpPr>
          <p:nvPr>
            <p:ph type="subTitle" idx="7"/>
          </p:nvPr>
        </p:nvSpPr>
        <p:spPr>
          <a:xfrm>
            <a:off x="8937468" y="5021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47" name="Google Shape;547;p40"/>
          <p:cNvSpPr txBox="1">
            <a:spLocks noGrp="1"/>
          </p:cNvSpPr>
          <p:nvPr>
            <p:ph type="subTitle" idx="8"/>
          </p:nvPr>
        </p:nvSpPr>
        <p:spPr>
          <a:xfrm>
            <a:off x="8937532" y="46244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2133">
                <a:solidFill>
                  <a:schemeClr val="lt1"/>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2673571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bg>
      <p:bgPr>
        <a:solidFill>
          <a:schemeClr val="dk1"/>
        </a:solidFill>
        <a:effectLst/>
      </p:bgPr>
    </p:bg>
    <p:spTree>
      <p:nvGrpSpPr>
        <p:cNvPr id="1" name="Shape 548"/>
        <p:cNvGrpSpPr/>
        <p:nvPr/>
      </p:nvGrpSpPr>
      <p:grpSpPr>
        <a:xfrm>
          <a:off x="0" y="0"/>
          <a:ext cx="0" cy="0"/>
          <a:chOff x="0" y="0"/>
          <a:chExt cx="0" cy="0"/>
        </a:xfrm>
      </p:grpSpPr>
      <p:sp>
        <p:nvSpPr>
          <p:cNvPr id="549" name="Google Shape;549;p41"/>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550" name="Google Shape;550;p41"/>
          <p:cNvSpPr txBox="1">
            <a:spLocks noGrp="1"/>
          </p:cNvSpPr>
          <p:nvPr>
            <p:ph type="title"/>
          </p:nvPr>
        </p:nvSpPr>
        <p:spPr>
          <a:xfrm>
            <a:off x="1246033" y="1424533"/>
            <a:ext cx="24716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51" name="Google Shape;551;p41"/>
          <p:cNvSpPr txBox="1">
            <a:spLocks noGrp="1"/>
          </p:cNvSpPr>
          <p:nvPr>
            <p:ph type="subTitle" idx="1"/>
          </p:nvPr>
        </p:nvSpPr>
        <p:spPr>
          <a:xfrm>
            <a:off x="2400033" y="5358533"/>
            <a:ext cx="1997200" cy="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52" name="Google Shape;552;p41"/>
          <p:cNvSpPr txBox="1">
            <a:spLocks noGrp="1"/>
          </p:cNvSpPr>
          <p:nvPr>
            <p:ph type="subTitle" idx="2"/>
          </p:nvPr>
        </p:nvSpPr>
        <p:spPr>
          <a:xfrm>
            <a:off x="2400067" y="4708800"/>
            <a:ext cx="19972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4000">
                <a:solidFill>
                  <a:schemeClr val="lt1"/>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53" name="Google Shape;553;p41"/>
          <p:cNvSpPr txBox="1">
            <a:spLocks noGrp="1"/>
          </p:cNvSpPr>
          <p:nvPr>
            <p:ph type="subTitle" idx="3"/>
          </p:nvPr>
        </p:nvSpPr>
        <p:spPr>
          <a:xfrm>
            <a:off x="4688011" y="5358533"/>
            <a:ext cx="1997200" cy="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54" name="Google Shape;554;p41"/>
          <p:cNvSpPr txBox="1">
            <a:spLocks noGrp="1"/>
          </p:cNvSpPr>
          <p:nvPr>
            <p:ph type="subTitle" idx="4"/>
          </p:nvPr>
        </p:nvSpPr>
        <p:spPr>
          <a:xfrm>
            <a:off x="4688037" y="4708800"/>
            <a:ext cx="19972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4000">
                <a:solidFill>
                  <a:schemeClr val="lt2"/>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55" name="Google Shape;555;p41"/>
          <p:cNvSpPr txBox="1">
            <a:spLocks noGrp="1"/>
          </p:cNvSpPr>
          <p:nvPr>
            <p:ph type="subTitle" idx="5"/>
          </p:nvPr>
        </p:nvSpPr>
        <p:spPr>
          <a:xfrm>
            <a:off x="6975988" y="5358533"/>
            <a:ext cx="1997200" cy="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56" name="Google Shape;556;p41"/>
          <p:cNvSpPr txBox="1">
            <a:spLocks noGrp="1"/>
          </p:cNvSpPr>
          <p:nvPr>
            <p:ph type="subTitle" idx="6"/>
          </p:nvPr>
        </p:nvSpPr>
        <p:spPr>
          <a:xfrm>
            <a:off x="6976019" y="4708800"/>
            <a:ext cx="19972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4000">
                <a:solidFill>
                  <a:schemeClr val="accent6"/>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57" name="Google Shape;557;p41"/>
          <p:cNvSpPr txBox="1">
            <a:spLocks noGrp="1"/>
          </p:cNvSpPr>
          <p:nvPr>
            <p:ph type="subTitle" idx="7"/>
          </p:nvPr>
        </p:nvSpPr>
        <p:spPr>
          <a:xfrm>
            <a:off x="9263965" y="5358533"/>
            <a:ext cx="1997200" cy="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58" name="Google Shape;558;p41"/>
          <p:cNvSpPr txBox="1">
            <a:spLocks noGrp="1"/>
          </p:cNvSpPr>
          <p:nvPr>
            <p:ph type="subTitle" idx="8"/>
          </p:nvPr>
        </p:nvSpPr>
        <p:spPr>
          <a:xfrm>
            <a:off x="9264001" y="4708800"/>
            <a:ext cx="19972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4000">
                <a:solidFill>
                  <a:schemeClr val="accent5"/>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2990361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59"/>
        <p:cNvGrpSpPr/>
        <p:nvPr/>
      </p:nvGrpSpPr>
      <p:grpSpPr>
        <a:xfrm>
          <a:off x="0" y="0"/>
          <a:ext cx="0" cy="0"/>
          <a:chOff x="0" y="0"/>
          <a:chExt cx="0" cy="0"/>
        </a:xfrm>
      </p:grpSpPr>
      <p:sp>
        <p:nvSpPr>
          <p:cNvPr id="560" name="Google Shape;560;p42"/>
          <p:cNvSpPr txBox="1">
            <a:spLocks noGrp="1"/>
          </p:cNvSpPr>
          <p:nvPr>
            <p:ph type="title"/>
          </p:nvPr>
        </p:nvSpPr>
        <p:spPr>
          <a:xfrm>
            <a:off x="1246033" y="1424533"/>
            <a:ext cx="25492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1" name="Google Shape;561;p42"/>
          <p:cNvSpPr txBox="1">
            <a:spLocks noGrp="1"/>
          </p:cNvSpPr>
          <p:nvPr>
            <p:ph type="subTitle" idx="1"/>
          </p:nvPr>
        </p:nvSpPr>
        <p:spPr>
          <a:xfrm>
            <a:off x="1246033" y="54883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62" name="Google Shape;562;p42"/>
          <p:cNvSpPr txBox="1">
            <a:spLocks noGrp="1"/>
          </p:cNvSpPr>
          <p:nvPr>
            <p:ph type="subTitle" idx="2"/>
          </p:nvPr>
        </p:nvSpPr>
        <p:spPr>
          <a:xfrm>
            <a:off x="1246067" y="50909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63" name="Google Shape;563;p42"/>
          <p:cNvSpPr txBox="1">
            <a:spLocks noGrp="1"/>
          </p:cNvSpPr>
          <p:nvPr>
            <p:ph type="subTitle" idx="3"/>
          </p:nvPr>
        </p:nvSpPr>
        <p:spPr>
          <a:xfrm>
            <a:off x="5091783" y="54883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64" name="Google Shape;564;p42"/>
          <p:cNvSpPr txBox="1">
            <a:spLocks noGrp="1"/>
          </p:cNvSpPr>
          <p:nvPr>
            <p:ph type="subTitle" idx="4"/>
          </p:nvPr>
        </p:nvSpPr>
        <p:spPr>
          <a:xfrm>
            <a:off x="5091819" y="50909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65" name="Google Shape;565;p42"/>
          <p:cNvSpPr txBox="1">
            <a:spLocks noGrp="1"/>
          </p:cNvSpPr>
          <p:nvPr>
            <p:ph type="subTitle" idx="5"/>
          </p:nvPr>
        </p:nvSpPr>
        <p:spPr>
          <a:xfrm>
            <a:off x="8937467" y="54883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66" name="Google Shape;566;p42"/>
          <p:cNvSpPr txBox="1">
            <a:spLocks noGrp="1"/>
          </p:cNvSpPr>
          <p:nvPr>
            <p:ph type="subTitle" idx="6"/>
          </p:nvPr>
        </p:nvSpPr>
        <p:spPr>
          <a:xfrm>
            <a:off x="8937532" y="50909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67" name="Google Shape;567;p42"/>
          <p:cNvSpPr txBox="1">
            <a:spLocks noGrp="1"/>
          </p:cNvSpPr>
          <p:nvPr>
            <p:ph type="subTitle" idx="7"/>
          </p:nvPr>
        </p:nvSpPr>
        <p:spPr>
          <a:xfrm>
            <a:off x="1246033" y="33668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68" name="Google Shape;568;p42"/>
          <p:cNvSpPr txBox="1">
            <a:spLocks noGrp="1"/>
          </p:cNvSpPr>
          <p:nvPr>
            <p:ph type="subTitle" idx="8"/>
          </p:nvPr>
        </p:nvSpPr>
        <p:spPr>
          <a:xfrm>
            <a:off x="1246067" y="29694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69" name="Google Shape;569;p42"/>
          <p:cNvSpPr txBox="1">
            <a:spLocks noGrp="1"/>
          </p:cNvSpPr>
          <p:nvPr>
            <p:ph type="subTitle" idx="9"/>
          </p:nvPr>
        </p:nvSpPr>
        <p:spPr>
          <a:xfrm>
            <a:off x="5091783" y="33668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70" name="Google Shape;570;p42"/>
          <p:cNvSpPr txBox="1">
            <a:spLocks noGrp="1"/>
          </p:cNvSpPr>
          <p:nvPr>
            <p:ph type="subTitle" idx="13"/>
          </p:nvPr>
        </p:nvSpPr>
        <p:spPr>
          <a:xfrm>
            <a:off x="5091819" y="29694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71" name="Google Shape;571;p42"/>
          <p:cNvSpPr txBox="1">
            <a:spLocks noGrp="1"/>
          </p:cNvSpPr>
          <p:nvPr>
            <p:ph type="subTitle" idx="14"/>
          </p:nvPr>
        </p:nvSpPr>
        <p:spPr>
          <a:xfrm>
            <a:off x="8937467" y="33668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72" name="Google Shape;572;p42"/>
          <p:cNvSpPr txBox="1">
            <a:spLocks noGrp="1"/>
          </p:cNvSpPr>
          <p:nvPr>
            <p:ph type="subTitle" idx="15"/>
          </p:nvPr>
        </p:nvSpPr>
        <p:spPr>
          <a:xfrm>
            <a:off x="8937532" y="29694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73" name="Google Shape;573;p42"/>
          <p:cNvSpPr/>
          <p:nvPr/>
        </p:nvSpPr>
        <p:spPr>
          <a:xfrm flipH="1">
            <a:off x="5" y="0"/>
            <a:ext cx="12191996" cy="1120408"/>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65708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spTree>
      <p:nvGrpSpPr>
        <p:cNvPr id="1" name="Shape 574"/>
        <p:cNvGrpSpPr/>
        <p:nvPr/>
      </p:nvGrpSpPr>
      <p:grpSpPr>
        <a:xfrm>
          <a:off x="0" y="0"/>
          <a:ext cx="0" cy="0"/>
          <a:chOff x="0" y="0"/>
          <a:chExt cx="0" cy="0"/>
        </a:xfrm>
      </p:grpSpPr>
      <p:sp>
        <p:nvSpPr>
          <p:cNvPr id="575" name="Google Shape;575;p43"/>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43"/>
          <p:cNvSpPr txBox="1">
            <a:spLocks noGrp="1"/>
          </p:cNvSpPr>
          <p:nvPr>
            <p:ph type="title"/>
          </p:nvPr>
        </p:nvSpPr>
        <p:spPr>
          <a:xfrm>
            <a:off x="1278633" y="1424533"/>
            <a:ext cx="34700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7" name="Google Shape;577;p43"/>
          <p:cNvSpPr txBox="1">
            <a:spLocks noGrp="1"/>
          </p:cNvSpPr>
          <p:nvPr>
            <p:ph type="subTitle" idx="1"/>
          </p:nvPr>
        </p:nvSpPr>
        <p:spPr>
          <a:xfrm>
            <a:off x="2956301" y="5504367"/>
            <a:ext cx="1774000" cy="6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78" name="Google Shape;578;p43"/>
          <p:cNvSpPr txBox="1">
            <a:spLocks noGrp="1"/>
          </p:cNvSpPr>
          <p:nvPr>
            <p:ph type="subTitle" idx="2"/>
          </p:nvPr>
        </p:nvSpPr>
        <p:spPr>
          <a:xfrm>
            <a:off x="2956301" y="5106967"/>
            <a:ext cx="1774000" cy="3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2133">
                <a:solidFill>
                  <a:schemeClr val="accent5"/>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79" name="Google Shape;579;p43"/>
          <p:cNvSpPr txBox="1">
            <a:spLocks noGrp="1"/>
          </p:cNvSpPr>
          <p:nvPr>
            <p:ph type="subTitle" idx="3"/>
          </p:nvPr>
        </p:nvSpPr>
        <p:spPr>
          <a:xfrm>
            <a:off x="9461440" y="2578267"/>
            <a:ext cx="1774000" cy="6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80" name="Google Shape;580;p43"/>
          <p:cNvSpPr txBox="1">
            <a:spLocks noGrp="1"/>
          </p:cNvSpPr>
          <p:nvPr>
            <p:ph type="subTitle" idx="4"/>
          </p:nvPr>
        </p:nvSpPr>
        <p:spPr>
          <a:xfrm>
            <a:off x="9461467" y="2180867"/>
            <a:ext cx="1774000" cy="39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2133">
                <a:solidFill>
                  <a:schemeClr val="lt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81" name="Google Shape;581;p43"/>
          <p:cNvSpPr txBox="1">
            <a:spLocks noGrp="1"/>
          </p:cNvSpPr>
          <p:nvPr>
            <p:ph type="subTitle" idx="5"/>
          </p:nvPr>
        </p:nvSpPr>
        <p:spPr>
          <a:xfrm>
            <a:off x="9461403" y="5504367"/>
            <a:ext cx="1774000" cy="6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82" name="Google Shape;582;p43"/>
          <p:cNvSpPr txBox="1">
            <a:spLocks noGrp="1"/>
          </p:cNvSpPr>
          <p:nvPr>
            <p:ph type="subTitle" idx="6"/>
          </p:nvPr>
        </p:nvSpPr>
        <p:spPr>
          <a:xfrm>
            <a:off x="9461452" y="5106967"/>
            <a:ext cx="1774000" cy="39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2133">
                <a:solidFill>
                  <a:schemeClr val="accent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83" name="Google Shape;583;p43"/>
          <p:cNvSpPr txBox="1">
            <a:spLocks noGrp="1"/>
          </p:cNvSpPr>
          <p:nvPr>
            <p:ph type="subTitle" idx="7"/>
          </p:nvPr>
        </p:nvSpPr>
        <p:spPr>
          <a:xfrm>
            <a:off x="2956301" y="4056784"/>
            <a:ext cx="1774000" cy="6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84" name="Google Shape;584;p43"/>
          <p:cNvSpPr txBox="1">
            <a:spLocks noGrp="1"/>
          </p:cNvSpPr>
          <p:nvPr>
            <p:ph type="subTitle" idx="8"/>
          </p:nvPr>
        </p:nvSpPr>
        <p:spPr>
          <a:xfrm>
            <a:off x="2956301" y="3659384"/>
            <a:ext cx="1774000" cy="3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2133">
                <a:solidFill>
                  <a:schemeClr val="accent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85" name="Google Shape;585;p43"/>
          <p:cNvSpPr txBox="1">
            <a:spLocks noGrp="1"/>
          </p:cNvSpPr>
          <p:nvPr>
            <p:ph type="subTitle" idx="9"/>
          </p:nvPr>
        </p:nvSpPr>
        <p:spPr>
          <a:xfrm>
            <a:off x="2956301" y="2578267"/>
            <a:ext cx="1774000" cy="6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86" name="Google Shape;586;p43"/>
          <p:cNvSpPr txBox="1">
            <a:spLocks noGrp="1"/>
          </p:cNvSpPr>
          <p:nvPr>
            <p:ph type="subTitle" idx="13"/>
          </p:nvPr>
        </p:nvSpPr>
        <p:spPr>
          <a:xfrm>
            <a:off x="2956301" y="2180867"/>
            <a:ext cx="1774000" cy="3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2133">
                <a:solidFill>
                  <a:schemeClr val="accent5"/>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87" name="Google Shape;587;p43"/>
          <p:cNvSpPr txBox="1">
            <a:spLocks noGrp="1"/>
          </p:cNvSpPr>
          <p:nvPr>
            <p:ph type="subTitle" idx="14"/>
          </p:nvPr>
        </p:nvSpPr>
        <p:spPr>
          <a:xfrm>
            <a:off x="9461403" y="4056784"/>
            <a:ext cx="1774000" cy="6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88" name="Google Shape;588;p43"/>
          <p:cNvSpPr txBox="1">
            <a:spLocks noGrp="1"/>
          </p:cNvSpPr>
          <p:nvPr>
            <p:ph type="subTitle" idx="15"/>
          </p:nvPr>
        </p:nvSpPr>
        <p:spPr>
          <a:xfrm>
            <a:off x="9461452" y="3659384"/>
            <a:ext cx="1774000" cy="39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2133">
                <a:solidFill>
                  <a:schemeClr val="accent5"/>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651850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9"/>
        <p:cNvGrpSpPr/>
        <p:nvPr/>
      </p:nvGrpSpPr>
      <p:grpSpPr>
        <a:xfrm>
          <a:off x="0" y="0"/>
          <a:ext cx="0" cy="0"/>
          <a:chOff x="0" y="0"/>
          <a:chExt cx="0" cy="0"/>
        </a:xfrm>
      </p:grpSpPr>
      <p:sp>
        <p:nvSpPr>
          <p:cNvPr id="590" name="Google Shape;590;p44"/>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44"/>
          <p:cNvSpPr txBox="1">
            <a:spLocks noGrp="1"/>
          </p:cNvSpPr>
          <p:nvPr>
            <p:ph type="ctrTitle"/>
          </p:nvPr>
        </p:nvSpPr>
        <p:spPr>
          <a:xfrm>
            <a:off x="1246033" y="1424433"/>
            <a:ext cx="2528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b="0">
                <a:solidFill>
                  <a:schemeClr val="dk2"/>
                </a:solidFill>
              </a:defRPr>
            </a:lvl1pPr>
            <a:lvl2pPr lvl="1" rtl="0">
              <a:spcBef>
                <a:spcPts val="0"/>
              </a:spcBef>
              <a:spcAft>
                <a:spcPts val="0"/>
              </a:spcAft>
              <a:buClr>
                <a:schemeClr val="dk2"/>
              </a:buClr>
              <a:buSzPts val="1800"/>
              <a:buNone/>
              <a:defRPr sz="2400" b="0">
                <a:solidFill>
                  <a:schemeClr val="dk2"/>
                </a:solidFill>
              </a:defRPr>
            </a:lvl2pPr>
            <a:lvl3pPr lvl="2" rtl="0">
              <a:spcBef>
                <a:spcPts val="0"/>
              </a:spcBef>
              <a:spcAft>
                <a:spcPts val="0"/>
              </a:spcAft>
              <a:buClr>
                <a:schemeClr val="dk2"/>
              </a:buClr>
              <a:buSzPts val="1800"/>
              <a:buNone/>
              <a:defRPr sz="2400" b="0">
                <a:solidFill>
                  <a:schemeClr val="dk2"/>
                </a:solidFill>
              </a:defRPr>
            </a:lvl3pPr>
            <a:lvl4pPr lvl="3" rtl="0">
              <a:spcBef>
                <a:spcPts val="0"/>
              </a:spcBef>
              <a:spcAft>
                <a:spcPts val="0"/>
              </a:spcAft>
              <a:buClr>
                <a:schemeClr val="dk2"/>
              </a:buClr>
              <a:buSzPts val="1800"/>
              <a:buNone/>
              <a:defRPr sz="2400" b="0">
                <a:solidFill>
                  <a:schemeClr val="dk2"/>
                </a:solidFill>
              </a:defRPr>
            </a:lvl4pPr>
            <a:lvl5pPr lvl="4" rtl="0">
              <a:spcBef>
                <a:spcPts val="0"/>
              </a:spcBef>
              <a:spcAft>
                <a:spcPts val="0"/>
              </a:spcAft>
              <a:buClr>
                <a:schemeClr val="dk2"/>
              </a:buClr>
              <a:buSzPts val="1800"/>
              <a:buNone/>
              <a:defRPr sz="2400" b="0">
                <a:solidFill>
                  <a:schemeClr val="dk2"/>
                </a:solidFill>
              </a:defRPr>
            </a:lvl5pPr>
            <a:lvl6pPr lvl="5" rtl="0">
              <a:spcBef>
                <a:spcPts val="0"/>
              </a:spcBef>
              <a:spcAft>
                <a:spcPts val="0"/>
              </a:spcAft>
              <a:buClr>
                <a:schemeClr val="dk2"/>
              </a:buClr>
              <a:buSzPts val="1800"/>
              <a:buNone/>
              <a:defRPr sz="2400" b="0">
                <a:solidFill>
                  <a:schemeClr val="dk2"/>
                </a:solidFill>
              </a:defRPr>
            </a:lvl6pPr>
            <a:lvl7pPr lvl="6" rtl="0">
              <a:spcBef>
                <a:spcPts val="0"/>
              </a:spcBef>
              <a:spcAft>
                <a:spcPts val="0"/>
              </a:spcAft>
              <a:buClr>
                <a:schemeClr val="dk2"/>
              </a:buClr>
              <a:buSzPts val="1800"/>
              <a:buNone/>
              <a:defRPr sz="2400" b="0">
                <a:solidFill>
                  <a:schemeClr val="dk2"/>
                </a:solidFill>
              </a:defRPr>
            </a:lvl7pPr>
            <a:lvl8pPr lvl="7" rtl="0">
              <a:spcBef>
                <a:spcPts val="0"/>
              </a:spcBef>
              <a:spcAft>
                <a:spcPts val="0"/>
              </a:spcAft>
              <a:buClr>
                <a:schemeClr val="dk2"/>
              </a:buClr>
              <a:buSzPts val="1800"/>
              <a:buNone/>
              <a:defRPr sz="2400" b="0">
                <a:solidFill>
                  <a:schemeClr val="dk2"/>
                </a:solidFill>
              </a:defRPr>
            </a:lvl8pPr>
            <a:lvl9pPr lvl="8" rtl="0">
              <a:spcBef>
                <a:spcPts val="0"/>
              </a:spcBef>
              <a:spcAft>
                <a:spcPts val="0"/>
              </a:spcAft>
              <a:buClr>
                <a:schemeClr val="dk2"/>
              </a:buClr>
              <a:buSzPts val="1800"/>
              <a:buNone/>
              <a:defRPr sz="2400" b="0">
                <a:solidFill>
                  <a:schemeClr val="dk2"/>
                </a:solidFill>
              </a:defRPr>
            </a:lvl9pPr>
          </a:lstStyle>
          <a:p>
            <a:endParaRPr/>
          </a:p>
        </p:txBody>
      </p:sp>
    </p:spTree>
    <p:extLst>
      <p:ext uri="{BB962C8B-B14F-4D97-AF65-F5344CB8AC3E}">
        <p14:creationId xmlns:p14="http://schemas.microsoft.com/office/powerpoint/2010/main" val="14661072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596"/>
        <p:cNvGrpSpPr/>
        <p:nvPr/>
      </p:nvGrpSpPr>
      <p:grpSpPr>
        <a:xfrm>
          <a:off x="0" y="0"/>
          <a:ext cx="0" cy="0"/>
          <a:chOff x="0" y="0"/>
          <a:chExt cx="0" cy="0"/>
        </a:xfrm>
      </p:grpSpPr>
      <p:sp>
        <p:nvSpPr>
          <p:cNvPr id="597" name="Google Shape;597;p46"/>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46"/>
          <p:cNvSpPr txBox="1">
            <a:spLocks noGrp="1"/>
          </p:cNvSpPr>
          <p:nvPr>
            <p:ph type="ctrTitle"/>
          </p:nvPr>
        </p:nvSpPr>
        <p:spPr>
          <a:xfrm>
            <a:off x="1217567" y="1424633"/>
            <a:ext cx="2528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0">
                <a:solidFill>
                  <a:schemeClr val="lt1"/>
                </a:solidFill>
              </a:defRPr>
            </a:lvl1pPr>
            <a:lvl2pPr lvl="1" rtl="0">
              <a:spcBef>
                <a:spcPts val="0"/>
              </a:spcBef>
              <a:spcAft>
                <a:spcPts val="0"/>
              </a:spcAft>
              <a:buClr>
                <a:schemeClr val="lt2"/>
              </a:buClr>
              <a:buSzPts val="1800"/>
              <a:buNone/>
              <a:defRPr sz="2400" b="0">
                <a:solidFill>
                  <a:schemeClr val="lt2"/>
                </a:solidFill>
              </a:defRPr>
            </a:lvl2pPr>
            <a:lvl3pPr lvl="2" rtl="0">
              <a:spcBef>
                <a:spcPts val="0"/>
              </a:spcBef>
              <a:spcAft>
                <a:spcPts val="0"/>
              </a:spcAft>
              <a:buClr>
                <a:schemeClr val="lt2"/>
              </a:buClr>
              <a:buSzPts val="1800"/>
              <a:buNone/>
              <a:defRPr sz="2400" b="0">
                <a:solidFill>
                  <a:schemeClr val="lt2"/>
                </a:solidFill>
              </a:defRPr>
            </a:lvl3pPr>
            <a:lvl4pPr lvl="3" rtl="0">
              <a:spcBef>
                <a:spcPts val="0"/>
              </a:spcBef>
              <a:spcAft>
                <a:spcPts val="0"/>
              </a:spcAft>
              <a:buClr>
                <a:schemeClr val="lt2"/>
              </a:buClr>
              <a:buSzPts val="1800"/>
              <a:buNone/>
              <a:defRPr sz="2400" b="0">
                <a:solidFill>
                  <a:schemeClr val="lt2"/>
                </a:solidFill>
              </a:defRPr>
            </a:lvl4pPr>
            <a:lvl5pPr lvl="4" rtl="0">
              <a:spcBef>
                <a:spcPts val="0"/>
              </a:spcBef>
              <a:spcAft>
                <a:spcPts val="0"/>
              </a:spcAft>
              <a:buClr>
                <a:schemeClr val="lt2"/>
              </a:buClr>
              <a:buSzPts val="1800"/>
              <a:buNone/>
              <a:defRPr sz="2400" b="0">
                <a:solidFill>
                  <a:schemeClr val="lt2"/>
                </a:solidFill>
              </a:defRPr>
            </a:lvl5pPr>
            <a:lvl6pPr lvl="5" rtl="0">
              <a:spcBef>
                <a:spcPts val="0"/>
              </a:spcBef>
              <a:spcAft>
                <a:spcPts val="0"/>
              </a:spcAft>
              <a:buClr>
                <a:schemeClr val="lt2"/>
              </a:buClr>
              <a:buSzPts val="1800"/>
              <a:buNone/>
              <a:defRPr sz="2400" b="0">
                <a:solidFill>
                  <a:schemeClr val="lt2"/>
                </a:solidFill>
              </a:defRPr>
            </a:lvl6pPr>
            <a:lvl7pPr lvl="6" rtl="0">
              <a:spcBef>
                <a:spcPts val="0"/>
              </a:spcBef>
              <a:spcAft>
                <a:spcPts val="0"/>
              </a:spcAft>
              <a:buClr>
                <a:schemeClr val="lt2"/>
              </a:buClr>
              <a:buSzPts val="1800"/>
              <a:buNone/>
              <a:defRPr sz="2400" b="0">
                <a:solidFill>
                  <a:schemeClr val="lt2"/>
                </a:solidFill>
              </a:defRPr>
            </a:lvl7pPr>
            <a:lvl8pPr lvl="7" rtl="0">
              <a:spcBef>
                <a:spcPts val="0"/>
              </a:spcBef>
              <a:spcAft>
                <a:spcPts val="0"/>
              </a:spcAft>
              <a:buClr>
                <a:schemeClr val="lt2"/>
              </a:buClr>
              <a:buSzPts val="1800"/>
              <a:buNone/>
              <a:defRPr sz="2400" b="0">
                <a:solidFill>
                  <a:schemeClr val="lt2"/>
                </a:solidFill>
              </a:defRPr>
            </a:lvl8pPr>
            <a:lvl9pPr lvl="8" rtl="0">
              <a:spcBef>
                <a:spcPts val="0"/>
              </a:spcBef>
              <a:spcAft>
                <a:spcPts val="0"/>
              </a:spcAft>
              <a:buClr>
                <a:schemeClr val="lt2"/>
              </a:buClr>
              <a:buSzPts val="1800"/>
              <a:buNone/>
              <a:defRPr sz="2400" b="0">
                <a:solidFill>
                  <a:schemeClr val="lt2"/>
                </a:solidFill>
              </a:defRPr>
            </a:lvl9pPr>
          </a:lstStyle>
          <a:p>
            <a:endParaRPr/>
          </a:p>
        </p:txBody>
      </p:sp>
    </p:spTree>
    <p:extLst>
      <p:ext uri="{BB962C8B-B14F-4D97-AF65-F5344CB8AC3E}">
        <p14:creationId xmlns:p14="http://schemas.microsoft.com/office/powerpoint/2010/main" val="15636586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dk1"/>
        </a:solidFill>
        <a:effectLst/>
      </p:bgPr>
    </p:bg>
    <p:spTree>
      <p:nvGrpSpPr>
        <p:cNvPr id="1" name="Shape 599"/>
        <p:cNvGrpSpPr/>
        <p:nvPr/>
      </p:nvGrpSpPr>
      <p:grpSpPr>
        <a:xfrm>
          <a:off x="0" y="0"/>
          <a:ext cx="0" cy="0"/>
          <a:chOff x="0" y="0"/>
          <a:chExt cx="0" cy="0"/>
        </a:xfrm>
      </p:grpSpPr>
      <p:sp>
        <p:nvSpPr>
          <p:cNvPr id="600" name="Google Shape;600;p47"/>
          <p:cNvSpPr/>
          <p:nvPr/>
        </p:nvSpPr>
        <p:spPr>
          <a:xfrm>
            <a:off x="732033" y="0"/>
            <a:ext cx="1028000" cy="6858000"/>
          </a:xfrm>
          <a:prstGeom prst="rect">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47"/>
          <p:cNvSpPr txBox="1">
            <a:spLocks noGrp="1"/>
          </p:cNvSpPr>
          <p:nvPr>
            <p:ph type="ctrTitle"/>
          </p:nvPr>
        </p:nvSpPr>
        <p:spPr>
          <a:xfrm>
            <a:off x="1217567" y="1424633"/>
            <a:ext cx="2528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0">
                <a:solidFill>
                  <a:schemeClr val="lt1"/>
                </a:solidFill>
              </a:defRPr>
            </a:lvl1pPr>
            <a:lvl2pPr lvl="1" rtl="0">
              <a:spcBef>
                <a:spcPts val="0"/>
              </a:spcBef>
              <a:spcAft>
                <a:spcPts val="0"/>
              </a:spcAft>
              <a:buClr>
                <a:schemeClr val="lt2"/>
              </a:buClr>
              <a:buSzPts val="1800"/>
              <a:buNone/>
              <a:defRPr sz="2400" b="0">
                <a:solidFill>
                  <a:schemeClr val="lt2"/>
                </a:solidFill>
              </a:defRPr>
            </a:lvl2pPr>
            <a:lvl3pPr lvl="2" rtl="0">
              <a:spcBef>
                <a:spcPts val="0"/>
              </a:spcBef>
              <a:spcAft>
                <a:spcPts val="0"/>
              </a:spcAft>
              <a:buClr>
                <a:schemeClr val="lt2"/>
              </a:buClr>
              <a:buSzPts val="1800"/>
              <a:buNone/>
              <a:defRPr sz="2400" b="0">
                <a:solidFill>
                  <a:schemeClr val="lt2"/>
                </a:solidFill>
              </a:defRPr>
            </a:lvl3pPr>
            <a:lvl4pPr lvl="3" rtl="0">
              <a:spcBef>
                <a:spcPts val="0"/>
              </a:spcBef>
              <a:spcAft>
                <a:spcPts val="0"/>
              </a:spcAft>
              <a:buClr>
                <a:schemeClr val="lt2"/>
              </a:buClr>
              <a:buSzPts val="1800"/>
              <a:buNone/>
              <a:defRPr sz="2400" b="0">
                <a:solidFill>
                  <a:schemeClr val="lt2"/>
                </a:solidFill>
              </a:defRPr>
            </a:lvl4pPr>
            <a:lvl5pPr lvl="4" rtl="0">
              <a:spcBef>
                <a:spcPts val="0"/>
              </a:spcBef>
              <a:spcAft>
                <a:spcPts val="0"/>
              </a:spcAft>
              <a:buClr>
                <a:schemeClr val="lt2"/>
              </a:buClr>
              <a:buSzPts val="1800"/>
              <a:buNone/>
              <a:defRPr sz="2400" b="0">
                <a:solidFill>
                  <a:schemeClr val="lt2"/>
                </a:solidFill>
              </a:defRPr>
            </a:lvl5pPr>
            <a:lvl6pPr lvl="5" rtl="0">
              <a:spcBef>
                <a:spcPts val="0"/>
              </a:spcBef>
              <a:spcAft>
                <a:spcPts val="0"/>
              </a:spcAft>
              <a:buClr>
                <a:schemeClr val="lt2"/>
              </a:buClr>
              <a:buSzPts val="1800"/>
              <a:buNone/>
              <a:defRPr sz="2400" b="0">
                <a:solidFill>
                  <a:schemeClr val="lt2"/>
                </a:solidFill>
              </a:defRPr>
            </a:lvl6pPr>
            <a:lvl7pPr lvl="6" rtl="0">
              <a:spcBef>
                <a:spcPts val="0"/>
              </a:spcBef>
              <a:spcAft>
                <a:spcPts val="0"/>
              </a:spcAft>
              <a:buClr>
                <a:schemeClr val="lt2"/>
              </a:buClr>
              <a:buSzPts val="1800"/>
              <a:buNone/>
              <a:defRPr sz="2400" b="0">
                <a:solidFill>
                  <a:schemeClr val="lt2"/>
                </a:solidFill>
              </a:defRPr>
            </a:lvl7pPr>
            <a:lvl8pPr lvl="7" rtl="0">
              <a:spcBef>
                <a:spcPts val="0"/>
              </a:spcBef>
              <a:spcAft>
                <a:spcPts val="0"/>
              </a:spcAft>
              <a:buClr>
                <a:schemeClr val="lt2"/>
              </a:buClr>
              <a:buSzPts val="1800"/>
              <a:buNone/>
              <a:defRPr sz="2400" b="0">
                <a:solidFill>
                  <a:schemeClr val="lt2"/>
                </a:solidFill>
              </a:defRPr>
            </a:lvl8pPr>
            <a:lvl9pPr lvl="8" rtl="0">
              <a:spcBef>
                <a:spcPts val="0"/>
              </a:spcBef>
              <a:spcAft>
                <a:spcPts val="0"/>
              </a:spcAft>
              <a:buClr>
                <a:schemeClr val="lt2"/>
              </a:buClr>
              <a:buSzPts val="1800"/>
              <a:buNone/>
              <a:defRPr sz="2400" b="0">
                <a:solidFill>
                  <a:schemeClr val="lt2"/>
                </a:solidFill>
              </a:defRPr>
            </a:lvl9pPr>
          </a:lstStyle>
          <a:p>
            <a:endParaRPr/>
          </a:p>
        </p:txBody>
      </p:sp>
    </p:spTree>
    <p:extLst>
      <p:ext uri="{BB962C8B-B14F-4D97-AF65-F5344CB8AC3E}">
        <p14:creationId xmlns:p14="http://schemas.microsoft.com/office/powerpoint/2010/main" val="2594043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E15A94-3F11-4D23-A7AA-B15424FFA824}" type="datetimeFigureOut">
              <a:rPr lang="en-US" smtClean="0"/>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361623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02"/>
        <p:cNvGrpSpPr/>
        <p:nvPr/>
      </p:nvGrpSpPr>
      <p:grpSpPr>
        <a:xfrm>
          <a:off x="0" y="0"/>
          <a:ext cx="0" cy="0"/>
          <a:chOff x="0" y="0"/>
          <a:chExt cx="0" cy="0"/>
        </a:xfrm>
      </p:grpSpPr>
      <p:sp>
        <p:nvSpPr>
          <p:cNvPr id="603" name="Google Shape;603;p48"/>
          <p:cNvSpPr txBox="1">
            <a:spLocks noGrp="1"/>
          </p:cNvSpPr>
          <p:nvPr>
            <p:ph type="title" hasCustomPrompt="1"/>
          </p:nvPr>
        </p:nvSpPr>
        <p:spPr>
          <a:xfrm>
            <a:off x="1246033" y="1424517"/>
            <a:ext cx="43464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r>
              <a:t>xx%</a:t>
            </a:r>
          </a:p>
        </p:txBody>
      </p:sp>
      <p:sp>
        <p:nvSpPr>
          <p:cNvPr id="604" name="Google Shape;604;p48"/>
          <p:cNvSpPr txBox="1">
            <a:spLocks noGrp="1"/>
          </p:cNvSpPr>
          <p:nvPr>
            <p:ph type="subTitle" idx="1"/>
          </p:nvPr>
        </p:nvSpPr>
        <p:spPr>
          <a:xfrm>
            <a:off x="1246033" y="1969851"/>
            <a:ext cx="4346400" cy="61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5" name="Google Shape;605;p48"/>
          <p:cNvSpPr txBox="1">
            <a:spLocks noGrp="1"/>
          </p:cNvSpPr>
          <p:nvPr>
            <p:ph type="title" idx="2" hasCustomPrompt="1"/>
          </p:nvPr>
        </p:nvSpPr>
        <p:spPr>
          <a:xfrm>
            <a:off x="1246033" y="3193951"/>
            <a:ext cx="43464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r>
              <a:t>xx%</a:t>
            </a:r>
          </a:p>
        </p:txBody>
      </p:sp>
      <p:sp>
        <p:nvSpPr>
          <p:cNvPr id="606" name="Google Shape;606;p48"/>
          <p:cNvSpPr txBox="1">
            <a:spLocks noGrp="1"/>
          </p:cNvSpPr>
          <p:nvPr>
            <p:ph type="subTitle" idx="3"/>
          </p:nvPr>
        </p:nvSpPr>
        <p:spPr>
          <a:xfrm>
            <a:off x="1246033" y="3737484"/>
            <a:ext cx="4346400" cy="61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7" name="Google Shape;607;p48"/>
          <p:cNvSpPr txBox="1">
            <a:spLocks noGrp="1"/>
          </p:cNvSpPr>
          <p:nvPr>
            <p:ph type="title" idx="4" hasCustomPrompt="1"/>
          </p:nvPr>
        </p:nvSpPr>
        <p:spPr>
          <a:xfrm>
            <a:off x="1246033" y="4961584"/>
            <a:ext cx="43464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r>
              <a:t>xx%</a:t>
            </a:r>
          </a:p>
        </p:txBody>
      </p:sp>
      <p:sp>
        <p:nvSpPr>
          <p:cNvPr id="608" name="Google Shape;608;p48"/>
          <p:cNvSpPr txBox="1">
            <a:spLocks noGrp="1"/>
          </p:cNvSpPr>
          <p:nvPr>
            <p:ph type="subTitle" idx="5"/>
          </p:nvPr>
        </p:nvSpPr>
        <p:spPr>
          <a:xfrm>
            <a:off x="1246033" y="5520884"/>
            <a:ext cx="4346400" cy="61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9" name="Google Shape;609;p48"/>
          <p:cNvSpPr/>
          <p:nvPr/>
        </p:nvSpPr>
        <p:spPr>
          <a:xfrm flipH="1">
            <a:off x="10431967"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76592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dk1"/>
        </a:solidFill>
        <a:effectLst/>
      </p:bgPr>
    </p:bg>
    <p:spTree>
      <p:nvGrpSpPr>
        <p:cNvPr id="1" name="Shape 610"/>
        <p:cNvGrpSpPr/>
        <p:nvPr/>
      </p:nvGrpSpPr>
      <p:grpSpPr>
        <a:xfrm>
          <a:off x="0" y="0"/>
          <a:ext cx="0" cy="0"/>
          <a:chOff x="0" y="0"/>
          <a:chExt cx="0" cy="0"/>
        </a:xfrm>
      </p:grpSpPr>
      <p:sp>
        <p:nvSpPr>
          <p:cNvPr id="611" name="Google Shape;611;p49"/>
          <p:cNvSpPr txBox="1">
            <a:spLocks noGrp="1"/>
          </p:cNvSpPr>
          <p:nvPr>
            <p:ph type="title" hasCustomPrompt="1"/>
          </p:nvPr>
        </p:nvSpPr>
        <p:spPr>
          <a:xfrm>
            <a:off x="6208833" y="4259233"/>
            <a:ext cx="3961600" cy="69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b="1">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t>xx%</a:t>
            </a:r>
          </a:p>
        </p:txBody>
      </p:sp>
      <p:sp>
        <p:nvSpPr>
          <p:cNvPr id="612" name="Google Shape;612;p49"/>
          <p:cNvSpPr txBox="1">
            <a:spLocks noGrp="1"/>
          </p:cNvSpPr>
          <p:nvPr>
            <p:ph type="subTitle" idx="1"/>
          </p:nvPr>
        </p:nvSpPr>
        <p:spPr>
          <a:xfrm>
            <a:off x="6208833" y="4804567"/>
            <a:ext cx="39616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613" name="Google Shape;613;p49"/>
          <p:cNvSpPr txBox="1">
            <a:spLocks noGrp="1"/>
          </p:cNvSpPr>
          <p:nvPr>
            <p:ph type="title" idx="2" hasCustomPrompt="1"/>
          </p:nvPr>
        </p:nvSpPr>
        <p:spPr>
          <a:xfrm>
            <a:off x="2021567" y="4259233"/>
            <a:ext cx="3961600" cy="69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b="1">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t>xx%</a:t>
            </a:r>
          </a:p>
        </p:txBody>
      </p:sp>
      <p:sp>
        <p:nvSpPr>
          <p:cNvPr id="614" name="Google Shape;614;p49"/>
          <p:cNvSpPr txBox="1">
            <a:spLocks noGrp="1"/>
          </p:cNvSpPr>
          <p:nvPr>
            <p:ph type="subTitle" idx="3"/>
          </p:nvPr>
        </p:nvSpPr>
        <p:spPr>
          <a:xfrm>
            <a:off x="2021567" y="4802767"/>
            <a:ext cx="39616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615" name="Google Shape;615;p49"/>
          <p:cNvSpPr txBox="1">
            <a:spLocks noGrp="1"/>
          </p:cNvSpPr>
          <p:nvPr>
            <p:ph type="title" idx="4" hasCustomPrompt="1"/>
          </p:nvPr>
        </p:nvSpPr>
        <p:spPr>
          <a:xfrm>
            <a:off x="4115200" y="2231767"/>
            <a:ext cx="3961600" cy="69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b="1">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t>xx%</a:t>
            </a:r>
          </a:p>
        </p:txBody>
      </p:sp>
      <p:sp>
        <p:nvSpPr>
          <p:cNvPr id="616" name="Google Shape;616;p49"/>
          <p:cNvSpPr txBox="1">
            <a:spLocks noGrp="1"/>
          </p:cNvSpPr>
          <p:nvPr>
            <p:ph type="subTitle" idx="5"/>
          </p:nvPr>
        </p:nvSpPr>
        <p:spPr>
          <a:xfrm>
            <a:off x="4115200" y="2791067"/>
            <a:ext cx="39616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617" name="Google Shape;617;p49"/>
          <p:cNvSpPr/>
          <p:nvPr/>
        </p:nvSpPr>
        <p:spPr>
          <a:xfrm rot="10800000" flipH="1">
            <a:off x="0" y="1200"/>
            <a:ext cx="4564000" cy="6856800"/>
          </a:xfrm>
          <a:prstGeom prst="rtTriangle">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618" name="Google Shape;618;p49"/>
          <p:cNvSpPr/>
          <p:nvPr/>
        </p:nvSpPr>
        <p:spPr>
          <a:xfrm rot="10800000">
            <a:off x="7628000" y="1200"/>
            <a:ext cx="4564000" cy="6856800"/>
          </a:xfrm>
          <a:prstGeom prst="rtTriangle">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grpSp>
        <p:nvGrpSpPr>
          <p:cNvPr id="619" name="Google Shape;619;p49"/>
          <p:cNvGrpSpPr/>
          <p:nvPr/>
        </p:nvGrpSpPr>
        <p:grpSpPr>
          <a:xfrm>
            <a:off x="8918343" y="187200"/>
            <a:ext cx="3424016" cy="2150859"/>
            <a:chOff x="5356111" y="432113"/>
            <a:chExt cx="2568012" cy="1613144"/>
          </a:xfrm>
        </p:grpSpPr>
        <p:grpSp>
          <p:nvGrpSpPr>
            <p:cNvPr id="620" name="Google Shape;620;p49"/>
            <p:cNvGrpSpPr/>
            <p:nvPr/>
          </p:nvGrpSpPr>
          <p:grpSpPr>
            <a:xfrm rot="-1799872">
              <a:off x="5501536" y="975906"/>
              <a:ext cx="1053222" cy="863926"/>
              <a:chOff x="5051370" y="357013"/>
              <a:chExt cx="1053154" cy="863871"/>
            </a:xfrm>
          </p:grpSpPr>
          <p:grpSp>
            <p:nvGrpSpPr>
              <p:cNvPr id="621" name="Google Shape;621;p49"/>
              <p:cNvGrpSpPr/>
              <p:nvPr/>
            </p:nvGrpSpPr>
            <p:grpSpPr>
              <a:xfrm rot="-1799972">
                <a:off x="5084625" y="866735"/>
                <a:ext cx="460060" cy="256293"/>
                <a:chOff x="2987600" y="4707500"/>
                <a:chExt cx="185850" cy="103525"/>
              </a:xfrm>
            </p:grpSpPr>
            <p:sp>
              <p:nvSpPr>
                <p:cNvPr id="622" name="Google Shape;622;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8" name="Google Shape;628;p49"/>
              <p:cNvGrpSpPr/>
              <p:nvPr/>
            </p:nvGrpSpPr>
            <p:grpSpPr>
              <a:xfrm rot="1799972">
                <a:off x="5611210" y="866745"/>
                <a:ext cx="460060" cy="256293"/>
                <a:chOff x="2987600" y="4707500"/>
                <a:chExt cx="185850" cy="103525"/>
              </a:xfrm>
            </p:grpSpPr>
            <p:sp>
              <p:nvSpPr>
                <p:cNvPr id="629" name="Google Shape;629;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5" name="Google Shape;635;p49"/>
              <p:cNvGrpSpPr/>
              <p:nvPr/>
            </p:nvGrpSpPr>
            <p:grpSpPr>
              <a:xfrm rot="5400000">
                <a:off x="5347920" y="458901"/>
                <a:ext cx="460072" cy="256297"/>
                <a:chOff x="2987600" y="4707500"/>
                <a:chExt cx="185850" cy="103525"/>
              </a:xfrm>
            </p:grpSpPr>
            <p:sp>
              <p:nvSpPr>
                <p:cNvPr id="636" name="Google Shape;636;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642" name="Google Shape;642;p49"/>
            <p:cNvGrpSpPr/>
            <p:nvPr/>
          </p:nvGrpSpPr>
          <p:grpSpPr>
            <a:xfrm rot="1784480">
              <a:off x="6726020" y="636449"/>
              <a:ext cx="1053185" cy="863896"/>
              <a:chOff x="5051370" y="357013"/>
              <a:chExt cx="1053154" cy="863871"/>
            </a:xfrm>
          </p:grpSpPr>
          <p:grpSp>
            <p:nvGrpSpPr>
              <p:cNvPr id="643" name="Google Shape;643;p49"/>
              <p:cNvGrpSpPr/>
              <p:nvPr/>
            </p:nvGrpSpPr>
            <p:grpSpPr>
              <a:xfrm rot="-1799972">
                <a:off x="5084625" y="866735"/>
                <a:ext cx="460060" cy="256293"/>
                <a:chOff x="2987600" y="4707500"/>
                <a:chExt cx="185850" cy="103525"/>
              </a:xfrm>
            </p:grpSpPr>
            <p:sp>
              <p:nvSpPr>
                <p:cNvPr id="644" name="Google Shape;644;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0" name="Google Shape;650;p49"/>
              <p:cNvGrpSpPr/>
              <p:nvPr/>
            </p:nvGrpSpPr>
            <p:grpSpPr>
              <a:xfrm rot="1799972">
                <a:off x="5611210" y="866745"/>
                <a:ext cx="460060" cy="256293"/>
                <a:chOff x="2987600" y="4707500"/>
                <a:chExt cx="185850" cy="103525"/>
              </a:xfrm>
            </p:grpSpPr>
            <p:sp>
              <p:nvSpPr>
                <p:cNvPr id="651" name="Google Shape;651;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7" name="Google Shape;657;p49"/>
              <p:cNvGrpSpPr/>
              <p:nvPr/>
            </p:nvGrpSpPr>
            <p:grpSpPr>
              <a:xfrm rot="5400000">
                <a:off x="5347920" y="458901"/>
                <a:ext cx="460072" cy="256297"/>
                <a:chOff x="2987600" y="4707500"/>
                <a:chExt cx="185850" cy="103525"/>
              </a:xfrm>
            </p:grpSpPr>
            <p:sp>
              <p:nvSpPr>
                <p:cNvPr id="658" name="Google Shape;658;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grpSp>
        <p:nvGrpSpPr>
          <p:cNvPr id="664" name="Google Shape;664;p49"/>
          <p:cNvGrpSpPr/>
          <p:nvPr/>
        </p:nvGrpSpPr>
        <p:grpSpPr>
          <a:xfrm flipH="1">
            <a:off x="-150357" y="187200"/>
            <a:ext cx="3424016" cy="2150859"/>
            <a:chOff x="5356111" y="432113"/>
            <a:chExt cx="2568012" cy="1613144"/>
          </a:xfrm>
        </p:grpSpPr>
        <p:grpSp>
          <p:nvGrpSpPr>
            <p:cNvPr id="665" name="Google Shape;665;p49"/>
            <p:cNvGrpSpPr/>
            <p:nvPr/>
          </p:nvGrpSpPr>
          <p:grpSpPr>
            <a:xfrm rot="-1799872">
              <a:off x="5501536" y="975906"/>
              <a:ext cx="1053222" cy="863926"/>
              <a:chOff x="5051370" y="357013"/>
              <a:chExt cx="1053154" cy="863871"/>
            </a:xfrm>
          </p:grpSpPr>
          <p:grpSp>
            <p:nvGrpSpPr>
              <p:cNvPr id="666" name="Google Shape;666;p49"/>
              <p:cNvGrpSpPr/>
              <p:nvPr/>
            </p:nvGrpSpPr>
            <p:grpSpPr>
              <a:xfrm rot="-1799972">
                <a:off x="5084625" y="866735"/>
                <a:ext cx="460060" cy="256293"/>
                <a:chOff x="2987600" y="4707500"/>
                <a:chExt cx="185850" cy="103525"/>
              </a:xfrm>
            </p:grpSpPr>
            <p:sp>
              <p:nvSpPr>
                <p:cNvPr id="667" name="Google Shape;667;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49"/>
              <p:cNvGrpSpPr/>
              <p:nvPr/>
            </p:nvGrpSpPr>
            <p:grpSpPr>
              <a:xfrm rot="1799972">
                <a:off x="5611210" y="866745"/>
                <a:ext cx="460060" cy="256293"/>
                <a:chOff x="2987600" y="4707500"/>
                <a:chExt cx="185850" cy="103525"/>
              </a:xfrm>
            </p:grpSpPr>
            <p:sp>
              <p:nvSpPr>
                <p:cNvPr id="674" name="Google Shape;674;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0" name="Google Shape;680;p49"/>
              <p:cNvGrpSpPr/>
              <p:nvPr/>
            </p:nvGrpSpPr>
            <p:grpSpPr>
              <a:xfrm rot="5400000">
                <a:off x="5347920" y="458901"/>
                <a:ext cx="460072" cy="256297"/>
                <a:chOff x="2987600" y="4707500"/>
                <a:chExt cx="185850" cy="103525"/>
              </a:xfrm>
            </p:grpSpPr>
            <p:sp>
              <p:nvSpPr>
                <p:cNvPr id="681" name="Google Shape;681;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687" name="Google Shape;687;p49"/>
            <p:cNvGrpSpPr/>
            <p:nvPr/>
          </p:nvGrpSpPr>
          <p:grpSpPr>
            <a:xfrm rot="1784480">
              <a:off x="6726020" y="636449"/>
              <a:ext cx="1053185" cy="863896"/>
              <a:chOff x="5051370" y="357013"/>
              <a:chExt cx="1053154" cy="863871"/>
            </a:xfrm>
          </p:grpSpPr>
          <p:grpSp>
            <p:nvGrpSpPr>
              <p:cNvPr id="688" name="Google Shape;688;p49"/>
              <p:cNvGrpSpPr/>
              <p:nvPr/>
            </p:nvGrpSpPr>
            <p:grpSpPr>
              <a:xfrm rot="-1799972">
                <a:off x="5084625" y="866735"/>
                <a:ext cx="460060" cy="256293"/>
                <a:chOff x="2987600" y="4707500"/>
                <a:chExt cx="185850" cy="103525"/>
              </a:xfrm>
            </p:grpSpPr>
            <p:sp>
              <p:nvSpPr>
                <p:cNvPr id="689" name="Google Shape;689;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95" name="Google Shape;695;p49"/>
              <p:cNvGrpSpPr/>
              <p:nvPr/>
            </p:nvGrpSpPr>
            <p:grpSpPr>
              <a:xfrm rot="1799972">
                <a:off x="5611210" y="866745"/>
                <a:ext cx="460060" cy="256293"/>
                <a:chOff x="2987600" y="4707500"/>
                <a:chExt cx="185850" cy="103525"/>
              </a:xfrm>
            </p:grpSpPr>
            <p:sp>
              <p:nvSpPr>
                <p:cNvPr id="696" name="Google Shape;696;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02" name="Google Shape;702;p49"/>
              <p:cNvGrpSpPr/>
              <p:nvPr/>
            </p:nvGrpSpPr>
            <p:grpSpPr>
              <a:xfrm rot="5400000">
                <a:off x="5347920" y="458901"/>
                <a:ext cx="460072" cy="256297"/>
                <a:chOff x="2987600" y="4707500"/>
                <a:chExt cx="185850" cy="103525"/>
              </a:xfrm>
            </p:grpSpPr>
            <p:sp>
              <p:nvSpPr>
                <p:cNvPr id="703" name="Google Shape;703;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spTree>
    <p:extLst>
      <p:ext uri="{BB962C8B-B14F-4D97-AF65-F5344CB8AC3E}">
        <p14:creationId xmlns:p14="http://schemas.microsoft.com/office/powerpoint/2010/main" val="2685963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709"/>
        <p:cNvGrpSpPr/>
        <p:nvPr/>
      </p:nvGrpSpPr>
      <p:grpSpPr>
        <a:xfrm>
          <a:off x="0" y="0"/>
          <a:ext cx="0" cy="0"/>
          <a:chOff x="0" y="0"/>
          <a:chExt cx="0" cy="0"/>
        </a:xfrm>
      </p:grpSpPr>
      <p:sp>
        <p:nvSpPr>
          <p:cNvPr id="710" name="Google Shape;710;p50"/>
          <p:cNvSpPr/>
          <p:nvPr/>
        </p:nvSpPr>
        <p:spPr>
          <a:xfrm flipH="1">
            <a:off x="10431967"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50"/>
          <p:cNvSpPr txBox="1">
            <a:spLocks noGrp="1"/>
          </p:cNvSpPr>
          <p:nvPr>
            <p:ph type="title"/>
          </p:nvPr>
        </p:nvSpPr>
        <p:spPr>
          <a:xfrm flipH="1">
            <a:off x="1246133" y="1424533"/>
            <a:ext cx="36288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2" name="Google Shape;712;p50"/>
          <p:cNvSpPr txBox="1">
            <a:spLocks noGrp="1"/>
          </p:cNvSpPr>
          <p:nvPr>
            <p:ph type="subTitle" idx="1"/>
          </p:nvPr>
        </p:nvSpPr>
        <p:spPr>
          <a:xfrm flipH="1">
            <a:off x="6748867" y="4949533"/>
            <a:ext cx="29704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713" name="Google Shape;713;p50"/>
          <p:cNvSpPr txBox="1">
            <a:spLocks noGrp="1"/>
          </p:cNvSpPr>
          <p:nvPr>
            <p:ph type="subTitle" idx="2"/>
          </p:nvPr>
        </p:nvSpPr>
        <p:spPr>
          <a:xfrm flipH="1">
            <a:off x="6748833" y="2740867"/>
            <a:ext cx="31164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None/>
              <a:defRPr sz="4800">
                <a:solidFill>
                  <a:schemeClr val="lt2"/>
                </a:solidFill>
                <a:latin typeface="Anton"/>
                <a:ea typeface="Anton"/>
                <a:cs typeface="Anton"/>
                <a:sym typeface="Anton"/>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
        <p:nvSpPr>
          <p:cNvPr id="714" name="Google Shape;714;p50"/>
          <p:cNvSpPr txBox="1">
            <a:spLocks noGrp="1"/>
          </p:cNvSpPr>
          <p:nvPr>
            <p:ph type="subTitle" idx="3"/>
          </p:nvPr>
        </p:nvSpPr>
        <p:spPr>
          <a:xfrm flipH="1">
            <a:off x="2587167" y="4949533"/>
            <a:ext cx="29704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715" name="Google Shape;715;p50"/>
          <p:cNvSpPr txBox="1">
            <a:spLocks noGrp="1"/>
          </p:cNvSpPr>
          <p:nvPr>
            <p:ph type="subTitle" idx="4"/>
          </p:nvPr>
        </p:nvSpPr>
        <p:spPr>
          <a:xfrm flipH="1">
            <a:off x="2587233" y="2740867"/>
            <a:ext cx="31164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None/>
              <a:defRPr sz="4800">
                <a:solidFill>
                  <a:schemeClr val="dk1"/>
                </a:solidFill>
                <a:latin typeface="Anton"/>
                <a:ea typeface="Anton"/>
                <a:cs typeface="Anton"/>
                <a:sym typeface="Anton"/>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
        <p:nvSpPr>
          <p:cNvPr id="716" name="Google Shape;716;p50"/>
          <p:cNvSpPr txBox="1">
            <a:spLocks noGrp="1"/>
          </p:cNvSpPr>
          <p:nvPr>
            <p:ph type="subTitle" idx="5"/>
          </p:nvPr>
        </p:nvSpPr>
        <p:spPr>
          <a:xfrm flipH="1">
            <a:off x="6748867" y="4544033"/>
            <a:ext cx="2323600" cy="47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600"/>
              <a:buFont typeface="Anton"/>
              <a:buNone/>
              <a:defRPr sz="2133">
                <a:solidFill>
                  <a:schemeClr val="lt2"/>
                </a:solidFill>
                <a:latin typeface="Anton"/>
                <a:ea typeface="Anton"/>
                <a:cs typeface="Anton"/>
                <a:sym typeface="Anton"/>
              </a:defRPr>
            </a:lvl1pPr>
            <a:lvl2pPr lvl="1"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2pPr>
            <a:lvl3pPr lvl="2"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3pPr>
            <a:lvl4pPr lvl="3"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4pPr>
            <a:lvl5pPr lvl="4"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5pPr>
            <a:lvl6pPr lvl="5"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6pPr>
            <a:lvl7pPr lvl="6"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7pPr>
            <a:lvl8pPr lvl="7"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8pPr>
            <a:lvl9pPr lvl="8"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9pPr>
          </a:lstStyle>
          <a:p>
            <a:endParaRPr/>
          </a:p>
        </p:txBody>
      </p:sp>
      <p:sp>
        <p:nvSpPr>
          <p:cNvPr id="717" name="Google Shape;717;p50"/>
          <p:cNvSpPr txBox="1">
            <a:spLocks noGrp="1"/>
          </p:cNvSpPr>
          <p:nvPr>
            <p:ph type="subTitle" idx="6"/>
          </p:nvPr>
        </p:nvSpPr>
        <p:spPr>
          <a:xfrm flipH="1">
            <a:off x="2587100" y="4544033"/>
            <a:ext cx="2323600" cy="47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600"/>
              <a:buFont typeface="Anton"/>
              <a:buNone/>
              <a:defRPr sz="2133">
                <a:latin typeface="Anton"/>
                <a:ea typeface="Anton"/>
                <a:cs typeface="Anton"/>
                <a:sym typeface="Anton"/>
              </a:defRPr>
            </a:lvl1pPr>
            <a:lvl2pPr lvl="1"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2pPr>
            <a:lvl3pPr lvl="2"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3pPr>
            <a:lvl4pPr lvl="3"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4pPr>
            <a:lvl5pPr lvl="4"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5pPr>
            <a:lvl6pPr lvl="5"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6pPr>
            <a:lvl7pPr lvl="6"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7pPr>
            <a:lvl8pPr lvl="7"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8pPr>
            <a:lvl9pPr lvl="8"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9pPr>
          </a:lstStyle>
          <a:p>
            <a:endParaRPr/>
          </a:p>
        </p:txBody>
      </p:sp>
    </p:spTree>
    <p:extLst>
      <p:ext uri="{BB962C8B-B14F-4D97-AF65-F5344CB8AC3E}">
        <p14:creationId xmlns:p14="http://schemas.microsoft.com/office/powerpoint/2010/main" val="379654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21266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46075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38179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506656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627267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48193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52462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E15A94-3F11-4D23-A7AA-B15424FFA824}" type="datetimeFigureOut">
              <a:rPr lang="en-US" smtClean="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3124671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43128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639016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19143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698762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806883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232574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302763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3079629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579905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325828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E15A94-3F11-4D23-A7AA-B15424FFA824}" type="datetimeFigureOut">
              <a:rPr lang="en-US" smtClean="0"/>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1432322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8404248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155094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795525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9928203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366030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2282973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273015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346786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3200104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53969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E15A94-3F11-4D23-A7AA-B15424FFA824}"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1216139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662091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2099892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090656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960940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0910374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2722278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334018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658333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0526496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9346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E15A94-3F11-4D23-A7AA-B15424FFA824}"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10565155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1984876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8513439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7135472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41585637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7685350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825929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909639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82960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2025589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10/20/2022</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06859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0.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theme" Target="../theme/theme11.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heme" Target="../theme/theme12.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theme" Target="../theme/theme13.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theme" Target="../theme/theme1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theme" Target="../theme/theme15.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5.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theme" Target="../theme/theme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8.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15A94-3F11-4D23-A7AA-B15424FFA824}" type="datetimeFigureOut">
              <a:rPr lang="en-US" smtClean="0"/>
              <a:t>10/20/2022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99217-8AD4-4656-9DCD-085D50320C6F}" type="slidenum">
              <a:rPr lang="en-US" smtClean="0"/>
              <a:t>‹#›</a:t>
            </a:fld>
            <a:endParaRPr lang="en-US"/>
          </a:p>
        </p:txBody>
      </p:sp>
    </p:spTree>
    <p:extLst>
      <p:ext uri="{BB962C8B-B14F-4D97-AF65-F5344CB8AC3E}">
        <p14:creationId xmlns:p14="http://schemas.microsoft.com/office/powerpoint/2010/main" val="1349218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CCB127-021E-4167-9C84-B3E82BC34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6BB01-1376-4ACE-9719-C28089AD8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7DC12-9B57-4FE8-8993-B7EA0E6DF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24E752-02FA-4589-9639-1B80B548D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6E861-9DF0-4E35-999D-254CAAC76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45332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10/20/2022</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405949890"/>
      </p:ext>
    </p:extLst>
  </p:cSld>
  <p:clrMap bg1="dk1" tx1="lt1" bg2="dk2"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10/20/2022</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957800060"/>
      </p:ext>
    </p:extLst>
  </p:cSld>
  <p:clrMap bg1="dk1" tx1="lt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10/20/2022</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3944130691"/>
      </p:ext>
    </p:extLst>
  </p:cSld>
  <p:clrMap bg1="dk1" tx1="lt1" bg2="dk2"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10/20/2022</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4167795061"/>
      </p:ext>
    </p:extLst>
  </p:cSld>
  <p:clrMap bg1="dk1" tx1="lt1" bg2="dk2"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10/20/2022</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958246578"/>
      </p:ext>
    </p:extLst>
  </p:cSld>
  <p:clrMap bg1="dk1" tx1="lt1" bg2="dk2"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Anton"/>
              <a:buNone/>
              <a:defRPr sz="2400">
                <a:solidFill>
                  <a:schemeClr val="dk2"/>
                </a:solidFill>
                <a:latin typeface="Anton"/>
                <a:ea typeface="Anton"/>
                <a:cs typeface="Anton"/>
                <a:sym typeface="Anton"/>
              </a:defRPr>
            </a:lvl1pPr>
            <a:lvl2pPr lvl="1">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2pPr>
            <a:lvl3pPr lvl="2">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3pPr>
            <a:lvl4pPr lvl="3">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4pPr>
            <a:lvl5pPr lvl="4">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5pPr>
            <a:lvl6pPr lvl="5">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6pPr>
            <a:lvl7pPr lvl="6">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7pPr>
            <a:lvl8pPr lvl="7">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8pPr>
            <a:lvl9pPr lvl="8">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1pPr>
            <a:lvl2pPr marL="914400" lvl="1"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2pPr>
            <a:lvl3pPr marL="1371600" lvl="2"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3pPr>
            <a:lvl4pPr marL="1828800" lvl="3"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4pPr>
            <a:lvl5pPr marL="2286000" lvl="4"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5pPr>
            <a:lvl6pPr marL="2743200" lvl="5"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6pPr>
            <a:lvl7pPr marL="3200400" lvl="6"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7pPr>
            <a:lvl8pPr marL="3657600" lvl="7"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8pPr>
            <a:lvl9pPr marL="4114800" lvl="8"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347330264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8" r:id="rId13"/>
    <p:sldLayoutId id="2147483679" r:id="rId14"/>
    <p:sldLayoutId id="2147483680" r:id="rId15"/>
    <p:sldLayoutId id="2147483682" r:id="rId16"/>
    <p:sldLayoutId id="2147483683" r:id="rId17"/>
    <p:sldLayoutId id="2147483684" r:id="rId18"/>
    <p:sldLayoutId id="2147483685" r:id="rId19"/>
    <p:sldLayoutId id="2147483686" r:id="rId20"/>
    <p:sldLayoutId id="2147483687"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5" r:id="rId37"/>
    <p:sldLayoutId id="2147483706" r:id="rId38"/>
    <p:sldLayoutId id="2147483707" r:id="rId39"/>
    <p:sldLayoutId id="2147483708" r:id="rId40"/>
    <p:sldLayoutId id="2147483709" r:id="rId41"/>
    <p:sldLayoutId id="2147484034"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098582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10/20/2022</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905288633"/>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10/20/2022</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679987811"/>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10/20/2022</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262781865"/>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CCB127-021E-4167-9C84-B3E82BC34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6BB01-1376-4ACE-9719-C28089AD8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7DC12-9B57-4FE8-8993-B7EA0E6DF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24E752-02FA-4589-9639-1B80B548D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6E861-9DF0-4E35-999D-254CAAC76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19726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CCB127-021E-4167-9C84-B3E82BC34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6BB01-1376-4ACE-9719-C28089AD8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7DC12-9B57-4FE8-8993-B7EA0E6DF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24E752-02FA-4589-9639-1B80B548D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6E861-9DF0-4E35-999D-254CAAC76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71858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40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CCB127-021E-4167-9C84-B3E82BC34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6BB01-1376-4ACE-9719-C28089AD8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7DC12-9B57-4FE8-8993-B7EA0E6DF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88CE8-B6B3-4E71-9FF7-70393AC0B028}" type="datetimeFigureOut">
              <a:rPr lang="en-US" smtClean="0">
                <a:solidFill>
                  <a:prstClr val="black">
                    <a:tint val="75000"/>
                  </a:prstClr>
                </a:solidFill>
              </a:rPr>
              <a:pPr/>
              <a:t>10/20/2022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24E752-02FA-4589-9639-1B80B548D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6E861-9DF0-4E35-999D-254CAAC76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446260"/>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16.xml"/><Relationship Id="rId1" Type="http://schemas.openxmlformats.org/officeDocument/2006/relationships/tags" Target="../tags/tag1.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9.xml"/><Relationship Id="rId1" Type="http://schemas.openxmlformats.org/officeDocument/2006/relationships/tags" Target="../tags/tag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50.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7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9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7.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8.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230.xml"/></Relationships>
</file>

<file path=ppt/slides/_rels/slide3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230.xml"/></Relationships>
</file>

<file path=ppt/slides/_rels/slide3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35.xml"/></Relationships>
</file>

<file path=ppt/slides/_rels/slide3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35.gif"/><Relationship Id="rId4" Type="http://schemas.openxmlformats.org/officeDocument/2006/relationships/image" Target="../media/image3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ảng tuần hoàn các nguyên tố Hóa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6717" y="602901"/>
            <a:ext cx="9266812" cy="5212582"/>
          </a:xfrm>
          <a:prstGeom prst="rect">
            <a:avLst/>
          </a:prstGeom>
        </p:spPr>
      </p:pic>
      <p:sp>
        <p:nvSpPr>
          <p:cNvPr id="5" name="TextBox 4"/>
          <p:cNvSpPr txBox="1"/>
          <p:nvPr/>
        </p:nvSpPr>
        <p:spPr>
          <a:xfrm>
            <a:off x="1412251" y="0"/>
            <a:ext cx="9380440" cy="584775"/>
          </a:xfrm>
          <a:prstGeom prst="rect">
            <a:avLst/>
          </a:prstGeom>
          <a:noFill/>
        </p:spPr>
        <p:txBody>
          <a:bodyPr wrap="square" rtlCol="0">
            <a:spAutoFit/>
          </a:bodyPr>
          <a:lstStyle/>
          <a:p>
            <a:pPr algn="ctr"/>
            <a:r>
              <a:rPr lang="vi-VN" sz="3200" dirty="0">
                <a:latin typeface="Acumin Pro Condensed" panose="020B0806020202020204" pitchFamily="34" charset="0"/>
              </a:rPr>
              <a:t>SƠ LƯỢC VỀ  BẢNG TUẦN HOÀN BẰNG TIẾNG ANH</a:t>
            </a:r>
          </a:p>
        </p:txBody>
      </p:sp>
    </p:spTree>
    <p:extLst>
      <p:ext uri="{BB962C8B-B14F-4D97-AF65-F5344CB8AC3E}">
        <p14:creationId xmlns:p14="http://schemas.microsoft.com/office/powerpoint/2010/main" val="140541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0" y="5380524"/>
            <a:ext cx="12192000" cy="1477476"/>
          </a:xfrm>
          <a:prstGeom prst="rect">
            <a:avLst/>
          </a:prstGeom>
          <a:solidFill>
            <a:srgbClr val="BC3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79555" y="743048"/>
            <a:ext cx="4427621" cy="5592277"/>
            <a:chOff x="269507" y="240631"/>
            <a:chExt cx="4427621" cy="5592277"/>
          </a:xfrm>
        </p:grpSpPr>
        <p:sp>
          <p:nvSpPr>
            <p:cNvPr id="3" name="Rectangle 2"/>
            <p:cNvSpPr/>
            <p:nvPr/>
          </p:nvSpPr>
          <p:spPr>
            <a:xfrm>
              <a:off x="269507" y="240631"/>
              <a:ext cx="4427621" cy="5592277"/>
            </a:xfrm>
            <a:prstGeom prst="rect">
              <a:avLst/>
            </a:prstGeom>
            <a:solidFill>
              <a:srgbClr val="2F737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19765" y="481263"/>
              <a:ext cx="3907856" cy="515914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C3 Chemistry. History of the Periodic Table 1866: John Newlands Table  Newlands ordered the elements according to atomic mass. He also put them  into groups. - pp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153" y="0"/>
            <a:ext cx="7494870" cy="56211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4085" y="997772"/>
            <a:ext cx="3718559" cy="1872820"/>
          </a:xfrm>
          <a:prstGeom prst="rect">
            <a:avLst/>
          </a:prstGeom>
        </p:spPr>
        <p:txBody>
          <a:bodyPr wrap="square">
            <a:spAutoFit/>
          </a:bodyPr>
          <a:lstStyle/>
          <a:p>
            <a:pPr algn="ctr">
              <a:lnSpc>
                <a:spcPct val="130000"/>
              </a:lnSpc>
            </a:pPr>
            <a:r>
              <a:rPr lang="vi-VN" sz="3200" b="1" dirty="0">
                <a:solidFill>
                  <a:srgbClr val="002060"/>
                </a:solidFill>
                <a:latin typeface="Acumin Pro Condensed" panose="020B0806020202020204" pitchFamily="34" charset="0"/>
                <a:ea typeface="Autocar Black Condensed" panose="02020800000000000000" pitchFamily="18" charset="0"/>
                <a:cs typeface="Autocar Black Condensed" panose="02020800000000000000" pitchFamily="18" charset="0"/>
              </a:rPr>
              <a:t>Newland (1837 - 1898) </a:t>
            </a:r>
            <a:endParaRPr lang="en-US" sz="3200" b="1" dirty="0">
              <a:solidFill>
                <a:srgbClr val="002060"/>
              </a:solidFill>
              <a:latin typeface="Acumin Pro Condensed" panose="020B0806020202020204" pitchFamily="34" charset="0"/>
              <a:ea typeface="Autocar Black Condensed" panose="02020800000000000000" pitchFamily="18" charset="0"/>
              <a:cs typeface="Autocar Black Condensed" panose="02020800000000000000" pitchFamily="18" charset="0"/>
            </a:endParaRPr>
          </a:p>
          <a:p>
            <a:pPr algn="ctr">
              <a:lnSpc>
                <a:spcPct val="130000"/>
              </a:lnSpc>
            </a:pPr>
            <a:r>
              <a:rPr lang="vi-VN" sz="1900" dirty="0">
                <a:latin typeface="Acumin Pro Condensed" panose="020B0806020202020204" pitchFamily="34" charset="0"/>
                <a:ea typeface="Autocar Black Condensed" panose="02020800000000000000" pitchFamily="18" charset="0"/>
                <a:cs typeface="Autocar Black Condensed" panose="02020800000000000000" pitchFamily="18" charset="0"/>
              </a:rPr>
              <a:t>người Anh xếp các nguyên tố vào bộ tám. Ông nhận thấy 8 nguyên tố xếp sau lặp lại tính chất 8 nguyên tố đứng trước</a:t>
            </a:r>
            <a:r>
              <a:rPr lang="en-US" sz="1900" dirty="0">
                <a:latin typeface="Acumin Pro Condensed" panose="020B0806020202020204" pitchFamily="34" charset="0"/>
                <a:ea typeface="Autocar Black Condensed" panose="02020800000000000000" pitchFamily="18" charset="0"/>
                <a:cs typeface="Autocar Black Condensed" panose="02020800000000000000" pitchFamily="18" charset="0"/>
              </a:rPr>
              <a:t>.</a:t>
            </a:r>
            <a:endParaRPr lang="en-US" sz="1900" dirty="0">
              <a:solidFill>
                <a:srgbClr val="FF0000"/>
              </a:solidFill>
              <a:latin typeface="Acumin Pro Condensed" panose="020B0806020202020204" pitchFamily="34" charset="0"/>
              <a:ea typeface="Autocar Black Condensed" panose="02020800000000000000" pitchFamily="18" charset="0"/>
              <a:cs typeface="Autocar Black Condensed" panose="02020800000000000000" pitchFamily="18" charset="0"/>
            </a:endParaRPr>
          </a:p>
        </p:txBody>
      </p:sp>
      <p:pic>
        <p:nvPicPr>
          <p:cNvPr id="9" name="Picture 6" descr="Newlands&amp;#39; Law of Octaves ~ ChemistryG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933" y="2991236"/>
            <a:ext cx="2238663" cy="289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31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1"/>
        <p:cNvGrpSpPr/>
        <p:nvPr/>
      </p:nvGrpSpPr>
      <p:grpSpPr>
        <a:xfrm>
          <a:off x="0" y="0"/>
          <a:ext cx="0" cy="0"/>
          <a:chOff x="0" y="0"/>
          <a:chExt cx="0" cy="0"/>
        </a:xfrm>
      </p:grpSpPr>
      <p:pic>
        <p:nvPicPr>
          <p:cNvPr id="3074" name="Picture 2" descr="Dmitri Mendeleev (1834–1907) ~ ChemistryG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681" y="1642227"/>
            <a:ext cx="4215864" cy="256401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6253213" y="5091580"/>
            <a:ext cx="487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sz="3200" b="1" dirty="0">
                <a:solidFill>
                  <a:srgbClr val="FFFF00"/>
                </a:solidFill>
                <a:latin typeface="Aquate Script PERSONAL USE ONLY" pitchFamily="2" charset="0"/>
              </a:rPr>
              <a:t>Men-đê-lê-ép</a:t>
            </a:r>
          </a:p>
        </p:txBody>
      </p:sp>
      <p:pic>
        <p:nvPicPr>
          <p:cNvPr id="3076" name="Picture 4" descr="The father of the periodic table | Feature | Chemistry Wor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23931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ORLDKINGS] Top 100 nhà sáng tạo toàn cầu - P.52 - Dmitri Ivanovich  Mendeleev – Người sáng tạo ra phiên bản đầu tiên của bảng tuần hoàn hóa học  - HỘI KỶ"/>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358189"/>
            <a:ext cx="4572001" cy="324147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7023234" y="211757"/>
            <a:ext cx="4876800" cy="3551722"/>
          </a:xfrm>
          <a:prstGeom prst="cloudCallout">
            <a:avLst>
              <a:gd name="adj1" fmla="val -22251"/>
              <a:gd name="adj2" fmla="val 8680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Để tìm hiểu về thiên tài mendeleep ta cùng xem đoạn video sau</a:t>
            </a:r>
          </a:p>
        </p:txBody>
      </p:sp>
      <p:sp>
        <p:nvSpPr>
          <p:cNvPr id="3" name="TextBox 2"/>
          <p:cNvSpPr txBox="1"/>
          <p:nvPr/>
        </p:nvSpPr>
        <p:spPr>
          <a:xfrm>
            <a:off x="4706755" y="5599667"/>
            <a:ext cx="7363325" cy="1255728"/>
          </a:xfrm>
          <a:prstGeom prst="rect">
            <a:avLst/>
          </a:prstGeom>
          <a:noFill/>
        </p:spPr>
        <p:txBody>
          <a:bodyPr wrap="square" rtlCol="0">
            <a:spAutoFit/>
          </a:bodyPr>
          <a:lstStyle/>
          <a:p>
            <a:pPr algn="ctr">
              <a:lnSpc>
                <a:spcPct val="120000"/>
              </a:lnSpc>
            </a:pPr>
            <a:r>
              <a:rPr lang="vi-VN" sz="2100" dirty="0">
                <a:solidFill>
                  <a:schemeClr val="tx1">
                    <a:lumMod val="50000"/>
                  </a:schemeClr>
                </a:solidFill>
                <a:latin typeface="#9Slide03 SFU TradeGothic" panose="00000400000000000000" pitchFamily="2" charset="0"/>
                <a:ea typeface="Freeform" panose="02020500000000000000" pitchFamily="18" charset="0"/>
                <a:cs typeface="Freeform" panose="02020500000000000000" pitchFamily="18" charset="0"/>
              </a:rPr>
              <a:t>Ông là người đầu tiên tạo ra phiên bản bảng hóa học là một bước ngoặt lớn trong lịch sử hóa học. Ông có thể dự đoán các tính chất nguyên tố dù chưa được phát hiện</a:t>
            </a:r>
          </a:p>
        </p:txBody>
      </p:sp>
    </p:spTree>
    <p:extLst>
      <p:ext uri="{BB962C8B-B14F-4D97-AF65-F5344CB8AC3E}">
        <p14:creationId xmlns:p14="http://schemas.microsoft.com/office/powerpoint/2010/main" val="30078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1553764" y="493952"/>
            <a:ext cx="5655558" cy="769441"/>
          </a:xfrm>
          <a:prstGeom prst="rect">
            <a:avLst/>
          </a:prstGeom>
          <a:noFill/>
          <a:effectLst/>
        </p:spPr>
        <p:txBody>
          <a:bodyPr wrap="square">
            <a:spAutoFit/>
          </a:bodyPr>
          <a:lstStyle/>
          <a:p>
            <a:pPr>
              <a:defRPr/>
            </a:pPr>
            <a:r>
              <a:rPr lang="en-US" altLang="zh-CN" sz="4400" dirty="0">
                <a:ln w="6350">
                  <a:noFill/>
                </a:ln>
                <a:solidFill>
                  <a:srgbClr val="2F7371"/>
                </a:solidFill>
                <a:latin typeface="#9Slide03 FS Neusa Bold" panose="00000800000000000000" pitchFamily="2" charset="0"/>
                <a:ea typeface="方正粗谭黑简体" panose="02000000000000000000" pitchFamily="2" charset="-122"/>
              </a:rPr>
              <a:t>TRẢ LỜI CÁC CÂU HỎI SAU</a:t>
            </a:r>
            <a:endParaRPr lang="zh-CN" altLang="en-US" sz="4400" dirty="0">
              <a:ln w="6350">
                <a:noFill/>
              </a:ln>
              <a:solidFill>
                <a:srgbClr val="2F7371"/>
              </a:solidFill>
              <a:latin typeface="#9Slide03 FS Neusa Bold" panose="00000800000000000000" pitchFamily="2" charset="0"/>
              <a:ea typeface="方正粗谭黑简体" panose="02000000000000000000" pitchFamily="2" charset="-122"/>
            </a:endParaRPr>
          </a:p>
        </p:txBody>
      </p:sp>
      <p:sp>
        <p:nvSpPr>
          <p:cNvPr id="5" name="任意多边形 4"/>
          <p:cNvSpPr/>
          <p:nvPr/>
        </p:nvSpPr>
        <p:spPr>
          <a:xfrm>
            <a:off x="1183229" y="2540391"/>
            <a:ext cx="4465675" cy="0"/>
          </a:xfrm>
          <a:custGeom>
            <a:avLst/>
            <a:gdLst>
              <a:gd name="connsiteX0" fmla="*/ 4465675 w 4465675"/>
              <a:gd name="connsiteY0" fmla="*/ 0 h 0"/>
              <a:gd name="connsiteX1" fmla="*/ 0 w 4465675"/>
              <a:gd name="connsiteY1" fmla="*/ 0 h 0"/>
            </a:gdLst>
            <a:ahLst/>
            <a:cxnLst>
              <a:cxn ang="0">
                <a:pos x="connsiteX0" y="connsiteY0"/>
              </a:cxn>
              <a:cxn ang="0">
                <a:pos x="connsiteX1" y="connsiteY1"/>
              </a:cxn>
            </a:cxnLst>
            <a:rect l="l" t="t" r="r" b="b"/>
            <a:pathLst>
              <a:path w="4465675">
                <a:moveTo>
                  <a:pt x="446567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任意多边形 5"/>
          <p:cNvSpPr/>
          <p:nvPr/>
        </p:nvSpPr>
        <p:spPr>
          <a:xfrm>
            <a:off x="1321453" y="5847117"/>
            <a:ext cx="3466214" cy="0"/>
          </a:xfrm>
          <a:custGeom>
            <a:avLst/>
            <a:gdLst>
              <a:gd name="connsiteX0" fmla="*/ 3466214 w 3466214"/>
              <a:gd name="connsiteY0" fmla="*/ 0 h 0"/>
              <a:gd name="connsiteX1" fmla="*/ 0 w 3466214"/>
              <a:gd name="connsiteY1" fmla="*/ 0 h 0"/>
            </a:gdLst>
            <a:ahLst/>
            <a:cxnLst>
              <a:cxn ang="0">
                <a:pos x="connsiteX0" y="connsiteY0"/>
              </a:cxn>
              <a:cxn ang="0">
                <a:pos x="connsiteX1" y="connsiteY1"/>
              </a:cxn>
            </a:cxnLst>
            <a:rect l="l" t="t" r="r" b="b"/>
            <a:pathLst>
              <a:path w="3466214">
                <a:moveTo>
                  <a:pt x="3466214"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任意多边形 6"/>
          <p:cNvSpPr/>
          <p:nvPr/>
        </p:nvSpPr>
        <p:spPr>
          <a:xfrm>
            <a:off x="7615927" y="2657349"/>
            <a:ext cx="3455581" cy="1924493"/>
          </a:xfrm>
          <a:custGeom>
            <a:avLst/>
            <a:gdLst>
              <a:gd name="connsiteX0" fmla="*/ 0 w 3455581"/>
              <a:gd name="connsiteY0" fmla="*/ 1924493 h 1924493"/>
              <a:gd name="connsiteX1" fmla="*/ 0 w 3455581"/>
              <a:gd name="connsiteY1" fmla="*/ 0 h 1924493"/>
              <a:gd name="connsiteX2" fmla="*/ 3455581 w 3455581"/>
              <a:gd name="connsiteY2" fmla="*/ 0 h 1924493"/>
            </a:gdLst>
            <a:ahLst/>
            <a:cxnLst>
              <a:cxn ang="0">
                <a:pos x="connsiteX0" y="connsiteY0"/>
              </a:cxn>
              <a:cxn ang="0">
                <a:pos x="connsiteX1" y="connsiteY1"/>
              </a:cxn>
              <a:cxn ang="0">
                <a:pos x="connsiteX2" y="connsiteY2"/>
              </a:cxn>
            </a:cxnLst>
            <a:rect l="l" t="t" r="r" b="b"/>
            <a:pathLst>
              <a:path w="3455581" h="1924493">
                <a:moveTo>
                  <a:pt x="0" y="1924493"/>
                </a:moveTo>
                <a:lnTo>
                  <a:pt x="0" y="0"/>
                </a:lnTo>
                <a:lnTo>
                  <a:pt x="3455581"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任意多边形 7"/>
          <p:cNvSpPr/>
          <p:nvPr/>
        </p:nvSpPr>
        <p:spPr>
          <a:xfrm>
            <a:off x="7424541" y="5751424"/>
            <a:ext cx="3763926" cy="0"/>
          </a:xfrm>
          <a:custGeom>
            <a:avLst/>
            <a:gdLst>
              <a:gd name="connsiteX0" fmla="*/ 0 w 3763926"/>
              <a:gd name="connsiteY0" fmla="*/ 0 h 0"/>
              <a:gd name="connsiteX1" fmla="*/ 3763926 w 3763926"/>
              <a:gd name="connsiteY1" fmla="*/ 0 h 0"/>
            </a:gdLst>
            <a:ahLst/>
            <a:cxnLst>
              <a:cxn ang="0">
                <a:pos x="connsiteX0" y="connsiteY0"/>
              </a:cxn>
              <a:cxn ang="0">
                <a:pos x="connsiteX1" y="connsiteY1"/>
              </a:cxn>
            </a:cxnLst>
            <a:rect l="l" t="t" r="r" b="b"/>
            <a:pathLst>
              <a:path w="3763926">
                <a:moveTo>
                  <a:pt x="0" y="0"/>
                </a:moveTo>
                <a:lnTo>
                  <a:pt x="3763926"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Freeform 7"/>
          <p:cNvSpPr>
            <a:spLocks/>
          </p:cNvSpPr>
          <p:nvPr/>
        </p:nvSpPr>
        <p:spPr bwMode="auto">
          <a:xfrm>
            <a:off x="4982524" y="5141751"/>
            <a:ext cx="2762250" cy="1581150"/>
          </a:xfrm>
          <a:custGeom>
            <a:avLst/>
            <a:gdLst>
              <a:gd name="T0" fmla="*/ 0 w 1769"/>
              <a:gd name="T1" fmla="*/ 725 h 1013"/>
              <a:gd name="T2" fmla="*/ 722 w 1769"/>
              <a:gd name="T3" fmla="*/ 1013 h 1013"/>
              <a:gd name="T4" fmla="*/ 1769 w 1769"/>
              <a:gd name="T5" fmla="*/ 0 h 1013"/>
              <a:gd name="T6" fmla="*/ 0 w 1769"/>
              <a:gd name="T7" fmla="*/ 725 h 1013"/>
            </a:gdLst>
            <a:ahLst/>
            <a:cxnLst>
              <a:cxn ang="0">
                <a:pos x="T0" y="T1"/>
              </a:cxn>
              <a:cxn ang="0">
                <a:pos x="T2" y="T3"/>
              </a:cxn>
              <a:cxn ang="0">
                <a:pos x="T4" y="T5"/>
              </a:cxn>
              <a:cxn ang="0">
                <a:pos x="T6" y="T7"/>
              </a:cxn>
            </a:cxnLst>
            <a:rect l="0" t="0" r="r" b="b"/>
            <a:pathLst>
              <a:path w="1769" h="1013">
                <a:moveTo>
                  <a:pt x="0" y="725"/>
                </a:moveTo>
                <a:cubicBezTo>
                  <a:pt x="188" y="903"/>
                  <a:pt x="442" y="1013"/>
                  <a:pt x="722" y="1013"/>
                </a:cubicBezTo>
                <a:cubicBezTo>
                  <a:pt x="1289" y="1013"/>
                  <a:pt x="1751" y="563"/>
                  <a:pt x="1769" y="0"/>
                </a:cubicBezTo>
                <a:lnTo>
                  <a:pt x="0" y="725"/>
                </a:lnTo>
                <a:close/>
              </a:path>
            </a:pathLst>
          </a:cu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Freeform 8"/>
          <p:cNvSpPr>
            <a:spLocks/>
          </p:cNvSpPr>
          <p:nvPr/>
        </p:nvSpPr>
        <p:spPr bwMode="auto">
          <a:xfrm>
            <a:off x="4547549" y="4346413"/>
            <a:ext cx="3198812" cy="1927225"/>
          </a:xfrm>
          <a:custGeom>
            <a:avLst/>
            <a:gdLst>
              <a:gd name="T0" fmla="*/ 2048 w 2048"/>
              <a:gd name="T1" fmla="*/ 474 h 1234"/>
              <a:gd name="T2" fmla="*/ 1927 w 2048"/>
              <a:gd name="T3" fmla="*/ 0 h 1234"/>
              <a:gd name="T4" fmla="*/ 0 w 2048"/>
              <a:gd name="T5" fmla="*/ 790 h 1234"/>
              <a:gd name="T6" fmla="*/ 278 w 2048"/>
              <a:gd name="T7" fmla="*/ 1234 h 1234"/>
              <a:gd name="T8" fmla="*/ 2047 w 2048"/>
              <a:gd name="T9" fmla="*/ 509 h 1234"/>
              <a:gd name="T10" fmla="*/ 2048 w 2048"/>
              <a:gd name="T11" fmla="*/ 474 h 1234"/>
            </a:gdLst>
            <a:ahLst/>
            <a:cxnLst>
              <a:cxn ang="0">
                <a:pos x="T0" y="T1"/>
              </a:cxn>
              <a:cxn ang="0">
                <a:pos x="T2" y="T3"/>
              </a:cxn>
              <a:cxn ang="0">
                <a:pos x="T4" y="T5"/>
              </a:cxn>
              <a:cxn ang="0">
                <a:pos x="T6" y="T7"/>
              </a:cxn>
              <a:cxn ang="0">
                <a:pos x="T8" y="T9"/>
              </a:cxn>
              <a:cxn ang="0">
                <a:pos x="T10" y="T11"/>
              </a:cxn>
            </a:cxnLst>
            <a:rect l="0" t="0" r="r" b="b"/>
            <a:pathLst>
              <a:path w="2048" h="1234">
                <a:moveTo>
                  <a:pt x="2048" y="474"/>
                </a:moveTo>
                <a:cubicBezTo>
                  <a:pt x="2048" y="351"/>
                  <a:pt x="2001" y="186"/>
                  <a:pt x="1927" y="0"/>
                </a:cubicBezTo>
                <a:cubicBezTo>
                  <a:pt x="0" y="790"/>
                  <a:pt x="0" y="790"/>
                  <a:pt x="0" y="790"/>
                </a:cubicBezTo>
                <a:cubicBezTo>
                  <a:pt x="54" y="961"/>
                  <a:pt x="151" y="1113"/>
                  <a:pt x="278" y="1234"/>
                </a:cubicBezTo>
                <a:cubicBezTo>
                  <a:pt x="2047" y="509"/>
                  <a:pt x="2047" y="509"/>
                  <a:pt x="2047" y="509"/>
                </a:cubicBezTo>
                <a:cubicBezTo>
                  <a:pt x="2047" y="497"/>
                  <a:pt x="2048" y="485"/>
                  <a:pt x="2048" y="474"/>
                </a:cubicBezTo>
                <a:close/>
              </a:path>
            </a:pathLst>
          </a:custGeom>
          <a:solidFill>
            <a:srgbClr val="C0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Freeform 6"/>
          <p:cNvSpPr>
            <a:spLocks/>
          </p:cNvSpPr>
          <p:nvPr/>
        </p:nvSpPr>
        <p:spPr bwMode="auto">
          <a:xfrm>
            <a:off x="4471349" y="3039901"/>
            <a:ext cx="3086100" cy="2540000"/>
          </a:xfrm>
          <a:custGeom>
            <a:avLst/>
            <a:gdLst>
              <a:gd name="T0" fmla="*/ 1853 w 1976"/>
              <a:gd name="T1" fmla="*/ 556 h 1627"/>
              <a:gd name="T2" fmla="*/ 1558 w 1976"/>
              <a:gd name="T3" fmla="*/ 0 h 1627"/>
              <a:gd name="T4" fmla="*/ 255 w 1976"/>
              <a:gd name="T5" fmla="*/ 534 h 1627"/>
              <a:gd name="T6" fmla="*/ 0 w 1976"/>
              <a:gd name="T7" fmla="*/ 1311 h 1627"/>
              <a:gd name="T8" fmla="*/ 0 w 1976"/>
              <a:gd name="T9" fmla="*/ 1315 h 1627"/>
              <a:gd name="T10" fmla="*/ 49 w 1976"/>
              <a:gd name="T11" fmla="*/ 1627 h 1627"/>
              <a:gd name="T12" fmla="*/ 1976 w 1976"/>
              <a:gd name="T13" fmla="*/ 837 h 1627"/>
              <a:gd name="T14" fmla="*/ 1853 w 1976"/>
              <a:gd name="T15" fmla="*/ 556 h 16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6" h="1627">
                <a:moveTo>
                  <a:pt x="1853" y="556"/>
                </a:moveTo>
                <a:cubicBezTo>
                  <a:pt x="1764" y="371"/>
                  <a:pt x="1661" y="180"/>
                  <a:pt x="1558" y="0"/>
                </a:cubicBezTo>
                <a:cubicBezTo>
                  <a:pt x="255" y="534"/>
                  <a:pt x="255" y="534"/>
                  <a:pt x="255" y="534"/>
                </a:cubicBezTo>
                <a:cubicBezTo>
                  <a:pt x="108" y="838"/>
                  <a:pt x="0" y="1125"/>
                  <a:pt x="0" y="1311"/>
                </a:cubicBezTo>
                <a:cubicBezTo>
                  <a:pt x="0" y="1312"/>
                  <a:pt x="0" y="1314"/>
                  <a:pt x="0" y="1315"/>
                </a:cubicBezTo>
                <a:cubicBezTo>
                  <a:pt x="1" y="1424"/>
                  <a:pt x="18" y="1528"/>
                  <a:pt x="49" y="1627"/>
                </a:cubicBezTo>
                <a:cubicBezTo>
                  <a:pt x="1976" y="837"/>
                  <a:pt x="1976" y="837"/>
                  <a:pt x="1976" y="837"/>
                </a:cubicBezTo>
                <a:cubicBezTo>
                  <a:pt x="1941" y="747"/>
                  <a:pt x="1899" y="653"/>
                  <a:pt x="1853" y="556"/>
                </a:cubicBezTo>
                <a:close/>
              </a:path>
            </a:pathLst>
          </a:cu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Freeform 5"/>
          <p:cNvSpPr>
            <a:spLocks/>
          </p:cNvSpPr>
          <p:nvPr/>
        </p:nvSpPr>
        <p:spPr bwMode="auto">
          <a:xfrm>
            <a:off x="4869811" y="1752438"/>
            <a:ext cx="2035175" cy="2120900"/>
          </a:xfrm>
          <a:custGeom>
            <a:avLst/>
            <a:gdLst>
              <a:gd name="T0" fmla="*/ 1074 w 1303"/>
              <a:gd name="T1" fmla="*/ 439 h 1359"/>
              <a:gd name="T2" fmla="*/ 794 w 1303"/>
              <a:gd name="T3" fmla="*/ 0 h 1359"/>
              <a:gd name="T4" fmla="*/ 331 w 1303"/>
              <a:gd name="T5" fmla="*/ 744 h 1359"/>
              <a:gd name="T6" fmla="*/ 0 w 1303"/>
              <a:gd name="T7" fmla="*/ 1359 h 1359"/>
              <a:gd name="T8" fmla="*/ 1303 w 1303"/>
              <a:gd name="T9" fmla="*/ 825 h 1359"/>
              <a:gd name="T10" fmla="*/ 1074 w 1303"/>
              <a:gd name="T11" fmla="*/ 439 h 1359"/>
            </a:gdLst>
            <a:ahLst/>
            <a:cxnLst>
              <a:cxn ang="0">
                <a:pos x="T0" y="T1"/>
              </a:cxn>
              <a:cxn ang="0">
                <a:pos x="T2" y="T3"/>
              </a:cxn>
              <a:cxn ang="0">
                <a:pos x="T4" y="T5"/>
              </a:cxn>
              <a:cxn ang="0">
                <a:pos x="T6" y="T7"/>
              </a:cxn>
              <a:cxn ang="0">
                <a:pos x="T8" y="T9"/>
              </a:cxn>
              <a:cxn ang="0">
                <a:pos x="T10" y="T11"/>
              </a:cxn>
            </a:cxnLst>
            <a:rect l="0" t="0" r="r" b="b"/>
            <a:pathLst>
              <a:path w="1303" h="1359">
                <a:moveTo>
                  <a:pt x="1074" y="439"/>
                </a:moveTo>
                <a:cubicBezTo>
                  <a:pt x="914" y="180"/>
                  <a:pt x="794" y="0"/>
                  <a:pt x="794" y="0"/>
                </a:cubicBezTo>
                <a:cubicBezTo>
                  <a:pt x="794" y="0"/>
                  <a:pt x="571" y="331"/>
                  <a:pt x="331" y="744"/>
                </a:cubicBezTo>
                <a:cubicBezTo>
                  <a:pt x="217" y="939"/>
                  <a:pt x="100" y="1153"/>
                  <a:pt x="0" y="1359"/>
                </a:cubicBezTo>
                <a:cubicBezTo>
                  <a:pt x="1303" y="825"/>
                  <a:pt x="1303" y="825"/>
                  <a:pt x="1303" y="825"/>
                </a:cubicBezTo>
                <a:cubicBezTo>
                  <a:pt x="1224" y="687"/>
                  <a:pt x="1145" y="555"/>
                  <a:pt x="1074" y="439"/>
                </a:cubicBezTo>
                <a:close/>
              </a:path>
            </a:pathLst>
          </a:custGeo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3" name="组合 12"/>
          <p:cNvGrpSpPr/>
          <p:nvPr/>
        </p:nvGrpSpPr>
        <p:grpSpPr>
          <a:xfrm>
            <a:off x="5662552" y="2562063"/>
            <a:ext cx="890516" cy="576263"/>
            <a:chOff x="5648904" y="2084388"/>
            <a:chExt cx="890516" cy="576263"/>
          </a:xfrm>
        </p:grpSpPr>
        <p:sp>
          <p:nvSpPr>
            <p:cNvPr id="14" name="Oval 9"/>
            <p:cNvSpPr>
              <a:spLocks noChangeArrowheads="1"/>
            </p:cNvSpPr>
            <p:nvPr/>
          </p:nvSpPr>
          <p:spPr bwMode="auto">
            <a:xfrm>
              <a:off x="5810251" y="2084388"/>
              <a:ext cx="576262" cy="576263"/>
            </a:xfrm>
            <a:prstGeom prst="ellipse">
              <a:avLst/>
            </a:prstGeom>
            <a:solidFill>
              <a:srgbClr val="00206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5648904" y="2168911"/>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01</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16" name="组合 15"/>
          <p:cNvGrpSpPr/>
          <p:nvPr/>
        </p:nvGrpSpPr>
        <p:grpSpPr>
          <a:xfrm>
            <a:off x="5662552" y="3684426"/>
            <a:ext cx="890516" cy="576263"/>
            <a:chOff x="5648904" y="3206751"/>
            <a:chExt cx="890516" cy="576263"/>
          </a:xfrm>
        </p:grpSpPr>
        <p:sp>
          <p:nvSpPr>
            <p:cNvPr id="17" name="Oval 10"/>
            <p:cNvSpPr>
              <a:spLocks noChangeArrowheads="1"/>
            </p:cNvSpPr>
            <p:nvPr/>
          </p:nvSpPr>
          <p:spPr bwMode="auto">
            <a:xfrm>
              <a:off x="5810251" y="3206751"/>
              <a:ext cx="576262" cy="576263"/>
            </a:xfrm>
            <a:prstGeom prst="ellipse">
              <a:avLst/>
            </a:prstGeom>
            <a:solidFill>
              <a:srgbClr val="C0000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648904" y="3298439"/>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02</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19" name="组合 18"/>
          <p:cNvGrpSpPr/>
          <p:nvPr/>
        </p:nvGrpSpPr>
        <p:grpSpPr>
          <a:xfrm>
            <a:off x="5675657" y="5076949"/>
            <a:ext cx="890516" cy="577850"/>
            <a:chOff x="5662009" y="4503738"/>
            <a:chExt cx="890516" cy="577850"/>
          </a:xfrm>
        </p:grpSpPr>
        <p:sp>
          <p:nvSpPr>
            <p:cNvPr id="20" name="Oval 11"/>
            <p:cNvSpPr>
              <a:spLocks noChangeArrowheads="1"/>
            </p:cNvSpPr>
            <p:nvPr/>
          </p:nvSpPr>
          <p:spPr bwMode="auto">
            <a:xfrm>
              <a:off x="5810251" y="4503738"/>
              <a:ext cx="576262" cy="577850"/>
            </a:xfrm>
            <a:prstGeom prst="ellipse">
              <a:avLst/>
            </a:prstGeom>
            <a:solidFill>
              <a:srgbClr val="00B0F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5662009" y="4582129"/>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03</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22" name="组合 21"/>
          <p:cNvGrpSpPr/>
          <p:nvPr/>
        </p:nvGrpSpPr>
        <p:grpSpPr>
          <a:xfrm>
            <a:off x="5648904" y="6008857"/>
            <a:ext cx="890516" cy="576263"/>
            <a:chOff x="5635256" y="5572126"/>
            <a:chExt cx="890516" cy="576263"/>
          </a:xfrm>
        </p:grpSpPr>
        <p:sp>
          <p:nvSpPr>
            <p:cNvPr id="23" name="Oval 12"/>
            <p:cNvSpPr>
              <a:spLocks noChangeArrowheads="1"/>
            </p:cNvSpPr>
            <p:nvPr/>
          </p:nvSpPr>
          <p:spPr bwMode="auto">
            <a:xfrm>
              <a:off x="5805488" y="5572126"/>
              <a:ext cx="576262" cy="576263"/>
            </a:xfrm>
            <a:prstGeom prst="ellipse">
              <a:avLst/>
            </a:prstGeom>
            <a:solidFill>
              <a:srgbClr val="BC30A1"/>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5635256" y="5646093"/>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04</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sp>
        <p:nvSpPr>
          <p:cNvPr id="25" name="文本框 24"/>
          <p:cNvSpPr txBox="1"/>
          <p:nvPr/>
        </p:nvSpPr>
        <p:spPr>
          <a:xfrm>
            <a:off x="7705691" y="4288553"/>
            <a:ext cx="4314276" cy="1532727"/>
          </a:xfrm>
          <a:prstGeom prst="rect">
            <a:avLst/>
          </a:prstGeom>
          <a:noFill/>
          <a:effectLst/>
        </p:spPr>
        <p:txBody>
          <a:bodyPr wrap="square" rtlCol="0">
            <a:spAutoFit/>
          </a:bodyPr>
          <a:lstStyle/>
          <a:p>
            <a:pPr lvl="0" algn="ctr" defTabSz="685800">
              <a:lnSpc>
                <a:spcPct val="130000"/>
              </a:lnSpc>
            </a:pPr>
            <a:r>
              <a:rPr lang="en-US" sz="2400" dirty="0">
                <a:solidFill>
                  <a:srgbClr val="BC30A1"/>
                </a:solidFill>
              </a:rPr>
              <a:t>Quan sát hình 5.2, hãy cho biết 3 nguyên tố </a:t>
            </a:r>
            <a:r>
              <a:rPr lang="en-US" sz="2400" dirty="0" err="1">
                <a:solidFill>
                  <a:srgbClr val="BC30A1"/>
                </a:solidFill>
              </a:rPr>
              <a:t>Sc</a:t>
            </a:r>
            <a:r>
              <a:rPr lang="en-US" sz="2400" dirty="0">
                <a:solidFill>
                  <a:srgbClr val="BC30A1"/>
                </a:solidFill>
              </a:rPr>
              <a:t>, Ga và Ge nằm ở vị trí nào trong </a:t>
            </a:r>
            <a:r>
              <a:rPr lang="en-US" sz="2400" dirty="0" err="1">
                <a:solidFill>
                  <a:srgbClr val="BC30A1"/>
                </a:solidFill>
              </a:rPr>
              <a:t>BTH</a:t>
            </a:r>
            <a:r>
              <a:rPr lang="en-US" sz="2400" dirty="0">
                <a:solidFill>
                  <a:srgbClr val="BC30A1"/>
                </a:solidFill>
              </a:rPr>
              <a:t> </a:t>
            </a:r>
            <a:endParaRPr lang="vi-VN" sz="24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6" name="文本框 25"/>
          <p:cNvSpPr txBox="1"/>
          <p:nvPr/>
        </p:nvSpPr>
        <p:spPr>
          <a:xfrm>
            <a:off x="-110836" y="2620031"/>
            <a:ext cx="4922169" cy="1892826"/>
          </a:xfrm>
          <a:prstGeom prst="rect">
            <a:avLst/>
          </a:prstGeom>
          <a:noFill/>
          <a:effectLst/>
        </p:spPr>
        <p:txBody>
          <a:bodyPr wrap="square" rtlCol="0">
            <a:spAutoFit/>
          </a:bodyPr>
          <a:lstStyle/>
          <a:p>
            <a:pPr algn="ctr" defTabSz="685800">
              <a:lnSpc>
                <a:spcPct val="130000"/>
              </a:lnSpc>
            </a:pPr>
            <a:r>
              <a:rPr lang="en-US" sz="2200" dirty="0">
                <a:solidFill>
                  <a:srgbClr val="7030A0"/>
                </a:solidFill>
                <a:latin typeface="Tahoma" panose="020B0604030504040204" pitchFamily="34" charset="0"/>
                <a:ea typeface="Tahoma" panose="020B0604030504040204" pitchFamily="34" charset="0"/>
                <a:cs typeface="Tahoma" panose="020B0604030504040204" pitchFamily="34" charset="0"/>
              </a:rPr>
              <a:t>Nhận xét về cách sắp xếp các nguyên tố hóa học trong </a:t>
            </a:r>
            <a:r>
              <a:rPr lang="en-US" sz="2200" dirty="0" err="1">
                <a:solidFill>
                  <a:srgbClr val="7030A0"/>
                </a:solidFill>
                <a:latin typeface="Tahoma" panose="020B0604030504040204" pitchFamily="34" charset="0"/>
                <a:ea typeface="Tahoma" panose="020B0604030504040204" pitchFamily="34" charset="0"/>
                <a:cs typeface="Tahoma" panose="020B0604030504040204" pitchFamily="34" charset="0"/>
              </a:rPr>
              <a:t>BTH</a:t>
            </a:r>
            <a:r>
              <a:rPr lang="en-US" sz="2200" dirty="0">
                <a:solidFill>
                  <a:srgbClr val="7030A0"/>
                </a:solidFill>
                <a:latin typeface="Tahoma" panose="020B0604030504040204" pitchFamily="34" charset="0"/>
                <a:ea typeface="Tahoma" panose="020B0604030504040204" pitchFamily="34" charset="0"/>
                <a:cs typeface="Tahoma" panose="020B0604030504040204" pitchFamily="34" charset="0"/>
              </a:rPr>
              <a:t> theo chiều từ trên xuống dưới trong cùng một cột.</a:t>
            </a:r>
            <a:endParaRPr lang="vi-VN" sz="2200"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lvl="0" algn="ctr" defTabSz="685800">
              <a:lnSpc>
                <a:spcPct val="130000"/>
              </a:lnSpc>
            </a:pPr>
            <a:r>
              <a:rPr lang="en-US" sz="24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endParaRPr lang="vi-VN" sz="24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7" name="文本框 26"/>
          <p:cNvSpPr txBox="1"/>
          <p:nvPr/>
        </p:nvSpPr>
        <p:spPr>
          <a:xfrm>
            <a:off x="125015" y="4316900"/>
            <a:ext cx="4398914" cy="1200329"/>
          </a:xfrm>
          <a:prstGeom prst="rect">
            <a:avLst/>
          </a:prstGeom>
          <a:noFill/>
          <a:effectLst/>
        </p:spPr>
        <p:txBody>
          <a:bodyPr wrap="square" rtlCol="0">
            <a:spAutoFit/>
          </a:bodyPr>
          <a:lstStyle/>
          <a:p>
            <a:r>
              <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rPr>
              <a:t>Quan sát hai nguyên tố Te và I trong hình 5.1, em nhận thấy điều gì khác thường?</a:t>
            </a:r>
            <a:endParaRPr lang="vi-VN" sz="2400"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8" name="文本框 27"/>
          <p:cNvSpPr txBox="1"/>
          <p:nvPr/>
        </p:nvSpPr>
        <p:spPr>
          <a:xfrm>
            <a:off x="7615927" y="2513431"/>
            <a:ext cx="4267275" cy="1384995"/>
          </a:xfrm>
          <a:prstGeom prst="rect">
            <a:avLst/>
          </a:prstGeom>
          <a:noFill/>
          <a:effectLst/>
        </p:spPr>
        <p:txBody>
          <a:bodyPr wrap="square" rtlCol="0">
            <a:spAutoFit/>
          </a:bodyPr>
          <a:lstStyle/>
          <a:p>
            <a:r>
              <a:rPr lang="en-US" sz="2800" dirty="0">
                <a:solidFill>
                  <a:srgbClr val="C00000"/>
                </a:solidFill>
              </a:rPr>
              <a:t>Hãy cho biết dấu chấm hỏi trong </a:t>
            </a:r>
            <a:r>
              <a:rPr lang="en-US" sz="2800" dirty="0" err="1">
                <a:solidFill>
                  <a:srgbClr val="C00000"/>
                </a:solidFill>
              </a:rPr>
              <a:t>BTH</a:t>
            </a:r>
            <a:r>
              <a:rPr lang="en-US" sz="2800" dirty="0">
                <a:solidFill>
                  <a:srgbClr val="C00000"/>
                </a:solidFill>
              </a:rPr>
              <a:t> ở hình 5.1 có hàm ý gì?</a:t>
            </a:r>
            <a:endParaRPr lang="vi-VN" sz="2800" dirty="0">
              <a:solidFill>
                <a:srgbClr val="C00000"/>
              </a:solidFill>
            </a:endParaRPr>
          </a:p>
        </p:txBody>
      </p:sp>
      <p:pic>
        <p:nvPicPr>
          <p:cNvPr id="29" name="Picture 2" descr="Kết quả hình ảnh cho kim loại tác dụng acid ảnh độ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014" y="248522"/>
            <a:ext cx="1428750" cy="208597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9885145" y="-11277"/>
            <a:ext cx="1921844" cy="1397315"/>
          </a:xfrm>
          <a:prstGeom prst="rect">
            <a:avLst/>
          </a:prstGeom>
          <a:solidFill>
            <a:schemeClr val="accent4">
              <a:lumMod val="20000"/>
              <a:lumOff val="8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047447" y="493952"/>
            <a:ext cx="1756009" cy="1409806"/>
          </a:xfrm>
          <a:prstGeom prst="rect">
            <a:avLst/>
          </a:prstGeom>
          <a:solidFill>
            <a:schemeClr val="accent6">
              <a:lumMod val="20000"/>
              <a:lumOff val="8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842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900" decel="100000" fill="hold"/>
                                        <p:tgtEl>
                                          <p:spTgt spid="1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900" decel="100000" fill="hold"/>
                                        <p:tgtEl>
                                          <p:spTgt spid="1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75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4" fill="hold">
                            <p:stCondLst>
                              <p:cond delay="1750"/>
                            </p:stCondLst>
                            <p:childTnLst>
                              <p:par>
                                <p:cTn id="35" presetID="5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childTnLst>
                          </p:cTn>
                        </p:par>
                        <p:par>
                          <p:cTn id="55" fill="hold">
                            <p:stCondLst>
                              <p:cond delay="2250"/>
                            </p:stCondLst>
                            <p:childTnLst>
                              <p:par>
                                <p:cTn id="56" presetID="22" presetClass="entr" presetSubtype="2"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right)">
                                      <p:cBhvr>
                                        <p:cTn id="58" dur="500"/>
                                        <p:tgtEl>
                                          <p:spTgt spid="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right)">
                                      <p:cBhvr>
                                        <p:cTn id="64" dur="500"/>
                                        <p:tgtEl>
                                          <p:spTgt spid="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par>
                          <p:cTn id="68" fill="hold">
                            <p:stCondLst>
                              <p:cond delay="2750"/>
                            </p:stCondLst>
                            <p:childTnLst>
                              <p:par>
                                <p:cTn id="69" presetID="10" presetClass="entr" presetSubtype="0"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grpId="0" nodeType="withEffect">
                                  <p:stCondLst>
                                    <p:cond delay="50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par>
                                <p:cTn id="78" presetID="10" presetClass="entr" presetSubtype="0" fill="hold" grpId="0" nodeType="withEffect">
                                  <p:stCondLst>
                                    <p:cond delay="75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animBg="1"/>
      <p:bldP spid="11" grpId="0" animBg="1"/>
      <p:bldP spid="12" grpId="0" animBg="1"/>
      <p:bldP spid="25"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4649"/>
        </a:solidFill>
        <a:effectLst/>
      </p:bgPr>
    </p:bg>
    <p:spTree>
      <p:nvGrpSpPr>
        <p:cNvPr id="1" name=""/>
        <p:cNvGrpSpPr/>
        <p:nvPr/>
      </p:nvGrpSpPr>
      <p:grpSpPr>
        <a:xfrm>
          <a:off x="0" y="0"/>
          <a:ext cx="0" cy="0"/>
          <a:chOff x="0" y="0"/>
          <a:chExt cx="0" cy="0"/>
        </a:xfrm>
      </p:grpSpPr>
      <p:grpSp>
        <p:nvGrpSpPr>
          <p:cNvPr id="17413" name="Group 49"/>
          <p:cNvGrpSpPr>
            <a:grpSpLocks/>
          </p:cNvGrpSpPr>
          <p:nvPr/>
        </p:nvGrpSpPr>
        <p:grpSpPr bwMode="auto">
          <a:xfrm>
            <a:off x="2667001" y="1176338"/>
            <a:ext cx="1096963" cy="931862"/>
            <a:chOff x="764" y="816"/>
            <a:chExt cx="691" cy="691"/>
          </a:xfrm>
        </p:grpSpPr>
        <p:sp>
          <p:nvSpPr>
            <p:cNvPr id="17471" name="Rectangle 50"/>
            <p:cNvSpPr>
              <a:spLocks noChangeArrowheads="1"/>
            </p:cNvSpPr>
            <p:nvPr/>
          </p:nvSpPr>
          <p:spPr bwMode="auto">
            <a:xfrm>
              <a:off x="764" y="816"/>
              <a:ext cx="691" cy="691"/>
            </a:xfrm>
            <a:prstGeom prst="rect">
              <a:avLst/>
            </a:prstGeom>
            <a:solidFill>
              <a:srgbClr val="339933"/>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72" name="Text Box 51"/>
            <p:cNvSpPr txBox="1">
              <a:spLocks noChangeArrowheads="1"/>
            </p:cNvSpPr>
            <p:nvPr/>
          </p:nvSpPr>
          <p:spPr bwMode="auto">
            <a:xfrm>
              <a:off x="965"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dirty="0"/>
                <a:t>4</a:t>
              </a:r>
            </a:p>
          </p:txBody>
        </p:sp>
        <p:sp>
          <p:nvSpPr>
            <p:cNvPr id="17473" name="Text Box 52"/>
            <p:cNvSpPr txBox="1">
              <a:spLocks noChangeArrowheads="1"/>
            </p:cNvSpPr>
            <p:nvPr/>
          </p:nvSpPr>
          <p:spPr bwMode="auto">
            <a:xfrm>
              <a:off x="889"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FF1919"/>
                  </a:solidFill>
                </a:rPr>
                <a:t>Be</a:t>
              </a:r>
            </a:p>
          </p:txBody>
        </p:sp>
        <p:sp>
          <p:nvSpPr>
            <p:cNvPr id="17474" name="Text Box 53"/>
            <p:cNvSpPr txBox="1">
              <a:spLocks noChangeArrowheads="1"/>
            </p:cNvSpPr>
            <p:nvPr/>
          </p:nvSpPr>
          <p:spPr bwMode="auto">
            <a:xfrm>
              <a:off x="798" y="1256"/>
              <a:ext cx="62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p>
          </p:txBody>
        </p:sp>
      </p:grpSp>
      <p:grpSp>
        <p:nvGrpSpPr>
          <p:cNvPr id="17414" name="Group 54"/>
          <p:cNvGrpSpPr>
            <a:grpSpLocks/>
          </p:cNvGrpSpPr>
          <p:nvPr/>
        </p:nvGrpSpPr>
        <p:grpSpPr bwMode="auto">
          <a:xfrm>
            <a:off x="3810001" y="1176338"/>
            <a:ext cx="1096963" cy="931862"/>
            <a:chOff x="1447" y="816"/>
            <a:chExt cx="691" cy="691"/>
          </a:xfrm>
        </p:grpSpPr>
        <p:sp>
          <p:nvSpPr>
            <p:cNvPr id="17467" name="Rectangle 55"/>
            <p:cNvSpPr>
              <a:spLocks noChangeArrowheads="1"/>
            </p:cNvSpPr>
            <p:nvPr/>
          </p:nvSpPr>
          <p:spPr bwMode="auto">
            <a:xfrm>
              <a:off x="1447"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68" name="Text Box 56"/>
            <p:cNvSpPr txBox="1">
              <a:spLocks noChangeArrowheads="1"/>
            </p:cNvSpPr>
            <p:nvPr/>
          </p:nvSpPr>
          <p:spPr bwMode="auto">
            <a:xfrm>
              <a:off x="1649"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5</a:t>
              </a:r>
            </a:p>
          </p:txBody>
        </p:sp>
        <p:sp>
          <p:nvSpPr>
            <p:cNvPr id="17469" name="Text Box 57"/>
            <p:cNvSpPr txBox="1">
              <a:spLocks noChangeArrowheads="1"/>
            </p:cNvSpPr>
            <p:nvPr/>
          </p:nvSpPr>
          <p:spPr bwMode="auto">
            <a:xfrm>
              <a:off x="1573"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B</a:t>
              </a:r>
            </a:p>
          </p:txBody>
        </p:sp>
        <p:sp>
          <p:nvSpPr>
            <p:cNvPr id="17470" name="Text Box 58"/>
            <p:cNvSpPr txBox="1">
              <a:spLocks noChangeArrowheads="1"/>
            </p:cNvSpPr>
            <p:nvPr/>
          </p:nvSpPr>
          <p:spPr bwMode="auto">
            <a:xfrm>
              <a:off x="1471" y="1256"/>
              <a:ext cx="64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1</a:t>
              </a:r>
            </a:p>
          </p:txBody>
        </p:sp>
      </p:grpSp>
      <p:grpSp>
        <p:nvGrpSpPr>
          <p:cNvPr id="17415" name="Group 59"/>
          <p:cNvGrpSpPr>
            <a:grpSpLocks/>
          </p:cNvGrpSpPr>
          <p:nvPr/>
        </p:nvGrpSpPr>
        <p:grpSpPr bwMode="auto">
          <a:xfrm>
            <a:off x="4953001" y="1176338"/>
            <a:ext cx="1096963" cy="931862"/>
            <a:chOff x="2167" y="816"/>
            <a:chExt cx="691" cy="691"/>
          </a:xfrm>
        </p:grpSpPr>
        <p:sp>
          <p:nvSpPr>
            <p:cNvPr id="17463" name="Rectangle 60"/>
            <p:cNvSpPr>
              <a:spLocks noChangeArrowheads="1"/>
            </p:cNvSpPr>
            <p:nvPr/>
          </p:nvSpPr>
          <p:spPr bwMode="auto">
            <a:xfrm>
              <a:off x="2167"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64" name="Text Box 61"/>
            <p:cNvSpPr txBox="1">
              <a:spLocks noChangeArrowheads="1"/>
            </p:cNvSpPr>
            <p:nvPr/>
          </p:nvSpPr>
          <p:spPr bwMode="auto">
            <a:xfrm>
              <a:off x="2369"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6</a:t>
              </a:r>
            </a:p>
          </p:txBody>
        </p:sp>
        <p:sp>
          <p:nvSpPr>
            <p:cNvPr id="17465" name="Text Box 62"/>
            <p:cNvSpPr txBox="1">
              <a:spLocks noChangeArrowheads="1"/>
            </p:cNvSpPr>
            <p:nvPr/>
          </p:nvSpPr>
          <p:spPr bwMode="auto">
            <a:xfrm>
              <a:off x="2293"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C</a:t>
              </a:r>
            </a:p>
          </p:txBody>
        </p:sp>
        <p:sp>
          <p:nvSpPr>
            <p:cNvPr id="17466" name="Text Box 63"/>
            <p:cNvSpPr txBox="1">
              <a:spLocks noChangeArrowheads="1"/>
            </p:cNvSpPr>
            <p:nvPr/>
          </p:nvSpPr>
          <p:spPr bwMode="auto">
            <a:xfrm>
              <a:off x="2191" y="1256"/>
              <a:ext cx="64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2</a:t>
              </a:r>
            </a:p>
          </p:txBody>
        </p:sp>
      </p:grpSp>
      <p:grpSp>
        <p:nvGrpSpPr>
          <p:cNvPr id="17416" name="Group 64"/>
          <p:cNvGrpSpPr>
            <a:grpSpLocks/>
          </p:cNvGrpSpPr>
          <p:nvPr/>
        </p:nvGrpSpPr>
        <p:grpSpPr bwMode="auto">
          <a:xfrm>
            <a:off x="6096001" y="1176338"/>
            <a:ext cx="1096963" cy="931862"/>
            <a:chOff x="2895" y="816"/>
            <a:chExt cx="691" cy="691"/>
          </a:xfrm>
        </p:grpSpPr>
        <p:sp>
          <p:nvSpPr>
            <p:cNvPr id="17459" name="Rectangle 65"/>
            <p:cNvSpPr>
              <a:spLocks noChangeArrowheads="1"/>
            </p:cNvSpPr>
            <p:nvPr/>
          </p:nvSpPr>
          <p:spPr bwMode="auto">
            <a:xfrm>
              <a:off x="2895"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60" name="Text Box 66"/>
            <p:cNvSpPr txBox="1">
              <a:spLocks noChangeArrowheads="1"/>
            </p:cNvSpPr>
            <p:nvPr/>
          </p:nvSpPr>
          <p:spPr bwMode="auto">
            <a:xfrm>
              <a:off x="3096"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7</a:t>
              </a:r>
            </a:p>
          </p:txBody>
        </p:sp>
        <p:sp>
          <p:nvSpPr>
            <p:cNvPr id="17461" name="Text Box 67"/>
            <p:cNvSpPr txBox="1">
              <a:spLocks noChangeArrowheads="1"/>
            </p:cNvSpPr>
            <p:nvPr/>
          </p:nvSpPr>
          <p:spPr bwMode="auto">
            <a:xfrm>
              <a:off x="3020"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N</a:t>
              </a:r>
            </a:p>
          </p:txBody>
        </p:sp>
        <p:sp>
          <p:nvSpPr>
            <p:cNvPr id="17462" name="Text Box 68"/>
            <p:cNvSpPr txBox="1">
              <a:spLocks noChangeArrowheads="1"/>
            </p:cNvSpPr>
            <p:nvPr/>
          </p:nvSpPr>
          <p:spPr bwMode="auto">
            <a:xfrm>
              <a:off x="2898" y="1270"/>
              <a:ext cx="68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3</a:t>
              </a:r>
            </a:p>
          </p:txBody>
        </p:sp>
      </p:grpSp>
      <p:grpSp>
        <p:nvGrpSpPr>
          <p:cNvPr id="17417" name="Group 69"/>
          <p:cNvGrpSpPr>
            <a:grpSpLocks/>
          </p:cNvGrpSpPr>
          <p:nvPr/>
        </p:nvGrpSpPr>
        <p:grpSpPr bwMode="auto">
          <a:xfrm>
            <a:off x="7239001" y="1176338"/>
            <a:ext cx="1096963" cy="931862"/>
            <a:chOff x="3599" y="816"/>
            <a:chExt cx="691" cy="691"/>
          </a:xfrm>
        </p:grpSpPr>
        <p:sp>
          <p:nvSpPr>
            <p:cNvPr id="17455" name="Rectangle 70"/>
            <p:cNvSpPr>
              <a:spLocks noChangeArrowheads="1"/>
            </p:cNvSpPr>
            <p:nvPr/>
          </p:nvSpPr>
          <p:spPr bwMode="auto">
            <a:xfrm>
              <a:off x="3599"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56" name="Text Box 71"/>
            <p:cNvSpPr txBox="1">
              <a:spLocks noChangeArrowheads="1"/>
            </p:cNvSpPr>
            <p:nvPr/>
          </p:nvSpPr>
          <p:spPr bwMode="auto">
            <a:xfrm>
              <a:off x="3801"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8</a:t>
              </a:r>
            </a:p>
          </p:txBody>
        </p:sp>
        <p:sp>
          <p:nvSpPr>
            <p:cNvPr id="17457" name="Text Box 72"/>
            <p:cNvSpPr txBox="1">
              <a:spLocks noChangeArrowheads="1"/>
            </p:cNvSpPr>
            <p:nvPr/>
          </p:nvSpPr>
          <p:spPr bwMode="auto">
            <a:xfrm>
              <a:off x="3725"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O</a:t>
              </a:r>
            </a:p>
          </p:txBody>
        </p:sp>
        <p:sp>
          <p:nvSpPr>
            <p:cNvPr id="17458" name="Text Box 73"/>
            <p:cNvSpPr txBox="1">
              <a:spLocks noChangeArrowheads="1"/>
            </p:cNvSpPr>
            <p:nvPr/>
          </p:nvSpPr>
          <p:spPr bwMode="auto">
            <a:xfrm>
              <a:off x="3619" y="1270"/>
              <a:ext cx="651"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4</a:t>
              </a:r>
            </a:p>
          </p:txBody>
        </p:sp>
      </p:grpSp>
      <p:grpSp>
        <p:nvGrpSpPr>
          <p:cNvPr id="17418" name="Group 74"/>
          <p:cNvGrpSpPr>
            <a:grpSpLocks/>
          </p:cNvGrpSpPr>
          <p:nvPr/>
        </p:nvGrpSpPr>
        <p:grpSpPr bwMode="auto">
          <a:xfrm>
            <a:off x="8382001" y="1176338"/>
            <a:ext cx="1096963" cy="931862"/>
            <a:chOff x="4321" y="816"/>
            <a:chExt cx="691" cy="691"/>
          </a:xfrm>
        </p:grpSpPr>
        <p:sp>
          <p:nvSpPr>
            <p:cNvPr id="17451" name="Rectangle 75"/>
            <p:cNvSpPr>
              <a:spLocks noChangeArrowheads="1"/>
            </p:cNvSpPr>
            <p:nvPr/>
          </p:nvSpPr>
          <p:spPr bwMode="auto">
            <a:xfrm>
              <a:off x="4321"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52" name="Text Box 76"/>
            <p:cNvSpPr txBox="1">
              <a:spLocks noChangeArrowheads="1"/>
            </p:cNvSpPr>
            <p:nvPr/>
          </p:nvSpPr>
          <p:spPr bwMode="auto">
            <a:xfrm>
              <a:off x="4522"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9</a:t>
              </a:r>
            </a:p>
          </p:txBody>
        </p:sp>
        <p:sp>
          <p:nvSpPr>
            <p:cNvPr id="17453" name="Text Box 77"/>
            <p:cNvSpPr txBox="1">
              <a:spLocks noChangeArrowheads="1"/>
            </p:cNvSpPr>
            <p:nvPr/>
          </p:nvSpPr>
          <p:spPr bwMode="auto">
            <a:xfrm>
              <a:off x="4446"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F</a:t>
              </a:r>
            </a:p>
          </p:txBody>
        </p:sp>
        <p:sp>
          <p:nvSpPr>
            <p:cNvPr id="17454" name="Text Box 78"/>
            <p:cNvSpPr txBox="1">
              <a:spLocks noChangeArrowheads="1"/>
            </p:cNvSpPr>
            <p:nvPr/>
          </p:nvSpPr>
          <p:spPr bwMode="auto">
            <a:xfrm>
              <a:off x="4341" y="1270"/>
              <a:ext cx="649"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5</a:t>
              </a:r>
            </a:p>
          </p:txBody>
        </p:sp>
      </p:grpSp>
      <p:grpSp>
        <p:nvGrpSpPr>
          <p:cNvPr id="17419" name="Group 79"/>
          <p:cNvGrpSpPr>
            <a:grpSpLocks/>
          </p:cNvGrpSpPr>
          <p:nvPr/>
        </p:nvGrpSpPr>
        <p:grpSpPr bwMode="auto">
          <a:xfrm>
            <a:off x="9525001" y="1176338"/>
            <a:ext cx="1096963" cy="931862"/>
            <a:chOff x="5047" y="816"/>
            <a:chExt cx="691" cy="691"/>
          </a:xfrm>
        </p:grpSpPr>
        <p:sp>
          <p:nvSpPr>
            <p:cNvPr id="17447" name="Rectangle 80"/>
            <p:cNvSpPr>
              <a:spLocks noChangeArrowheads="1"/>
            </p:cNvSpPr>
            <p:nvPr/>
          </p:nvSpPr>
          <p:spPr bwMode="auto">
            <a:xfrm>
              <a:off x="5047"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48" name="Text Box 81"/>
            <p:cNvSpPr txBox="1">
              <a:spLocks noChangeArrowheads="1"/>
            </p:cNvSpPr>
            <p:nvPr/>
          </p:nvSpPr>
          <p:spPr bwMode="auto">
            <a:xfrm>
              <a:off x="5248"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10</a:t>
              </a:r>
            </a:p>
          </p:txBody>
        </p:sp>
        <p:sp>
          <p:nvSpPr>
            <p:cNvPr id="17449" name="Text Box 82"/>
            <p:cNvSpPr txBox="1">
              <a:spLocks noChangeArrowheads="1"/>
            </p:cNvSpPr>
            <p:nvPr/>
          </p:nvSpPr>
          <p:spPr bwMode="auto">
            <a:xfrm>
              <a:off x="5172"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Ne</a:t>
              </a:r>
            </a:p>
          </p:txBody>
        </p:sp>
        <p:sp>
          <p:nvSpPr>
            <p:cNvPr id="17450" name="Text Box 83"/>
            <p:cNvSpPr txBox="1">
              <a:spLocks noChangeArrowheads="1"/>
            </p:cNvSpPr>
            <p:nvPr/>
          </p:nvSpPr>
          <p:spPr bwMode="auto">
            <a:xfrm>
              <a:off x="5070" y="1270"/>
              <a:ext cx="64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6</a:t>
              </a:r>
            </a:p>
          </p:txBody>
        </p:sp>
      </p:grpSp>
      <p:grpSp>
        <p:nvGrpSpPr>
          <p:cNvPr id="2" name="Group 1"/>
          <p:cNvGrpSpPr/>
          <p:nvPr/>
        </p:nvGrpSpPr>
        <p:grpSpPr>
          <a:xfrm>
            <a:off x="1524001" y="228601"/>
            <a:ext cx="1096963" cy="6479770"/>
            <a:chOff x="1524001" y="228601"/>
            <a:chExt cx="1096963" cy="6479770"/>
          </a:xfrm>
          <a:noFill/>
        </p:grpSpPr>
        <p:grpSp>
          <p:nvGrpSpPr>
            <p:cNvPr id="17411" name="Group 4"/>
            <p:cNvGrpSpPr>
              <a:grpSpLocks/>
            </p:cNvGrpSpPr>
            <p:nvPr/>
          </p:nvGrpSpPr>
          <p:grpSpPr bwMode="auto">
            <a:xfrm>
              <a:off x="1524001" y="2068512"/>
              <a:ext cx="1096963" cy="957320"/>
              <a:chOff x="48" y="1632"/>
              <a:chExt cx="691" cy="691"/>
            </a:xfrm>
            <a:grpFill/>
          </p:grpSpPr>
          <p:sp>
            <p:nvSpPr>
              <p:cNvPr id="17479" name="Rectangle 5"/>
              <p:cNvSpPr>
                <a:spLocks noChangeArrowheads="1"/>
              </p:cNvSpPr>
              <p:nvPr/>
            </p:nvSpPr>
            <p:spPr bwMode="auto">
              <a:xfrm>
                <a:off x="48" y="1632"/>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80" name="Text Box 6"/>
              <p:cNvSpPr txBox="1">
                <a:spLocks noChangeArrowheads="1"/>
              </p:cNvSpPr>
              <p:nvPr/>
            </p:nvSpPr>
            <p:spPr bwMode="auto">
              <a:xfrm>
                <a:off x="249" y="1680"/>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11</a:t>
                </a:r>
              </a:p>
            </p:txBody>
          </p:sp>
          <p:sp>
            <p:nvSpPr>
              <p:cNvPr id="17481" name="Text Box 7"/>
              <p:cNvSpPr txBox="1">
                <a:spLocks noChangeArrowheads="1"/>
              </p:cNvSpPr>
              <p:nvPr/>
            </p:nvSpPr>
            <p:spPr bwMode="auto">
              <a:xfrm>
                <a:off x="189" y="1862"/>
                <a:ext cx="408" cy="287"/>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000" b="1">
                    <a:solidFill>
                      <a:srgbClr val="FF1919"/>
                    </a:solidFill>
                  </a:rPr>
                  <a:t>Na</a:t>
                </a:r>
              </a:p>
            </p:txBody>
          </p:sp>
          <p:sp>
            <p:nvSpPr>
              <p:cNvPr id="17482" name="Text Box 8"/>
              <p:cNvSpPr txBox="1">
                <a:spLocks noChangeArrowheads="1"/>
              </p:cNvSpPr>
              <p:nvPr/>
            </p:nvSpPr>
            <p:spPr bwMode="auto">
              <a:xfrm>
                <a:off x="81" y="2084"/>
                <a:ext cx="624" cy="22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[Ne] </a:t>
                </a:r>
                <a:r>
                  <a:rPr lang="en-US" sz="1400" b="1" dirty="0">
                    <a:solidFill>
                      <a:schemeClr val="accent3"/>
                    </a:solidFill>
                  </a:rPr>
                  <a:t>3s</a:t>
                </a:r>
                <a:r>
                  <a:rPr lang="en-US" sz="1400" b="1" baseline="30000" dirty="0">
                    <a:solidFill>
                      <a:schemeClr val="accent3"/>
                    </a:solidFill>
                  </a:rPr>
                  <a:t>1</a:t>
                </a:r>
              </a:p>
            </p:txBody>
          </p:sp>
        </p:grpSp>
        <p:grpSp>
          <p:nvGrpSpPr>
            <p:cNvPr id="17412" name="Group 44"/>
            <p:cNvGrpSpPr>
              <a:grpSpLocks/>
            </p:cNvGrpSpPr>
            <p:nvPr/>
          </p:nvGrpSpPr>
          <p:grpSpPr bwMode="auto">
            <a:xfrm>
              <a:off x="1524001" y="1154113"/>
              <a:ext cx="1096963" cy="957262"/>
              <a:chOff x="48" y="816"/>
              <a:chExt cx="691" cy="691"/>
            </a:xfrm>
            <a:grpFill/>
          </p:grpSpPr>
          <p:sp>
            <p:nvSpPr>
              <p:cNvPr id="17475" name="Rectangle 45"/>
              <p:cNvSpPr>
                <a:spLocks noChangeArrowheads="1"/>
              </p:cNvSpPr>
              <p:nvPr/>
            </p:nvSpPr>
            <p:spPr bwMode="auto">
              <a:xfrm>
                <a:off x="48" y="816"/>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76" name="Text Box 46"/>
              <p:cNvSpPr txBox="1">
                <a:spLocks noChangeArrowheads="1"/>
              </p:cNvSpPr>
              <p:nvPr/>
            </p:nvSpPr>
            <p:spPr bwMode="auto">
              <a:xfrm>
                <a:off x="249" y="864"/>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dirty="0">
                    <a:solidFill>
                      <a:srgbClr val="FFFF00"/>
                    </a:solidFill>
                  </a:rPr>
                  <a:t>3</a:t>
                </a:r>
              </a:p>
            </p:txBody>
          </p:sp>
          <p:sp>
            <p:nvSpPr>
              <p:cNvPr id="17477" name="Text Box 47"/>
              <p:cNvSpPr txBox="1">
                <a:spLocks noChangeArrowheads="1"/>
              </p:cNvSpPr>
              <p:nvPr/>
            </p:nvSpPr>
            <p:spPr bwMode="auto">
              <a:xfrm>
                <a:off x="225" y="1000"/>
                <a:ext cx="336" cy="309"/>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FF1919"/>
                    </a:solidFill>
                  </a:rPr>
                  <a:t>Li</a:t>
                </a:r>
              </a:p>
            </p:txBody>
          </p:sp>
          <p:sp>
            <p:nvSpPr>
              <p:cNvPr id="17478" name="Text Box 48"/>
              <p:cNvSpPr txBox="1">
                <a:spLocks noChangeArrowheads="1"/>
              </p:cNvSpPr>
              <p:nvPr/>
            </p:nvSpPr>
            <p:spPr bwMode="auto">
              <a:xfrm>
                <a:off x="81" y="1280"/>
                <a:ext cx="624" cy="22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1s</a:t>
                </a:r>
                <a:r>
                  <a:rPr lang="en-US" sz="1400" b="1" baseline="30000" dirty="0">
                    <a:solidFill>
                      <a:srgbClr val="FFC000"/>
                    </a:solidFill>
                  </a:rPr>
                  <a:t>2</a:t>
                </a:r>
                <a:r>
                  <a:rPr lang="en-US" sz="1400" b="1" dirty="0">
                    <a:solidFill>
                      <a:schemeClr val="accent3"/>
                    </a:solidFill>
                  </a:rPr>
                  <a:t>2s</a:t>
                </a:r>
                <a:r>
                  <a:rPr lang="en-US" sz="1400" b="1" baseline="30000" dirty="0">
                    <a:solidFill>
                      <a:schemeClr val="accent3"/>
                    </a:solidFill>
                  </a:rPr>
                  <a:t>1</a:t>
                </a:r>
              </a:p>
            </p:txBody>
          </p:sp>
        </p:grpSp>
        <p:grpSp>
          <p:nvGrpSpPr>
            <p:cNvPr id="17420" name="Group 49"/>
            <p:cNvGrpSpPr>
              <a:grpSpLocks/>
            </p:cNvGrpSpPr>
            <p:nvPr/>
          </p:nvGrpSpPr>
          <p:grpSpPr bwMode="auto">
            <a:xfrm>
              <a:off x="1524001" y="228601"/>
              <a:ext cx="1096963" cy="957263"/>
              <a:chOff x="764" y="816"/>
              <a:chExt cx="691" cy="691"/>
            </a:xfrm>
            <a:grpFill/>
          </p:grpSpPr>
          <p:sp>
            <p:nvSpPr>
              <p:cNvPr id="17443" name="Rectangle 50"/>
              <p:cNvSpPr>
                <a:spLocks noChangeArrowheads="1"/>
              </p:cNvSpPr>
              <p:nvPr/>
            </p:nvSpPr>
            <p:spPr bwMode="auto">
              <a:xfrm>
                <a:off x="764" y="816"/>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44" name="Text Box 51"/>
              <p:cNvSpPr txBox="1">
                <a:spLocks noChangeArrowheads="1"/>
              </p:cNvSpPr>
              <p:nvPr/>
            </p:nvSpPr>
            <p:spPr bwMode="auto">
              <a:xfrm>
                <a:off x="965" y="864"/>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1</a:t>
                </a:r>
              </a:p>
            </p:txBody>
          </p:sp>
          <p:sp>
            <p:nvSpPr>
              <p:cNvPr id="17445" name="Text Box 52"/>
              <p:cNvSpPr txBox="1">
                <a:spLocks noChangeArrowheads="1"/>
              </p:cNvSpPr>
              <p:nvPr/>
            </p:nvSpPr>
            <p:spPr bwMode="auto">
              <a:xfrm>
                <a:off x="889" y="1000"/>
                <a:ext cx="440" cy="309"/>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FF1919"/>
                    </a:solidFill>
                  </a:rPr>
                  <a:t>H</a:t>
                </a:r>
              </a:p>
            </p:txBody>
          </p:sp>
          <p:sp>
            <p:nvSpPr>
              <p:cNvPr id="17446" name="Text Box 53"/>
              <p:cNvSpPr txBox="1">
                <a:spLocks noChangeArrowheads="1"/>
              </p:cNvSpPr>
              <p:nvPr/>
            </p:nvSpPr>
            <p:spPr bwMode="auto">
              <a:xfrm>
                <a:off x="798" y="1256"/>
                <a:ext cx="624" cy="22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1s</a:t>
                </a:r>
                <a:endParaRPr lang="en-US" sz="1400" b="1" baseline="30000" dirty="0">
                  <a:solidFill>
                    <a:srgbClr val="FFC000"/>
                  </a:solidFill>
                </a:endParaRPr>
              </a:p>
            </p:txBody>
          </p:sp>
        </p:grpSp>
        <p:grpSp>
          <p:nvGrpSpPr>
            <p:cNvPr id="17421" name="Group 4"/>
            <p:cNvGrpSpPr>
              <a:grpSpLocks/>
            </p:cNvGrpSpPr>
            <p:nvPr/>
          </p:nvGrpSpPr>
          <p:grpSpPr bwMode="auto">
            <a:xfrm>
              <a:off x="1524001" y="2971800"/>
              <a:ext cx="1096963" cy="957321"/>
              <a:chOff x="48" y="1632"/>
              <a:chExt cx="691" cy="691"/>
            </a:xfrm>
            <a:grpFill/>
          </p:grpSpPr>
          <p:sp>
            <p:nvSpPr>
              <p:cNvPr id="17439" name="Rectangle 5"/>
              <p:cNvSpPr>
                <a:spLocks noChangeArrowheads="1"/>
              </p:cNvSpPr>
              <p:nvPr/>
            </p:nvSpPr>
            <p:spPr bwMode="auto">
              <a:xfrm>
                <a:off x="48" y="1632"/>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40" name="Text Box 6"/>
              <p:cNvSpPr txBox="1">
                <a:spLocks noChangeArrowheads="1"/>
              </p:cNvSpPr>
              <p:nvPr/>
            </p:nvSpPr>
            <p:spPr bwMode="auto">
              <a:xfrm>
                <a:off x="249" y="1680"/>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19</a:t>
                </a:r>
              </a:p>
            </p:txBody>
          </p:sp>
          <p:sp>
            <p:nvSpPr>
              <p:cNvPr id="17441" name="Text Box 7"/>
              <p:cNvSpPr txBox="1">
                <a:spLocks noChangeArrowheads="1"/>
              </p:cNvSpPr>
              <p:nvPr/>
            </p:nvSpPr>
            <p:spPr bwMode="auto">
              <a:xfrm>
                <a:off x="189" y="1862"/>
                <a:ext cx="408" cy="287"/>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000" b="1">
                    <a:solidFill>
                      <a:srgbClr val="FF1919"/>
                    </a:solidFill>
                  </a:rPr>
                  <a:t>K</a:t>
                </a:r>
              </a:p>
            </p:txBody>
          </p:sp>
          <p:sp>
            <p:nvSpPr>
              <p:cNvPr id="17442" name="Text Box 8"/>
              <p:cNvSpPr txBox="1">
                <a:spLocks noChangeArrowheads="1"/>
              </p:cNvSpPr>
              <p:nvPr/>
            </p:nvSpPr>
            <p:spPr bwMode="auto">
              <a:xfrm>
                <a:off x="81" y="2091"/>
                <a:ext cx="624" cy="22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a:t>
                </a:r>
                <a:r>
                  <a:rPr lang="en-US" sz="1400" b="1" dirty="0" err="1">
                    <a:solidFill>
                      <a:srgbClr val="FFC000"/>
                    </a:solidFill>
                  </a:rPr>
                  <a:t>Ar</a:t>
                </a:r>
                <a:r>
                  <a:rPr lang="en-US" sz="1400" b="1" dirty="0">
                    <a:solidFill>
                      <a:srgbClr val="FFC000"/>
                    </a:solidFill>
                  </a:rPr>
                  <a:t>] </a:t>
                </a:r>
                <a:r>
                  <a:rPr lang="en-US" sz="1400" b="1" dirty="0">
                    <a:solidFill>
                      <a:schemeClr val="accent3"/>
                    </a:solidFill>
                  </a:rPr>
                  <a:t>4s</a:t>
                </a:r>
                <a:r>
                  <a:rPr lang="en-US" sz="1400" b="1" baseline="30000" dirty="0">
                    <a:solidFill>
                      <a:schemeClr val="accent3"/>
                    </a:solidFill>
                  </a:rPr>
                  <a:t>1</a:t>
                </a:r>
              </a:p>
            </p:txBody>
          </p:sp>
        </p:grpSp>
        <p:grpSp>
          <p:nvGrpSpPr>
            <p:cNvPr id="17422" name="Group 4"/>
            <p:cNvGrpSpPr>
              <a:grpSpLocks/>
            </p:cNvGrpSpPr>
            <p:nvPr/>
          </p:nvGrpSpPr>
          <p:grpSpPr bwMode="auto">
            <a:xfrm>
              <a:off x="1524001" y="4800600"/>
              <a:ext cx="1096963" cy="957321"/>
              <a:chOff x="48" y="1632"/>
              <a:chExt cx="691" cy="691"/>
            </a:xfrm>
            <a:grpFill/>
          </p:grpSpPr>
          <p:sp>
            <p:nvSpPr>
              <p:cNvPr id="17435" name="Rectangle 5"/>
              <p:cNvSpPr>
                <a:spLocks noChangeArrowheads="1"/>
              </p:cNvSpPr>
              <p:nvPr/>
            </p:nvSpPr>
            <p:spPr bwMode="auto">
              <a:xfrm>
                <a:off x="48" y="1632"/>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36" name="Text Box 6"/>
              <p:cNvSpPr txBox="1">
                <a:spLocks noChangeArrowheads="1"/>
              </p:cNvSpPr>
              <p:nvPr/>
            </p:nvSpPr>
            <p:spPr bwMode="auto">
              <a:xfrm>
                <a:off x="249" y="1680"/>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55</a:t>
                </a:r>
              </a:p>
            </p:txBody>
          </p:sp>
          <p:sp>
            <p:nvSpPr>
              <p:cNvPr id="17437" name="Text Box 7"/>
              <p:cNvSpPr txBox="1">
                <a:spLocks noChangeArrowheads="1"/>
              </p:cNvSpPr>
              <p:nvPr/>
            </p:nvSpPr>
            <p:spPr bwMode="auto">
              <a:xfrm>
                <a:off x="189" y="1862"/>
                <a:ext cx="408" cy="287"/>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000" b="1">
                    <a:solidFill>
                      <a:srgbClr val="FF1919"/>
                    </a:solidFill>
                  </a:rPr>
                  <a:t>Cs</a:t>
                </a:r>
              </a:p>
            </p:txBody>
          </p:sp>
          <p:sp>
            <p:nvSpPr>
              <p:cNvPr id="17438" name="Text Box 8"/>
              <p:cNvSpPr txBox="1">
                <a:spLocks noChangeArrowheads="1"/>
              </p:cNvSpPr>
              <p:nvPr/>
            </p:nvSpPr>
            <p:spPr bwMode="auto">
              <a:xfrm>
                <a:off x="81" y="2098"/>
                <a:ext cx="624" cy="22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a:t>
                </a:r>
                <a:r>
                  <a:rPr lang="en-US" sz="1400" b="1" dirty="0" err="1">
                    <a:solidFill>
                      <a:srgbClr val="FFC000"/>
                    </a:solidFill>
                  </a:rPr>
                  <a:t>Xe</a:t>
                </a:r>
                <a:r>
                  <a:rPr lang="en-US" sz="1400" b="1" dirty="0">
                    <a:solidFill>
                      <a:srgbClr val="FFC000"/>
                    </a:solidFill>
                  </a:rPr>
                  <a:t>] </a:t>
                </a:r>
                <a:r>
                  <a:rPr lang="en-US" sz="1400" b="1" dirty="0">
                    <a:solidFill>
                      <a:schemeClr val="accent3"/>
                    </a:solidFill>
                  </a:rPr>
                  <a:t>6s</a:t>
                </a:r>
                <a:r>
                  <a:rPr lang="en-US" sz="1400" b="1" baseline="30000" dirty="0">
                    <a:solidFill>
                      <a:schemeClr val="accent3"/>
                    </a:solidFill>
                  </a:rPr>
                  <a:t>1</a:t>
                </a:r>
              </a:p>
            </p:txBody>
          </p:sp>
        </p:grpSp>
        <p:sp>
          <p:nvSpPr>
            <p:cNvPr id="17423" name="Rectangle 45"/>
            <p:cNvSpPr>
              <a:spLocks noChangeArrowheads="1"/>
            </p:cNvSpPr>
            <p:nvPr/>
          </p:nvSpPr>
          <p:spPr bwMode="auto">
            <a:xfrm>
              <a:off x="1524001" y="3886201"/>
              <a:ext cx="1096963" cy="957263"/>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24" name="Text Box 46"/>
            <p:cNvSpPr txBox="1">
              <a:spLocks noChangeArrowheads="1"/>
            </p:cNvSpPr>
            <p:nvPr/>
          </p:nvSpPr>
          <p:spPr bwMode="auto">
            <a:xfrm>
              <a:off x="1843088" y="3952876"/>
              <a:ext cx="457200" cy="366713"/>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37</a:t>
              </a:r>
            </a:p>
          </p:txBody>
        </p:sp>
        <p:sp>
          <p:nvSpPr>
            <p:cNvPr id="17425" name="Text Box 47"/>
            <p:cNvSpPr txBox="1">
              <a:spLocks noChangeArrowheads="1"/>
            </p:cNvSpPr>
            <p:nvPr/>
          </p:nvSpPr>
          <p:spPr bwMode="auto">
            <a:xfrm>
              <a:off x="1704976" y="4141789"/>
              <a:ext cx="709613" cy="427037"/>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FF1919"/>
                  </a:solidFill>
                </a:rPr>
                <a:t>Rb</a:t>
              </a:r>
            </a:p>
          </p:txBody>
        </p:sp>
        <p:sp>
          <p:nvSpPr>
            <p:cNvPr id="17426" name="Text Box 48"/>
            <p:cNvSpPr txBox="1">
              <a:spLocks noChangeArrowheads="1"/>
            </p:cNvSpPr>
            <p:nvPr/>
          </p:nvSpPr>
          <p:spPr bwMode="auto">
            <a:xfrm>
              <a:off x="1576388" y="4498975"/>
              <a:ext cx="990600" cy="30480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[Kr]</a:t>
              </a:r>
              <a:r>
                <a:rPr lang="en-US" sz="1400" b="1" dirty="0">
                  <a:solidFill>
                    <a:schemeClr val="accent3"/>
                  </a:solidFill>
                </a:rPr>
                <a:t>5s</a:t>
              </a:r>
              <a:r>
                <a:rPr lang="en-US" sz="1400" b="1" baseline="30000" dirty="0">
                  <a:solidFill>
                    <a:schemeClr val="accent3"/>
                  </a:solidFill>
                </a:rPr>
                <a:t>1</a:t>
              </a:r>
            </a:p>
          </p:txBody>
        </p:sp>
        <p:grpSp>
          <p:nvGrpSpPr>
            <p:cNvPr id="17427" name="Group 4"/>
            <p:cNvGrpSpPr>
              <a:grpSpLocks/>
            </p:cNvGrpSpPr>
            <p:nvPr/>
          </p:nvGrpSpPr>
          <p:grpSpPr bwMode="auto">
            <a:xfrm>
              <a:off x="1524001" y="5726113"/>
              <a:ext cx="1096963" cy="982258"/>
              <a:chOff x="48" y="1632"/>
              <a:chExt cx="691" cy="709"/>
            </a:xfrm>
            <a:grpFill/>
          </p:grpSpPr>
          <p:sp>
            <p:nvSpPr>
              <p:cNvPr id="17431" name="Rectangle 5"/>
              <p:cNvSpPr>
                <a:spLocks noChangeArrowheads="1"/>
              </p:cNvSpPr>
              <p:nvPr/>
            </p:nvSpPr>
            <p:spPr bwMode="auto">
              <a:xfrm>
                <a:off x="48" y="1632"/>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32" name="Text Box 6"/>
              <p:cNvSpPr txBox="1">
                <a:spLocks noChangeArrowheads="1"/>
              </p:cNvSpPr>
              <p:nvPr/>
            </p:nvSpPr>
            <p:spPr bwMode="auto">
              <a:xfrm>
                <a:off x="249" y="1680"/>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87</a:t>
                </a:r>
              </a:p>
            </p:txBody>
          </p:sp>
          <p:sp>
            <p:nvSpPr>
              <p:cNvPr id="17433" name="Text Box 7"/>
              <p:cNvSpPr txBox="1">
                <a:spLocks noChangeArrowheads="1"/>
              </p:cNvSpPr>
              <p:nvPr/>
            </p:nvSpPr>
            <p:spPr bwMode="auto">
              <a:xfrm>
                <a:off x="189" y="1862"/>
                <a:ext cx="408" cy="287"/>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000" b="1">
                    <a:solidFill>
                      <a:srgbClr val="FF1919"/>
                    </a:solidFill>
                  </a:rPr>
                  <a:t>Fr</a:t>
                </a:r>
              </a:p>
            </p:txBody>
          </p:sp>
          <p:sp>
            <p:nvSpPr>
              <p:cNvPr id="17434" name="Text Box 8"/>
              <p:cNvSpPr txBox="1">
                <a:spLocks noChangeArrowheads="1"/>
              </p:cNvSpPr>
              <p:nvPr/>
            </p:nvSpPr>
            <p:spPr bwMode="auto">
              <a:xfrm>
                <a:off x="81" y="2119"/>
                <a:ext cx="624" cy="22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1400" b="1" dirty="0">
                    <a:solidFill>
                      <a:srgbClr val="FFC000"/>
                    </a:solidFill>
                  </a:rPr>
                  <a:t>[Rn</a:t>
                </a:r>
                <a:r>
                  <a:rPr lang="en-US" sz="1400" b="1" dirty="0">
                    <a:solidFill>
                      <a:srgbClr val="FFC000"/>
                    </a:solidFill>
                  </a:rPr>
                  <a:t>] </a:t>
                </a:r>
                <a:r>
                  <a:rPr lang="en-US" sz="1400" b="1" dirty="0">
                    <a:solidFill>
                      <a:schemeClr val="accent3"/>
                    </a:solidFill>
                  </a:rPr>
                  <a:t>7s</a:t>
                </a:r>
                <a:r>
                  <a:rPr lang="en-US" sz="1400" b="1" baseline="30000" dirty="0">
                    <a:solidFill>
                      <a:schemeClr val="accent3"/>
                    </a:solidFill>
                  </a:rPr>
                  <a:t>1</a:t>
                </a:r>
              </a:p>
            </p:txBody>
          </p:sp>
        </p:grpSp>
      </p:grpSp>
      <p:sp>
        <p:nvSpPr>
          <p:cNvPr id="75" name="AutoShape 6"/>
          <p:cNvSpPr>
            <a:spLocks noChangeArrowheads="1"/>
          </p:cNvSpPr>
          <p:nvPr/>
        </p:nvSpPr>
        <p:spPr bwMode="auto">
          <a:xfrm>
            <a:off x="3317876" y="3038475"/>
            <a:ext cx="3101975" cy="503238"/>
          </a:xfrm>
          <a:prstGeom prst="wedgeRoundRectCallout">
            <a:avLst>
              <a:gd name="adj1" fmla="val -50125"/>
              <a:gd name="adj2" fmla="val -372384"/>
              <a:gd name="adj3" fmla="val 16667"/>
            </a:avLst>
          </a:prstGeom>
          <a:noFill/>
          <a:ln w="9525">
            <a:solidFill>
              <a:schemeClr val="bg1">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sz="2400" b="1" dirty="0">
                <a:solidFill>
                  <a:srgbClr val="FFFF00"/>
                </a:solidFill>
                <a:latin typeface="#9Slide03 SFU Helvetica Compres" panose="00000400000000000000" pitchFamily="2" charset="0"/>
              </a:rPr>
              <a:t>Số hiệu nguyên tử ?</a:t>
            </a:r>
          </a:p>
        </p:txBody>
      </p:sp>
      <p:sp>
        <p:nvSpPr>
          <p:cNvPr id="76" name="AutoShape 6"/>
          <p:cNvSpPr>
            <a:spLocks noChangeArrowheads="1"/>
          </p:cNvSpPr>
          <p:nvPr/>
        </p:nvSpPr>
        <p:spPr bwMode="auto">
          <a:xfrm>
            <a:off x="6905626" y="3702050"/>
            <a:ext cx="3101975" cy="501650"/>
          </a:xfrm>
          <a:prstGeom prst="wedgeRoundRectCallout">
            <a:avLst>
              <a:gd name="adj1" fmla="val -50125"/>
              <a:gd name="adj2" fmla="val -372384"/>
              <a:gd name="adj3" fmla="val 16667"/>
            </a:avLst>
          </a:prstGeom>
          <a:noFill/>
          <a:ln w="952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sz="2400" b="1" dirty="0">
                <a:solidFill>
                  <a:srgbClr val="FFFF00"/>
                </a:solidFill>
                <a:latin typeface="#9Slide03 SFU Helvetica Compres" panose="00000400000000000000" pitchFamily="2" charset="0"/>
              </a:rPr>
              <a:t>Số lớp electron?</a:t>
            </a:r>
          </a:p>
        </p:txBody>
      </p:sp>
      <p:sp>
        <p:nvSpPr>
          <p:cNvPr id="77" name="AutoShape 6"/>
          <p:cNvSpPr>
            <a:spLocks noChangeArrowheads="1"/>
          </p:cNvSpPr>
          <p:nvPr/>
        </p:nvSpPr>
        <p:spPr bwMode="auto">
          <a:xfrm>
            <a:off x="4857750" y="5518150"/>
            <a:ext cx="3995738" cy="687388"/>
          </a:xfrm>
          <a:prstGeom prst="wedgeRoundRectCallout">
            <a:avLst>
              <a:gd name="adj1" fmla="val -109991"/>
              <a:gd name="adj2" fmla="val -183588"/>
              <a:gd name="adj3" fmla="val 16667"/>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sz="2400" b="1" dirty="0">
                <a:solidFill>
                  <a:srgbClr val="FFFF00"/>
                </a:solidFill>
                <a:latin typeface="#9Slide03 SFU Helvetica Compres" panose="00000400000000000000" pitchFamily="2" charset="0"/>
              </a:rPr>
              <a:t>Số electron lớp ngoài cùng?</a:t>
            </a:r>
          </a:p>
        </p:txBody>
      </p:sp>
    </p:spTree>
    <p:extLst>
      <p:ext uri="{BB962C8B-B14F-4D97-AF65-F5344CB8AC3E}">
        <p14:creationId xmlns:p14="http://schemas.microsoft.com/office/powerpoint/2010/main" val="1673045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ppt_x"/>
                                          </p:val>
                                        </p:tav>
                                        <p:tav tm="100000">
                                          <p:val>
                                            <p:strVal val="#ppt_x"/>
                                          </p:val>
                                        </p:tav>
                                      </p:tavLst>
                                    </p:anim>
                                    <p:anim calcmode="lin" valueType="num">
                                      <p:cBhvr additive="base">
                                        <p:cTn id="14" dur="500" fill="hold"/>
                                        <p:tgtEl>
                                          <p:spTgt spid="7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ppt_x"/>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B4AE25-4738-4A17-BC33-A7E2D3D9004D}"/>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9D60D5C-2EFF-4E6D-91E7-01043F6CBF80}"/>
              </a:ext>
            </a:extLst>
          </p:cNvPr>
          <p:cNvSpPr txBox="1"/>
          <p:nvPr/>
        </p:nvSpPr>
        <p:spPr>
          <a:xfrm>
            <a:off x="2036481" y="413829"/>
            <a:ext cx="9845525" cy="923330"/>
          </a:xfrm>
          <a:prstGeom prst="rect">
            <a:avLst/>
          </a:prstGeom>
          <a:noFill/>
        </p:spPr>
        <p:txBody>
          <a:bodyPr wrap="square" rtlCol="0">
            <a:spAutoFit/>
          </a:bodyPr>
          <a:lstStyle/>
          <a:p>
            <a:r>
              <a:rPr lang="vi-VN" sz="5400" dirty="0">
                <a:blipFill>
                  <a:blip r:embed="rId4"/>
                  <a:stretch>
                    <a:fillRect/>
                  </a:stretch>
                </a:blipFill>
                <a:latin typeface="#9Slide05 Habano" panose="02040603050506020204" pitchFamily="18" charset="0"/>
              </a:rPr>
              <a:t> Cấu tạo bảng tuần hoàn</a:t>
            </a:r>
          </a:p>
        </p:txBody>
      </p:sp>
    </p:spTree>
    <p:custDataLst>
      <p:tags r:id="rId1"/>
    </p:custDataLst>
    <p:extLst>
      <p:ext uri="{BB962C8B-B14F-4D97-AF65-F5344CB8AC3E}">
        <p14:creationId xmlns:p14="http://schemas.microsoft.com/office/powerpoint/2010/main" val="523149622"/>
      </p:ext>
    </p:extLst>
  </p:cSld>
  <p:clrMapOvr>
    <a:masterClrMapping/>
  </p:clrMapOvr>
  <p:transition spd="slow" advTm="75273">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1553764" y="493952"/>
            <a:ext cx="5655558" cy="769441"/>
          </a:xfrm>
          <a:prstGeom prst="rect">
            <a:avLst/>
          </a:prstGeom>
          <a:noFill/>
          <a:effectLst/>
        </p:spPr>
        <p:txBody>
          <a:bodyPr wrap="square">
            <a:spAutoFit/>
          </a:bodyPr>
          <a:lstStyle/>
          <a:p>
            <a:pPr>
              <a:defRPr/>
            </a:pPr>
            <a:r>
              <a:rPr lang="en-US" altLang="zh-CN" sz="4400" dirty="0">
                <a:ln w="6350">
                  <a:noFill/>
                </a:ln>
                <a:solidFill>
                  <a:srgbClr val="2F7371"/>
                </a:solidFill>
                <a:latin typeface="#9Slide03 FS Neusa Bold" panose="00000800000000000000" pitchFamily="2" charset="0"/>
                <a:ea typeface="方正粗谭黑简体" panose="02000000000000000000" pitchFamily="2" charset="-122"/>
              </a:rPr>
              <a:t>TRẢ LỜI CÁC CÂU HỎI SAU</a:t>
            </a:r>
            <a:endParaRPr lang="zh-CN" altLang="en-US" sz="4400" dirty="0">
              <a:ln w="6350">
                <a:noFill/>
              </a:ln>
              <a:solidFill>
                <a:srgbClr val="2F7371"/>
              </a:solidFill>
              <a:latin typeface="#9Slide03 FS Neusa Bold" panose="00000800000000000000" pitchFamily="2" charset="0"/>
              <a:ea typeface="方正粗谭黑简体" panose="02000000000000000000" pitchFamily="2" charset="-122"/>
            </a:endParaRPr>
          </a:p>
        </p:txBody>
      </p:sp>
      <p:sp>
        <p:nvSpPr>
          <p:cNvPr id="5" name="任意多边形 4"/>
          <p:cNvSpPr/>
          <p:nvPr/>
        </p:nvSpPr>
        <p:spPr>
          <a:xfrm>
            <a:off x="1183229" y="2540391"/>
            <a:ext cx="4465675" cy="0"/>
          </a:xfrm>
          <a:custGeom>
            <a:avLst/>
            <a:gdLst>
              <a:gd name="connsiteX0" fmla="*/ 4465675 w 4465675"/>
              <a:gd name="connsiteY0" fmla="*/ 0 h 0"/>
              <a:gd name="connsiteX1" fmla="*/ 0 w 4465675"/>
              <a:gd name="connsiteY1" fmla="*/ 0 h 0"/>
            </a:gdLst>
            <a:ahLst/>
            <a:cxnLst>
              <a:cxn ang="0">
                <a:pos x="connsiteX0" y="connsiteY0"/>
              </a:cxn>
              <a:cxn ang="0">
                <a:pos x="connsiteX1" y="connsiteY1"/>
              </a:cxn>
            </a:cxnLst>
            <a:rect l="l" t="t" r="r" b="b"/>
            <a:pathLst>
              <a:path w="4465675">
                <a:moveTo>
                  <a:pt x="446567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任意多边形 5"/>
          <p:cNvSpPr/>
          <p:nvPr/>
        </p:nvSpPr>
        <p:spPr>
          <a:xfrm>
            <a:off x="1321453" y="5847117"/>
            <a:ext cx="3466214" cy="0"/>
          </a:xfrm>
          <a:custGeom>
            <a:avLst/>
            <a:gdLst>
              <a:gd name="connsiteX0" fmla="*/ 3466214 w 3466214"/>
              <a:gd name="connsiteY0" fmla="*/ 0 h 0"/>
              <a:gd name="connsiteX1" fmla="*/ 0 w 3466214"/>
              <a:gd name="connsiteY1" fmla="*/ 0 h 0"/>
            </a:gdLst>
            <a:ahLst/>
            <a:cxnLst>
              <a:cxn ang="0">
                <a:pos x="connsiteX0" y="connsiteY0"/>
              </a:cxn>
              <a:cxn ang="0">
                <a:pos x="connsiteX1" y="connsiteY1"/>
              </a:cxn>
            </a:cxnLst>
            <a:rect l="l" t="t" r="r" b="b"/>
            <a:pathLst>
              <a:path w="3466214">
                <a:moveTo>
                  <a:pt x="3466214"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任意多边形 6"/>
          <p:cNvSpPr/>
          <p:nvPr/>
        </p:nvSpPr>
        <p:spPr>
          <a:xfrm>
            <a:off x="7615927" y="2657349"/>
            <a:ext cx="3455581" cy="1924493"/>
          </a:xfrm>
          <a:custGeom>
            <a:avLst/>
            <a:gdLst>
              <a:gd name="connsiteX0" fmla="*/ 0 w 3455581"/>
              <a:gd name="connsiteY0" fmla="*/ 1924493 h 1924493"/>
              <a:gd name="connsiteX1" fmla="*/ 0 w 3455581"/>
              <a:gd name="connsiteY1" fmla="*/ 0 h 1924493"/>
              <a:gd name="connsiteX2" fmla="*/ 3455581 w 3455581"/>
              <a:gd name="connsiteY2" fmla="*/ 0 h 1924493"/>
            </a:gdLst>
            <a:ahLst/>
            <a:cxnLst>
              <a:cxn ang="0">
                <a:pos x="connsiteX0" y="connsiteY0"/>
              </a:cxn>
              <a:cxn ang="0">
                <a:pos x="connsiteX1" y="connsiteY1"/>
              </a:cxn>
              <a:cxn ang="0">
                <a:pos x="connsiteX2" y="connsiteY2"/>
              </a:cxn>
            </a:cxnLst>
            <a:rect l="l" t="t" r="r" b="b"/>
            <a:pathLst>
              <a:path w="3455581" h="1924493">
                <a:moveTo>
                  <a:pt x="0" y="1924493"/>
                </a:moveTo>
                <a:lnTo>
                  <a:pt x="0" y="0"/>
                </a:lnTo>
                <a:lnTo>
                  <a:pt x="3455581"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任意多边形 7"/>
          <p:cNvSpPr/>
          <p:nvPr/>
        </p:nvSpPr>
        <p:spPr>
          <a:xfrm>
            <a:off x="7424541" y="5751424"/>
            <a:ext cx="3763926" cy="0"/>
          </a:xfrm>
          <a:custGeom>
            <a:avLst/>
            <a:gdLst>
              <a:gd name="connsiteX0" fmla="*/ 0 w 3763926"/>
              <a:gd name="connsiteY0" fmla="*/ 0 h 0"/>
              <a:gd name="connsiteX1" fmla="*/ 3763926 w 3763926"/>
              <a:gd name="connsiteY1" fmla="*/ 0 h 0"/>
            </a:gdLst>
            <a:ahLst/>
            <a:cxnLst>
              <a:cxn ang="0">
                <a:pos x="connsiteX0" y="connsiteY0"/>
              </a:cxn>
              <a:cxn ang="0">
                <a:pos x="connsiteX1" y="connsiteY1"/>
              </a:cxn>
            </a:cxnLst>
            <a:rect l="l" t="t" r="r" b="b"/>
            <a:pathLst>
              <a:path w="3763926">
                <a:moveTo>
                  <a:pt x="0" y="0"/>
                </a:moveTo>
                <a:lnTo>
                  <a:pt x="3763926"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Freeform 7"/>
          <p:cNvSpPr>
            <a:spLocks/>
          </p:cNvSpPr>
          <p:nvPr/>
        </p:nvSpPr>
        <p:spPr bwMode="auto">
          <a:xfrm>
            <a:off x="4982524" y="5141751"/>
            <a:ext cx="2762250" cy="1581150"/>
          </a:xfrm>
          <a:custGeom>
            <a:avLst/>
            <a:gdLst>
              <a:gd name="T0" fmla="*/ 0 w 1769"/>
              <a:gd name="T1" fmla="*/ 725 h 1013"/>
              <a:gd name="T2" fmla="*/ 722 w 1769"/>
              <a:gd name="T3" fmla="*/ 1013 h 1013"/>
              <a:gd name="T4" fmla="*/ 1769 w 1769"/>
              <a:gd name="T5" fmla="*/ 0 h 1013"/>
              <a:gd name="T6" fmla="*/ 0 w 1769"/>
              <a:gd name="T7" fmla="*/ 725 h 1013"/>
            </a:gdLst>
            <a:ahLst/>
            <a:cxnLst>
              <a:cxn ang="0">
                <a:pos x="T0" y="T1"/>
              </a:cxn>
              <a:cxn ang="0">
                <a:pos x="T2" y="T3"/>
              </a:cxn>
              <a:cxn ang="0">
                <a:pos x="T4" y="T5"/>
              </a:cxn>
              <a:cxn ang="0">
                <a:pos x="T6" y="T7"/>
              </a:cxn>
            </a:cxnLst>
            <a:rect l="0" t="0" r="r" b="b"/>
            <a:pathLst>
              <a:path w="1769" h="1013">
                <a:moveTo>
                  <a:pt x="0" y="725"/>
                </a:moveTo>
                <a:cubicBezTo>
                  <a:pt x="188" y="903"/>
                  <a:pt x="442" y="1013"/>
                  <a:pt x="722" y="1013"/>
                </a:cubicBezTo>
                <a:cubicBezTo>
                  <a:pt x="1289" y="1013"/>
                  <a:pt x="1751" y="563"/>
                  <a:pt x="1769" y="0"/>
                </a:cubicBezTo>
                <a:lnTo>
                  <a:pt x="0" y="725"/>
                </a:lnTo>
                <a:close/>
              </a:path>
            </a:pathLst>
          </a:cu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Freeform 8"/>
          <p:cNvSpPr>
            <a:spLocks/>
          </p:cNvSpPr>
          <p:nvPr/>
        </p:nvSpPr>
        <p:spPr bwMode="auto">
          <a:xfrm>
            <a:off x="4547549" y="4346413"/>
            <a:ext cx="3198812" cy="1927225"/>
          </a:xfrm>
          <a:custGeom>
            <a:avLst/>
            <a:gdLst>
              <a:gd name="T0" fmla="*/ 2048 w 2048"/>
              <a:gd name="T1" fmla="*/ 474 h 1234"/>
              <a:gd name="T2" fmla="*/ 1927 w 2048"/>
              <a:gd name="T3" fmla="*/ 0 h 1234"/>
              <a:gd name="T4" fmla="*/ 0 w 2048"/>
              <a:gd name="T5" fmla="*/ 790 h 1234"/>
              <a:gd name="T6" fmla="*/ 278 w 2048"/>
              <a:gd name="T7" fmla="*/ 1234 h 1234"/>
              <a:gd name="T8" fmla="*/ 2047 w 2048"/>
              <a:gd name="T9" fmla="*/ 509 h 1234"/>
              <a:gd name="T10" fmla="*/ 2048 w 2048"/>
              <a:gd name="T11" fmla="*/ 474 h 1234"/>
            </a:gdLst>
            <a:ahLst/>
            <a:cxnLst>
              <a:cxn ang="0">
                <a:pos x="T0" y="T1"/>
              </a:cxn>
              <a:cxn ang="0">
                <a:pos x="T2" y="T3"/>
              </a:cxn>
              <a:cxn ang="0">
                <a:pos x="T4" y="T5"/>
              </a:cxn>
              <a:cxn ang="0">
                <a:pos x="T6" y="T7"/>
              </a:cxn>
              <a:cxn ang="0">
                <a:pos x="T8" y="T9"/>
              </a:cxn>
              <a:cxn ang="0">
                <a:pos x="T10" y="T11"/>
              </a:cxn>
            </a:cxnLst>
            <a:rect l="0" t="0" r="r" b="b"/>
            <a:pathLst>
              <a:path w="2048" h="1234">
                <a:moveTo>
                  <a:pt x="2048" y="474"/>
                </a:moveTo>
                <a:cubicBezTo>
                  <a:pt x="2048" y="351"/>
                  <a:pt x="2001" y="186"/>
                  <a:pt x="1927" y="0"/>
                </a:cubicBezTo>
                <a:cubicBezTo>
                  <a:pt x="0" y="790"/>
                  <a:pt x="0" y="790"/>
                  <a:pt x="0" y="790"/>
                </a:cubicBezTo>
                <a:cubicBezTo>
                  <a:pt x="54" y="961"/>
                  <a:pt x="151" y="1113"/>
                  <a:pt x="278" y="1234"/>
                </a:cubicBezTo>
                <a:cubicBezTo>
                  <a:pt x="2047" y="509"/>
                  <a:pt x="2047" y="509"/>
                  <a:pt x="2047" y="509"/>
                </a:cubicBezTo>
                <a:cubicBezTo>
                  <a:pt x="2047" y="497"/>
                  <a:pt x="2048" y="485"/>
                  <a:pt x="2048" y="474"/>
                </a:cubicBezTo>
                <a:close/>
              </a:path>
            </a:pathLst>
          </a:custGeom>
          <a:solidFill>
            <a:srgbClr val="C0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Freeform 6"/>
          <p:cNvSpPr>
            <a:spLocks/>
          </p:cNvSpPr>
          <p:nvPr/>
        </p:nvSpPr>
        <p:spPr bwMode="auto">
          <a:xfrm>
            <a:off x="4471349" y="3039901"/>
            <a:ext cx="3086100" cy="2540000"/>
          </a:xfrm>
          <a:custGeom>
            <a:avLst/>
            <a:gdLst>
              <a:gd name="T0" fmla="*/ 1853 w 1976"/>
              <a:gd name="T1" fmla="*/ 556 h 1627"/>
              <a:gd name="T2" fmla="*/ 1558 w 1976"/>
              <a:gd name="T3" fmla="*/ 0 h 1627"/>
              <a:gd name="T4" fmla="*/ 255 w 1976"/>
              <a:gd name="T5" fmla="*/ 534 h 1627"/>
              <a:gd name="T6" fmla="*/ 0 w 1976"/>
              <a:gd name="T7" fmla="*/ 1311 h 1627"/>
              <a:gd name="T8" fmla="*/ 0 w 1976"/>
              <a:gd name="T9" fmla="*/ 1315 h 1627"/>
              <a:gd name="T10" fmla="*/ 49 w 1976"/>
              <a:gd name="T11" fmla="*/ 1627 h 1627"/>
              <a:gd name="T12" fmla="*/ 1976 w 1976"/>
              <a:gd name="T13" fmla="*/ 837 h 1627"/>
              <a:gd name="T14" fmla="*/ 1853 w 1976"/>
              <a:gd name="T15" fmla="*/ 556 h 16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6" h="1627">
                <a:moveTo>
                  <a:pt x="1853" y="556"/>
                </a:moveTo>
                <a:cubicBezTo>
                  <a:pt x="1764" y="371"/>
                  <a:pt x="1661" y="180"/>
                  <a:pt x="1558" y="0"/>
                </a:cubicBezTo>
                <a:cubicBezTo>
                  <a:pt x="255" y="534"/>
                  <a:pt x="255" y="534"/>
                  <a:pt x="255" y="534"/>
                </a:cubicBezTo>
                <a:cubicBezTo>
                  <a:pt x="108" y="838"/>
                  <a:pt x="0" y="1125"/>
                  <a:pt x="0" y="1311"/>
                </a:cubicBezTo>
                <a:cubicBezTo>
                  <a:pt x="0" y="1312"/>
                  <a:pt x="0" y="1314"/>
                  <a:pt x="0" y="1315"/>
                </a:cubicBezTo>
                <a:cubicBezTo>
                  <a:pt x="1" y="1424"/>
                  <a:pt x="18" y="1528"/>
                  <a:pt x="49" y="1627"/>
                </a:cubicBezTo>
                <a:cubicBezTo>
                  <a:pt x="1976" y="837"/>
                  <a:pt x="1976" y="837"/>
                  <a:pt x="1976" y="837"/>
                </a:cubicBezTo>
                <a:cubicBezTo>
                  <a:pt x="1941" y="747"/>
                  <a:pt x="1899" y="653"/>
                  <a:pt x="1853" y="556"/>
                </a:cubicBezTo>
                <a:close/>
              </a:path>
            </a:pathLst>
          </a:cu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Freeform 5"/>
          <p:cNvSpPr>
            <a:spLocks/>
          </p:cNvSpPr>
          <p:nvPr/>
        </p:nvSpPr>
        <p:spPr bwMode="auto">
          <a:xfrm>
            <a:off x="4869811" y="1752438"/>
            <a:ext cx="2035175" cy="2120900"/>
          </a:xfrm>
          <a:custGeom>
            <a:avLst/>
            <a:gdLst>
              <a:gd name="T0" fmla="*/ 1074 w 1303"/>
              <a:gd name="T1" fmla="*/ 439 h 1359"/>
              <a:gd name="T2" fmla="*/ 794 w 1303"/>
              <a:gd name="T3" fmla="*/ 0 h 1359"/>
              <a:gd name="T4" fmla="*/ 331 w 1303"/>
              <a:gd name="T5" fmla="*/ 744 h 1359"/>
              <a:gd name="T6" fmla="*/ 0 w 1303"/>
              <a:gd name="T7" fmla="*/ 1359 h 1359"/>
              <a:gd name="T8" fmla="*/ 1303 w 1303"/>
              <a:gd name="T9" fmla="*/ 825 h 1359"/>
              <a:gd name="T10" fmla="*/ 1074 w 1303"/>
              <a:gd name="T11" fmla="*/ 439 h 1359"/>
            </a:gdLst>
            <a:ahLst/>
            <a:cxnLst>
              <a:cxn ang="0">
                <a:pos x="T0" y="T1"/>
              </a:cxn>
              <a:cxn ang="0">
                <a:pos x="T2" y="T3"/>
              </a:cxn>
              <a:cxn ang="0">
                <a:pos x="T4" y="T5"/>
              </a:cxn>
              <a:cxn ang="0">
                <a:pos x="T6" y="T7"/>
              </a:cxn>
              <a:cxn ang="0">
                <a:pos x="T8" y="T9"/>
              </a:cxn>
              <a:cxn ang="0">
                <a:pos x="T10" y="T11"/>
              </a:cxn>
            </a:cxnLst>
            <a:rect l="0" t="0" r="r" b="b"/>
            <a:pathLst>
              <a:path w="1303" h="1359">
                <a:moveTo>
                  <a:pt x="1074" y="439"/>
                </a:moveTo>
                <a:cubicBezTo>
                  <a:pt x="914" y="180"/>
                  <a:pt x="794" y="0"/>
                  <a:pt x="794" y="0"/>
                </a:cubicBezTo>
                <a:cubicBezTo>
                  <a:pt x="794" y="0"/>
                  <a:pt x="571" y="331"/>
                  <a:pt x="331" y="744"/>
                </a:cubicBezTo>
                <a:cubicBezTo>
                  <a:pt x="217" y="939"/>
                  <a:pt x="100" y="1153"/>
                  <a:pt x="0" y="1359"/>
                </a:cubicBezTo>
                <a:cubicBezTo>
                  <a:pt x="1303" y="825"/>
                  <a:pt x="1303" y="825"/>
                  <a:pt x="1303" y="825"/>
                </a:cubicBezTo>
                <a:cubicBezTo>
                  <a:pt x="1224" y="687"/>
                  <a:pt x="1145" y="555"/>
                  <a:pt x="1074" y="439"/>
                </a:cubicBezTo>
                <a:close/>
              </a:path>
            </a:pathLst>
          </a:custGeo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3" name="组合 12"/>
          <p:cNvGrpSpPr/>
          <p:nvPr/>
        </p:nvGrpSpPr>
        <p:grpSpPr>
          <a:xfrm>
            <a:off x="5662552" y="2562063"/>
            <a:ext cx="890516" cy="576263"/>
            <a:chOff x="5648904" y="2084388"/>
            <a:chExt cx="890516" cy="576263"/>
          </a:xfrm>
        </p:grpSpPr>
        <p:sp>
          <p:nvSpPr>
            <p:cNvPr id="14" name="Oval 9"/>
            <p:cNvSpPr>
              <a:spLocks noChangeArrowheads="1"/>
            </p:cNvSpPr>
            <p:nvPr/>
          </p:nvSpPr>
          <p:spPr bwMode="auto">
            <a:xfrm>
              <a:off x="5810251" y="2084388"/>
              <a:ext cx="576262" cy="576263"/>
            </a:xfrm>
            <a:prstGeom prst="ellipse">
              <a:avLst/>
            </a:prstGeom>
            <a:solidFill>
              <a:srgbClr val="00206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5648904" y="2168911"/>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01</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16" name="组合 15"/>
          <p:cNvGrpSpPr/>
          <p:nvPr/>
        </p:nvGrpSpPr>
        <p:grpSpPr>
          <a:xfrm>
            <a:off x="5662552" y="3684426"/>
            <a:ext cx="890516" cy="576263"/>
            <a:chOff x="5648904" y="3206751"/>
            <a:chExt cx="890516" cy="576263"/>
          </a:xfrm>
        </p:grpSpPr>
        <p:sp>
          <p:nvSpPr>
            <p:cNvPr id="17" name="Oval 10"/>
            <p:cNvSpPr>
              <a:spLocks noChangeArrowheads="1"/>
            </p:cNvSpPr>
            <p:nvPr/>
          </p:nvSpPr>
          <p:spPr bwMode="auto">
            <a:xfrm>
              <a:off x="5810251" y="3206751"/>
              <a:ext cx="576262" cy="576263"/>
            </a:xfrm>
            <a:prstGeom prst="ellipse">
              <a:avLst/>
            </a:prstGeom>
            <a:solidFill>
              <a:srgbClr val="C0000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648904" y="3298439"/>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02</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19" name="组合 18"/>
          <p:cNvGrpSpPr/>
          <p:nvPr/>
        </p:nvGrpSpPr>
        <p:grpSpPr>
          <a:xfrm>
            <a:off x="5675657" y="5076949"/>
            <a:ext cx="890516" cy="577850"/>
            <a:chOff x="5662009" y="4503738"/>
            <a:chExt cx="890516" cy="577850"/>
          </a:xfrm>
        </p:grpSpPr>
        <p:sp>
          <p:nvSpPr>
            <p:cNvPr id="20" name="Oval 11"/>
            <p:cNvSpPr>
              <a:spLocks noChangeArrowheads="1"/>
            </p:cNvSpPr>
            <p:nvPr/>
          </p:nvSpPr>
          <p:spPr bwMode="auto">
            <a:xfrm>
              <a:off x="5810251" y="4503738"/>
              <a:ext cx="576262" cy="577850"/>
            </a:xfrm>
            <a:prstGeom prst="ellipse">
              <a:avLst/>
            </a:prstGeom>
            <a:solidFill>
              <a:srgbClr val="00B0F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5662009" y="4582129"/>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03</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22" name="组合 21"/>
          <p:cNvGrpSpPr/>
          <p:nvPr/>
        </p:nvGrpSpPr>
        <p:grpSpPr>
          <a:xfrm>
            <a:off x="5648904" y="6008857"/>
            <a:ext cx="890516" cy="576263"/>
            <a:chOff x="5635256" y="5572126"/>
            <a:chExt cx="890516" cy="576263"/>
          </a:xfrm>
        </p:grpSpPr>
        <p:sp>
          <p:nvSpPr>
            <p:cNvPr id="23" name="Oval 12"/>
            <p:cNvSpPr>
              <a:spLocks noChangeArrowheads="1"/>
            </p:cNvSpPr>
            <p:nvPr/>
          </p:nvSpPr>
          <p:spPr bwMode="auto">
            <a:xfrm>
              <a:off x="5805488" y="5572126"/>
              <a:ext cx="576262" cy="576263"/>
            </a:xfrm>
            <a:prstGeom prst="ellipse">
              <a:avLst/>
            </a:prstGeom>
            <a:solidFill>
              <a:srgbClr val="BC30A1"/>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5635256" y="5646093"/>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04</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sp>
        <p:nvSpPr>
          <p:cNvPr id="25" name="文本框 24"/>
          <p:cNvSpPr txBox="1"/>
          <p:nvPr/>
        </p:nvSpPr>
        <p:spPr>
          <a:xfrm>
            <a:off x="7825358" y="4529968"/>
            <a:ext cx="3837908" cy="1052596"/>
          </a:xfrm>
          <a:prstGeom prst="rect">
            <a:avLst/>
          </a:prstGeom>
          <a:noFill/>
          <a:effectLst/>
        </p:spPr>
        <p:txBody>
          <a:bodyPr wrap="square" rtlCol="0">
            <a:spAutoFit/>
          </a:bodyPr>
          <a:lstStyle/>
          <a:p>
            <a:pPr lvl="0" algn="ctr" defTabSz="685800">
              <a:lnSpc>
                <a:spcPct val="130000"/>
              </a:lnSpc>
            </a:pPr>
            <a:r>
              <a:rPr lang="vi-VN" sz="24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rPr>
              <a:t>BTH có bao nhiêu nhóm B? Chúng nằm ở những chu kì nào?</a:t>
            </a:r>
          </a:p>
        </p:txBody>
      </p:sp>
      <p:sp>
        <p:nvSpPr>
          <p:cNvPr id="26" name="文本框 25"/>
          <p:cNvSpPr txBox="1"/>
          <p:nvPr/>
        </p:nvSpPr>
        <p:spPr>
          <a:xfrm>
            <a:off x="1028851" y="2620031"/>
            <a:ext cx="3551959" cy="995529"/>
          </a:xfrm>
          <a:prstGeom prst="rect">
            <a:avLst/>
          </a:prstGeom>
          <a:noFill/>
          <a:effectLst/>
        </p:spPr>
        <p:txBody>
          <a:bodyPr wrap="square" rtlCol="0">
            <a:spAutoFit/>
          </a:bodyPr>
          <a:lstStyle/>
          <a:p>
            <a:pPr lvl="0" algn="ctr" defTabSz="685800">
              <a:lnSpc>
                <a:spcPct val="130000"/>
              </a:lnSpc>
            </a:pPr>
            <a:r>
              <a:rPr lang="vi-VN" sz="24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BTH có mấy chu kì, kí hiệu như thế nào?</a:t>
            </a:r>
            <a:r>
              <a:rPr lang="en-US" sz="24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endParaRPr lang="vi-VN" sz="24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7" name="文本框 26"/>
          <p:cNvSpPr txBox="1"/>
          <p:nvPr/>
        </p:nvSpPr>
        <p:spPr>
          <a:xfrm>
            <a:off x="976273" y="4316900"/>
            <a:ext cx="3547655" cy="1532727"/>
          </a:xfrm>
          <a:prstGeom prst="rect">
            <a:avLst/>
          </a:prstGeom>
          <a:noFill/>
          <a:effectLst/>
        </p:spPr>
        <p:txBody>
          <a:bodyPr wrap="square" rtlCol="0">
            <a:spAutoFit/>
          </a:bodyPr>
          <a:lstStyle/>
          <a:p>
            <a:pPr lvl="0" algn="ctr" defTabSz="685800">
              <a:lnSpc>
                <a:spcPct val="130000"/>
              </a:lnSpc>
            </a:pPr>
            <a:r>
              <a:rPr lang="vi-VN" sz="24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Bảng tuần hoàn có bao n</a:t>
            </a:r>
            <a:r>
              <a:rPr lang="en-US" sz="24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h</a:t>
            </a:r>
            <a:r>
              <a:rPr lang="vi-VN" sz="24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iêu nhóm A? Chúng nằm ở những chu kì nào?</a:t>
            </a:r>
          </a:p>
        </p:txBody>
      </p:sp>
      <p:sp>
        <p:nvSpPr>
          <p:cNvPr id="28" name="文本框 27"/>
          <p:cNvSpPr txBox="1"/>
          <p:nvPr/>
        </p:nvSpPr>
        <p:spPr>
          <a:xfrm>
            <a:off x="7636508" y="2735530"/>
            <a:ext cx="3551959" cy="1052596"/>
          </a:xfrm>
          <a:prstGeom prst="rect">
            <a:avLst/>
          </a:prstGeom>
          <a:noFill/>
          <a:effectLst/>
        </p:spPr>
        <p:txBody>
          <a:bodyPr wrap="square" rtlCol="0">
            <a:spAutoFit/>
          </a:bodyPr>
          <a:lstStyle/>
          <a:p>
            <a:pPr algn="ctr" defTabSz="685800">
              <a:lnSpc>
                <a:spcPct val="130000"/>
              </a:lnSpc>
            </a:pPr>
            <a:r>
              <a:rPr lang="vi-VN" sz="2400" b="1" dirty="0">
                <a:solidFill>
                  <a:srgbClr val="C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BTH có bao nhiêu cột, kí hiệu như thế nào?</a:t>
            </a:r>
          </a:p>
        </p:txBody>
      </p:sp>
      <p:pic>
        <p:nvPicPr>
          <p:cNvPr id="29" name="Picture 2" descr="Kết quả hình ảnh cho kim loại tác dụng acid ảnh độ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014" y="248522"/>
            <a:ext cx="1428750" cy="208597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9885145" y="-11277"/>
            <a:ext cx="1921844" cy="1397315"/>
          </a:xfrm>
          <a:prstGeom prst="rect">
            <a:avLst/>
          </a:prstGeom>
          <a:solidFill>
            <a:schemeClr val="accent4">
              <a:lumMod val="20000"/>
              <a:lumOff val="8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047447" y="493952"/>
            <a:ext cx="1756009" cy="1409806"/>
          </a:xfrm>
          <a:prstGeom prst="rect">
            <a:avLst/>
          </a:prstGeom>
          <a:solidFill>
            <a:schemeClr val="accent6">
              <a:lumMod val="20000"/>
              <a:lumOff val="8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22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900" decel="100000" fill="hold"/>
                                        <p:tgtEl>
                                          <p:spTgt spid="1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900" decel="100000" fill="hold"/>
                                        <p:tgtEl>
                                          <p:spTgt spid="1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75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4" fill="hold">
                            <p:stCondLst>
                              <p:cond delay="1750"/>
                            </p:stCondLst>
                            <p:childTnLst>
                              <p:par>
                                <p:cTn id="35" presetID="5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childTnLst>
                          </p:cTn>
                        </p:par>
                        <p:par>
                          <p:cTn id="55" fill="hold">
                            <p:stCondLst>
                              <p:cond delay="2250"/>
                            </p:stCondLst>
                            <p:childTnLst>
                              <p:par>
                                <p:cTn id="56" presetID="22" presetClass="entr" presetSubtype="2"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right)">
                                      <p:cBhvr>
                                        <p:cTn id="58" dur="500"/>
                                        <p:tgtEl>
                                          <p:spTgt spid="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right)">
                                      <p:cBhvr>
                                        <p:cTn id="64" dur="500"/>
                                        <p:tgtEl>
                                          <p:spTgt spid="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par>
                          <p:cTn id="68" fill="hold">
                            <p:stCondLst>
                              <p:cond delay="2750"/>
                            </p:stCondLst>
                            <p:childTnLst>
                              <p:par>
                                <p:cTn id="69" presetID="10" presetClass="entr" presetSubtype="0"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grpId="0" nodeType="withEffect">
                                  <p:stCondLst>
                                    <p:cond delay="50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par>
                                <p:cTn id="78" presetID="10" presetClass="entr" presetSubtype="0" fill="hold" grpId="0" nodeType="withEffect">
                                  <p:stCondLst>
                                    <p:cond delay="75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animBg="1"/>
      <p:bldP spid="11" grpId="0" animBg="1"/>
      <p:bldP spid="12" grpId="0" animBg="1"/>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123" name="Google Shape;1123;p68"/>
          <p:cNvSpPr txBox="1">
            <a:spLocks noGrp="1"/>
          </p:cNvSpPr>
          <p:nvPr>
            <p:ph type="ctrTitle"/>
          </p:nvPr>
        </p:nvSpPr>
        <p:spPr>
          <a:xfrm>
            <a:off x="1753904" y="103770"/>
            <a:ext cx="5703407" cy="1498142"/>
          </a:xfrm>
          <a:prstGeom prst="rect">
            <a:avLst/>
          </a:prstGeom>
        </p:spPr>
        <p:txBody>
          <a:bodyPr spcFirstLastPara="1" wrap="square" lIns="121900" tIns="121900" rIns="121900" bIns="121900" anchor="b" anchorCtr="0">
            <a:noAutofit/>
          </a:bodyPr>
          <a:lstStyle/>
          <a:p>
            <a:pPr>
              <a:buClr>
                <a:schemeClr val="dk1"/>
              </a:buClr>
              <a:buSzPts val="1100"/>
            </a:pPr>
            <a:r>
              <a:rPr lang="en-US" sz="4400" dirty="0"/>
              <a:t>CẤU TẠO BẢNG TUẦN HOÀN</a:t>
            </a:r>
            <a:endParaRPr sz="4400" dirty="0"/>
          </a:p>
        </p:txBody>
      </p:sp>
      <p:grpSp>
        <p:nvGrpSpPr>
          <p:cNvPr id="88" name="Group 3"/>
          <p:cNvGrpSpPr>
            <a:grpSpLocks/>
          </p:cNvGrpSpPr>
          <p:nvPr/>
        </p:nvGrpSpPr>
        <p:grpSpPr bwMode="auto">
          <a:xfrm>
            <a:off x="2939486" y="829276"/>
            <a:ext cx="6701016" cy="5869907"/>
            <a:chOff x="523" y="63"/>
            <a:chExt cx="4489" cy="4356"/>
          </a:xfrm>
        </p:grpSpPr>
        <p:sp>
          <p:nvSpPr>
            <p:cNvPr id="89" name="Rectangle 4"/>
            <p:cNvSpPr>
              <a:spLocks noChangeArrowheads="1"/>
            </p:cNvSpPr>
            <p:nvPr/>
          </p:nvSpPr>
          <p:spPr bwMode="gray">
            <a:xfrm rot="13770025">
              <a:off x="3108" y="2470"/>
              <a:ext cx="934" cy="154"/>
            </a:xfrm>
            <a:prstGeom prst="rect">
              <a:avLst/>
            </a:prstGeom>
            <a:gradFill rotWithShape="1">
              <a:gsLst>
                <a:gs pos="0">
                  <a:schemeClr val="bg2"/>
                </a:gs>
                <a:gs pos="50000">
                  <a:schemeClr val="bg2">
                    <a:gamma/>
                    <a:tint val="51373"/>
                    <a:invGamma/>
                  </a:schemeClr>
                </a:gs>
                <a:gs pos="100000">
                  <a:schemeClr val="bg2"/>
                </a:gs>
              </a:gsLst>
              <a:lin ang="5400000" scaled="1"/>
            </a:gradFill>
            <a:ln w="9525" algn="ctr">
              <a:noFill/>
              <a:miter lim="800000"/>
              <a:headEnd/>
              <a:tailEnd/>
            </a:ln>
            <a:effectLst/>
          </p:spPr>
          <p:txBody>
            <a:bodyPr wrap="none" anchor="ctr"/>
            <a:lstStyle/>
            <a:p>
              <a:endParaRPr lang="vi-VN" dirty="0"/>
            </a:p>
          </p:txBody>
        </p:sp>
        <p:sp>
          <p:nvSpPr>
            <p:cNvPr id="90" name="Rectangle 5"/>
            <p:cNvSpPr>
              <a:spLocks noChangeArrowheads="1"/>
            </p:cNvSpPr>
            <p:nvPr/>
          </p:nvSpPr>
          <p:spPr bwMode="gray">
            <a:xfrm rot="20856083">
              <a:off x="1672" y="2070"/>
              <a:ext cx="780" cy="136"/>
            </a:xfrm>
            <a:prstGeom prst="rect">
              <a:avLst/>
            </a:prstGeom>
            <a:gradFill rotWithShape="1">
              <a:gsLst>
                <a:gs pos="0">
                  <a:schemeClr val="bg2"/>
                </a:gs>
                <a:gs pos="50000">
                  <a:schemeClr val="bg2">
                    <a:gamma/>
                    <a:tint val="48627"/>
                    <a:invGamma/>
                  </a:schemeClr>
                </a:gs>
                <a:gs pos="100000">
                  <a:schemeClr val="bg2"/>
                </a:gs>
              </a:gsLst>
              <a:lin ang="5400000" scaled="1"/>
            </a:gradFill>
            <a:ln w="9525" algn="ctr">
              <a:noFill/>
              <a:miter lim="800000"/>
              <a:headEnd/>
              <a:tailEnd/>
            </a:ln>
            <a:effectLst/>
          </p:spPr>
          <p:txBody>
            <a:bodyPr wrap="none" anchor="ctr"/>
            <a:lstStyle/>
            <a:p>
              <a:endParaRPr lang="vi-VN" dirty="0"/>
            </a:p>
          </p:txBody>
        </p:sp>
        <p:sp>
          <p:nvSpPr>
            <p:cNvPr id="91" name="Rectangle 6"/>
            <p:cNvSpPr>
              <a:spLocks noChangeArrowheads="1"/>
            </p:cNvSpPr>
            <p:nvPr/>
          </p:nvSpPr>
          <p:spPr bwMode="gray">
            <a:xfrm rot="19137332">
              <a:off x="3151" y="1019"/>
              <a:ext cx="870" cy="200"/>
            </a:xfrm>
            <a:prstGeom prst="rect">
              <a:avLst/>
            </a:prstGeom>
            <a:gradFill rotWithShape="1">
              <a:gsLst>
                <a:gs pos="0">
                  <a:schemeClr val="bg2"/>
                </a:gs>
                <a:gs pos="50000">
                  <a:schemeClr val="bg2">
                    <a:gamma/>
                    <a:tint val="30196"/>
                    <a:invGamma/>
                  </a:schemeClr>
                </a:gs>
                <a:gs pos="100000">
                  <a:schemeClr val="bg2"/>
                </a:gs>
              </a:gsLst>
              <a:lin ang="5400000" scaled="1"/>
            </a:gradFill>
            <a:ln w="9525" algn="ctr">
              <a:noFill/>
              <a:miter lim="800000"/>
              <a:headEnd/>
              <a:tailEnd/>
            </a:ln>
            <a:effectLst/>
          </p:spPr>
          <p:txBody>
            <a:bodyPr wrap="none" anchor="ctr"/>
            <a:lstStyle/>
            <a:p>
              <a:endParaRPr lang="vi-VN" dirty="0"/>
            </a:p>
          </p:txBody>
        </p:sp>
        <p:grpSp>
          <p:nvGrpSpPr>
            <p:cNvPr id="92" name="Group 7"/>
            <p:cNvGrpSpPr>
              <a:grpSpLocks/>
            </p:cNvGrpSpPr>
            <p:nvPr/>
          </p:nvGrpSpPr>
          <p:grpSpPr bwMode="auto">
            <a:xfrm>
              <a:off x="2248" y="1064"/>
              <a:ext cx="1495" cy="1600"/>
              <a:chOff x="2248" y="1256"/>
              <a:chExt cx="1495" cy="1600"/>
            </a:xfrm>
          </p:grpSpPr>
          <p:grpSp>
            <p:nvGrpSpPr>
              <p:cNvPr id="112" name="Group 8"/>
              <p:cNvGrpSpPr>
                <a:grpSpLocks/>
              </p:cNvGrpSpPr>
              <p:nvPr/>
            </p:nvGrpSpPr>
            <p:grpSpPr bwMode="auto">
              <a:xfrm>
                <a:off x="2248" y="1256"/>
                <a:ext cx="1495" cy="1600"/>
                <a:chOff x="1794" y="1582"/>
                <a:chExt cx="2179" cy="2330"/>
              </a:xfrm>
            </p:grpSpPr>
            <p:sp>
              <p:nvSpPr>
                <p:cNvPr id="114" name="Oval 9"/>
                <p:cNvSpPr>
                  <a:spLocks noChangeArrowheads="1"/>
                </p:cNvSpPr>
                <p:nvPr/>
              </p:nvSpPr>
              <p:spPr bwMode="gray">
                <a:xfrm>
                  <a:off x="1794" y="1582"/>
                  <a:ext cx="2179" cy="2330"/>
                </a:xfrm>
                <a:prstGeom prst="ellipse">
                  <a:avLst/>
                </a:prstGeom>
                <a:gradFill rotWithShape="1">
                  <a:gsLst>
                    <a:gs pos="0">
                      <a:schemeClr val="folHlink"/>
                    </a:gs>
                    <a:gs pos="100000">
                      <a:schemeClr val="folHlink">
                        <a:gamma/>
                        <a:shade val="24314"/>
                        <a:invGamma/>
                      </a:schemeClr>
                    </a:gs>
                  </a:gsLst>
                  <a:lin ang="5400000" scaled="1"/>
                </a:gradFill>
                <a:ln w="9525">
                  <a:noFill/>
                  <a:round/>
                  <a:headEnd/>
                  <a:tailEnd/>
                </a:ln>
                <a:effectLst/>
              </p:spPr>
              <p:txBody>
                <a:bodyPr wrap="none" anchor="ctr"/>
                <a:lstStyle/>
                <a:p>
                  <a:endParaRPr lang="vi-VN" dirty="0"/>
                </a:p>
              </p:txBody>
            </p:sp>
            <p:sp>
              <p:nvSpPr>
                <p:cNvPr id="115" name="Freeform 10"/>
                <p:cNvSpPr>
                  <a:spLocks/>
                </p:cNvSpPr>
                <p:nvPr/>
              </p:nvSpPr>
              <p:spPr bwMode="gray">
                <a:xfrm>
                  <a:off x="2020" y="1679"/>
                  <a:ext cx="1708" cy="86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w="0">
                  <a:noFill/>
                  <a:prstDash val="solid"/>
                  <a:round/>
                  <a:headEnd/>
                  <a:tailEnd/>
                </a:ln>
              </p:spPr>
              <p:txBody>
                <a:bodyPr/>
                <a:lstStyle/>
                <a:p>
                  <a:endParaRPr lang="vi-VN" dirty="0"/>
                </a:p>
              </p:txBody>
            </p:sp>
          </p:grpSp>
          <p:sp>
            <p:nvSpPr>
              <p:cNvPr id="113" name="Text Box 11"/>
              <p:cNvSpPr txBox="1">
                <a:spLocks noChangeArrowheads="1"/>
              </p:cNvSpPr>
              <p:nvPr/>
            </p:nvSpPr>
            <p:spPr bwMode="gray">
              <a:xfrm>
                <a:off x="2329" y="1755"/>
                <a:ext cx="1389" cy="708"/>
              </a:xfrm>
              <a:prstGeom prst="rect">
                <a:avLst/>
              </a:prstGeom>
              <a:noFill/>
              <a:ln w="9525">
                <a:noFill/>
                <a:miter lim="800000"/>
                <a:headEnd/>
                <a:tailEnd/>
              </a:ln>
              <a:effectLst/>
            </p:spPr>
            <p:txBody>
              <a:bodyPr wrap="none">
                <a:spAutoFit/>
              </a:bodyPr>
              <a:lstStyle/>
              <a:p>
                <a:pPr algn="ctr" eaLnBrk="0" hangingPunct="0"/>
                <a:r>
                  <a:rPr lang="vi-VN" sz="28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Bảng tuần</a:t>
                </a:r>
              </a:p>
              <a:p>
                <a:pPr algn="ctr" eaLnBrk="0" hangingPunct="0"/>
                <a:r>
                  <a:rPr lang="vi-VN" sz="28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hoàn </a:t>
                </a:r>
              </a:p>
            </p:txBody>
          </p:sp>
        </p:grpSp>
        <p:grpSp>
          <p:nvGrpSpPr>
            <p:cNvPr id="93" name="Group 12"/>
            <p:cNvGrpSpPr>
              <a:grpSpLocks/>
            </p:cNvGrpSpPr>
            <p:nvPr/>
          </p:nvGrpSpPr>
          <p:grpSpPr bwMode="auto">
            <a:xfrm>
              <a:off x="3840" y="63"/>
              <a:ext cx="1172" cy="1285"/>
              <a:chOff x="4032" y="399"/>
              <a:chExt cx="1172" cy="1285"/>
            </a:xfrm>
          </p:grpSpPr>
          <p:grpSp>
            <p:nvGrpSpPr>
              <p:cNvPr id="108" name="Group 13"/>
              <p:cNvGrpSpPr>
                <a:grpSpLocks/>
              </p:cNvGrpSpPr>
              <p:nvPr/>
            </p:nvGrpSpPr>
            <p:grpSpPr bwMode="auto">
              <a:xfrm>
                <a:off x="4032" y="399"/>
                <a:ext cx="1172" cy="1285"/>
                <a:chOff x="3180" y="410"/>
                <a:chExt cx="3161" cy="3458"/>
              </a:xfrm>
            </p:grpSpPr>
            <p:sp>
              <p:nvSpPr>
                <p:cNvPr id="110" name="Oval 14"/>
                <p:cNvSpPr>
                  <a:spLocks noChangeArrowheads="1"/>
                </p:cNvSpPr>
                <p:nvPr/>
              </p:nvSpPr>
              <p:spPr bwMode="gray">
                <a:xfrm>
                  <a:off x="3180" y="542"/>
                  <a:ext cx="3161" cy="3326"/>
                </a:xfrm>
                <a:prstGeom prst="ellipse">
                  <a:avLst/>
                </a:prstGeom>
                <a:gradFill rotWithShape="1">
                  <a:gsLst>
                    <a:gs pos="0">
                      <a:schemeClr val="accent1"/>
                    </a:gs>
                    <a:gs pos="100000">
                      <a:schemeClr val="accent1">
                        <a:gamma/>
                        <a:shade val="24314"/>
                        <a:invGamma/>
                      </a:schemeClr>
                    </a:gs>
                  </a:gsLst>
                  <a:lin ang="5400000" scaled="1"/>
                </a:gradFill>
                <a:ln w="9525">
                  <a:noFill/>
                  <a:round/>
                  <a:headEnd/>
                  <a:tailEnd/>
                </a:ln>
                <a:effectLst/>
              </p:spPr>
              <p:txBody>
                <a:bodyPr wrap="none" anchor="ctr"/>
                <a:lstStyle/>
                <a:p>
                  <a:endParaRPr lang="vi-VN" dirty="0"/>
                </a:p>
              </p:txBody>
            </p:sp>
            <p:sp>
              <p:nvSpPr>
                <p:cNvPr id="111" name="Freeform 15"/>
                <p:cNvSpPr>
                  <a:spLocks/>
                </p:cNvSpPr>
                <p:nvPr/>
              </p:nvSpPr>
              <p:spPr bwMode="gray">
                <a:xfrm>
                  <a:off x="3540" y="410"/>
                  <a:ext cx="2526" cy="998"/>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1"/>
                    </a:gs>
                  </a:gsLst>
                  <a:lin ang="5400000" scaled="1"/>
                </a:gradFill>
                <a:ln w="0">
                  <a:noFill/>
                  <a:prstDash val="solid"/>
                  <a:round/>
                  <a:headEnd/>
                  <a:tailEnd/>
                </a:ln>
              </p:spPr>
              <p:txBody>
                <a:bodyPr/>
                <a:lstStyle/>
                <a:p>
                  <a:endParaRPr lang="vi-VN" dirty="0"/>
                </a:p>
              </p:txBody>
            </p:sp>
          </p:grpSp>
          <p:sp>
            <p:nvSpPr>
              <p:cNvPr id="109" name="Text Box 16"/>
              <p:cNvSpPr txBox="1">
                <a:spLocks noChangeArrowheads="1"/>
              </p:cNvSpPr>
              <p:nvPr/>
            </p:nvSpPr>
            <p:spPr bwMode="gray">
              <a:xfrm>
                <a:off x="4061" y="860"/>
                <a:ext cx="1055" cy="343"/>
              </a:xfrm>
              <a:prstGeom prst="rect">
                <a:avLst/>
              </a:prstGeom>
              <a:noFill/>
              <a:ln w="9525" algn="ctr">
                <a:noFill/>
                <a:miter lim="800000"/>
                <a:headEnd/>
                <a:tailEnd/>
              </a:ln>
              <a:effectLst/>
            </p:spPr>
            <p:txBody>
              <a:bodyPr wrap="square">
                <a:spAutoFit/>
              </a:bodyPr>
              <a:lstStyle/>
              <a:p>
                <a:pPr algn="ctr" eaLnBrk="0" hangingPunct="0"/>
                <a:r>
                  <a:rPr lang="vi-VN" sz="24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Chu kì</a:t>
                </a:r>
              </a:p>
            </p:txBody>
          </p:sp>
        </p:grpSp>
        <p:grpSp>
          <p:nvGrpSpPr>
            <p:cNvPr id="94" name="Group 17"/>
            <p:cNvGrpSpPr>
              <a:grpSpLocks/>
            </p:cNvGrpSpPr>
            <p:nvPr/>
          </p:nvGrpSpPr>
          <p:grpSpPr bwMode="auto">
            <a:xfrm>
              <a:off x="523" y="1613"/>
              <a:ext cx="1198" cy="1236"/>
              <a:chOff x="331" y="1661"/>
              <a:chExt cx="1198" cy="1236"/>
            </a:xfrm>
          </p:grpSpPr>
          <p:grpSp>
            <p:nvGrpSpPr>
              <p:cNvPr id="104" name="Group 18"/>
              <p:cNvGrpSpPr>
                <a:grpSpLocks/>
              </p:cNvGrpSpPr>
              <p:nvPr/>
            </p:nvGrpSpPr>
            <p:grpSpPr bwMode="auto">
              <a:xfrm>
                <a:off x="331" y="1661"/>
                <a:ext cx="1172" cy="1236"/>
                <a:chOff x="1620" y="2020"/>
                <a:chExt cx="1577" cy="1602"/>
              </a:xfrm>
            </p:grpSpPr>
            <p:sp>
              <p:nvSpPr>
                <p:cNvPr id="106" name="Oval 19"/>
                <p:cNvSpPr>
                  <a:spLocks noChangeArrowheads="1"/>
                </p:cNvSpPr>
                <p:nvPr/>
              </p:nvSpPr>
              <p:spPr bwMode="gray">
                <a:xfrm>
                  <a:off x="1620" y="2020"/>
                  <a:ext cx="1577" cy="1602"/>
                </a:xfrm>
                <a:prstGeom prst="ellipse">
                  <a:avLst/>
                </a:prstGeom>
                <a:gradFill rotWithShape="1">
                  <a:gsLst>
                    <a:gs pos="0">
                      <a:schemeClr val="accent2"/>
                    </a:gs>
                    <a:gs pos="100000">
                      <a:schemeClr val="accent2">
                        <a:gamma/>
                        <a:shade val="63529"/>
                        <a:invGamma/>
                      </a:schemeClr>
                    </a:gs>
                  </a:gsLst>
                  <a:lin ang="5400000" scaled="1"/>
                </a:gradFill>
                <a:ln w="9525">
                  <a:noFill/>
                  <a:round/>
                  <a:headEnd/>
                  <a:tailEnd/>
                </a:ln>
                <a:effectLst/>
              </p:spPr>
              <p:txBody>
                <a:bodyPr wrap="none" anchor="ctr"/>
                <a:lstStyle/>
                <a:p>
                  <a:endParaRPr lang="vi-VN" dirty="0"/>
                </a:p>
              </p:txBody>
            </p:sp>
            <p:sp>
              <p:nvSpPr>
                <p:cNvPr id="107" name="Freeform 20"/>
                <p:cNvSpPr>
                  <a:spLocks/>
                </p:cNvSpPr>
                <p:nvPr/>
              </p:nvSpPr>
              <p:spPr bwMode="gray">
                <a:xfrm>
                  <a:off x="1734" y="2100"/>
                  <a:ext cx="1296" cy="63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w="0">
                  <a:noFill/>
                  <a:prstDash val="solid"/>
                  <a:round/>
                  <a:headEnd/>
                  <a:tailEnd/>
                </a:ln>
              </p:spPr>
              <p:txBody>
                <a:bodyPr/>
                <a:lstStyle/>
                <a:p>
                  <a:endParaRPr lang="vi-VN" dirty="0"/>
                </a:p>
              </p:txBody>
            </p:sp>
          </p:grpSp>
          <p:sp>
            <p:nvSpPr>
              <p:cNvPr id="105" name="Text Box 21"/>
              <p:cNvSpPr txBox="1">
                <a:spLocks noChangeArrowheads="1"/>
              </p:cNvSpPr>
              <p:nvPr/>
            </p:nvSpPr>
            <p:spPr bwMode="gray">
              <a:xfrm>
                <a:off x="331" y="1882"/>
                <a:ext cx="1198" cy="617"/>
              </a:xfrm>
              <a:prstGeom prst="rect">
                <a:avLst/>
              </a:prstGeom>
              <a:noFill/>
              <a:ln w="9525">
                <a:noFill/>
                <a:miter lim="800000"/>
                <a:headEnd/>
                <a:tailEnd/>
              </a:ln>
              <a:effectLst/>
            </p:spPr>
            <p:txBody>
              <a:bodyPr wrap="square">
                <a:spAutoFit/>
              </a:bodyPr>
              <a:lstStyle/>
              <a:p>
                <a:pPr algn="ctr" eaLnBrk="0" hangingPunct="0"/>
                <a:r>
                  <a:rPr lang="vi-VN" sz="24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Ô </a:t>
                </a:r>
              </a:p>
              <a:p>
                <a:pPr algn="ctr" eaLnBrk="0" hangingPunct="0"/>
                <a:r>
                  <a:rPr lang="vi-VN" sz="24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nguyên tố</a:t>
                </a:r>
              </a:p>
            </p:txBody>
          </p:sp>
        </p:grpSp>
        <p:grpSp>
          <p:nvGrpSpPr>
            <p:cNvPr id="95" name="Group 22"/>
            <p:cNvGrpSpPr>
              <a:grpSpLocks/>
            </p:cNvGrpSpPr>
            <p:nvPr/>
          </p:nvGrpSpPr>
          <p:grpSpPr bwMode="auto">
            <a:xfrm>
              <a:off x="3658" y="2724"/>
              <a:ext cx="1230" cy="1299"/>
              <a:chOff x="3658" y="2916"/>
              <a:chExt cx="1230" cy="1299"/>
            </a:xfrm>
          </p:grpSpPr>
          <p:grpSp>
            <p:nvGrpSpPr>
              <p:cNvPr id="100" name="Group 23"/>
              <p:cNvGrpSpPr>
                <a:grpSpLocks/>
              </p:cNvGrpSpPr>
              <p:nvPr/>
            </p:nvGrpSpPr>
            <p:grpSpPr bwMode="auto">
              <a:xfrm>
                <a:off x="3687" y="2916"/>
                <a:ext cx="1172" cy="1299"/>
                <a:chOff x="2397" y="2187"/>
                <a:chExt cx="1368" cy="1516"/>
              </a:xfrm>
            </p:grpSpPr>
            <p:sp>
              <p:nvSpPr>
                <p:cNvPr id="102" name="Oval 24"/>
                <p:cNvSpPr>
                  <a:spLocks noChangeArrowheads="1"/>
                </p:cNvSpPr>
                <p:nvPr/>
              </p:nvSpPr>
              <p:spPr bwMode="gray">
                <a:xfrm>
                  <a:off x="2397" y="2187"/>
                  <a:ext cx="1368" cy="1516"/>
                </a:xfrm>
                <a:prstGeom prst="ellipse">
                  <a:avLst/>
                </a:prstGeom>
                <a:gradFill rotWithShape="1">
                  <a:gsLst>
                    <a:gs pos="0">
                      <a:schemeClr val="hlink"/>
                    </a:gs>
                    <a:gs pos="100000">
                      <a:schemeClr val="hlink">
                        <a:gamma/>
                        <a:shade val="51373"/>
                        <a:invGamma/>
                      </a:schemeClr>
                    </a:gs>
                  </a:gsLst>
                  <a:lin ang="5400000" scaled="1"/>
                </a:gradFill>
                <a:ln w="9525">
                  <a:noFill/>
                  <a:round/>
                  <a:headEnd/>
                  <a:tailEnd/>
                </a:ln>
                <a:effectLst/>
              </p:spPr>
              <p:txBody>
                <a:bodyPr wrap="none" anchor="ctr"/>
                <a:lstStyle/>
                <a:p>
                  <a:endParaRPr lang="vi-VN" dirty="0"/>
                </a:p>
              </p:txBody>
            </p:sp>
            <p:sp>
              <p:nvSpPr>
                <p:cNvPr id="103" name="Freeform 25"/>
                <p:cNvSpPr>
                  <a:spLocks/>
                </p:cNvSpPr>
                <p:nvPr/>
              </p:nvSpPr>
              <p:spPr bwMode="gray">
                <a:xfrm>
                  <a:off x="2534" y="2260"/>
                  <a:ext cx="1023" cy="490"/>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hlink">
                        <a:gamma/>
                        <a:tint val="0"/>
                        <a:invGamma/>
                      </a:schemeClr>
                    </a:gs>
                    <a:gs pos="100000">
                      <a:schemeClr val="hlink"/>
                    </a:gs>
                  </a:gsLst>
                  <a:lin ang="5400000" scaled="1"/>
                </a:gradFill>
                <a:ln w="0">
                  <a:noFill/>
                  <a:prstDash val="solid"/>
                  <a:round/>
                  <a:headEnd/>
                  <a:tailEnd/>
                </a:ln>
                <a:effectLst/>
              </p:spPr>
              <p:txBody>
                <a:bodyPr/>
                <a:lstStyle/>
                <a:p>
                  <a:endParaRPr lang="vi-VN" dirty="0"/>
                </a:p>
              </p:txBody>
            </p:sp>
          </p:grpSp>
          <p:sp>
            <p:nvSpPr>
              <p:cNvPr id="101" name="Text Box 26"/>
              <p:cNvSpPr txBox="1">
                <a:spLocks noChangeArrowheads="1"/>
              </p:cNvSpPr>
              <p:nvPr/>
            </p:nvSpPr>
            <p:spPr bwMode="gray">
              <a:xfrm>
                <a:off x="3658" y="3226"/>
                <a:ext cx="1230" cy="617"/>
              </a:xfrm>
              <a:prstGeom prst="rect">
                <a:avLst/>
              </a:prstGeom>
              <a:noFill/>
              <a:ln w="9525">
                <a:noFill/>
                <a:miter lim="800000"/>
                <a:headEnd/>
                <a:tailEnd/>
              </a:ln>
              <a:effectLst/>
            </p:spPr>
            <p:txBody>
              <a:bodyPr wrap="square">
                <a:spAutoFit/>
              </a:bodyPr>
              <a:lstStyle/>
              <a:p>
                <a:pPr algn="ctr" eaLnBrk="0" hangingPunct="0"/>
                <a:r>
                  <a:rPr lang="vi-VN" sz="24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Nhóm nguyên tố</a:t>
                </a:r>
              </a:p>
            </p:txBody>
          </p:sp>
        </p:grpSp>
        <p:sp>
          <p:nvSpPr>
            <p:cNvPr id="96" name="Oval 27"/>
            <p:cNvSpPr>
              <a:spLocks noChangeArrowheads="1"/>
            </p:cNvSpPr>
            <p:nvPr/>
          </p:nvSpPr>
          <p:spPr bwMode="gray">
            <a:xfrm>
              <a:off x="582" y="2973"/>
              <a:ext cx="1014" cy="334"/>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dirty="0"/>
            </a:p>
          </p:txBody>
        </p:sp>
        <p:sp>
          <p:nvSpPr>
            <p:cNvPr id="97" name="Oval 28"/>
            <p:cNvSpPr>
              <a:spLocks noChangeArrowheads="1"/>
            </p:cNvSpPr>
            <p:nvPr/>
          </p:nvSpPr>
          <p:spPr bwMode="gray">
            <a:xfrm>
              <a:off x="2281" y="2725"/>
              <a:ext cx="1250" cy="334"/>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dirty="0"/>
            </a:p>
          </p:txBody>
        </p:sp>
        <p:sp>
          <p:nvSpPr>
            <p:cNvPr id="98" name="Oval 29"/>
            <p:cNvSpPr>
              <a:spLocks noChangeArrowheads="1"/>
            </p:cNvSpPr>
            <p:nvPr/>
          </p:nvSpPr>
          <p:spPr bwMode="gray">
            <a:xfrm>
              <a:off x="3746" y="4085"/>
              <a:ext cx="1014" cy="334"/>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dirty="0"/>
            </a:p>
          </p:txBody>
        </p:sp>
        <p:sp>
          <p:nvSpPr>
            <p:cNvPr id="99" name="Oval 30"/>
            <p:cNvSpPr>
              <a:spLocks noChangeArrowheads="1"/>
            </p:cNvSpPr>
            <p:nvPr/>
          </p:nvSpPr>
          <p:spPr bwMode="gray">
            <a:xfrm>
              <a:off x="3987" y="1355"/>
              <a:ext cx="878" cy="310"/>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dirty="0"/>
            </a:p>
          </p:txBody>
        </p:sp>
      </p:grpSp>
    </p:spTree>
    <p:extLst>
      <p:ext uri="{BB962C8B-B14F-4D97-AF65-F5344CB8AC3E}">
        <p14:creationId xmlns:p14="http://schemas.microsoft.com/office/powerpoint/2010/main" val="15013710"/>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3"/>
        <p:cNvGrpSpPr/>
        <p:nvPr/>
      </p:nvGrpSpPr>
      <p:grpSpPr>
        <a:xfrm>
          <a:off x="0" y="0"/>
          <a:ext cx="0" cy="0"/>
          <a:chOff x="0" y="0"/>
          <a:chExt cx="0" cy="0"/>
        </a:xfrm>
      </p:grpSpPr>
      <p:sp>
        <p:nvSpPr>
          <p:cNvPr id="3" name="Google Shape;1123;p68"/>
          <p:cNvSpPr txBox="1">
            <a:spLocks/>
          </p:cNvSpPr>
          <p:nvPr/>
        </p:nvSpPr>
        <p:spPr>
          <a:xfrm>
            <a:off x="1157138" y="382903"/>
            <a:ext cx="9180394" cy="1498142"/>
          </a:xfrm>
          <a:prstGeom prst="rect">
            <a:avLst/>
          </a:prstGeom>
          <a:solidFill>
            <a:schemeClr val="bg1">
              <a:lumMod val="60000"/>
              <a:lumOff val="4000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chemeClr val="dk1"/>
              </a:buClr>
              <a:buSzPts val="1100"/>
            </a:pPr>
            <a:r>
              <a:rPr lang="en-US" sz="4400" kern="0" dirty="0">
                <a:solidFill>
                  <a:schemeClr val="tx1"/>
                </a:solidFill>
                <a:latin typeface="#9Slide07 Stormtrooper" panose="020B0500000000000000" pitchFamily="34" charset="0"/>
              </a:rPr>
              <a:t>CẤU TẠO BẢNG TUẦN HOÀN</a:t>
            </a:r>
          </a:p>
        </p:txBody>
      </p:sp>
      <p:sp>
        <p:nvSpPr>
          <p:cNvPr id="2" name="Rectangle 1"/>
          <p:cNvSpPr/>
          <p:nvPr/>
        </p:nvSpPr>
        <p:spPr>
          <a:xfrm>
            <a:off x="972151" y="231006"/>
            <a:ext cx="9567512" cy="1790299"/>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bwMode="auto">
          <a:xfrm>
            <a:off x="2523311" y="2341304"/>
            <a:ext cx="6851696" cy="584775"/>
          </a:xfrm>
          <a:prstGeom prst="rect">
            <a:avLst/>
          </a:prstGeom>
          <a:noFill/>
          <a:ln w="0">
            <a:solidFill>
              <a:schemeClr val="accent4">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sz="3200" b="1" dirty="0">
                <a:solidFill>
                  <a:schemeClr val="accent3"/>
                </a:solidFill>
                <a:latin typeface="Autocar Bold Condensed" panose="020B0500000000000000" pitchFamily="34" charset="0"/>
                <a:ea typeface="Autocar Bold Condensed" panose="020B0500000000000000" pitchFamily="34" charset="0"/>
                <a:cs typeface="Autocar Bold Condensed" panose="020B0500000000000000" pitchFamily="34" charset="0"/>
              </a:rPr>
              <a:t>STT Ô = Số hiệu nguyên tử (Z) = p =</a:t>
            </a:r>
            <a:r>
              <a:rPr lang="en-US" sz="3200" b="1" dirty="0">
                <a:solidFill>
                  <a:schemeClr val="accent3"/>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3200" b="1" dirty="0">
                <a:solidFill>
                  <a:schemeClr val="accent3"/>
                </a:solidFill>
                <a:latin typeface="Autocar Bold Condensed" panose="020B0500000000000000" pitchFamily="34" charset="0"/>
                <a:ea typeface="Autocar Bold Condensed" panose="020B0500000000000000" pitchFamily="34" charset="0"/>
                <a:cs typeface="Autocar Bold Condensed" panose="020B0500000000000000" pitchFamily="34" charset="0"/>
              </a:rPr>
              <a:t>e </a:t>
            </a:r>
          </a:p>
        </p:txBody>
      </p:sp>
      <p:graphicFrame>
        <p:nvGraphicFramePr>
          <p:cNvPr id="6" name="Table 5"/>
          <p:cNvGraphicFramePr>
            <a:graphicFrameLocks noGrp="1"/>
          </p:cNvGraphicFramePr>
          <p:nvPr>
            <p:extLst>
              <p:ext uri="{D42A27DB-BD31-4B8C-83A1-F6EECF244321}">
                <p14:modId xmlns:p14="http://schemas.microsoft.com/office/powerpoint/2010/main" val="2121810734"/>
              </p:ext>
            </p:extLst>
          </p:nvPr>
        </p:nvGraphicFramePr>
        <p:xfrm>
          <a:off x="1494023" y="3303935"/>
          <a:ext cx="3020225" cy="3335112"/>
        </p:xfrm>
        <a:graphic>
          <a:graphicData uri="http://schemas.openxmlformats.org/drawingml/2006/table">
            <a:tbl>
              <a:tblPr/>
              <a:tblGrid>
                <a:gridCol w="3020225">
                  <a:extLst>
                    <a:ext uri="{9D8B030D-6E8A-4147-A177-3AD203B41FA5}">
                      <a16:colId xmlns:a16="http://schemas.microsoft.com/office/drawing/2014/main" val="20000"/>
                    </a:ext>
                  </a:extLst>
                </a:gridCol>
              </a:tblGrid>
              <a:tr h="2880914">
                <a:tc>
                  <a:txBody>
                    <a:bodyPr/>
                    <a:lstStyle/>
                    <a:p>
                      <a:pPr marL="0" marR="0" algn="l">
                        <a:lnSpc>
                          <a:spcPct val="115000"/>
                        </a:lnSpc>
                        <a:spcBef>
                          <a:spcPts val="0"/>
                        </a:spcBef>
                        <a:spcAft>
                          <a:spcPts val="0"/>
                        </a:spcAft>
                      </a:pPr>
                      <a:endParaRPr lang="en-US" sz="1000" dirty="0">
                        <a:latin typeface="Acumin Pro Condensed" panose="020B0806020202020204" pitchFamily="34" charset="0"/>
                        <a:ea typeface="Calibri"/>
                        <a:cs typeface="Times New Roman"/>
                      </a:endParaRPr>
                    </a:p>
                  </a:txBody>
                  <a:tcPr marL="67079" marR="670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0"/>
                  </a:ext>
                </a:extLst>
              </a:tr>
              <a:tr h="454198">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67079" marR="670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7459578" y="3599848"/>
            <a:ext cx="3522847" cy="2810577"/>
          </a:xfrm>
          <a:prstGeom prst="rect">
            <a:avLst/>
          </a:prstGeom>
          <a:solidFill>
            <a:schemeClr val="accent4">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cumin Pro Condensed" panose="020B0806020202020204" pitchFamily="34" charset="0"/>
              </a:rPr>
              <a:t>Ô NGUYÊN TỐ</a:t>
            </a:r>
          </a:p>
        </p:txBody>
      </p:sp>
      <p:pic>
        <p:nvPicPr>
          <p:cNvPr id="7" name="Hình ảnh 2"/>
          <p:cNvPicPr/>
          <p:nvPr/>
        </p:nvPicPr>
        <p:blipFill>
          <a:blip r:embed="rId4" cstate="print">
            <a:extLst>
              <a:ext uri="{28A0092B-C50C-407E-A947-70E740481C1C}">
                <a14:useLocalDpi xmlns:a14="http://schemas.microsoft.com/office/drawing/2010/main" val="0"/>
              </a:ext>
            </a:extLst>
          </a:blip>
          <a:stretch>
            <a:fillRect/>
          </a:stretch>
        </p:blipFill>
        <p:spPr>
          <a:xfrm>
            <a:off x="1494022" y="3303936"/>
            <a:ext cx="3020225" cy="2778210"/>
          </a:xfrm>
          <a:prstGeom prst="rect">
            <a:avLst/>
          </a:prstGeom>
        </p:spPr>
      </p:pic>
    </p:spTree>
    <p:extLst>
      <p:ext uri="{BB962C8B-B14F-4D97-AF65-F5344CB8AC3E}">
        <p14:creationId xmlns:p14="http://schemas.microsoft.com/office/powerpoint/2010/main" val="4007578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5171173" y="459606"/>
            <a:ext cx="1847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4000">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 name="Rectangle 6"/>
          <p:cNvSpPr>
            <a:spLocks noChangeArrowheads="1"/>
          </p:cNvSpPr>
          <p:nvPr/>
        </p:nvSpPr>
        <p:spPr bwMode="auto">
          <a:xfrm>
            <a:off x="3720198" y="1254944"/>
            <a:ext cx="2020888" cy="2189162"/>
          </a:xfrm>
          <a:prstGeom prst="rect">
            <a:avLst/>
          </a:prstGeom>
          <a:solidFill>
            <a:schemeClr val="accent2">
              <a:lumMod val="20000"/>
              <a:lumOff val="80000"/>
            </a:schemeClr>
          </a:solidFill>
          <a:ln w="9525">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grpSp>
        <p:nvGrpSpPr>
          <p:cNvPr id="4" name="Group 58"/>
          <p:cNvGrpSpPr>
            <a:grpSpLocks/>
          </p:cNvGrpSpPr>
          <p:nvPr/>
        </p:nvGrpSpPr>
        <p:grpSpPr bwMode="auto">
          <a:xfrm>
            <a:off x="3875773" y="510406"/>
            <a:ext cx="4656566" cy="1499572"/>
            <a:chOff x="4432300" y="1752600"/>
            <a:chExt cx="4656566" cy="1498922"/>
          </a:xfrm>
        </p:grpSpPr>
        <p:sp>
          <p:nvSpPr>
            <p:cNvPr id="5" name="Text Box 9"/>
            <p:cNvSpPr txBox="1">
              <a:spLocks noChangeArrowheads="1"/>
            </p:cNvSpPr>
            <p:nvPr/>
          </p:nvSpPr>
          <p:spPr bwMode="auto">
            <a:xfrm>
              <a:off x="4432300" y="2667000"/>
              <a:ext cx="685800" cy="58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3200" b="1">
                  <a:latin typeface="Autocar Bold Condensed" panose="020B0500000000000000" pitchFamily="34" charset="0"/>
                  <a:ea typeface="Autocar Bold Condensed" panose="020B0500000000000000" pitchFamily="34" charset="0"/>
                  <a:cs typeface="Autocar Bold Condensed" panose="020B0500000000000000" pitchFamily="34" charset="0"/>
                </a:rPr>
                <a:t>19</a:t>
              </a:r>
            </a:p>
          </p:txBody>
        </p:sp>
        <p:grpSp>
          <p:nvGrpSpPr>
            <p:cNvPr id="6" name="Group 52"/>
            <p:cNvGrpSpPr>
              <a:grpSpLocks/>
            </p:cNvGrpSpPr>
            <p:nvPr/>
          </p:nvGrpSpPr>
          <p:grpSpPr bwMode="auto">
            <a:xfrm>
              <a:off x="4678363" y="1752600"/>
              <a:ext cx="4410503" cy="766431"/>
              <a:chOff x="4678363" y="1752600"/>
              <a:chExt cx="4410503" cy="766431"/>
            </a:xfrm>
          </p:grpSpPr>
          <p:cxnSp>
            <p:nvCxnSpPr>
              <p:cNvPr id="7" name="Elbow Connector 6"/>
              <p:cNvCxnSpPr/>
              <p:nvPr/>
            </p:nvCxnSpPr>
            <p:spPr>
              <a:xfrm flipV="1">
                <a:off x="4678363" y="1904934"/>
                <a:ext cx="1874837" cy="614097"/>
              </a:xfrm>
              <a:prstGeom prst="bentConnector3">
                <a:avLst>
                  <a:gd name="adj1" fmla="val -272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4"/>
              <p:cNvSpPr txBox="1">
                <a:spLocks noChangeArrowheads="1"/>
              </p:cNvSpPr>
              <p:nvPr/>
            </p:nvSpPr>
            <p:spPr bwMode="auto">
              <a:xfrm>
                <a:off x="6624483" y="1752600"/>
                <a:ext cx="2464383" cy="461465"/>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hiệu nguyên tử</a:t>
                </a:r>
              </a:p>
            </p:txBody>
          </p:sp>
        </p:grpSp>
      </p:grpSp>
      <p:grpSp>
        <p:nvGrpSpPr>
          <p:cNvPr id="9" name="Group 59"/>
          <p:cNvGrpSpPr>
            <a:grpSpLocks/>
          </p:cNvGrpSpPr>
          <p:nvPr/>
        </p:nvGrpSpPr>
        <p:grpSpPr bwMode="auto">
          <a:xfrm>
            <a:off x="5021948" y="1458128"/>
            <a:ext cx="5223590" cy="461665"/>
            <a:chOff x="5710084" y="2726851"/>
            <a:chExt cx="5223823" cy="461604"/>
          </a:xfrm>
        </p:grpSpPr>
        <p:sp>
          <p:nvSpPr>
            <p:cNvPr id="10" name="Text Box 10"/>
            <p:cNvSpPr txBox="1">
              <a:spLocks noChangeArrowheads="1"/>
            </p:cNvSpPr>
            <p:nvPr/>
          </p:nvSpPr>
          <p:spPr bwMode="auto">
            <a:xfrm>
              <a:off x="5710084" y="2740223"/>
              <a:ext cx="914400" cy="4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39,10</a:t>
              </a:r>
            </a:p>
          </p:txBody>
        </p:sp>
        <p:grpSp>
          <p:nvGrpSpPr>
            <p:cNvPr id="11" name="Group 53"/>
            <p:cNvGrpSpPr>
              <a:grpSpLocks/>
            </p:cNvGrpSpPr>
            <p:nvPr/>
          </p:nvGrpSpPr>
          <p:grpSpPr bwMode="auto">
            <a:xfrm>
              <a:off x="6478663" y="2726851"/>
              <a:ext cx="4455244" cy="461604"/>
              <a:chOff x="6478663" y="2726851"/>
              <a:chExt cx="4455244" cy="461604"/>
            </a:xfrm>
          </p:grpSpPr>
          <p:cxnSp>
            <p:nvCxnSpPr>
              <p:cNvPr id="12" name="Straight Connector 11"/>
              <p:cNvCxnSpPr/>
              <p:nvPr/>
            </p:nvCxnSpPr>
            <p:spPr>
              <a:xfrm flipV="1">
                <a:off x="6478663" y="2929502"/>
                <a:ext cx="1134261" cy="107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31"/>
              <p:cNvSpPr txBox="1">
                <a:spLocks noChangeArrowheads="1"/>
              </p:cNvSpPr>
              <p:nvPr/>
            </p:nvSpPr>
            <p:spPr bwMode="auto">
              <a:xfrm>
                <a:off x="7689836" y="2726851"/>
                <a:ext cx="3244071" cy="461604"/>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rgbClr val="00B0F0"/>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tử khối trung bình</a:t>
                </a:r>
              </a:p>
            </p:txBody>
          </p:sp>
        </p:grpSp>
      </p:grpSp>
      <p:grpSp>
        <p:nvGrpSpPr>
          <p:cNvPr id="14" name="Group 61"/>
          <p:cNvGrpSpPr>
            <a:grpSpLocks/>
          </p:cNvGrpSpPr>
          <p:nvPr/>
        </p:nvGrpSpPr>
        <p:grpSpPr bwMode="auto">
          <a:xfrm>
            <a:off x="4979086" y="2209971"/>
            <a:ext cx="4060583" cy="461665"/>
            <a:chOff x="5943600" y="3347765"/>
            <a:chExt cx="4061359" cy="461087"/>
          </a:xfrm>
        </p:grpSpPr>
        <p:sp>
          <p:nvSpPr>
            <p:cNvPr id="15" name="Text Box 11"/>
            <p:cNvSpPr txBox="1">
              <a:spLocks noChangeArrowheads="1"/>
            </p:cNvSpPr>
            <p:nvPr/>
          </p:nvSpPr>
          <p:spPr bwMode="auto">
            <a:xfrm>
              <a:off x="5943600" y="3349823"/>
              <a:ext cx="914400" cy="39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0,82</a:t>
              </a:r>
            </a:p>
          </p:txBody>
        </p:sp>
        <p:grpSp>
          <p:nvGrpSpPr>
            <p:cNvPr id="16" name="Group 60"/>
            <p:cNvGrpSpPr>
              <a:grpSpLocks/>
            </p:cNvGrpSpPr>
            <p:nvPr/>
          </p:nvGrpSpPr>
          <p:grpSpPr bwMode="auto">
            <a:xfrm>
              <a:off x="6570781" y="3347765"/>
              <a:ext cx="3434178" cy="461087"/>
              <a:chOff x="6570781" y="3347765"/>
              <a:chExt cx="3434178" cy="461087"/>
            </a:xfrm>
          </p:grpSpPr>
          <p:cxnSp>
            <p:nvCxnSpPr>
              <p:cNvPr id="17" name="Straight Connector 16"/>
              <p:cNvCxnSpPr/>
              <p:nvPr/>
            </p:nvCxnSpPr>
            <p:spPr>
              <a:xfrm>
                <a:off x="6570781" y="3549627"/>
                <a:ext cx="137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34"/>
              <p:cNvSpPr txBox="1">
                <a:spLocks noChangeArrowheads="1"/>
              </p:cNvSpPr>
              <p:nvPr/>
            </p:nvSpPr>
            <p:spPr bwMode="auto">
              <a:xfrm>
                <a:off x="7942643" y="3347765"/>
                <a:ext cx="2062316" cy="461087"/>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Độ âm điện</a:t>
                </a:r>
              </a:p>
            </p:txBody>
          </p:sp>
        </p:grpSp>
      </p:grpSp>
      <p:grpSp>
        <p:nvGrpSpPr>
          <p:cNvPr id="19" name="Group 62"/>
          <p:cNvGrpSpPr>
            <a:grpSpLocks/>
          </p:cNvGrpSpPr>
          <p:nvPr/>
        </p:nvGrpSpPr>
        <p:grpSpPr bwMode="auto">
          <a:xfrm>
            <a:off x="4218673" y="2952875"/>
            <a:ext cx="5136713" cy="490730"/>
            <a:chOff x="5029200" y="4264223"/>
            <a:chExt cx="5136397" cy="490251"/>
          </a:xfrm>
        </p:grpSpPr>
        <p:sp>
          <p:nvSpPr>
            <p:cNvPr id="20" name="Text Box 12"/>
            <p:cNvSpPr txBox="1">
              <a:spLocks noChangeArrowheads="1"/>
            </p:cNvSpPr>
            <p:nvPr/>
          </p:nvSpPr>
          <p:spPr bwMode="auto">
            <a:xfrm>
              <a:off x="5029200" y="4264223"/>
              <a:ext cx="1219200" cy="46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2400" b="1">
                  <a:latin typeface="Autocar Bold Condensed" panose="020B0500000000000000" pitchFamily="34" charset="0"/>
                  <a:ea typeface="Autocar Bold Condensed" panose="020B0500000000000000" pitchFamily="34" charset="0"/>
                  <a:cs typeface="Autocar Bold Condensed" panose="020B0500000000000000" pitchFamily="34" charset="0"/>
                </a:rPr>
                <a:t>[Ar]4s</a:t>
              </a:r>
              <a:r>
                <a:rPr lang="en-US" sz="2400" b="1" baseline="30000">
                  <a:latin typeface="Autocar Bold Condensed" panose="020B0500000000000000" pitchFamily="34" charset="0"/>
                  <a:ea typeface="Autocar Bold Condensed" panose="020B0500000000000000" pitchFamily="34" charset="0"/>
                  <a:cs typeface="Autocar Bold Condensed" panose="020B0500000000000000" pitchFamily="34" charset="0"/>
                </a:rPr>
                <a:t>1</a:t>
              </a:r>
            </a:p>
          </p:txBody>
        </p:sp>
        <p:grpSp>
          <p:nvGrpSpPr>
            <p:cNvPr id="21" name="Group 54"/>
            <p:cNvGrpSpPr>
              <a:grpSpLocks/>
            </p:cNvGrpSpPr>
            <p:nvPr/>
          </p:nvGrpSpPr>
          <p:grpSpPr bwMode="auto">
            <a:xfrm>
              <a:off x="5970490" y="4293260"/>
              <a:ext cx="4195107" cy="461214"/>
              <a:chOff x="5970490" y="4293260"/>
              <a:chExt cx="4195107" cy="461214"/>
            </a:xfrm>
          </p:grpSpPr>
          <p:cxnSp>
            <p:nvCxnSpPr>
              <p:cNvPr id="22" name="Straight Connector 21"/>
              <p:cNvCxnSpPr/>
              <p:nvPr/>
            </p:nvCxnSpPr>
            <p:spPr>
              <a:xfrm>
                <a:off x="5970490" y="4600864"/>
                <a:ext cx="14477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37"/>
              <p:cNvSpPr txBox="1">
                <a:spLocks noChangeArrowheads="1"/>
              </p:cNvSpPr>
              <p:nvPr/>
            </p:nvSpPr>
            <p:spPr bwMode="auto">
              <a:xfrm>
                <a:off x="7472408" y="4293260"/>
                <a:ext cx="2693189" cy="461214"/>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chemeClr val="accent2">
                        <a:lumMod val="40000"/>
                        <a:lumOff val="6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Cấu hình electron</a:t>
                </a:r>
              </a:p>
            </p:txBody>
          </p:sp>
        </p:grpSp>
      </p:grpSp>
      <p:grpSp>
        <p:nvGrpSpPr>
          <p:cNvPr id="24" name="Group 63"/>
          <p:cNvGrpSpPr>
            <a:grpSpLocks/>
          </p:cNvGrpSpPr>
          <p:nvPr/>
        </p:nvGrpSpPr>
        <p:grpSpPr bwMode="auto">
          <a:xfrm>
            <a:off x="3759886" y="3444122"/>
            <a:ext cx="4786914" cy="461665"/>
            <a:chOff x="4414293" y="4757596"/>
            <a:chExt cx="4787615" cy="462957"/>
          </a:xfrm>
        </p:grpSpPr>
        <p:sp>
          <p:nvSpPr>
            <p:cNvPr id="25" name="Rectangle 13"/>
            <p:cNvSpPr>
              <a:spLocks noChangeArrowheads="1"/>
            </p:cNvSpPr>
            <p:nvPr/>
          </p:nvSpPr>
          <p:spPr bwMode="auto">
            <a:xfrm>
              <a:off x="4414293" y="4805995"/>
              <a:ext cx="1986508" cy="2286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b="1"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+ 1</a:t>
              </a:r>
            </a:p>
          </p:txBody>
        </p:sp>
        <p:grpSp>
          <p:nvGrpSpPr>
            <p:cNvPr id="26" name="Group 55"/>
            <p:cNvGrpSpPr>
              <a:grpSpLocks/>
            </p:cNvGrpSpPr>
            <p:nvPr/>
          </p:nvGrpSpPr>
          <p:grpSpPr bwMode="auto">
            <a:xfrm>
              <a:off x="5676540" y="4757596"/>
              <a:ext cx="3525368" cy="462957"/>
              <a:chOff x="5676540" y="4757596"/>
              <a:chExt cx="3525368" cy="462957"/>
            </a:xfrm>
          </p:grpSpPr>
          <p:cxnSp>
            <p:nvCxnSpPr>
              <p:cNvPr id="27" name="Straight Connector 26"/>
              <p:cNvCxnSpPr/>
              <p:nvPr/>
            </p:nvCxnSpPr>
            <p:spPr>
              <a:xfrm>
                <a:off x="5676540" y="4919975"/>
                <a:ext cx="14099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40"/>
              <p:cNvSpPr txBox="1">
                <a:spLocks noChangeArrowheads="1"/>
              </p:cNvSpPr>
              <p:nvPr/>
            </p:nvSpPr>
            <p:spPr bwMode="auto">
              <a:xfrm>
                <a:off x="7139592" y="4757596"/>
                <a:ext cx="2062316" cy="462957"/>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oxi hóa</a:t>
                </a:r>
              </a:p>
            </p:txBody>
          </p:sp>
        </p:grpSp>
      </p:grpSp>
      <p:grpSp>
        <p:nvGrpSpPr>
          <p:cNvPr id="29" name="Group 64"/>
          <p:cNvGrpSpPr>
            <a:grpSpLocks/>
          </p:cNvGrpSpPr>
          <p:nvPr/>
        </p:nvGrpSpPr>
        <p:grpSpPr bwMode="auto">
          <a:xfrm>
            <a:off x="3720198" y="2440806"/>
            <a:ext cx="3204505" cy="2836615"/>
            <a:chOff x="4264059" y="3810000"/>
            <a:chExt cx="3203782" cy="2836615"/>
          </a:xfrm>
        </p:grpSpPr>
        <p:sp>
          <p:nvSpPr>
            <p:cNvPr id="30" name="Text Box 8"/>
            <p:cNvSpPr txBox="1">
              <a:spLocks noChangeArrowheads="1"/>
            </p:cNvSpPr>
            <p:nvPr/>
          </p:nvSpPr>
          <p:spPr bwMode="auto">
            <a:xfrm>
              <a:off x="4264059" y="3810000"/>
              <a:ext cx="2215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3200" b="1" dirty="0">
                  <a:latin typeface="Autocar Bold Condensed" panose="020B0500000000000000" pitchFamily="34" charset="0"/>
                  <a:ea typeface="Autocar Bold Condensed" panose="020B0500000000000000" pitchFamily="34" charset="0"/>
                  <a:cs typeface="Autocar Bold Condensed" panose="020B0500000000000000" pitchFamily="34" charset="0"/>
                </a:rPr>
                <a:t>potassium</a:t>
              </a:r>
            </a:p>
          </p:txBody>
        </p:sp>
        <p:grpSp>
          <p:nvGrpSpPr>
            <p:cNvPr id="31" name="Group 56"/>
            <p:cNvGrpSpPr>
              <a:grpSpLocks/>
            </p:cNvGrpSpPr>
            <p:nvPr/>
          </p:nvGrpSpPr>
          <p:grpSpPr bwMode="auto">
            <a:xfrm>
              <a:off x="4678305" y="4297363"/>
              <a:ext cx="2789536" cy="2349252"/>
              <a:chOff x="4678305" y="4297363"/>
              <a:chExt cx="2789536" cy="2349252"/>
            </a:xfrm>
          </p:grpSpPr>
          <p:cxnSp>
            <p:nvCxnSpPr>
              <p:cNvPr id="32" name="Elbow Connector 31"/>
              <p:cNvCxnSpPr/>
              <p:nvPr/>
            </p:nvCxnSpPr>
            <p:spPr>
              <a:xfrm rot="16200000" flipH="1">
                <a:off x="4335279" y="4640389"/>
                <a:ext cx="1798637" cy="1112586"/>
              </a:xfrm>
              <a:prstGeom prst="bentConnector3">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48"/>
              <p:cNvSpPr txBox="1">
                <a:spLocks noChangeArrowheads="1"/>
              </p:cNvSpPr>
              <p:nvPr/>
            </p:nvSpPr>
            <p:spPr bwMode="auto">
              <a:xfrm>
                <a:off x="5405525" y="6184950"/>
                <a:ext cx="2062316" cy="461665"/>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Tên nguyên tố</a:t>
                </a:r>
              </a:p>
            </p:txBody>
          </p:sp>
        </p:grpSp>
      </p:grpSp>
      <p:grpSp>
        <p:nvGrpSpPr>
          <p:cNvPr id="34" name="Group 65"/>
          <p:cNvGrpSpPr>
            <a:grpSpLocks/>
          </p:cNvGrpSpPr>
          <p:nvPr/>
        </p:nvGrpSpPr>
        <p:grpSpPr bwMode="auto">
          <a:xfrm>
            <a:off x="2843898" y="1794694"/>
            <a:ext cx="2063750" cy="3522267"/>
            <a:chOff x="3366480" y="3079462"/>
            <a:chExt cx="2062316" cy="3522806"/>
          </a:xfrm>
        </p:grpSpPr>
        <p:sp>
          <p:nvSpPr>
            <p:cNvPr id="35" name="Text Box 7"/>
            <p:cNvSpPr txBox="1">
              <a:spLocks noChangeArrowheads="1"/>
            </p:cNvSpPr>
            <p:nvPr/>
          </p:nvSpPr>
          <p:spPr bwMode="auto">
            <a:xfrm>
              <a:off x="4374126" y="3079462"/>
              <a:ext cx="609600" cy="83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4800" b="1">
                  <a:latin typeface="Autocar Bold Condensed" panose="020B0500000000000000" pitchFamily="34" charset="0"/>
                  <a:ea typeface="Autocar Bold Condensed" panose="020B0500000000000000" pitchFamily="34" charset="0"/>
                  <a:cs typeface="Autocar Bold Condensed" panose="020B0500000000000000" pitchFamily="34" charset="0"/>
                </a:rPr>
                <a:t>K</a:t>
              </a:r>
            </a:p>
          </p:txBody>
        </p:sp>
        <p:grpSp>
          <p:nvGrpSpPr>
            <p:cNvPr id="36" name="Group 57"/>
            <p:cNvGrpSpPr>
              <a:grpSpLocks/>
            </p:cNvGrpSpPr>
            <p:nvPr/>
          </p:nvGrpSpPr>
          <p:grpSpPr bwMode="auto">
            <a:xfrm>
              <a:off x="3366480" y="3495025"/>
              <a:ext cx="2062316" cy="3107243"/>
              <a:chOff x="3366480" y="3495025"/>
              <a:chExt cx="2062316" cy="3107243"/>
            </a:xfrm>
          </p:grpSpPr>
          <p:cxnSp>
            <p:nvCxnSpPr>
              <p:cNvPr id="37" name="Elbow Connector 36"/>
              <p:cNvCxnSpPr>
                <a:stCxn id="35" idx="1"/>
              </p:cNvCxnSpPr>
              <p:nvPr/>
            </p:nvCxnSpPr>
            <p:spPr>
              <a:xfrm rot="10800000" flipV="1">
                <a:off x="4039113" y="3495025"/>
                <a:ext cx="335013" cy="2601148"/>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51"/>
              <p:cNvSpPr txBox="1">
                <a:spLocks noChangeArrowheads="1"/>
              </p:cNvSpPr>
              <p:nvPr/>
            </p:nvSpPr>
            <p:spPr bwMode="auto">
              <a:xfrm>
                <a:off x="3366480" y="6140532"/>
                <a:ext cx="2062316" cy="461736"/>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Kí hiệu hóa học</a:t>
                </a:r>
              </a:p>
            </p:txBody>
          </p:sp>
        </p:grpSp>
      </p:grpSp>
    </p:spTree>
    <p:extLst>
      <p:ext uri="{BB962C8B-B14F-4D97-AF65-F5344CB8AC3E}">
        <p14:creationId xmlns:p14="http://schemas.microsoft.com/office/powerpoint/2010/main" val="23674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D923D7-3E02-4811-BBD3-A0D981CACE2D}"/>
              </a:ext>
            </a:extLst>
          </p:cNvPr>
          <p:cNvPicPr>
            <a:picLocks noChangeAspect="1"/>
          </p:cNvPicPr>
          <p:nvPr/>
        </p:nvPicPr>
        <p:blipFill rotWithShape="1">
          <a:blip r:embed="rId3"/>
          <a:srcRect b="23259"/>
          <a:stretch/>
        </p:blipFill>
        <p:spPr>
          <a:xfrm>
            <a:off x="476204" y="1788134"/>
            <a:ext cx="11566480" cy="4992921"/>
          </a:xfrm>
          <a:prstGeom prst="rect">
            <a:avLst/>
          </a:prstGeom>
        </p:spPr>
      </p:pic>
      <p:sp>
        <p:nvSpPr>
          <p:cNvPr id="13" name="TextBox 12">
            <a:extLst>
              <a:ext uri="{FF2B5EF4-FFF2-40B4-BE49-F238E27FC236}">
                <a16:creationId xmlns:a16="http://schemas.microsoft.com/office/drawing/2014/main" id="{0E36383A-57A2-4FB0-A4BD-EDDC187B61C5}"/>
              </a:ext>
            </a:extLst>
          </p:cNvPr>
          <p:cNvSpPr txBox="1"/>
          <p:nvPr/>
        </p:nvSpPr>
        <p:spPr>
          <a:xfrm>
            <a:off x="493977" y="186551"/>
            <a:ext cx="9845525" cy="923330"/>
          </a:xfrm>
          <a:prstGeom prst="rect">
            <a:avLst/>
          </a:prstGeom>
          <a:noFill/>
        </p:spPr>
        <p:txBody>
          <a:bodyPr wrap="square" rtlCol="0">
            <a:spAutoFit/>
          </a:bodyPr>
          <a:lstStyle/>
          <a:p>
            <a:r>
              <a:rPr lang="vi-VN" sz="5400" dirty="0">
                <a:blipFill>
                  <a:blip r:embed="rId4"/>
                  <a:stretch>
                    <a:fillRect/>
                  </a:stretch>
                </a:blipFill>
                <a:latin typeface="#9Slide05 Habano" panose="02040603050506020204" pitchFamily="18" charset="0"/>
              </a:rPr>
              <a:t>Cấu tạo bảng tuần hoàn</a:t>
            </a:r>
          </a:p>
        </p:txBody>
      </p:sp>
      <p:sp>
        <p:nvSpPr>
          <p:cNvPr id="11" name="TextBox 10">
            <a:extLst>
              <a:ext uri="{FF2B5EF4-FFF2-40B4-BE49-F238E27FC236}">
                <a16:creationId xmlns:a16="http://schemas.microsoft.com/office/drawing/2014/main" id="{3D0B8EB8-74F0-4F67-8CC8-7E6EF03D81BA}"/>
              </a:ext>
            </a:extLst>
          </p:cNvPr>
          <p:cNvSpPr txBox="1"/>
          <p:nvPr/>
        </p:nvSpPr>
        <p:spPr>
          <a:xfrm>
            <a:off x="2540007" y="1447779"/>
            <a:ext cx="5152319" cy="584775"/>
          </a:xfrm>
          <a:prstGeom prst="rect">
            <a:avLst/>
          </a:prstGeom>
          <a:solidFill>
            <a:schemeClr val="bg1"/>
          </a:solidFill>
          <a:ln w="12700">
            <a:solidFill>
              <a:srgbClr val="9DC3E6"/>
            </a:solidFill>
          </a:ln>
        </p:spPr>
        <p:txBody>
          <a:bodyPr wrap="square" rtlCol="0">
            <a:spAutoFit/>
          </a:bodyPr>
          <a:lstStyle/>
          <a:p>
            <a:pPr algn="ctr"/>
            <a:r>
              <a:rPr lang="vi-VN" sz="3200" dirty="0">
                <a:solidFill>
                  <a:srgbClr val="00B0F0"/>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thứ tự chu kì = số lớp e</a:t>
            </a:r>
          </a:p>
        </p:txBody>
      </p:sp>
      <p:sp>
        <p:nvSpPr>
          <p:cNvPr id="3" name="Rectangle 2">
            <a:extLst>
              <a:ext uri="{FF2B5EF4-FFF2-40B4-BE49-F238E27FC236}">
                <a16:creationId xmlns:a16="http://schemas.microsoft.com/office/drawing/2014/main" id="{E8D278EE-FDA0-46FD-BB06-AE685F75B46B}"/>
              </a:ext>
            </a:extLst>
          </p:cNvPr>
          <p:cNvSpPr/>
          <p:nvPr/>
        </p:nvSpPr>
        <p:spPr>
          <a:xfrm>
            <a:off x="2221958" y="2371681"/>
            <a:ext cx="5470368" cy="1156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a:extLst>
              <a:ext uri="{FF2B5EF4-FFF2-40B4-BE49-F238E27FC236}">
                <a16:creationId xmlns:a16="http://schemas.microsoft.com/office/drawing/2014/main" id="{2E4B25DE-DB9B-48CF-9173-A99FB26FC103}"/>
              </a:ext>
            </a:extLst>
          </p:cNvPr>
          <p:cNvSpPr txBox="1"/>
          <p:nvPr/>
        </p:nvSpPr>
        <p:spPr>
          <a:xfrm>
            <a:off x="2309246" y="2405525"/>
            <a:ext cx="2004449" cy="1167820"/>
          </a:xfrm>
          <a:prstGeom prst="rect">
            <a:avLst/>
          </a:prstGeom>
          <a:noFill/>
        </p:spPr>
        <p:txBody>
          <a:bodyPr wrap="square" rtlCol="0">
            <a:spAutoFit/>
          </a:bodyPr>
          <a:lstStyle/>
          <a:p>
            <a:pPr>
              <a:lnSpc>
                <a:spcPct val="150000"/>
              </a:lnSpc>
            </a:pP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Na (Z = 11): </a:t>
            </a:r>
          </a:p>
          <a:p>
            <a:pPr>
              <a:lnSpc>
                <a:spcPct val="150000"/>
              </a:lnSpc>
            </a:pP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Mg (Z = 12):</a:t>
            </a:r>
          </a:p>
        </p:txBody>
      </p:sp>
      <p:sp>
        <p:nvSpPr>
          <p:cNvPr id="14" name="TextBox 13">
            <a:extLst>
              <a:ext uri="{FF2B5EF4-FFF2-40B4-BE49-F238E27FC236}">
                <a16:creationId xmlns:a16="http://schemas.microsoft.com/office/drawing/2014/main" id="{EB1974D1-6083-413B-8DF5-692A86A7AB22}"/>
              </a:ext>
            </a:extLst>
          </p:cNvPr>
          <p:cNvSpPr txBox="1"/>
          <p:nvPr/>
        </p:nvSpPr>
        <p:spPr>
          <a:xfrm>
            <a:off x="4078638" y="2400101"/>
            <a:ext cx="3799669" cy="1167820"/>
          </a:xfrm>
          <a:prstGeom prst="rect">
            <a:avLst/>
          </a:prstGeom>
          <a:noFill/>
        </p:spPr>
        <p:txBody>
          <a:bodyPr wrap="square" rtlCol="0">
            <a:spAutoFit/>
          </a:bodyPr>
          <a:lstStyle/>
          <a:p>
            <a:pPr>
              <a:lnSpc>
                <a:spcPct val="150000"/>
              </a:lnSpc>
            </a:pP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2s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2p</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500"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3</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 </a:t>
            </a:r>
            <a:r>
              <a:rPr lang="vi-VN" sz="2500"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3</a:t>
            </a:r>
          </a:p>
          <a:p>
            <a:pPr>
              <a:lnSpc>
                <a:spcPct val="150000"/>
              </a:lnSpc>
            </a:pP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2s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2p</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500"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3</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 </a:t>
            </a:r>
            <a:r>
              <a:rPr lang="vi-VN" sz="2500"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3</a:t>
            </a:r>
          </a:p>
        </p:txBody>
      </p:sp>
      <p:sp>
        <p:nvSpPr>
          <p:cNvPr id="6" name="TextBox 5">
            <a:extLst>
              <a:ext uri="{FF2B5EF4-FFF2-40B4-BE49-F238E27FC236}">
                <a16:creationId xmlns:a16="http://schemas.microsoft.com/office/drawing/2014/main" id="{AA8054C1-C527-4FC5-BE45-6F1BD7FEC89F}"/>
              </a:ext>
            </a:extLst>
          </p:cNvPr>
          <p:cNvSpPr txBox="1"/>
          <p:nvPr/>
        </p:nvSpPr>
        <p:spPr>
          <a:xfrm>
            <a:off x="33310" y="2400101"/>
            <a:ext cx="764274" cy="4144083"/>
          </a:xfrm>
          <a:prstGeom prst="rect">
            <a:avLst/>
          </a:prstGeom>
          <a:noFill/>
        </p:spPr>
        <p:txBody>
          <a:bodyPr wrap="square" rtlCol="0">
            <a:spAutoFit/>
          </a:bodyPr>
          <a:lstStyle/>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1</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3</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4</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5</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7</a:t>
            </a:r>
          </a:p>
        </p:txBody>
      </p:sp>
    </p:spTree>
    <p:custDataLst>
      <p:tags r:id="rId1"/>
    </p:custDataLst>
    <p:extLst>
      <p:ext uri="{BB962C8B-B14F-4D97-AF65-F5344CB8AC3E}">
        <p14:creationId xmlns:p14="http://schemas.microsoft.com/office/powerpoint/2010/main" val="1372072473"/>
      </p:ext>
    </p:extLst>
  </p:cSld>
  <p:clrMapOvr>
    <a:masterClrMapping/>
  </p:clrMapOvr>
  <p:transition spd="slow" advTm="7527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grpSp>
        <p:nvGrpSpPr>
          <p:cNvPr id="732" name="Google Shape;732;p54"/>
          <p:cNvGrpSpPr/>
          <p:nvPr/>
        </p:nvGrpSpPr>
        <p:grpSpPr>
          <a:xfrm>
            <a:off x="6244197" y="3942425"/>
            <a:ext cx="4138800" cy="1966487"/>
            <a:chOff x="4683148" y="2956818"/>
            <a:chExt cx="3104100" cy="1474865"/>
          </a:xfrm>
        </p:grpSpPr>
        <p:sp>
          <p:nvSpPr>
            <p:cNvPr id="733" name="Google Shape;733;p54"/>
            <p:cNvSpPr/>
            <p:nvPr/>
          </p:nvSpPr>
          <p:spPr>
            <a:xfrm>
              <a:off x="4683148" y="4317983"/>
              <a:ext cx="3104100" cy="1137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4" name="Google Shape;734;p54"/>
            <p:cNvGrpSpPr/>
            <p:nvPr/>
          </p:nvGrpSpPr>
          <p:grpSpPr>
            <a:xfrm>
              <a:off x="4853838" y="2956818"/>
              <a:ext cx="2773076" cy="1418852"/>
              <a:chOff x="3633600" y="961100"/>
              <a:chExt cx="1191286" cy="609525"/>
            </a:xfrm>
          </p:grpSpPr>
          <p:sp>
            <p:nvSpPr>
              <p:cNvPr id="735" name="Google Shape;735;p54"/>
              <p:cNvSpPr/>
              <p:nvPr/>
            </p:nvSpPr>
            <p:spPr>
              <a:xfrm>
                <a:off x="4119275" y="1152150"/>
                <a:ext cx="15350" cy="63775"/>
              </a:xfrm>
              <a:custGeom>
                <a:avLst/>
                <a:gdLst/>
                <a:ahLst/>
                <a:cxnLst/>
                <a:rect l="l" t="t" r="r" b="b"/>
                <a:pathLst>
                  <a:path w="614" h="2551" extrusionOk="0">
                    <a:moveTo>
                      <a:pt x="307" y="0"/>
                    </a:moveTo>
                    <a:cubicBezTo>
                      <a:pt x="154" y="0"/>
                      <a:pt x="1" y="98"/>
                      <a:pt x="1" y="295"/>
                    </a:cubicBezTo>
                    <a:lnTo>
                      <a:pt x="1" y="2255"/>
                    </a:lnTo>
                    <a:cubicBezTo>
                      <a:pt x="1" y="2452"/>
                      <a:pt x="154" y="2551"/>
                      <a:pt x="307" y="2551"/>
                    </a:cubicBezTo>
                    <a:cubicBezTo>
                      <a:pt x="460" y="2551"/>
                      <a:pt x="613" y="2452"/>
                      <a:pt x="613" y="2255"/>
                    </a:cubicBezTo>
                    <a:lnTo>
                      <a:pt x="613" y="295"/>
                    </a:lnTo>
                    <a:cubicBezTo>
                      <a:pt x="613" y="98"/>
                      <a:pt x="460" y="0"/>
                      <a:pt x="30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54"/>
              <p:cNvSpPr/>
              <p:nvPr/>
            </p:nvSpPr>
            <p:spPr>
              <a:xfrm>
                <a:off x="3762250" y="980825"/>
                <a:ext cx="456050" cy="258125"/>
              </a:xfrm>
              <a:custGeom>
                <a:avLst/>
                <a:gdLst/>
                <a:ahLst/>
                <a:cxnLst/>
                <a:rect l="l" t="t" r="r" b="b"/>
                <a:pathLst>
                  <a:path w="18242" h="10325" extrusionOk="0">
                    <a:moveTo>
                      <a:pt x="10894" y="0"/>
                    </a:moveTo>
                    <a:cubicBezTo>
                      <a:pt x="10208" y="0"/>
                      <a:pt x="9555" y="65"/>
                      <a:pt x="8975" y="157"/>
                    </a:cubicBezTo>
                    <a:cubicBezTo>
                      <a:pt x="6307" y="571"/>
                      <a:pt x="4097" y="1637"/>
                      <a:pt x="2587" y="3233"/>
                    </a:cubicBezTo>
                    <a:cubicBezTo>
                      <a:pt x="750" y="5169"/>
                      <a:pt x="0" y="8019"/>
                      <a:pt x="720" y="10324"/>
                    </a:cubicBezTo>
                    <a:lnTo>
                      <a:pt x="1497" y="10081"/>
                    </a:lnTo>
                    <a:cubicBezTo>
                      <a:pt x="863" y="8049"/>
                      <a:pt x="1538" y="5521"/>
                      <a:pt x="3175" y="3792"/>
                    </a:cubicBezTo>
                    <a:cubicBezTo>
                      <a:pt x="4930" y="1942"/>
                      <a:pt x="7365" y="1232"/>
                      <a:pt x="9102" y="962"/>
                    </a:cubicBezTo>
                    <a:cubicBezTo>
                      <a:pt x="9643" y="877"/>
                      <a:pt x="10253" y="816"/>
                      <a:pt x="10892" y="816"/>
                    </a:cubicBezTo>
                    <a:cubicBezTo>
                      <a:pt x="12309" y="816"/>
                      <a:pt x="13863" y="1115"/>
                      <a:pt x="15104" y="2109"/>
                    </a:cubicBezTo>
                    <a:cubicBezTo>
                      <a:pt x="16604" y="3312"/>
                      <a:pt x="17392" y="5450"/>
                      <a:pt x="17063" y="7426"/>
                    </a:cubicBezTo>
                    <a:lnTo>
                      <a:pt x="17865" y="7559"/>
                    </a:lnTo>
                    <a:cubicBezTo>
                      <a:pt x="18241" y="5302"/>
                      <a:pt x="17337" y="2856"/>
                      <a:pt x="15614" y="1472"/>
                    </a:cubicBezTo>
                    <a:cubicBezTo>
                      <a:pt x="14203" y="340"/>
                      <a:pt x="12464" y="0"/>
                      <a:pt x="10894" y="0"/>
                    </a:cubicBezTo>
                    <a:close/>
                  </a:path>
                </a:pathLst>
              </a:custGeom>
              <a:solidFill>
                <a:srgbClr val="D6D4D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54"/>
              <p:cNvSpPr/>
              <p:nvPr/>
            </p:nvSpPr>
            <p:spPr>
              <a:xfrm>
                <a:off x="3768650" y="985925"/>
                <a:ext cx="442975" cy="246600"/>
              </a:xfrm>
              <a:custGeom>
                <a:avLst/>
                <a:gdLst/>
                <a:ahLst/>
                <a:cxnLst/>
                <a:rect l="l" t="t" r="r" b="b"/>
                <a:pathLst>
                  <a:path w="17719" h="9864" extrusionOk="0">
                    <a:moveTo>
                      <a:pt x="10638" y="0"/>
                    </a:moveTo>
                    <a:cubicBezTo>
                      <a:pt x="10031" y="0"/>
                      <a:pt x="9397" y="52"/>
                      <a:pt x="8750" y="152"/>
                    </a:cubicBezTo>
                    <a:cubicBezTo>
                      <a:pt x="6126" y="563"/>
                      <a:pt x="3958" y="1604"/>
                      <a:pt x="2478" y="3170"/>
                    </a:cubicBezTo>
                    <a:cubicBezTo>
                      <a:pt x="741" y="4999"/>
                      <a:pt x="1" y="7660"/>
                      <a:pt x="600" y="9863"/>
                    </a:cubicBezTo>
                    <a:lnTo>
                      <a:pt x="991" y="9743"/>
                    </a:lnTo>
                    <a:cubicBezTo>
                      <a:pt x="436" y="7678"/>
                      <a:pt x="1139" y="5173"/>
                      <a:pt x="2772" y="3447"/>
                    </a:cubicBezTo>
                    <a:cubicBezTo>
                      <a:pt x="4564" y="1556"/>
                      <a:pt x="7047" y="830"/>
                      <a:pt x="8815" y="555"/>
                    </a:cubicBezTo>
                    <a:cubicBezTo>
                      <a:pt x="9442" y="457"/>
                      <a:pt x="10055" y="408"/>
                      <a:pt x="10638" y="408"/>
                    </a:cubicBezTo>
                    <a:cubicBezTo>
                      <a:pt x="12409" y="408"/>
                      <a:pt x="13868" y="857"/>
                      <a:pt x="14975" y="1744"/>
                    </a:cubicBezTo>
                    <a:cubicBezTo>
                      <a:pt x="16478" y="2954"/>
                      <a:pt x="17294" y="5064"/>
                      <a:pt x="17036" y="7055"/>
                    </a:cubicBezTo>
                    <a:lnTo>
                      <a:pt x="17438" y="7123"/>
                    </a:lnTo>
                    <a:cubicBezTo>
                      <a:pt x="17718" y="4992"/>
                      <a:pt x="16845" y="2724"/>
                      <a:pt x="15231" y="1429"/>
                    </a:cubicBezTo>
                    <a:cubicBezTo>
                      <a:pt x="14050" y="481"/>
                      <a:pt x="12505" y="0"/>
                      <a:pt x="1063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54"/>
              <p:cNvSpPr/>
              <p:nvPr/>
            </p:nvSpPr>
            <p:spPr>
              <a:xfrm>
                <a:off x="3633600" y="1199875"/>
                <a:ext cx="314600" cy="370750"/>
              </a:xfrm>
              <a:custGeom>
                <a:avLst/>
                <a:gdLst/>
                <a:ahLst/>
                <a:cxnLst/>
                <a:rect l="l" t="t" r="r" b="b"/>
                <a:pathLst>
                  <a:path w="12584" h="14830" extrusionOk="0">
                    <a:moveTo>
                      <a:pt x="3176" y="0"/>
                    </a:moveTo>
                    <a:cubicBezTo>
                      <a:pt x="3156" y="0"/>
                      <a:pt x="3142" y="18"/>
                      <a:pt x="3142" y="38"/>
                    </a:cubicBezTo>
                    <a:lnTo>
                      <a:pt x="3142" y="383"/>
                    </a:lnTo>
                    <a:cubicBezTo>
                      <a:pt x="3142" y="606"/>
                      <a:pt x="3320" y="785"/>
                      <a:pt x="3543" y="785"/>
                    </a:cubicBezTo>
                    <a:lnTo>
                      <a:pt x="3793" y="785"/>
                    </a:lnTo>
                    <a:lnTo>
                      <a:pt x="3793" y="2367"/>
                    </a:lnTo>
                    <a:cubicBezTo>
                      <a:pt x="3793" y="3224"/>
                      <a:pt x="3638" y="4077"/>
                      <a:pt x="3344" y="4881"/>
                    </a:cubicBezTo>
                    <a:lnTo>
                      <a:pt x="302" y="13141"/>
                    </a:lnTo>
                    <a:cubicBezTo>
                      <a:pt x="0" y="13960"/>
                      <a:pt x="607" y="14829"/>
                      <a:pt x="1480" y="14829"/>
                    </a:cubicBezTo>
                    <a:lnTo>
                      <a:pt x="11103" y="14829"/>
                    </a:lnTo>
                    <a:cubicBezTo>
                      <a:pt x="11977" y="14829"/>
                      <a:pt x="12583" y="13960"/>
                      <a:pt x="12282" y="13141"/>
                    </a:cubicBezTo>
                    <a:lnTo>
                      <a:pt x="9240" y="4881"/>
                    </a:lnTo>
                    <a:cubicBezTo>
                      <a:pt x="8945" y="4077"/>
                      <a:pt x="8794" y="3224"/>
                      <a:pt x="8794" y="2367"/>
                    </a:cubicBezTo>
                    <a:lnTo>
                      <a:pt x="8794" y="785"/>
                    </a:lnTo>
                    <a:lnTo>
                      <a:pt x="9041" y="785"/>
                    </a:lnTo>
                    <a:cubicBezTo>
                      <a:pt x="9263" y="785"/>
                      <a:pt x="9445" y="606"/>
                      <a:pt x="9445" y="383"/>
                    </a:cubicBezTo>
                    <a:lnTo>
                      <a:pt x="9445" y="38"/>
                    </a:lnTo>
                    <a:cubicBezTo>
                      <a:pt x="9445" y="18"/>
                      <a:pt x="9428" y="0"/>
                      <a:pt x="94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54"/>
              <p:cNvSpPr/>
              <p:nvPr/>
            </p:nvSpPr>
            <p:spPr>
              <a:xfrm>
                <a:off x="3650550" y="1398025"/>
                <a:ext cx="280700" cy="160275"/>
              </a:xfrm>
              <a:custGeom>
                <a:avLst/>
                <a:gdLst/>
                <a:ahLst/>
                <a:cxnLst/>
                <a:rect l="l" t="t" r="r" b="b"/>
                <a:pathLst>
                  <a:path w="11228" h="6411" extrusionOk="0">
                    <a:moveTo>
                      <a:pt x="2070" y="1"/>
                    </a:moveTo>
                    <a:lnTo>
                      <a:pt x="90" y="5386"/>
                    </a:lnTo>
                    <a:cubicBezTo>
                      <a:pt x="1" y="5623"/>
                      <a:pt x="35" y="5876"/>
                      <a:pt x="179" y="6085"/>
                    </a:cubicBezTo>
                    <a:cubicBezTo>
                      <a:pt x="323" y="6290"/>
                      <a:pt x="552" y="6410"/>
                      <a:pt x="802" y="6410"/>
                    </a:cubicBezTo>
                    <a:lnTo>
                      <a:pt x="10425" y="6410"/>
                    </a:lnTo>
                    <a:cubicBezTo>
                      <a:pt x="10679" y="6410"/>
                      <a:pt x="10905" y="6290"/>
                      <a:pt x="11049" y="6085"/>
                    </a:cubicBezTo>
                    <a:cubicBezTo>
                      <a:pt x="11196" y="5876"/>
                      <a:pt x="11227" y="5623"/>
                      <a:pt x="11141" y="5386"/>
                    </a:cubicBezTo>
                    <a:lnTo>
                      <a:pt x="9158"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54"/>
              <p:cNvSpPr/>
              <p:nvPr/>
            </p:nvSpPr>
            <p:spPr>
              <a:xfrm>
                <a:off x="4217075" y="961100"/>
                <a:ext cx="554825" cy="501625"/>
              </a:xfrm>
              <a:custGeom>
                <a:avLst/>
                <a:gdLst/>
                <a:ahLst/>
                <a:cxnLst/>
                <a:rect l="l" t="t" r="r" b="b"/>
                <a:pathLst>
                  <a:path w="22193" h="20065" extrusionOk="0">
                    <a:moveTo>
                      <a:pt x="4437" y="0"/>
                    </a:moveTo>
                    <a:cubicBezTo>
                      <a:pt x="1991" y="0"/>
                      <a:pt x="1" y="1991"/>
                      <a:pt x="1" y="4437"/>
                    </a:cubicBezTo>
                    <a:lnTo>
                      <a:pt x="1" y="7184"/>
                    </a:lnTo>
                    <a:lnTo>
                      <a:pt x="816" y="7184"/>
                    </a:lnTo>
                    <a:lnTo>
                      <a:pt x="816" y="4437"/>
                    </a:lnTo>
                    <a:cubicBezTo>
                      <a:pt x="816" y="2443"/>
                      <a:pt x="2440" y="816"/>
                      <a:pt x="4437" y="816"/>
                    </a:cubicBezTo>
                    <a:lnTo>
                      <a:pt x="19900" y="816"/>
                    </a:lnTo>
                    <a:cubicBezTo>
                      <a:pt x="20246" y="816"/>
                      <a:pt x="21377" y="878"/>
                      <a:pt x="21377" y="1641"/>
                    </a:cubicBezTo>
                    <a:cubicBezTo>
                      <a:pt x="21377" y="2005"/>
                      <a:pt x="20363" y="2329"/>
                      <a:pt x="19623" y="2570"/>
                    </a:cubicBezTo>
                    <a:cubicBezTo>
                      <a:pt x="18482" y="2940"/>
                      <a:pt x="17300" y="3320"/>
                      <a:pt x="17300" y="4276"/>
                    </a:cubicBezTo>
                    <a:cubicBezTo>
                      <a:pt x="17300" y="5228"/>
                      <a:pt x="18482" y="5612"/>
                      <a:pt x="19623" y="5978"/>
                    </a:cubicBezTo>
                    <a:cubicBezTo>
                      <a:pt x="20363" y="6218"/>
                      <a:pt x="21377" y="6547"/>
                      <a:pt x="21377" y="6906"/>
                    </a:cubicBezTo>
                    <a:cubicBezTo>
                      <a:pt x="21377" y="7270"/>
                      <a:pt x="20363" y="7595"/>
                      <a:pt x="19623" y="7835"/>
                    </a:cubicBezTo>
                    <a:cubicBezTo>
                      <a:pt x="18482" y="8205"/>
                      <a:pt x="17300" y="8585"/>
                      <a:pt x="17300" y="9537"/>
                    </a:cubicBezTo>
                    <a:cubicBezTo>
                      <a:pt x="17300" y="10493"/>
                      <a:pt x="18482" y="10873"/>
                      <a:pt x="19623" y="11243"/>
                    </a:cubicBezTo>
                    <a:cubicBezTo>
                      <a:pt x="20363" y="11483"/>
                      <a:pt x="21377" y="11809"/>
                      <a:pt x="21377" y="12171"/>
                    </a:cubicBezTo>
                    <a:cubicBezTo>
                      <a:pt x="21377" y="12532"/>
                      <a:pt x="20363" y="12860"/>
                      <a:pt x="19623" y="13100"/>
                    </a:cubicBezTo>
                    <a:cubicBezTo>
                      <a:pt x="18482" y="13466"/>
                      <a:pt x="17300" y="13847"/>
                      <a:pt x="17300" y="14802"/>
                    </a:cubicBezTo>
                    <a:cubicBezTo>
                      <a:pt x="17300" y="15759"/>
                      <a:pt x="18482" y="16138"/>
                      <a:pt x="19623" y="16505"/>
                    </a:cubicBezTo>
                    <a:cubicBezTo>
                      <a:pt x="20363" y="16745"/>
                      <a:pt x="21377" y="17071"/>
                      <a:pt x="21377" y="17433"/>
                    </a:cubicBezTo>
                    <a:cubicBezTo>
                      <a:pt x="21377" y="17793"/>
                      <a:pt x="20363" y="18122"/>
                      <a:pt x="19623" y="18361"/>
                    </a:cubicBezTo>
                    <a:cubicBezTo>
                      <a:pt x="18482" y="18728"/>
                      <a:pt x="17300" y="19109"/>
                      <a:pt x="17300" y="20064"/>
                    </a:cubicBezTo>
                    <a:lnTo>
                      <a:pt x="18115" y="20064"/>
                    </a:lnTo>
                    <a:cubicBezTo>
                      <a:pt x="18115" y="19705"/>
                      <a:pt x="19130" y="19376"/>
                      <a:pt x="19873" y="19136"/>
                    </a:cubicBezTo>
                    <a:cubicBezTo>
                      <a:pt x="21013" y="18769"/>
                      <a:pt x="22192" y="18386"/>
                      <a:pt x="22192" y="17433"/>
                    </a:cubicBezTo>
                    <a:cubicBezTo>
                      <a:pt x="22192" y="16478"/>
                      <a:pt x="21013" y="16097"/>
                      <a:pt x="19873" y="15731"/>
                    </a:cubicBezTo>
                    <a:cubicBezTo>
                      <a:pt x="19130" y="15491"/>
                      <a:pt x="18115" y="15162"/>
                      <a:pt x="18115" y="14802"/>
                    </a:cubicBezTo>
                    <a:cubicBezTo>
                      <a:pt x="18115" y="14440"/>
                      <a:pt x="19130" y="14114"/>
                      <a:pt x="19873" y="13874"/>
                    </a:cubicBezTo>
                    <a:cubicBezTo>
                      <a:pt x="21013" y="13507"/>
                      <a:pt x="22192" y="13124"/>
                      <a:pt x="22192" y="12171"/>
                    </a:cubicBezTo>
                    <a:cubicBezTo>
                      <a:pt x="22192" y="11216"/>
                      <a:pt x="21013" y="10835"/>
                      <a:pt x="19873" y="10466"/>
                    </a:cubicBezTo>
                    <a:cubicBezTo>
                      <a:pt x="19133" y="10230"/>
                      <a:pt x="18115" y="9901"/>
                      <a:pt x="18115" y="9537"/>
                    </a:cubicBezTo>
                    <a:cubicBezTo>
                      <a:pt x="18115" y="9178"/>
                      <a:pt x="19130" y="8849"/>
                      <a:pt x="19873" y="8612"/>
                    </a:cubicBezTo>
                    <a:cubicBezTo>
                      <a:pt x="21013" y="8242"/>
                      <a:pt x="22192" y="7863"/>
                      <a:pt x="22192" y="6906"/>
                    </a:cubicBezTo>
                    <a:cubicBezTo>
                      <a:pt x="22192" y="5954"/>
                      <a:pt x="21013" y="5570"/>
                      <a:pt x="19873" y="5204"/>
                    </a:cubicBezTo>
                    <a:cubicBezTo>
                      <a:pt x="19130" y="4964"/>
                      <a:pt x="18115" y="4636"/>
                      <a:pt x="18115" y="4276"/>
                    </a:cubicBezTo>
                    <a:cubicBezTo>
                      <a:pt x="18115" y="3912"/>
                      <a:pt x="19133" y="3583"/>
                      <a:pt x="19873" y="3347"/>
                    </a:cubicBezTo>
                    <a:cubicBezTo>
                      <a:pt x="21013" y="2977"/>
                      <a:pt x="22192" y="2597"/>
                      <a:pt x="22192" y="1641"/>
                    </a:cubicBezTo>
                    <a:cubicBezTo>
                      <a:pt x="22192" y="631"/>
                      <a:pt x="21315" y="0"/>
                      <a:pt x="19900" y="0"/>
                    </a:cubicBezTo>
                    <a:close/>
                  </a:path>
                </a:pathLst>
              </a:custGeom>
              <a:solidFill>
                <a:srgbClr val="D6D4D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54"/>
              <p:cNvSpPr/>
              <p:nvPr/>
            </p:nvSpPr>
            <p:spPr>
              <a:xfrm>
                <a:off x="4224700" y="968800"/>
                <a:ext cx="539575" cy="486300"/>
              </a:xfrm>
              <a:custGeom>
                <a:avLst/>
                <a:gdLst/>
                <a:ahLst/>
                <a:cxnLst/>
                <a:rect l="l" t="t" r="r" b="b"/>
                <a:pathLst>
                  <a:path w="21583" h="19452" extrusionOk="0">
                    <a:moveTo>
                      <a:pt x="4132" y="1"/>
                    </a:moveTo>
                    <a:cubicBezTo>
                      <a:pt x="1854" y="1"/>
                      <a:pt x="1" y="1854"/>
                      <a:pt x="1" y="4129"/>
                    </a:cubicBezTo>
                    <a:lnTo>
                      <a:pt x="1" y="6571"/>
                    </a:lnTo>
                    <a:lnTo>
                      <a:pt x="206" y="6571"/>
                    </a:lnTo>
                    <a:lnTo>
                      <a:pt x="206" y="4129"/>
                    </a:lnTo>
                    <a:cubicBezTo>
                      <a:pt x="206" y="1964"/>
                      <a:pt x="1966" y="203"/>
                      <a:pt x="4132" y="203"/>
                    </a:cubicBezTo>
                    <a:lnTo>
                      <a:pt x="19595" y="203"/>
                    </a:lnTo>
                    <a:cubicBezTo>
                      <a:pt x="20711" y="203"/>
                      <a:pt x="21377" y="628"/>
                      <a:pt x="21377" y="1333"/>
                    </a:cubicBezTo>
                    <a:cubicBezTo>
                      <a:pt x="21377" y="1878"/>
                      <a:pt x="20599" y="2169"/>
                      <a:pt x="19410" y="2553"/>
                    </a:cubicBezTo>
                    <a:cubicBezTo>
                      <a:pt x="18372" y="2889"/>
                      <a:pt x="17304" y="3234"/>
                      <a:pt x="17304" y="3968"/>
                    </a:cubicBezTo>
                    <a:cubicBezTo>
                      <a:pt x="17304" y="4698"/>
                      <a:pt x="18372" y="5047"/>
                      <a:pt x="19410" y="5379"/>
                    </a:cubicBezTo>
                    <a:cubicBezTo>
                      <a:pt x="20599" y="5762"/>
                      <a:pt x="21377" y="6057"/>
                      <a:pt x="21377" y="6598"/>
                    </a:cubicBezTo>
                    <a:cubicBezTo>
                      <a:pt x="21377" y="7143"/>
                      <a:pt x="20599" y="7435"/>
                      <a:pt x="19410" y="7818"/>
                    </a:cubicBezTo>
                    <a:cubicBezTo>
                      <a:pt x="18372" y="8154"/>
                      <a:pt x="17304" y="8500"/>
                      <a:pt x="17304" y="9229"/>
                    </a:cubicBezTo>
                    <a:cubicBezTo>
                      <a:pt x="17304" y="9963"/>
                      <a:pt x="18372" y="10309"/>
                      <a:pt x="19410" y="10644"/>
                    </a:cubicBezTo>
                    <a:cubicBezTo>
                      <a:pt x="20599" y="11028"/>
                      <a:pt x="21377" y="11319"/>
                      <a:pt x="21377" y="11863"/>
                    </a:cubicBezTo>
                    <a:cubicBezTo>
                      <a:pt x="21377" y="12405"/>
                      <a:pt x="20599" y="12700"/>
                      <a:pt x="19410" y="13079"/>
                    </a:cubicBezTo>
                    <a:cubicBezTo>
                      <a:pt x="18372" y="13416"/>
                      <a:pt x="17304" y="13762"/>
                      <a:pt x="17304" y="14494"/>
                    </a:cubicBezTo>
                    <a:cubicBezTo>
                      <a:pt x="17304" y="15228"/>
                      <a:pt x="18372" y="15571"/>
                      <a:pt x="19410" y="15906"/>
                    </a:cubicBezTo>
                    <a:cubicBezTo>
                      <a:pt x="20599" y="16290"/>
                      <a:pt x="21377" y="16581"/>
                      <a:pt x="21377" y="17125"/>
                    </a:cubicBezTo>
                    <a:cubicBezTo>
                      <a:pt x="21377" y="17667"/>
                      <a:pt x="20599" y="17961"/>
                      <a:pt x="19410" y="18345"/>
                    </a:cubicBezTo>
                    <a:cubicBezTo>
                      <a:pt x="18529" y="18629"/>
                      <a:pt x="17622" y="18921"/>
                      <a:pt x="17369" y="19451"/>
                    </a:cubicBezTo>
                    <a:lnTo>
                      <a:pt x="17601" y="19451"/>
                    </a:lnTo>
                    <a:cubicBezTo>
                      <a:pt x="17848" y="19085"/>
                      <a:pt x="18540" y="18839"/>
                      <a:pt x="19472" y="18537"/>
                    </a:cubicBezTo>
                    <a:cubicBezTo>
                      <a:pt x="20510" y="18201"/>
                      <a:pt x="21582" y="17859"/>
                      <a:pt x="21582" y="17125"/>
                    </a:cubicBezTo>
                    <a:cubicBezTo>
                      <a:pt x="21582" y="16393"/>
                      <a:pt x="20510" y="16047"/>
                      <a:pt x="19472" y="15714"/>
                    </a:cubicBezTo>
                    <a:cubicBezTo>
                      <a:pt x="18283" y="15331"/>
                      <a:pt x="17505" y="15036"/>
                      <a:pt x="17505" y="14494"/>
                    </a:cubicBezTo>
                    <a:cubicBezTo>
                      <a:pt x="17505" y="13950"/>
                      <a:pt x="18283" y="13659"/>
                      <a:pt x="19472" y="13275"/>
                    </a:cubicBezTo>
                    <a:cubicBezTo>
                      <a:pt x="20510" y="12940"/>
                      <a:pt x="21582" y="12594"/>
                      <a:pt x="21582" y="11863"/>
                    </a:cubicBezTo>
                    <a:cubicBezTo>
                      <a:pt x="21582" y="11131"/>
                      <a:pt x="20510" y="10785"/>
                      <a:pt x="19472" y="10449"/>
                    </a:cubicBezTo>
                    <a:cubicBezTo>
                      <a:pt x="18283" y="10065"/>
                      <a:pt x="17505" y="9774"/>
                      <a:pt x="17505" y="9229"/>
                    </a:cubicBezTo>
                    <a:cubicBezTo>
                      <a:pt x="17505" y="8688"/>
                      <a:pt x="18283" y="8397"/>
                      <a:pt x="19472" y="8013"/>
                    </a:cubicBezTo>
                    <a:cubicBezTo>
                      <a:pt x="20510" y="7678"/>
                      <a:pt x="21582" y="7332"/>
                      <a:pt x="21582" y="6598"/>
                    </a:cubicBezTo>
                    <a:cubicBezTo>
                      <a:pt x="21582" y="5869"/>
                      <a:pt x="20510" y="5520"/>
                      <a:pt x="19472" y="5187"/>
                    </a:cubicBezTo>
                    <a:cubicBezTo>
                      <a:pt x="18283" y="4804"/>
                      <a:pt x="17505" y="4508"/>
                      <a:pt x="17505" y="3968"/>
                    </a:cubicBezTo>
                    <a:cubicBezTo>
                      <a:pt x="17505" y="3423"/>
                      <a:pt x="18283" y="3131"/>
                      <a:pt x="19475" y="2748"/>
                    </a:cubicBezTo>
                    <a:cubicBezTo>
                      <a:pt x="20510" y="2412"/>
                      <a:pt x="21582" y="2067"/>
                      <a:pt x="21582" y="1333"/>
                    </a:cubicBezTo>
                    <a:cubicBezTo>
                      <a:pt x="21582" y="511"/>
                      <a:pt x="20822" y="1"/>
                      <a:pt x="1959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54"/>
              <p:cNvSpPr/>
              <p:nvPr/>
            </p:nvSpPr>
            <p:spPr>
              <a:xfrm>
                <a:off x="4093675" y="1127575"/>
                <a:ext cx="223800" cy="206250"/>
              </a:xfrm>
              <a:custGeom>
                <a:avLst/>
                <a:gdLst/>
                <a:ahLst/>
                <a:cxnLst/>
                <a:rect l="l" t="t" r="r" b="b"/>
                <a:pathLst>
                  <a:path w="8952" h="8250" extrusionOk="0">
                    <a:moveTo>
                      <a:pt x="137" y="1"/>
                    </a:moveTo>
                    <a:cubicBezTo>
                      <a:pt x="51" y="1"/>
                      <a:pt x="0" y="94"/>
                      <a:pt x="45" y="165"/>
                    </a:cubicBezTo>
                    <a:lnTo>
                      <a:pt x="702" y="1265"/>
                    </a:lnTo>
                    <a:lnTo>
                      <a:pt x="702" y="7599"/>
                    </a:lnTo>
                    <a:cubicBezTo>
                      <a:pt x="702" y="7958"/>
                      <a:pt x="994" y="8249"/>
                      <a:pt x="1354" y="8249"/>
                    </a:cubicBezTo>
                    <a:lnTo>
                      <a:pt x="8304" y="8249"/>
                    </a:lnTo>
                    <a:cubicBezTo>
                      <a:pt x="8660" y="8249"/>
                      <a:pt x="8951" y="7958"/>
                      <a:pt x="8951" y="7599"/>
                    </a:cubicBezTo>
                    <a:lnTo>
                      <a:pt x="895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54"/>
              <p:cNvSpPr/>
              <p:nvPr/>
            </p:nvSpPr>
            <p:spPr>
              <a:xfrm>
                <a:off x="4116375" y="1227525"/>
                <a:ext cx="196025" cy="101250"/>
              </a:xfrm>
              <a:custGeom>
                <a:avLst/>
                <a:gdLst/>
                <a:ahLst/>
                <a:cxnLst/>
                <a:rect l="l" t="t" r="r" b="b"/>
                <a:pathLst>
                  <a:path w="7841" h="4050" extrusionOk="0">
                    <a:moveTo>
                      <a:pt x="7841" y="1"/>
                    </a:moveTo>
                    <a:cubicBezTo>
                      <a:pt x="7125" y="240"/>
                      <a:pt x="6376" y="317"/>
                      <a:pt x="5610" y="317"/>
                    </a:cubicBezTo>
                    <a:cubicBezTo>
                      <a:pt x="4235" y="317"/>
                      <a:pt x="2805" y="70"/>
                      <a:pt x="1409" y="70"/>
                    </a:cubicBezTo>
                    <a:cubicBezTo>
                      <a:pt x="934" y="70"/>
                      <a:pt x="463" y="98"/>
                      <a:pt x="0" y="175"/>
                    </a:cubicBezTo>
                    <a:lnTo>
                      <a:pt x="0" y="3601"/>
                    </a:lnTo>
                    <a:cubicBezTo>
                      <a:pt x="0" y="3848"/>
                      <a:pt x="199" y="4050"/>
                      <a:pt x="446" y="4050"/>
                    </a:cubicBezTo>
                    <a:lnTo>
                      <a:pt x="7396" y="4050"/>
                    </a:lnTo>
                    <a:cubicBezTo>
                      <a:pt x="7639" y="4050"/>
                      <a:pt x="7841" y="3848"/>
                      <a:pt x="7841" y="3601"/>
                    </a:cubicBezTo>
                    <a:lnTo>
                      <a:pt x="7841" y="1"/>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54"/>
              <p:cNvSpPr/>
              <p:nvPr/>
            </p:nvSpPr>
            <p:spPr>
              <a:xfrm>
                <a:off x="4647511" y="1397000"/>
                <a:ext cx="177375" cy="162325"/>
              </a:xfrm>
              <a:custGeom>
                <a:avLst/>
                <a:gdLst/>
                <a:ahLst/>
                <a:cxnLst/>
                <a:rect l="l" t="t" r="r" b="b"/>
                <a:pathLst>
                  <a:path w="7095" h="6493" extrusionOk="0">
                    <a:moveTo>
                      <a:pt x="161" y="1"/>
                    </a:moveTo>
                    <a:cubicBezTo>
                      <a:pt x="72" y="1"/>
                      <a:pt x="1" y="73"/>
                      <a:pt x="1" y="162"/>
                    </a:cubicBezTo>
                    <a:lnTo>
                      <a:pt x="1" y="6027"/>
                    </a:lnTo>
                    <a:cubicBezTo>
                      <a:pt x="1" y="6283"/>
                      <a:pt x="206" y="6492"/>
                      <a:pt x="463" y="6492"/>
                    </a:cubicBezTo>
                    <a:lnTo>
                      <a:pt x="6615" y="6492"/>
                    </a:lnTo>
                    <a:cubicBezTo>
                      <a:pt x="6872" y="6492"/>
                      <a:pt x="7081" y="6283"/>
                      <a:pt x="7081" y="6027"/>
                    </a:cubicBezTo>
                    <a:lnTo>
                      <a:pt x="7081" y="1083"/>
                    </a:lnTo>
                    <a:lnTo>
                      <a:pt x="7095" y="165"/>
                    </a:lnTo>
                    <a:cubicBezTo>
                      <a:pt x="7095" y="76"/>
                      <a:pt x="7023" y="1"/>
                      <a:pt x="6931"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54"/>
              <p:cNvSpPr/>
              <p:nvPr/>
            </p:nvSpPr>
            <p:spPr>
              <a:xfrm>
                <a:off x="4654186" y="1468100"/>
                <a:ext cx="163675" cy="84450"/>
              </a:xfrm>
              <a:custGeom>
                <a:avLst/>
                <a:gdLst/>
                <a:ahLst/>
                <a:cxnLst/>
                <a:rect l="l" t="t" r="r" b="b"/>
                <a:pathLst>
                  <a:path w="6547" h="3378" extrusionOk="0">
                    <a:moveTo>
                      <a:pt x="1" y="0"/>
                    </a:moveTo>
                    <a:lnTo>
                      <a:pt x="1" y="3097"/>
                    </a:lnTo>
                    <a:cubicBezTo>
                      <a:pt x="1" y="3251"/>
                      <a:pt x="127" y="3378"/>
                      <a:pt x="281" y="3378"/>
                    </a:cubicBezTo>
                    <a:lnTo>
                      <a:pt x="6266" y="3378"/>
                    </a:lnTo>
                    <a:cubicBezTo>
                      <a:pt x="6420" y="3378"/>
                      <a:pt x="6547" y="3251"/>
                      <a:pt x="6547" y="3097"/>
                    </a:cubicBezTo>
                    <a:lnTo>
                      <a:pt x="6547" y="144"/>
                    </a:lnTo>
                    <a:cubicBezTo>
                      <a:pt x="6160" y="80"/>
                      <a:pt x="5767" y="56"/>
                      <a:pt x="5371" y="56"/>
                    </a:cubicBezTo>
                    <a:cubicBezTo>
                      <a:pt x="4204" y="56"/>
                      <a:pt x="3009" y="263"/>
                      <a:pt x="1860" y="263"/>
                    </a:cubicBezTo>
                    <a:cubicBezTo>
                      <a:pt x="1222" y="263"/>
                      <a:pt x="598" y="199"/>
                      <a:pt x="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54"/>
              <p:cNvSpPr/>
              <p:nvPr/>
            </p:nvSpPr>
            <p:spPr>
              <a:xfrm>
                <a:off x="4146000" y="1543375"/>
                <a:ext cx="281100" cy="18000"/>
              </a:xfrm>
              <a:custGeom>
                <a:avLst/>
                <a:gdLst/>
                <a:ahLst/>
                <a:cxnLst/>
                <a:rect l="l" t="t" r="r" b="b"/>
                <a:pathLst>
                  <a:path w="11244" h="720" extrusionOk="0">
                    <a:moveTo>
                      <a:pt x="1460" y="0"/>
                    </a:moveTo>
                    <a:cubicBezTo>
                      <a:pt x="901" y="0"/>
                      <a:pt x="374" y="254"/>
                      <a:pt x="24" y="692"/>
                    </a:cubicBezTo>
                    <a:lnTo>
                      <a:pt x="1" y="720"/>
                    </a:lnTo>
                    <a:lnTo>
                      <a:pt x="11243" y="720"/>
                    </a:lnTo>
                    <a:lnTo>
                      <a:pt x="11243" y="336"/>
                    </a:lnTo>
                    <a:cubicBezTo>
                      <a:pt x="11243" y="151"/>
                      <a:pt x="11092" y="0"/>
                      <a:pt x="1090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54"/>
              <p:cNvSpPr/>
              <p:nvPr/>
            </p:nvSpPr>
            <p:spPr>
              <a:xfrm>
                <a:off x="4339625" y="1182475"/>
                <a:ext cx="86175" cy="86275"/>
              </a:xfrm>
              <a:custGeom>
                <a:avLst/>
                <a:gdLst/>
                <a:ahLst/>
                <a:cxnLst/>
                <a:rect l="l" t="t" r="r" b="b"/>
                <a:pathLst>
                  <a:path w="3447" h="3451" extrusionOk="0">
                    <a:moveTo>
                      <a:pt x="1723" y="1"/>
                    </a:moveTo>
                    <a:cubicBezTo>
                      <a:pt x="771" y="1"/>
                      <a:pt x="0" y="775"/>
                      <a:pt x="0" y="1727"/>
                    </a:cubicBezTo>
                    <a:cubicBezTo>
                      <a:pt x="0" y="2679"/>
                      <a:pt x="771" y="3450"/>
                      <a:pt x="1723" y="3450"/>
                    </a:cubicBezTo>
                    <a:cubicBezTo>
                      <a:pt x="2676" y="3450"/>
                      <a:pt x="3447" y="2679"/>
                      <a:pt x="3447" y="1727"/>
                    </a:cubicBezTo>
                    <a:cubicBezTo>
                      <a:pt x="3447" y="775"/>
                      <a:pt x="2676" y="1"/>
                      <a:pt x="172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54"/>
              <p:cNvSpPr/>
              <p:nvPr/>
            </p:nvSpPr>
            <p:spPr>
              <a:xfrm>
                <a:off x="4189925" y="1341500"/>
                <a:ext cx="43775" cy="58275"/>
              </a:xfrm>
              <a:custGeom>
                <a:avLst/>
                <a:gdLst/>
                <a:ahLst/>
                <a:cxnLst/>
                <a:rect l="l" t="t" r="r" b="b"/>
                <a:pathLst>
                  <a:path w="1751" h="2331" extrusionOk="0">
                    <a:moveTo>
                      <a:pt x="987" y="1"/>
                    </a:moveTo>
                    <a:lnTo>
                      <a:pt x="987" y="1"/>
                    </a:lnTo>
                    <a:cubicBezTo>
                      <a:pt x="1066" y="334"/>
                      <a:pt x="973" y="700"/>
                      <a:pt x="751" y="957"/>
                    </a:cubicBezTo>
                    <a:cubicBezTo>
                      <a:pt x="603" y="1121"/>
                      <a:pt x="394" y="1275"/>
                      <a:pt x="402" y="1495"/>
                    </a:cubicBezTo>
                    <a:cubicBezTo>
                      <a:pt x="343" y="1368"/>
                      <a:pt x="350" y="1213"/>
                      <a:pt x="422" y="1094"/>
                    </a:cubicBezTo>
                    <a:lnTo>
                      <a:pt x="422" y="1094"/>
                    </a:lnTo>
                    <a:cubicBezTo>
                      <a:pt x="1" y="1488"/>
                      <a:pt x="250" y="2125"/>
                      <a:pt x="796" y="2303"/>
                    </a:cubicBezTo>
                    <a:cubicBezTo>
                      <a:pt x="854" y="2321"/>
                      <a:pt x="910" y="2330"/>
                      <a:pt x="964" y="2330"/>
                    </a:cubicBezTo>
                    <a:cubicBezTo>
                      <a:pt x="1397" y="2330"/>
                      <a:pt x="1681" y="1775"/>
                      <a:pt x="1717" y="1412"/>
                    </a:cubicBezTo>
                    <a:cubicBezTo>
                      <a:pt x="1751" y="1056"/>
                      <a:pt x="1645" y="690"/>
                      <a:pt x="1453" y="388"/>
                    </a:cubicBezTo>
                    <a:cubicBezTo>
                      <a:pt x="1340" y="214"/>
                      <a:pt x="1186" y="49"/>
                      <a:pt x="987" y="1"/>
                    </a:cubicBezTo>
                    <a:close/>
                  </a:path>
                </a:pathLst>
              </a:custGeom>
              <a:solidFill>
                <a:srgbClr val="FBC73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54"/>
              <p:cNvSpPr/>
              <p:nvPr/>
            </p:nvSpPr>
            <p:spPr>
              <a:xfrm>
                <a:off x="4202175" y="1368225"/>
                <a:ext cx="23650" cy="30625"/>
              </a:xfrm>
              <a:custGeom>
                <a:avLst/>
                <a:gdLst/>
                <a:ahLst/>
                <a:cxnLst/>
                <a:rect l="l" t="t" r="r" b="b"/>
                <a:pathLst>
                  <a:path w="946" h="1225" extrusionOk="0">
                    <a:moveTo>
                      <a:pt x="696" y="1"/>
                    </a:moveTo>
                    <a:cubicBezTo>
                      <a:pt x="685" y="158"/>
                      <a:pt x="606" y="309"/>
                      <a:pt x="483" y="408"/>
                    </a:cubicBezTo>
                    <a:cubicBezTo>
                      <a:pt x="405" y="470"/>
                      <a:pt x="312" y="511"/>
                      <a:pt x="236" y="573"/>
                    </a:cubicBezTo>
                    <a:cubicBezTo>
                      <a:pt x="158" y="634"/>
                      <a:pt x="100" y="734"/>
                      <a:pt x="121" y="830"/>
                    </a:cubicBezTo>
                    <a:cubicBezTo>
                      <a:pt x="93" y="782"/>
                      <a:pt x="72" y="731"/>
                      <a:pt x="65" y="679"/>
                    </a:cubicBezTo>
                    <a:cubicBezTo>
                      <a:pt x="1" y="765"/>
                      <a:pt x="14" y="892"/>
                      <a:pt x="65" y="987"/>
                    </a:cubicBezTo>
                    <a:cubicBezTo>
                      <a:pt x="157" y="1151"/>
                      <a:pt x="278" y="1225"/>
                      <a:pt x="405" y="1225"/>
                    </a:cubicBezTo>
                    <a:cubicBezTo>
                      <a:pt x="537" y="1225"/>
                      <a:pt x="676" y="1143"/>
                      <a:pt x="791" y="1001"/>
                    </a:cubicBezTo>
                    <a:cubicBezTo>
                      <a:pt x="898" y="871"/>
                      <a:pt x="946" y="696"/>
                      <a:pt x="898" y="539"/>
                    </a:cubicBezTo>
                    <a:lnTo>
                      <a:pt x="898" y="539"/>
                    </a:lnTo>
                    <a:cubicBezTo>
                      <a:pt x="857" y="611"/>
                      <a:pt x="799" y="676"/>
                      <a:pt x="726" y="724"/>
                    </a:cubicBezTo>
                    <a:cubicBezTo>
                      <a:pt x="819" y="498"/>
                      <a:pt x="758" y="241"/>
                      <a:pt x="696" y="1"/>
                    </a:cubicBezTo>
                    <a:close/>
                  </a:path>
                </a:pathLst>
              </a:custGeom>
              <a:solidFill>
                <a:srgbClr val="F9A60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54"/>
              <p:cNvSpPr/>
              <p:nvPr/>
            </p:nvSpPr>
            <p:spPr>
              <a:xfrm>
                <a:off x="4182225" y="1403675"/>
                <a:ext cx="63650" cy="11175"/>
              </a:xfrm>
              <a:custGeom>
                <a:avLst/>
                <a:gdLst/>
                <a:ahLst/>
                <a:cxnLst/>
                <a:rect l="l" t="t" r="r" b="b"/>
                <a:pathLst>
                  <a:path w="2546" h="447" extrusionOk="0">
                    <a:moveTo>
                      <a:pt x="446" y="1"/>
                    </a:moveTo>
                    <a:cubicBezTo>
                      <a:pt x="202" y="1"/>
                      <a:pt x="0" y="200"/>
                      <a:pt x="0" y="446"/>
                    </a:cubicBezTo>
                    <a:lnTo>
                      <a:pt x="2546" y="446"/>
                    </a:lnTo>
                    <a:cubicBezTo>
                      <a:pt x="2546" y="200"/>
                      <a:pt x="2347" y="1"/>
                      <a:pt x="210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54"/>
              <p:cNvSpPr/>
              <p:nvPr/>
            </p:nvSpPr>
            <p:spPr>
              <a:xfrm>
                <a:off x="4373525" y="1209275"/>
                <a:ext cx="27775" cy="26825"/>
              </a:xfrm>
              <a:custGeom>
                <a:avLst/>
                <a:gdLst/>
                <a:ahLst/>
                <a:cxnLst/>
                <a:rect l="l" t="t" r="r" b="b"/>
                <a:pathLst>
                  <a:path w="1111" h="1073" extrusionOk="0">
                    <a:moveTo>
                      <a:pt x="1111" y="1"/>
                    </a:moveTo>
                    <a:cubicBezTo>
                      <a:pt x="741" y="1"/>
                      <a:pt x="371" y="1"/>
                      <a:pt x="1" y="39"/>
                    </a:cubicBezTo>
                    <a:lnTo>
                      <a:pt x="1" y="1073"/>
                    </a:lnTo>
                    <a:cubicBezTo>
                      <a:pt x="371" y="991"/>
                      <a:pt x="741" y="912"/>
                      <a:pt x="1111" y="834"/>
                    </a:cubicBezTo>
                    <a:lnTo>
                      <a:pt x="1111" y="1"/>
                    </a:lnTo>
                    <a:close/>
                  </a:path>
                </a:pathLst>
              </a:custGeom>
              <a:solidFill>
                <a:srgbClr val="FFDB4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54"/>
              <p:cNvSpPr/>
              <p:nvPr/>
            </p:nvSpPr>
            <p:spPr>
              <a:xfrm>
                <a:off x="4373525" y="1230100"/>
                <a:ext cx="27775" cy="318275"/>
              </a:xfrm>
              <a:custGeom>
                <a:avLst/>
                <a:gdLst/>
                <a:ahLst/>
                <a:cxnLst/>
                <a:rect l="l" t="t" r="r" b="b"/>
                <a:pathLst>
                  <a:path w="1111" h="12731" extrusionOk="0">
                    <a:moveTo>
                      <a:pt x="1111" y="1"/>
                    </a:moveTo>
                    <a:cubicBezTo>
                      <a:pt x="741" y="79"/>
                      <a:pt x="371" y="158"/>
                      <a:pt x="1" y="240"/>
                    </a:cubicBezTo>
                    <a:lnTo>
                      <a:pt x="1" y="12730"/>
                    </a:lnTo>
                    <a:lnTo>
                      <a:pt x="1111" y="12730"/>
                    </a:lnTo>
                    <a:lnTo>
                      <a:pt x="111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54"/>
              <p:cNvSpPr/>
              <p:nvPr/>
            </p:nvSpPr>
            <p:spPr>
              <a:xfrm>
                <a:off x="4373525" y="1108575"/>
                <a:ext cx="27775" cy="101675"/>
              </a:xfrm>
              <a:custGeom>
                <a:avLst/>
                <a:gdLst/>
                <a:ahLst/>
                <a:cxnLst/>
                <a:rect l="l" t="t" r="r" b="b"/>
                <a:pathLst>
                  <a:path w="1111" h="4067" extrusionOk="0">
                    <a:moveTo>
                      <a:pt x="1" y="0"/>
                    </a:moveTo>
                    <a:lnTo>
                      <a:pt x="1" y="4067"/>
                    </a:lnTo>
                    <a:cubicBezTo>
                      <a:pt x="371" y="4029"/>
                      <a:pt x="741" y="4029"/>
                      <a:pt x="1111" y="4029"/>
                    </a:cubicBezTo>
                    <a:lnTo>
                      <a:pt x="1111"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54"/>
              <p:cNvSpPr/>
              <p:nvPr/>
            </p:nvSpPr>
            <p:spPr>
              <a:xfrm>
                <a:off x="4065400" y="1203200"/>
                <a:ext cx="349625" cy="16375"/>
              </a:xfrm>
              <a:custGeom>
                <a:avLst/>
                <a:gdLst/>
                <a:ahLst/>
                <a:cxnLst/>
                <a:rect l="l" t="t" r="r" b="b"/>
                <a:pathLst>
                  <a:path w="13985" h="655" extrusionOk="0">
                    <a:moveTo>
                      <a:pt x="134" y="0"/>
                    </a:moveTo>
                    <a:cubicBezTo>
                      <a:pt x="63" y="0"/>
                      <a:pt x="1" y="62"/>
                      <a:pt x="1" y="134"/>
                    </a:cubicBezTo>
                    <a:lnTo>
                      <a:pt x="1" y="522"/>
                    </a:lnTo>
                    <a:cubicBezTo>
                      <a:pt x="1" y="597"/>
                      <a:pt x="63" y="655"/>
                      <a:pt x="134" y="655"/>
                    </a:cubicBezTo>
                    <a:lnTo>
                      <a:pt x="13676" y="655"/>
                    </a:lnTo>
                    <a:cubicBezTo>
                      <a:pt x="13731" y="655"/>
                      <a:pt x="13779" y="620"/>
                      <a:pt x="13799" y="569"/>
                    </a:cubicBezTo>
                    <a:lnTo>
                      <a:pt x="13950" y="182"/>
                    </a:lnTo>
                    <a:cubicBezTo>
                      <a:pt x="13984" y="97"/>
                      <a:pt x="13919" y="0"/>
                      <a:pt x="1382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54"/>
              <p:cNvSpPr/>
              <p:nvPr/>
            </p:nvSpPr>
            <p:spPr>
              <a:xfrm>
                <a:off x="4121575" y="1411900"/>
                <a:ext cx="262350" cy="8600"/>
              </a:xfrm>
              <a:custGeom>
                <a:avLst/>
                <a:gdLst/>
                <a:ahLst/>
                <a:cxnLst/>
                <a:rect l="l" t="t" r="r" b="b"/>
                <a:pathLst>
                  <a:path w="10494" h="344" extrusionOk="0">
                    <a:moveTo>
                      <a:pt x="100" y="1"/>
                    </a:moveTo>
                    <a:cubicBezTo>
                      <a:pt x="45" y="1"/>
                      <a:pt x="1" y="32"/>
                      <a:pt x="1" y="70"/>
                    </a:cubicBezTo>
                    <a:lnTo>
                      <a:pt x="1" y="275"/>
                    </a:lnTo>
                    <a:cubicBezTo>
                      <a:pt x="1" y="313"/>
                      <a:pt x="45" y="343"/>
                      <a:pt x="100" y="343"/>
                    </a:cubicBezTo>
                    <a:lnTo>
                      <a:pt x="10264" y="343"/>
                    </a:lnTo>
                    <a:cubicBezTo>
                      <a:pt x="10305" y="343"/>
                      <a:pt x="10343" y="326"/>
                      <a:pt x="10357" y="299"/>
                    </a:cubicBezTo>
                    <a:lnTo>
                      <a:pt x="10469" y="97"/>
                    </a:lnTo>
                    <a:cubicBezTo>
                      <a:pt x="10494" y="49"/>
                      <a:pt x="10445" y="1"/>
                      <a:pt x="1037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54"/>
              <p:cNvSpPr/>
              <p:nvPr/>
            </p:nvSpPr>
            <p:spPr>
              <a:xfrm>
                <a:off x="4349825" y="1192675"/>
                <a:ext cx="65775" cy="65875"/>
              </a:xfrm>
              <a:custGeom>
                <a:avLst/>
                <a:gdLst/>
                <a:ahLst/>
                <a:cxnLst/>
                <a:rect l="l" t="t" r="r" b="b"/>
                <a:pathLst>
                  <a:path w="2631" h="2635" extrusionOk="0">
                    <a:moveTo>
                      <a:pt x="1315" y="1"/>
                    </a:moveTo>
                    <a:cubicBezTo>
                      <a:pt x="590" y="1"/>
                      <a:pt x="0" y="593"/>
                      <a:pt x="0" y="1319"/>
                    </a:cubicBezTo>
                    <a:cubicBezTo>
                      <a:pt x="0" y="2042"/>
                      <a:pt x="590" y="2635"/>
                      <a:pt x="1315" y="2635"/>
                    </a:cubicBezTo>
                    <a:cubicBezTo>
                      <a:pt x="2042" y="2635"/>
                      <a:pt x="2631" y="2042"/>
                      <a:pt x="2631" y="1319"/>
                    </a:cubicBezTo>
                    <a:cubicBezTo>
                      <a:pt x="2631" y="593"/>
                      <a:pt x="2042" y="1"/>
                      <a:pt x="131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54"/>
              <p:cNvSpPr/>
              <p:nvPr/>
            </p:nvSpPr>
            <p:spPr>
              <a:xfrm>
                <a:off x="3770125" y="1326700"/>
                <a:ext cx="61675" cy="61700"/>
              </a:xfrm>
              <a:custGeom>
                <a:avLst/>
                <a:gdLst/>
                <a:ahLst/>
                <a:cxnLst/>
                <a:rect l="l" t="t" r="r" b="b"/>
                <a:pathLst>
                  <a:path w="2467" h="2468" extrusionOk="0">
                    <a:moveTo>
                      <a:pt x="1233" y="1"/>
                    </a:moveTo>
                    <a:cubicBezTo>
                      <a:pt x="552" y="1"/>
                      <a:pt x="0" y="552"/>
                      <a:pt x="0" y="1234"/>
                    </a:cubicBezTo>
                    <a:cubicBezTo>
                      <a:pt x="0" y="1912"/>
                      <a:pt x="552" y="2467"/>
                      <a:pt x="1233" y="2467"/>
                    </a:cubicBezTo>
                    <a:cubicBezTo>
                      <a:pt x="1915" y="2467"/>
                      <a:pt x="2466" y="1912"/>
                      <a:pt x="2466" y="1234"/>
                    </a:cubicBezTo>
                    <a:cubicBezTo>
                      <a:pt x="2466" y="552"/>
                      <a:pt x="1915" y="1"/>
                      <a:pt x="12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54"/>
              <p:cNvSpPr/>
              <p:nvPr/>
            </p:nvSpPr>
            <p:spPr>
              <a:xfrm>
                <a:off x="3782800" y="1257750"/>
                <a:ext cx="20500" cy="20575"/>
              </a:xfrm>
              <a:custGeom>
                <a:avLst/>
                <a:gdLst/>
                <a:ahLst/>
                <a:cxnLst/>
                <a:rect l="l" t="t" r="r" b="b"/>
                <a:pathLst>
                  <a:path w="820" h="823" extrusionOk="0">
                    <a:moveTo>
                      <a:pt x="411" y="0"/>
                    </a:moveTo>
                    <a:cubicBezTo>
                      <a:pt x="182" y="0"/>
                      <a:pt x="0" y="185"/>
                      <a:pt x="0" y="412"/>
                    </a:cubicBezTo>
                    <a:cubicBezTo>
                      <a:pt x="0" y="642"/>
                      <a:pt x="182" y="823"/>
                      <a:pt x="411" y="823"/>
                    </a:cubicBezTo>
                    <a:cubicBezTo>
                      <a:pt x="637" y="823"/>
                      <a:pt x="819" y="642"/>
                      <a:pt x="819" y="412"/>
                    </a:cubicBezTo>
                    <a:cubicBezTo>
                      <a:pt x="819" y="185"/>
                      <a:pt x="637" y="0"/>
                      <a:pt x="41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54"/>
              <p:cNvSpPr/>
              <p:nvPr/>
            </p:nvSpPr>
            <p:spPr>
              <a:xfrm>
                <a:off x="3743900" y="1289875"/>
                <a:ext cx="32250" cy="32225"/>
              </a:xfrm>
              <a:custGeom>
                <a:avLst/>
                <a:gdLst/>
                <a:ahLst/>
                <a:cxnLst/>
                <a:rect l="l" t="t" r="r" b="b"/>
                <a:pathLst>
                  <a:path w="1290" h="1289" extrusionOk="0">
                    <a:moveTo>
                      <a:pt x="645" y="0"/>
                    </a:moveTo>
                    <a:cubicBezTo>
                      <a:pt x="289" y="0"/>
                      <a:pt x="1" y="288"/>
                      <a:pt x="1" y="644"/>
                    </a:cubicBezTo>
                    <a:cubicBezTo>
                      <a:pt x="1" y="1001"/>
                      <a:pt x="289" y="1289"/>
                      <a:pt x="645" y="1289"/>
                    </a:cubicBezTo>
                    <a:cubicBezTo>
                      <a:pt x="998" y="1289"/>
                      <a:pt x="1289" y="1001"/>
                      <a:pt x="1289" y="644"/>
                    </a:cubicBezTo>
                    <a:cubicBezTo>
                      <a:pt x="1289" y="288"/>
                      <a:pt x="998" y="0"/>
                      <a:pt x="645"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54"/>
              <p:cNvSpPr/>
              <p:nvPr/>
            </p:nvSpPr>
            <p:spPr>
              <a:xfrm>
                <a:off x="4373375" y="1542175"/>
                <a:ext cx="28125" cy="2600"/>
              </a:xfrm>
              <a:custGeom>
                <a:avLst/>
                <a:gdLst/>
                <a:ahLst/>
                <a:cxnLst/>
                <a:rect l="l" t="t" r="r" b="b"/>
                <a:pathLst>
                  <a:path w="1125" h="104" extrusionOk="0">
                    <a:moveTo>
                      <a:pt x="0" y="0"/>
                    </a:moveTo>
                    <a:lnTo>
                      <a:pt x="0" y="103"/>
                    </a:lnTo>
                    <a:lnTo>
                      <a:pt x="1124" y="103"/>
                    </a:lnTo>
                    <a:lnTo>
                      <a:pt x="1124" y="0"/>
                    </a:lnTo>
                    <a:close/>
                  </a:path>
                </a:pathLst>
              </a:custGeom>
              <a:solidFill>
                <a:srgbClr val="1C172B"/>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820" name="Google Shape;820;p54"/>
          <p:cNvSpPr txBox="1">
            <a:spLocks noGrp="1"/>
          </p:cNvSpPr>
          <p:nvPr>
            <p:ph type="ctrTitle"/>
          </p:nvPr>
        </p:nvSpPr>
        <p:spPr>
          <a:xfrm>
            <a:off x="5086803" y="93239"/>
            <a:ext cx="6731600" cy="941344"/>
          </a:xfrm>
          <a:prstGeom prst="rect">
            <a:avLst/>
          </a:prstGeom>
        </p:spPr>
        <p:txBody>
          <a:bodyPr spcFirstLastPara="1" wrap="square" lIns="121900" tIns="121900" rIns="121900" bIns="121900" anchor="b" anchorCtr="0">
            <a:noAutofit/>
          </a:bodyPr>
          <a:lstStyle/>
          <a:p>
            <a:r>
              <a:rPr lang="en" dirty="0"/>
              <a:t>CHEMISTRY THESIS</a:t>
            </a:r>
            <a:endParaRPr dirty="0">
              <a:latin typeface="Anton"/>
              <a:ea typeface="Anton"/>
              <a:cs typeface="Anton"/>
              <a:sym typeface="Anton"/>
            </a:endParaRPr>
          </a:p>
        </p:txBody>
      </p:sp>
      <p:pic>
        <p:nvPicPr>
          <p:cNvPr id="92" name="Picture 8" descr="Kết quả hình ảnh cho kim loại tác dụng acid ảnh độ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937" y="4019475"/>
            <a:ext cx="4572337" cy="28296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4550400" cy="40194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EF3DE"/>
              </a:solidFill>
              <a:sym typeface="Arial"/>
            </a:endParaRPr>
          </a:p>
        </p:txBody>
      </p:sp>
      <p:pic>
        <p:nvPicPr>
          <p:cNvPr id="95" name="Picture 2" descr="Dimitri-Mendeleev | Gia sư môn Hóa"/>
          <p:cNvPicPr>
            <a:picLocks noChangeAspect="1" noChangeArrowheads="1"/>
          </p:cNvPicPr>
          <p:nvPr/>
        </p:nvPicPr>
        <p:blipFill rotWithShape="1">
          <a:blip r:embed="rId4">
            <a:extLst>
              <a:ext uri="{28A0092B-C50C-407E-A947-70E740481C1C}">
                <a14:useLocalDpi xmlns:a14="http://schemas.microsoft.com/office/drawing/2010/main" val="0"/>
              </a:ext>
            </a:extLst>
          </a:blip>
          <a:srcRect t="6661" b="7285"/>
          <a:stretch/>
        </p:blipFill>
        <p:spPr bwMode="auto">
          <a:xfrm>
            <a:off x="751947" y="93239"/>
            <a:ext cx="3046507" cy="3062400"/>
          </a:xfrm>
          <a:prstGeom prst="rect">
            <a:avLst/>
          </a:prstGeom>
          <a:noFill/>
          <a:extLst>
            <a:ext uri="{909E8E84-426E-40DD-AFC4-6F175D3DCCD1}">
              <a14:hiddenFill xmlns:a14="http://schemas.microsoft.com/office/drawing/2010/main">
                <a:solidFill>
                  <a:srgbClr val="FFFFFF"/>
                </a:solidFill>
              </a14:hiddenFill>
            </a:ext>
          </a:extLst>
        </p:spPr>
      </p:pic>
      <p:sp>
        <p:nvSpPr>
          <p:cNvPr id="96" name="Text Box 6"/>
          <p:cNvSpPr txBox="1">
            <a:spLocks noChangeArrowheads="1"/>
          </p:cNvSpPr>
          <p:nvPr/>
        </p:nvSpPr>
        <p:spPr bwMode="auto">
          <a:xfrm>
            <a:off x="418884" y="3042001"/>
            <a:ext cx="3712633" cy="99520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000000"/>
              </a:buClr>
              <a:buFont typeface="Arial"/>
              <a:buNone/>
            </a:pPr>
            <a:r>
              <a:rPr lang="vi-VN" altLang="en-US" sz="3200" b="1" kern="0" dirty="0">
                <a:solidFill>
                  <a:srgbClr val="2D406A"/>
                </a:solidFill>
                <a:latin typeface="#9Slide03 Bebas Neue Bold" panose="020B0606020202050201" pitchFamily="34" charset="0"/>
                <a:sym typeface="Arial"/>
              </a:rPr>
              <a:t>Đ.I. Men- đê- lê- ép</a:t>
            </a:r>
            <a:r>
              <a:rPr lang="vi-VN" altLang="en-US" sz="2667" b="1" kern="0" dirty="0">
                <a:solidFill>
                  <a:srgbClr val="2D406A"/>
                </a:solidFill>
                <a:latin typeface="#9Slide03 Bebas Neue Bold" panose="020B0606020202050201" pitchFamily="34" charset="0"/>
                <a:sym typeface="Arial"/>
              </a:rPr>
              <a:t>                    (1834- 1907)</a:t>
            </a:r>
          </a:p>
        </p:txBody>
      </p:sp>
      <p:sp>
        <p:nvSpPr>
          <p:cNvPr id="3" name="Subtitle 2"/>
          <p:cNvSpPr>
            <a:spLocks noGrp="1"/>
          </p:cNvSpPr>
          <p:nvPr>
            <p:ph type="subTitle" idx="1"/>
          </p:nvPr>
        </p:nvSpPr>
        <p:spPr>
          <a:xfrm>
            <a:off x="8026832" y="6150033"/>
            <a:ext cx="3830000" cy="429200"/>
          </a:xfrm>
        </p:spPr>
        <p:txBody>
          <a:bodyPr/>
          <a:lstStyle/>
          <a:p>
            <a:r>
              <a:rPr lang="en-US" sz="2400" dirty="0">
                <a:latin typeface="#9Slide03 Bebas Neue Bold" panose="020B0606020202050201" pitchFamily="34" charset="0"/>
              </a:rPr>
              <a:t>BÀI GIẢNG HÓA HỌC 10 – HỌC KÌ I</a:t>
            </a:r>
          </a:p>
        </p:txBody>
      </p:sp>
      <p:sp>
        <p:nvSpPr>
          <p:cNvPr id="38" name="Text Box 6"/>
          <p:cNvSpPr txBox="1">
            <a:spLocks noChangeArrowheads="1"/>
          </p:cNvSpPr>
          <p:nvPr/>
        </p:nvSpPr>
        <p:spPr bwMode="auto">
          <a:xfrm>
            <a:off x="4713207" y="1020050"/>
            <a:ext cx="7478793"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30000"/>
              </a:lnSpc>
              <a:spcBef>
                <a:spcPct val="50000"/>
              </a:spcBef>
            </a:pPr>
            <a:r>
              <a:rPr lang="en-US" altLang="en-US" sz="4800" b="1" dirty="0">
                <a:solidFill>
                  <a:schemeClr val="accent3"/>
                </a:solidFill>
                <a:latin typeface="Autocar Bold Condensed" panose="020B0500000000000000" pitchFamily="34" charset="0"/>
                <a:ea typeface="Autocar Bold Condensed" panose="020B0500000000000000" pitchFamily="34" charset="0"/>
                <a:cs typeface="Autocar Bold Condensed" panose="020B0500000000000000" pitchFamily="34" charset="0"/>
              </a:rPr>
              <a:t>BẢNG TUẦN HOÀN CÁC NGUYÊN TỐ HÓA HỌC VÀ ĐỊNH LUẬT TUẦN HOÀN</a:t>
            </a:r>
          </a:p>
        </p:txBody>
      </p:sp>
    </p:spTree>
    <p:extLst>
      <p:ext uri="{BB962C8B-B14F-4D97-AF65-F5344CB8AC3E}">
        <p14:creationId xmlns:p14="http://schemas.microsoft.com/office/powerpoint/2010/main" val="1333597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0"/>
                                        </p:tgtEl>
                                        <p:attrNameLst>
                                          <p:attrName>style.visibility</p:attrName>
                                        </p:attrNameLst>
                                      </p:cBhvr>
                                      <p:to>
                                        <p:strVal val="visible"/>
                                      </p:to>
                                    </p:set>
                                    <p:animEffect transition="in" filter="fade">
                                      <p:cBhvr>
                                        <p:cTn id="7" dur="1000"/>
                                        <p:tgtEl>
                                          <p:spTgt spid="8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32"/>
                                        </p:tgtEl>
                                        <p:attrNameLst>
                                          <p:attrName>style.visibility</p:attrName>
                                        </p:attrNameLst>
                                      </p:cBhvr>
                                      <p:to>
                                        <p:strVal val="visible"/>
                                      </p:to>
                                    </p:set>
                                    <p:animEffect transition="in" filter="fade">
                                      <p:cBhvr>
                                        <p:cTn id="11" dur="1000"/>
                                        <p:tgtEl>
                                          <p:spTgt spid="732"/>
                                        </p:tgtEl>
                                      </p:cBhvr>
                                    </p:animEffect>
                                  </p:childTnLst>
                                </p:cTn>
                              </p:par>
                            </p:childTnLst>
                          </p:cTn>
                        </p:par>
                        <p:par>
                          <p:cTn id="12" fill="hold">
                            <p:stCondLst>
                              <p:cond delay="2000"/>
                            </p:stCondLst>
                            <p:childTnLst>
                              <p:par>
                                <p:cTn id="13" presetID="47" presetClass="entr" presetSubtype="0" fill="hold" grpId="0" nodeType="afterEffect">
                                  <p:stCondLst>
                                    <p:cond delay="0"/>
                                  </p:stCondLst>
                                  <p:iterate type="lt">
                                    <p:tmPct val="0"/>
                                  </p:iterate>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3"/>
        <p:cNvGrpSpPr/>
        <p:nvPr/>
      </p:nvGrpSpPr>
      <p:grpSpPr>
        <a:xfrm>
          <a:off x="0" y="0"/>
          <a:ext cx="0" cy="0"/>
          <a:chOff x="0" y="0"/>
          <a:chExt cx="0" cy="0"/>
        </a:xfrm>
      </p:grpSpPr>
      <p:sp>
        <p:nvSpPr>
          <p:cNvPr id="3" name="Google Shape;1123;p68"/>
          <p:cNvSpPr txBox="1">
            <a:spLocks/>
          </p:cNvSpPr>
          <p:nvPr/>
        </p:nvSpPr>
        <p:spPr>
          <a:xfrm>
            <a:off x="1157137" y="382903"/>
            <a:ext cx="9286273" cy="1898284"/>
          </a:xfrm>
          <a:prstGeom prst="rect">
            <a:avLst/>
          </a:prstGeom>
          <a:solidFill>
            <a:schemeClr val="bg1">
              <a:lumMod val="60000"/>
              <a:lumOff val="4000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lnSpc>
                <a:spcPct val="130000"/>
              </a:lnSpc>
            </a:pPr>
            <a:endParaRPr lang="en-US" sz="3200" dirty="0"/>
          </a:p>
          <a:p>
            <a:pPr algn="just">
              <a:lnSpc>
                <a:spcPct val="130000"/>
              </a:lnSpc>
            </a:pPr>
            <a:r>
              <a:rPr lang="en-US" sz="3200" dirty="0"/>
              <a:t>Các nguyên tố có cùng số lớp electron trong nguyên tử được xếp thành một hàng, gọi là </a:t>
            </a:r>
            <a:r>
              <a:rPr lang="en-US" sz="3200" dirty="0">
                <a:solidFill>
                  <a:schemeClr val="accent4"/>
                </a:solidFill>
              </a:rPr>
              <a:t>chu kì.</a:t>
            </a:r>
            <a:endParaRPr lang="vi-VN" sz="3200" dirty="0">
              <a:solidFill>
                <a:schemeClr val="accent4"/>
              </a:solidFill>
            </a:endParaRPr>
          </a:p>
          <a:p>
            <a:pPr algn="just">
              <a:lnSpc>
                <a:spcPct val="130000"/>
              </a:lnSpc>
            </a:pPr>
            <a:r>
              <a:rPr lang="vi-VN" sz="3200" b="1" dirty="0">
                <a:latin typeface="Autocar Bold Condensed" panose="020B0500000000000000" pitchFamily="34" charset="0"/>
                <a:ea typeface="Autocar Bold Condensed" panose="020B0500000000000000" pitchFamily="34" charset="0"/>
                <a:cs typeface="Autocar Bold Condensed" panose="020B0500000000000000" pitchFamily="34" charset="0"/>
              </a:rPr>
              <a:t>.</a:t>
            </a:r>
          </a:p>
        </p:txBody>
      </p:sp>
      <p:sp>
        <p:nvSpPr>
          <p:cNvPr id="2" name="Rectangle 1"/>
          <p:cNvSpPr/>
          <p:nvPr/>
        </p:nvSpPr>
        <p:spPr>
          <a:xfrm>
            <a:off x="972151" y="279132"/>
            <a:ext cx="9625264" cy="2156060"/>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gnetic Disk 3"/>
          <p:cNvSpPr/>
          <p:nvPr/>
        </p:nvSpPr>
        <p:spPr>
          <a:xfrm>
            <a:off x="7286324" y="3570972"/>
            <a:ext cx="3724977" cy="2926081"/>
          </a:xfrm>
          <a:prstGeom prst="flowChartMagneticDisk">
            <a:avLst/>
          </a:prstGeom>
          <a:solidFill>
            <a:schemeClr val="accent4">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cumin Pro Condensed" panose="020B0806020202020204" pitchFamily="34" charset="0"/>
              </a:rPr>
              <a:t>CHU KÌ</a:t>
            </a:r>
          </a:p>
        </p:txBody>
      </p:sp>
      <p:sp>
        <p:nvSpPr>
          <p:cNvPr id="7" name="Text Box 3"/>
          <p:cNvSpPr txBox="1">
            <a:spLocks noChangeArrowheads="1"/>
          </p:cNvSpPr>
          <p:nvPr/>
        </p:nvSpPr>
        <p:spPr bwMode="auto">
          <a:xfrm>
            <a:off x="6351810" y="2770636"/>
            <a:ext cx="5594004" cy="646331"/>
          </a:xfrm>
          <a:prstGeom prst="rect">
            <a:avLst/>
          </a:prstGeom>
          <a:solidFill>
            <a:schemeClr val="accent3"/>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vi-VN" sz="3600" b="1" dirty="0">
                <a:solidFill>
                  <a:srgbClr val="C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thứ tự chu kì = số lớp e</a:t>
            </a:r>
          </a:p>
        </p:txBody>
      </p:sp>
      <p:pic>
        <p:nvPicPr>
          <p:cNvPr id="1026" name="Picture 2" descr="Bảng tuần hoàn các yếu tố Digital Market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49" y="3157087"/>
            <a:ext cx="6102416" cy="369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75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9F1B4B1-6AD6-4C9B-B69E-D8CF80772A12}"/>
              </a:ext>
            </a:extLst>
          </p:cNvPr>
          <p:cNvSpPr/>
          <p:nvPr/>
        </p:nvSpPr>
        <p:spPr>
          <a:xfrm>
            <a:off x="1118720" y="2578662"/>
            <a:ext cx="864084" cy="19080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a:extLst>
              <a:ext uri="{FF2B5EF4-FFF2-40B4-BE49-F238E27FC236}">
                <a16:creationId xmlns:a16="http://schemas.microsoft.com/office/drawing/2014/main" id="{5CD1A16E-DFD1-4531-A09F-3CA77BB07AB3}"/>
              </a:ext>
            </a:extLst>
          </p:cNvPr>
          <p:cNvSpPr/>
          <p:nvPr/>
        </p:nvSpPr>
        <p:spPr>
          <a:xfrm>
            <a:off x="1120537" y="4486670"/>
            <a:ext cx="864084" cy="227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a:extLst>
              <a:ext uri="{FF2B5EF4-FFF2-40B4-BE49-F238E27FC236}">
                <a16:creationId xmlns:a16="http://schemas.microsoft.com/office/drawing/2014/main" id="{868C5361-8B75-4FD5-8AC7-B0A34A6A0540}"/>
              </a:ext>
            </a:extLst>
          </p:cNvPr>
          <p:cNvSpPr txBox="1"/>
          <p:nvPr/>
        </p:nvSpPr>
        <p:spPr>
          <a:xfrm>
            <a:off x="1120537" y="2715006"/>
            <a:ext cx="864084" cy="1384995"/>
          </a:xfrm>
          <a:prstGeom prst="rect">
            <a:avLst/>
          </a:prstGeom>
          <a:noFill/>
        </p:spPr>
        <p:txBody>
          <a:bodyPr wrap="square">
            <a:spAutoFit/>
          </a:bodyPr>
          <a:lstStyle/>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a:t>
            </a:r>
          </a:p>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kỳ </a:t>
            </a:r>
          </a:p>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nhỏ</a:t>
            </a:r>
          </a:p>
        </p:txBody>
      </p:sp>
      <p:sp>
        <p:nvSpPr>
          <p:cNvPr id="19" name="TextBox 18">
            <a:extLst>
              <a:ext uri="{FF2B5EF4-FFF2-40B4-BE49-F238E27FC236}">
                <a16:creationId xmlns:a16="http://schemas.microsoft.com/office/drawing/2014/main" id="{A10E4F25-CF2E-4812-8CE5-42423B6B7066}"/>
              </a:ext>
            </a:extLst>
          </p:cNvPr>
          <p:cNvSpPr txBox="1"/>
          <p:nvPr/>
        </p:nvSpPr>
        <p:spPr>
          <a:xfrm>
            <a:off x="2050181" y="1992537"/>
            <a:ext cx="1292288" cy="523220"/>
          </a:xfrm>
          <a:prstGeom prst="rect">
            <a:avLst/>
          </a:prstGeom>
          <a:solidFill>
            <a:srgbClr val="002060"/>
          </a:solidFill>
        </p:spPr>
        <p:txBody>
          <a:bodyPr wrap="square">
            <a:spAutoFit/>
          </a:bodyPr>
          <a:lstStyle/>
          <a:p>
            <a:pPr algn="ctr"/>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kỳ</a:t>
            </a:r>
          </a:p>
        </p:txBody>
      </p:sp>
      <p:sp>
        <p:nvSpPr>
          <p:cNvPr id="9" name="TextBox 8">
            <a:extLst>
              <a:ext uri="{FF2B5EF4-FFF2-40B4-BE49-F238E27FC236}">
                <a16:creationId xmlns:a16="http://schemas.microsoft.com/office/drawing/2014/main" id="{3FE06BBC-FE52-41BB-B987-CE223F35EFCA}"/>
              </a:ext>
            </a:extLst>
          </p:cNvPr>
          <p:cNvSpPr txBox="1"/>
          <p:nvPr/>
        </p:nvSpPr>
        <p:spPr>
          <a:xfrm>
            <a:off x="3342468" y="1992537"/>
            <a:ext cx="2770606" cy="523220"/>
          </a:xfrm>
          <a:prstGeom prst="rect">
            <a:avLst/>
          </a:prstGeom>
          <a:solidFill>
            <a:srgbClr val="FFC000"/>
          </a:solidFill>
        </p:spPr>
        <p:txBody>
          <a:bodyPr wrap="square">
            <a:spAutoFit/>
          </a:bodyPr>
          <a:lstStyle/>
          <a:p>
            <a:pPr algn="ctr"/>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lượng nguyên tố</a:t>
            </a:r>
          </a:p>
        </p:txBody>
      </p:sp>
      <p:sp>
        <p:nvSpPr>
          <p:cNvPr id="21" name="TextBox 20">
            <a:extLst>
              <a:ext uri="{FF2B5EF4-FFF2-40B4-BE49-F238E27FC236}">
                <a16:creationId xmlns:a16="http://schemas.microsoft.com/office/drawing/2014/main" id="{0895A4C7-7A60-4C46-89CF-320E665CF83E}"/>
              </a:ext>
            </a:extLst>
          </p:cNvPr>
          <p:cNvSpPr txBox="1"/>
          <p:nvPr/>
        </p:nvSpPr>
        <p:spPr>
          <a:xfrm>
            <a:off x="6161200" y="1992537"/>
            <a:ext cx="2510725" cy="523220"/>
          </a:xfrm>
          <a:prstGeom prst="rect">
            <a:avLst/>
          </a:prstGeom>
          <a:solidFill>
            <a:srgbClr val="7030A0"/>
          </a:solidFill>
        </p:spPr>
        <p:txBody>
          <a:bodyPr wrap="square">
            <a:spAutoFit/>
          </a:bodyPr>
          <a:lstStyle/>
          <a:p>
            <a:pPr algn="ctr"/>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tố đầu</a:t>
            </a:r>
          </a:p>
        </p:txBody>
      </p:sp>
      <p:sp>
        <p:nvSpPr>
          <p:cNvPr id="25" name="TextBox 24">
            <a:extLst>
              <a:ext uri="{FF2B5EF4-FFF2-40B4-BE49-F238E27FC236}">
                <a16:creationId xmlns:a16="http://schemas.microsoft.com/office/drawing/2014/main" id="{0628DE31-E1F1-4DB8-BBC0-2FAC96E6B1DA}"/>
              </a:ext>
            </a:extLst>
          </p:cNvPr>
          <p:cNvSpPr txBox="1"/>
          <p:nvPr/>
        </p:nvSpPr>
        <p:spPr>
          <a:xfrm>
            <a:off x="8720052" y="1992537"/>
            <a:ext cx="2510725" cy="523220"/>
          </a:xfrm>
          <a:prstGeom prst="rect">
            <a:avLst/>
          </a:prstGeom>
          <a:solidFill>
            <a:srgbClr val="FF0000"/>
          </a:solidFill>
        </p:spPr>
        <p:txBody>
          <a:bodyPr wrap="square">
            <a:spAutoFit/>
          </a:bodyPr>
          <a:lstStyle/>
          <a:p>
            <a:pPr algn="ctr"/>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tố cuối</a:t>
            </a:r>
          </a:p>
        </p:txBody>
      </p:sp>
      <p:sp>
        <p:nvSpPr>
          <p:cNvPr id="31" name="TextBox 30">
            <a:extLst>
              <a:ext uri="{FF2B5EF4-FFF2-40B4-BE49-F238E27FC236}">
                <a16:creationId xmlns:a16="http://schemas.microsoft.com/office/drawing/2014/main" id="{7A5241B3-877B-4437-BF11-391F398E74C5}"/>
              </a:ext>
            </a:extLst>
          </p:cNvPr>
          <p:cNvSpPr txBox="1"/>
          <p:nvPr/>
        </p:nvSpPr>
        <p:spPr>
          <a:xfrm>
            <a:off x="1120537" y="4733445"/>
            <a:ext cx="864084" cy="1384995"/>
          </a:xfrm>
          <a:prstGeom prst="rect">
            <a:avLst/>
          </a:prstGeom>
          <a:noFill/>
        </p:spPr>
        <p:txBody>
          <a:bodyPr wrap="square">
            <a:spAutoFit/>
          </a:bodyPr>
          <a:lstStyle/>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a:t>
            </a:r>
          </a:p>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kỳ </a:t>
            </a:r>
          </a:p>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lớn</a:t>
            </a:r>
          </a:p>
        </p:txBody>
      </p:sp>
      <p:sp>
        <p:nvSpPr>
          <p:cNvPr id="33" name="TextBox 32">
            <a:extLst>
              <a:ext uri="{FF2B5EF4-FFF2-40B4-BE49-F238E27FC236}">
                <a16:creationId xmlns:a16="http://schemas.microsoft.com/office/drawing/2014/main" id="{9B9EBDB5-A107-4A98-95E8-FC36B537334B}"/>
              </a:ext>
            </a:extLst>
          </p:cNvPr>
          <p:cNvSpPr txBox="1"/>
          <p:nvPr/>
        </p:nvSpPr>
        <p:spPr>
          <a:xfrm>
            <a:off x="2446035" y="2700421"/>
            <a:ext cx="500579" cy="3970318"/>
          </a:xfrm>
          <a:prstGeom prst="rect">
            <a:avLst/>
          </a:prstGeom>
          <a:solidFill>
            <a:schemeClr val="accent2">
              <a:lumMod val="20000"/>
              <a:lumOff val="80000"/>
            </a:schemeClr>
          </a:solidFill>
        </p:spPr>
        <p:txBody>
          <a:bodyPr wrap="square" rtlCol="0">
            <a:spAutoFit/>
          </a:bodyPr>
          <a:lstStyle/>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3</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4</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5</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7</a:t>
            </a:r>
          </a:p>
        </p:txBody>
      </p:sp>
      <p:sp>
        <p:nvSpPr>
          <p:cNvPr id="40" name="TextBox 39">
            <a:extLst>
              <a:ext uri="{FF2B5EF4-FFF2-40B4-BE49-F238E27FC236}">
                <a16:creationId xmlns:a16="http://schemas.microsoft.com/office/drawing/2014/main" id="{308CAAAA-2F55-4269-8931-9736D39C6EC3}"/>
              </a:ext>
            </a:extLst>
          </p:cNvPr>
          <p:cNvSpPr txBox="1"/>
          <p:nvPr/>
        </p:nvSpPr>
        <p:spPr>
          <a:xfrm>
            <a:off x="4375932" y="2688611"/>
            <a:ext cx="703677" cy="3970318"/>
          </a:xfrm>
          <a:prstGeom prst="rect">
            <a:avLst/>
          </a:prstGeom>
          <a:solidFill>
            <a:schemeClr val="accent5">
              <a:lumMod val="20000"/>
              <a:lumOff val="80000"/>
            </a:schemeClr>
          </a:solidFill>
        </p:spPr>
        <p:txBody>
          <a:bodyPr wrap="square" rtlCol="0">
            <a:spAutoFit/>
          </a:bodyPr>
          <a:lstStyle/>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8</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8</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18</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18</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32</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32</a:t>
            </a:r>
          </a:p>
        </p:txBody>
      </p:sp>
      <p:sp>
        <p:nvSpPr>
          <p:cNvPr id="42" name="TextBox 41">
            <a:extLst>
              <a:ext uri="{FF2B5EF4-FFF2-40B4-BE49-F238E27FC236}">
                <a16:creationId xmlns:a16="http://schemas.microsoft.com/office/drawing/2014/main" id="{3D2DD589-AAAB-4EF7-934D-5092D0276529}"/>
              </a:ext>
            </a:extLst>
          </p:cNvPr>
          <p:cNvSpPr txBox="1"/>
          <p:nvPr/>
        </p:nvSpPr>
        <p:spPr>
          <a:xfrm>
            <a:off x="7065556" y="2688611"/>
            <a:ext cx="740710" cy="3970318"/>
          </a:xfrm>
          <a:prstGeom prst="rect">
            <a:avLst/>
          </a:prstGeom>
          <a:solidFill>
            <a:schemeClr val="accent6">
              <a:lumMod val="20000"/>
              <a:lumOff val="80000"/>
            </a:schemeClr>
          </a:solidFill>
        </p:spPr>
        <p:txBody>
          <a:bodyPr wrap="square" rtlCol="0">
            <a:spAutoFit/>
          </a:bodyPr>
          <a:lstStyle/>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H</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Li</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Na</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K</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Rb</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Cs</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Fr</a:t>
            </a:r>
          </a:p>
        </p:txBody>
      </p:sp>
      <p:sp>
        <p:nvSpPr>
          <p:cNvPr id="44" name="TextBox 43">
            <a:extLst>
              <a:ext uri="{FF2B5EF4-FFF2-40B4-BE49-F238E27FC236}">
                <a16:creationId xmlns:a16="http://schemas.microsoft.com/office/drawing/2014/main" id="{0840137D-E846-47AE-8FF5-1BA422185995}"/>
              </a:ext>
            </a:extLst>
          </p:cNvPr>
          <p:cNvSpPr txBox="1"/>
          <p:nvPr/>
        </p:nvSpPr>
        <p:spPr>
          <a:xfrm>
            <a:off x="9591356" y="2700421"/>
            <a:ext cx="768116" cy="3970318"/>
          </a:xfrm>
          <a:prstGeom prst="rect">
            <a:avLst/>
          </a:prstGeom>
          <a:solidFill>
            <a:schemeClr val="tx2">
              <a:lumMod val="20000"/>
              <a:lumOff val="80000"/>
            </a:schemeClr>
          </a:solidFill>
        </p:spPr>
        <p:txBody>
          <a:bodyPr wrap="square" rtlCol="0">
            <a:spAutoFit/>
          </a:bodyPr>
          <a:lstStyle/>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He</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Ne</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Ar</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Kr</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Xe</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Rn</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Uuo</a:t>
            </a:r>
          </a:p>
        </p:txBody>
      </p:sp>
      <p:sp>
        <p:nvSpPr>
          <p:cNvPr id="3" name="Rectangle 2"/>
          <p:cNvSpPr/>
          <p:nvPr/>
        </p:nvSpPr>
        <p:spPr>
          <a:xfrm>
            <a:off x="2050182" y="2578662"/>
            <a:ext cx="9180596" cy="1908008"/>
          </a:xfrm>
          <a:prstGeom prst="rect">
            <a:avLst/>
          </a:prstGeom>
          <a:noFill/>
          <a:ln w="571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E36383A-57A2-4FB0-A4BD-EDDC187B61C5}"/>
              </a:ext>
            </a:extLst>
          </p:cNvPr>
          <p:cNvSpPr txBox="1"/>
          <p:nvPr/>
        </p:nvSpPr>
        <p:spPr>
          <a:xfrm>
            <a:off x="320722" y="128799"/>
            <a:ext cx="9845525" cy="923330"/>
          </a:xfrm>
          <a:prstGeom prst="rect">
            <a:avLst/>
          </a:prstGeom>
          <a:noFill/>
        </p:spPr>
        <p:txBody>
          <a:bodyPr wrap="square" rtlCol="0">
            <a:spAutoFit/>
          </a:bodyPr>
          <a:lstStyle/>
          <a:p>
            <a:r>
              <a:rPr lang="vi-VN" sz="5400" dirty="0">
                <a:blipFill>
                  <a:blip r:embed="rId3"/>
                  <a:stretch>
                    <a:fillRect/>
                  </a:stretch>
                </a:blipFill>
                <a:latin typeface="#9Slide05 Habano" panose="02040603050506020204" pitchFamily="18" charset="0"/>
              </a:rPr>
              <a:t>Cấu tạo bảng tuần hoàn</a:t>
            </a:r>
          </a:p>
        </p:txBody>
      </p:sp>
      <p:sp>
        <p:nvSpPr>
          <p:cNvPr id="2" name="Line Callout 2 (Accent Bar) 1"/>
          <p:cNvSpPr/>
          <p:nvPr/>
        </p:nvSpPr>
        <p:spPr>
          <a:xfrm>
            <a:off x="9197955" y="922946"/>
            <a:ext cx="2032822" cy="665221"/>
          </a:xfrm>
          <a:prstGeom prst="accentCallout2">
            <a:avLst>
              <a:gd name="adj1" fmla="val 18750"/>
              <a:gd name="adj2" fmla="val -8333"/>
              <a:gd name="adj3" fmla="val 18750"/>
              <a:gd name="adj4" fmla="val -16667"/>
              <a:gd name="adj5" fmla="val 371649"/>
              <a:gd name="adj6" fmla="val -76303"/>
            </a:avLst>
          </a:prstGeom>
          <a:solidFill>
            <a:schemeClr val="accent6">
              <a:lumMod val="60000"/>
              <a:lumOff val="4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Oswald SemiBold" panose="00000700000000000000" pitchFamily="2" charset="0"/>
              </a:rPr>
              <a:t>Kim loại kiềm</a:t>
            </a:r>
          </a:p>
        </p:txBody>
      </p:sp>
      <p:sp>
        <p:nvSpPr>
          <p:cNvPr id="17" name="Line Callout 3 (Accent Bar) 16"/>
          <p:cNvSpPr/>
          <p:nvPr/>
        </p:nvSpPr>
        <p:spPr>
          <a:xfrm>
            <a:off x="9197955" y="921704"/>
            <a:ext cx="2032822" cy="665221"/>
          </a:xfrm>
          <a:prstGeom prst="accentCallout3">
            <a:avLst>
              <a:gd name="adj1" fmla="val 18750"/>
              <a:gd name="adj2" fmla="val -8333"/>
              <a:gd name="adj3" fmla="val 18750"/>
              <a:gd name="adj4" fmla="val -16667"/>
              <a:gd name="adj5" fmla="val 100000"/>
              <a:gd name="adj6" fmla="val -16667"/>
              <a:gd name="adj7" fmla="val 305404"/>
              <a:gd name="adj8" fmla="val 24812"/>
            </a:avLst>
          </a:prstGeom>
          <a:solidFill>
            <a:schemeClr val="accent4">
              <a:lumMod val="40000"/>
              <a:lumOff val="6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Oswald SemiBold" panose="00000700000000000000" pitchFamily="2" charset="0"/>
              </a:rPr>
              <a:t>Khí hiếm</a:t>
            </a:r>
          </a:p>
        </p:txBody>
      </p:sp>
      <p:sp>
        <p:nvSpPr>
          <p:cNvPr id="20" name="Cloud 19"/>
          <p:cNvSpPr/>
          <p:nvPr/>
        </p:nvSpPr>
        <p:spPr>
          <a:xfrm>
            <a:off x="2251468" y="1612943"/>
            <a:ext cx="6292427" cy="3839445"/>
          </a:xfrm>
          <a:prstGeom prst="cloud">
            <a:avLst/>
          </a:prstGeom>
          <a:solidFill>
            <a:srgbClr val="542E3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7 IcielBaliho Script" pitchFamily="2" charset="0"/>
              </a:rPr>
              <a:t>Qua quan sát bảng tuần hoàn ở trên, em có nhận xét gì về cấu tạo bảng tuần hoàn</a:t>
            </a:r>
          </a:p>
        </p:txBody>
      </p:sp>
    </p:spTree>
    <p:custDataLst>
      <p:tags r:id="rId1"/>
    </p:custDataLst>
    <p:extLst>
      <p:ext uri="{BB962C8B-B14F-4D97-AF65-F5344CB8AC3E}">
        <p14:creationId xmlns:p14="http://schemas.microsoft.com/office/powerpoint/2010/main" val="3349173162"/>
      </p:ext>
    </p:extLst>
  </p:cSld>
  <p:clrMapOvr>
    <a:masterClrMapping/>
  </p:clrMapOvr>
  <p:transition spd="slow" advTm="75273">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7"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8928" t="64821" r="20360" b="-295"/>
          <a:stretch/>
        </p:blipFill>
        <p:spPr>
          <a:xfrm>
            <a:off x="119742" y="101600"/>
            <a:ext cx="1025450" cy="878115"/>
          </a:xfrm>
          <a:prstGeom prst="rect">
            <a:avLst/>
          </a:prstGeom>
        </p:spPr>
      </p:pic>
      <p:sp>
        <p:nvSpPr>
          <p:cNvPr id="3" name="TextBox 6"/>
          <p:cNvSpPr txBox="1"/>
          <p:nvPr/>
        </p:nvSpPr>
        <p:spPr>
          <a:xfrm>
            <a:off x="2278361" y="325386"/>
            <a:ext cx="7659947" cy="923330"/>
          </a:xfrm>
          <a:prstGeom prst="rect">
            <a:avLst/>
          </a:prstGeom>
          <a:solidFill>
            <a:schemeClr val="tx2">
              <a:lumMod val="50000"/>
            </a:schemeClr>
          </a:solidFill>
          <a:effectLst/>
        </p:spPr>
        <p:txBody>
          <a:bodyPr wrap="square">
            <a:spAutoFit/>
          </a:bodyPr>
          <a:lstStyle/>
          <a:p>
            <a:pPr algn="ctr">
              <a:defRPr/>
            </a:pPr>
            <a:r>
              <a:rPr lang="en-US" altLang="zh-CN" sz="5400" b="1" dirty="0">
                <a:ln w="6350">
                  <a:noFill/>
                </a:ln>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CẤU TẠO BẢNG TUẦN HOÀN</a:t>
            </a:r>
          </a:p>
        </p:txBody>
      </p:sp>
      <p:grpSp>
        <p:nvGrpSpPr>
          <p:cNvPr id="20" name="组合 19"/>
          <p:cNvGrpSpPr/>
          <p:nvPr/>
        </p:nvGrpSpPr>
        <p:grpSpPr>
          <a:xfrm>
            <a:off x="4072806" y="1886903"/>
            <a:ext cx="2027477" cy="1547614"/>
            <a:chOff x="4066842" y="1162493"/>
            <a:chExt cx="2344656" cy="1789723"/>
          </a:xfrm>
          <a:effectLst>
            <a:outerShdw blurRad="127000" dist="63500" dir="8100000" algn="tr" rotWithShape="0">
              <a:schemeClr val="tx1">
                <a:lumMod val="75000"/>
                <a:lumOff val="25000"/>
                <a:alpha val="40000"/>
              </a:schemeClr>
            </a:outerShdw>
          </a:effectLst>
        </p:grpSpPr>
        <p:sp>
          <p:nvSpPr>
            <p:cNvPr id="21" name="任意多边形 20"/>
            <p:cNvSpPr/>
            <p:nvPr/>
          </p:nvSpPr>
          <p:spPr>
            <a:xfrm>
              <a:off x="5246965" y="1162493"/>
              <a:ext cx="1164533" cy="1789723"/>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FFC00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任意多边形 21"/>
            <p:cNvSpPr/>
            <p:nvPr/>
          </p:nvSpPr>
          <p:spPr>
            <a:xfrm>
              <a:off x="4066842" y="1162493"/>
              <a:ext cx="1184028" cy="121920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3" name="组合 22"/>
          <p:cNvGrpSpPr/>
          <p:nvPr/>
        </p:nvGrpSpPr>
        <p:grpSpPr>
          <a:xfrm>
            <a:off x="4074117" y="3422268"/>
            <a:ext cx="2027477" cy="1547614"/>
            <a:chOff x="4074117" y="3422268"/>
            <a:chExt cx="2027477" cy="1547614"/>
          </a:xfrm>
          <a:effectLst>
            <a:outerShdw blurRad="127000" dist="63500" dir="8100000" algn="tr" rotWithShape="0">
              <a:schemeClr val="tx1">
                <a:lumMod val="75000"/>
                <a:lumOff val="25000"/>
                <a:alpha val="40000"/>
              </a:schemeClr>
            </a:outerShdw>
          </a:effectLst>
        </p:grpSpPr>
        <p:sp>
          <p:nvSpPr>
            <p:cNvPr id="24" name="任意多边形 23"/>
            <p:cNvSpPr/>
            <p:nvPr/>
          </p:nvSpPr>
          <p:spPr>
            <a:xfrm>
              <a:off x="5094596" y="3422268"/>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tx1">
                <a:lumMod val="75000"/>
                <a:lumOff val="2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任意多边形 24"/>
            <p:cNvSpPr/>
            <p:nvPr/>
          </p:nvSpPr>
          <p:spPr>
            <a:xfrm>
              <a:off x="4074117" y="3422268"/>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 name="组合 25"/>
          <p:cNvGrpSpPr/>
          <p:nvPr/>
        </p:nvGrpSpPr>
        <p:grpSpPr>
          <a:xfrm>
            <a:off x="4083085" y="4969882"/>
            <a:ext cx="2027477" cy="1547614"/>
            <a:chOff x="4083085" y="4969882"/>
            <a:chExt cx="2027477" cy="1547614"/>
          </a:xfrm>
          <a:effectLst>
            <a:outerShdw blurRad="127000" dist="63500" dir="8100000" algn="tr" rotWithShape="0">
              <a:schemeClr val="tx1">
                <a:lumMod val="75000"/>
                <a:lumOff val="25000"/>
                <a:alpha val="40000"/>
              </a:schemeClr>
            </a:outerShdw>
          </a:effectLst>
        </p:grpSpPr>
        <p:sp>
          <p:nvSpPr>
            <p:cNvPr id="27" name="任意多边形 26"/>
            <p:cNvSpPr/>
            <p:nvPr/>
          </p:nvSpPr>
          <p:spPr>
            <a:xfrm>
              <a:off x="5103564" y="4969882"/>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00B0F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任意多边形 27"/>
            <p:cNvSpPr/>
            <p:nvPr/>
          </p:nvSpPr>
          <p:spPr>
            <a:xfrm>
              <a:off x="4083085" y="4969882"/>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9" name="组合 28"/>
          <p:cNvGrpSpPr/>
          <p:nvPr/>
        </p:nvGrpSpPr>
        <p:grpSpPr>
          <a:xfrm>
            <a:off x="6099367" y="2749307"/>
            <a:ext cx="2027477" cy="1547614"/>
            <a:chOff x="6099367" y="2749307"/>
            <a:chExt cx="2027477" cy="1547614"/>
          </a:xfrm>
          <a:effectLst>
            <a:outerShdw blurRad="127000" dist="63500" dir="2700000" algn="tl" rotWithShape="0">
              <a:schemeClr val="tx1">
                <a:lumMod val="75000"/>
                <a:lumOff val="25000"/>
                <a:alpha val="40000"/>
              </a:schemeClr>
            </a:outerShdw>
          </a:effectLst>
        </p:grpSpPr>
        <p:sp>
          <p:nvSpPr>
            <p:cNvPr id="30" name="任意多边形 29"/>
            <p:cNvSpPr/>
            <p:nvPr/>
          </p:nvSpPr>
          <p:spPr>
            <a:xfrm flipH="1">
              <a:off x="6099367" y="2749307"/>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C0000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任意多边形 30"/>
            <p:cNvSpPr/>
            <p:nvPr/>
          </p:nvSpPr>
          <p:spPr>
            <a:xfrm flipH="1">
              <a:off x="7102988" y="2749307"/>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组合 31"/>
          <p:cNvGrpSpPr/>
          <p:nvPr/>
        </p:nvGrpSpPr>
        <p:grpSpPr>
          <a:xfrm>
            <a:off x="6108335" y="4296921"/>
            <a:ext cx="2027477" cy="1547614"/>
            <a:chOff x="6108335" y="4296921"/>
            <a:chExt cx="2027477" cy="1547614"/>
          </a:xfrm>
          <a:effectLst>
            <a:outerShdw blurRad="127000" dist="63500" dir="2700000" algn="tl" rotWithShape="0">
              <a:schemeClr val="tx1">
                <a:lumMod val="75000"/>
                <a:lumOff val="25000"/>
                <a:alpha val="40000"/>
              </a:schemeClr>
            </a:outerShdw>
          </a:effectLst>
        </p:grpSpPr>
        <p:sp>
          <p:nvSpPr>
            <p:cNvPr id="33" name="任意多边形 32"/>
            <p:cNvSpPr/>
            <p:nvPr/>
          </p:nvSpPr>
          <p:spPr>
            <a:xfrm flipH="1">
              <a:off x="6108335" y="4296921"/>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2F737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任意多边形 33"/>
            <p:cNvSpPr/>
            <p:nvPr/>
          </p:nvSpPr>
          <p:spPr>
            <a:xfrm flipH="1">
              <a:off x="7111956" y="4296921"/>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5" name="Freeform 223"/>
          <p:cNvSpPr>
            <a:spLocks/>
          </p:cNvSpPr>
          <p:nvPr/>
        </p:nvSpPr>
        <p:spPr bwMode="auto">
          <a:xfrm>
            <a:off x="6354151" y="3087753"/>
            <a:ext cx="544971" cy="441984"/>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矩形 35"/>
          <p:cNvSpPr/>
          <p:nvPr/>
        </p:nvSpPr>
        <p:spPr>
          <a:xfrm>
            <a:off x="4209472" y="2068322"/>
            <a:ext cx="744491" cy="769441"/>
          </a:xfrm>
          <a:prstGeom prst="rect">
            <a:avLst/>
          </a:prstGeom>
        </p:spPr>
        <p:txBody>
          <a:bodyPr wrap="square">
            <a:spAutoFit/>
          </a:bodyPr>
          <a:lstStyle/>
          <a:p>
            <a:pPr algn="ctr"/>
            <a:r>
              <a:rPr lang="en-US" altLang="zh-CN" sz="4400" b="1" dirty="0">
                <a:solidFill>
                  <a:prstClr val="black">
                    <a:lumMod val="50000"/>
                    <a:lumOff val="50000"/>
                  </a:prstClr>
                </a:solidFill>
                <a:latin typeface="Agency FB" panose="020B0503020202020204" pitchFamily="34" charset="0"/>
                <a:ea typeface="微软雅黑" panose="020B0503020204020204" pitchFamily="34" charset="-122"/>
              </a:rPr>
              <a:t>01</a:t>
            </a:r>
            <a:endParaRPr lang="zh-CN" altLang="en-US" sz="4400" b="1" dirty="0">
              <a:solidFill>
                <a:prstClr val="black">
                  <a:lumMod val="50000"/>
                  <a:lumOff val="50000"/>
                </a:prstClr>
              </a:solidFill>
              <a:latin typeface="Agency FB" panose="020B0503020202020204" pitchFamily="34" charset="0"/>
              <a:ea typeface="微软雅黑" panose="020B0503020204020204" pitchFamily="34" charset="-122"/>
            </a:endParaRPr>
          </a:p>
        </p:txBody>
      </p:sp>
      <p:sp>
        <p:nvSpPr>
          <p:cNvPr id="37" name="矩形 36"/>
          <p:cNvSpPr/>
          <p:nvPr/>
        </p:nvSpPr>
        <p:spPr>
          <a:xfrm>
            <a:off x="7087451" y="2916061"/>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gency FB" panose="020B0503020202020204" pitchFamily="34" charset="0"/>
                <a:ea typeface="微软雅黑" panose="020B0503020204020204" pitchFamily="34" charset="-122"/>
              </a:rPr>
              <a:t>02</a:t>
            </a:r>
            <a:endParaRPr lang="zh-CN" altLang="en-US" sz="4400" b="1" dirty="0">
              <a:solidFill>
                <a:prstClr val="black">
                  <a:lumMod val="50000"/>
                  <a:lumOff val="50000"/>
                </a:prstClr>
              </a:solidFill>
              <a:latin typeface="Agency FB" panose="020B0503020202020204" pitchFamily="34" charset="0"/>
              <a:ea typeface="微软雅黑" panose="020B0503020204020204" pitchFamily="34" charset="-122"/>
            </a:endParaRPr>
          </a:p>
        </p:txBody>
      </p:sp>
      <p:sp>
        <p:nvSpPr>
          <p:cNvPr id="38" name="矩形 37"/>
          <p:cNvSpPr/>
          <p:nvPr/>
        </p:nvSpPr>
        <p:spPr>
          <a:xfrm>
            <a:off x="4067389" y="3570807"/>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gency FB" panose="020B0503020202020204" pitchFamily="34" charset="0"/>
                <a:ea typeface="微软雅黑" panose="020B0503020204020204" pitchFamily="34" charset="-122"/>
              </a:rPr>
              <a:t>03</a:t>
            </a:r>
            <a:endParaRPr lang="zh-CN" altLang="en-US" sz="4400" b="1" dirty="0">
              <a:solidFill>
                <a:prstClr val="black">
                  <a:lumMod val="50000"/>
                  <a:lumOff val="50000"/>
                </a:prstClr>
              </a:solidFill>
              <a:latin typeface="Agency FB" panose="020B0503020202020204" pitchFamily="34" charset="0"/>
              <a:ea typeface="微软雅黑" panose="020B0503020204020204" pitchFamily="34" charset="-122"/>
            </a:endParaRPr>
          </a:p>
        </p:txBody>
      </p:sp>
      <p:sp>
        <p:nvSpPr>
          <p:cNvPr id="39" name="矩形 38"/>
          <p:cNvSpPr/>
          <p:nvPr/>
        </p:nvSpPr>
        <p:spPr>
          <a:xfrm>
            <a:off x="7111956" y="4443702"/>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gency FB" panose="020B0503020202020204" pitchFamily="34" charset="0"/>
                <a:ea typeface="微软雅黑" panose="020B0503020204020204" pitchFamily="34" charset="-122"/>
              </a:rPr>
              <a:t>04</a:t>
            </a:r>
            <a:endParaRPr lang="zh-CN" altLang="en-US" sz="4400" b="1" dirty="0">
              <a:solidFill>
                <a:prstClr val="black">
                  <a:lumMod val="50000"/>
                  <a:lumOff val="50000"/>
                </a:prstClr>
              </a:solidFill>
              <a:latin typeface="Agency FB" panose="020B0503020202020204" pitchFamily="34" charset="0"/>
              <a:ea typeface="微软雅黑" panose="020B0503020204020204" pitchFamily="34" charset="-122"/>
            </a:endParaRPr>
          </a:p>
        </p:txBody>
      </p:sp>
      <p:sp>
        <p:nvSpPr>
          <p:cNvPr id="40" name="矩形 39"/>
          <p:cNvSpPr/>
          <p:nvPr/>
        </p:nvSpPr>
        <p:spPr>
          <a:xfrm>
            <a:off x="4074117" y="5101642"/>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gency FB" panose="020B0503020202020204" pitchFamily="34" charset="0"/>
                <a:ea typeface="微软雅黑" panose="020B0503020204020204" pitchFamily="34" charset="-122"/>
              </a:rPr>
              <a:t>05</a:t>
            </a:r>
            <a:endParaRPr lang="zh-CN" altLang="en-US" sz="4400" b="1" dirty="0">
              <a:solidFill>
                <a:prstClr val="black">
                  <a:lumMod val="50000"/>
                  <a:lumOff val="50000"/>
                </a:prstClr>
              </a:solidFill>
              <a:latin typeface="Agency FB" panose="020B0503020202020204" pitchFamily="34" charset="0"/>
              <a:ea typeface="微软雅黑" panose="020B0503020204020204" pitchFamily="34" charset="-122"/>
            </a:endParaRPr>
          </a:p>
        </p:txBody>
      </p:sp>
      <p:sp>
        <p:nvSpPr>
          <p:cNvPr id="44" name="Freeform 26"/>
          <p:cNvSpPr>
            <a:spLocks noEditPoints="1"/>
          </p:cNvSpPr>
          <p:nvPr/>
        </p:nvSpPr>
        <p:spPr bwMode="auto">
          <a:xfrm>
            <a:off x="5381213" y="5293386"/>
            <a:ext cx="431141" cy="452970"/>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rgbClr val="ED7D31"/>
              </a:solidFill>
            </a:endParaRPr>
          </a:p>
        </p:txBody>
      </p:sp>
      <p:sp>
        <p:nvSpPr>
          <p:cNvPr id="45" name="文本框 44"/>
          <p:cNvSpPr txBox="1"/>
          <p:nvPr/>
        </p:nvSpPr>
        <p:spPr>
          <a:xfrm>
            <a:off x="267862" y="1856714"/>
            <a:ext cx="3613864" cy="1360372"/>
          </a:xfrm>
          <a:prstGeom prst="rect">
            <a:avLst/>
          </a:prstGeom>
          <a:noFill/>
          <a:effectLst/>
        </p:spPr>
        <p:txBody>
          <a:bodyPr wrap="square" rtlCol="0">
            <a:spAutoFit/>
          </a:bodyPr>
          <a:lstStyle/>
          <a:p>
            <a:pPr algn="just">
              <a:lnSpc>
                <a:spcPct val="130000"/>
              </a:lnSpc>
            </a:pPr>
            <a:r>
              <a:rPr lang="vi-VN" sz="2200" dirty="0">
                <a:latin typeface="Autocar Bold Condensed" panose="020B0500000000000000" pitchFamily="34" charset="0"/>
                <a:ea typeface="Autocar Bold Condensed" panose="020B0500000000000000" pitchFamily="34" charset="0"/>
                <a:cs typeface="Autocar Bold Condensed" panose="020B0500000000000000" pitchFamily="34" charset="0"/>
              </a:rPr>
              <a:t>Mỗi chu kì đều bắt đầu bằng 1 kim loại kiềm, kết thúc là khí hiếm (trừ chu kì 1 và 7)</a:t>
            </a:r>
          </a:p>
        </p:txBody>
      </p:sp>
      <p:sp>
        <p:nvSpPr>
          <p:cNvPr id="46" name="文本框 45"/>
          <p:cNvSpPr txBox="1"/>
          <p:nvPr/>
        </p:nvSpPr>
        <p:spPr>
          <a:xfrm>
            <a:off x="259882" y="3595183"/>
            <a:ext cx="3613864" cy="920252"/>
          </a:xfrm>
          <a:prstGeom prst="rect">
            <a:avLst/>
          </a:prstGeom>
          <a:noFill/>
          <a:effectLst/>
        </p:spPr>
        <p:txBody>
          <a:bodyPr wrap="square" rtlCol="0">
            <a:spAutoFit/>
          </a:bodyPr>
          <a:lstStyle/>
          <a:p>
            <a:pPr algn="just">
              <a:lnSpc>
                <a:spcPct val="130000"/>
              </a:lnSpc>
            </a:pPr>
            <a:r>
              <a:rPr lang="vi-VN" sz="2200" dirty="0">
                <a:solidFill>
                  <a:srgbClr val="00B0F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Wingdings" panose="05000000000000000000" pitchFamily="2" charset="2"/>
              </a:rPr>
              <a:t>Số nguyên tố theo lớp: 2 – 8 – 8 – 18 – 18 - 36</a:t>
            </a:r>
            <a:endParaRPr lang="vi-VN" sz="2200" dirty="0">
              <a:solidFill>
                <a:srgbClr val="00B0F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47" name="文本框 46"/>
          <p:cNvSpPr txBox="1"/>
          <p:nvPr/>
        </p:nvSpPr>
        <p:spPr>
          <a:xfrm>
            <a:off x="8524643" y="2926126"/>
            <a:ext cx="3564688" cy="925510"/>
          </a:xfrm>
          <a:prstGeom prst="rect">
            <a:avLst/>
          </a:prstGeom>
          <a:noFill/>
          <a:effectLst/>
        </p:spPr>
        <p:txBody>
          <a:bodyPr wrap="square" rtlCol="0">
            <a:spAutoFit/>
          </a:bodyPr>
          <a:lstStyle/>
          <a:p>
            <a:pPr algn="just">
              <a:lnSpc>
                <a:spcPct val="130000"/>
              </a:lnSpc>
            </a:pPr>
            <a:r>
              <a:rPr lang="vi-VN" sz="2200" dirty="0">
                <a:solidFill>
                  <a:srgbClr val="FFC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Trong cùng 1 CK, số e lớp ngoài cùng tăng từ 1 </a:t>
            </a:r>
            <a:r>
              <a:rPr lang="vi-VN" sz="2200" dirty="0">
                <a:solidFill>
                  <a:srgbClr val="FFC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Wingdings" panose="05000000000000000000" pitchFamily="2" charset="2"/>
              </a:rPr>
              <a:t>→ 8</a:t>
            </a:r>
            <a:endParaRPr lang="en-US" sz="2200" dirty="0">
              <a:solidFill>
                <a:srgbClr val="FFC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Wingdings" panose="05000000000000000000" pitchFamily="2" charset="2"/>
            </a:endParaRPr>
          </a:p>
        </p:txBody>
      </p:sp>
      <p:sp>
        <p:nvSpPr>
          <p:cNvPr id="48" name="文本框 47"/>
          <p:cNvSpPr txBox="1"/>
          <p:nvPr/>
        </p:nvSpPr>
        <p:spPr>
          <a:xfrm>
            <a:off x="8520010" y="4681081"/>
            <a:ext cx="3424941" cy="515526"/>
          </a:xfrm>
          <a:prstGeom prst="rect">
            <a:avLst/>
          </a:prstGeom>
          <a:noFill/>
          <a:effectLst/>
        </p:spPr>
        <p:txBody>
          <a:bodyPr wrap="square" rtlCol="0">
            <a:spAutoFit/>
          </a:bodyPr>
          <a:lstStyle/>
          <a:p>
            <a:pPr fontAlgn="base">
              <a:lnSpc>
                <a:spcPct val="125000"/>
              </a:lnSpc>
              <a:spcBef>
                <a:spcPct val="0"/>
              </a:spcBef>
              <a:spcAft>
                <a:spcPct val="0"/>
              </a:spcAft>
            </a:pPr>
            <a:r>
              <a:rPr lang="vi-VN" sz="22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1,2,3 là chu kì nhỏ</a:t>
            </a:r>
            <a:endParaRPr lang="zh-CN" altLang="en-US" sz="2200" dirty="0">
              <a:solidFill>
                <a:prstClr val="black">
                  <a:lumMod val="85000"/>
                  <a:lumOff val="15000"/>
                </a:prstClr>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49" name="文本框 48"/>
          <p:cNvSpPr txBox="1"/>
          <p:nvPr/>
        </p:nvSpPr>
        <p:spPr>
          <a:xfrm>
            <a:off x="275923" y="5123433"/>
            <a:ext cx="3613864" cy="532453"/>
          </a:xfrm>
          <a:prstGeom prst="rect">
            <a:avLst/>
          </a:prstGeom>
          <a:noFill/>
          <a:effectLst/>
        </p:spPr>
        <p:txBody>
          <a:bodyPr wrap="square" rtlCol="0">
            <a:spAutoFit/>
          </a:bodyPr>
          <a:lstStyle/>
          <a:p>
            <a:pPr algn="just">
              <a:lnSpc>
                <a:spcPct val="130000"/>
              </a:lnSpc>
            </a:pPr>
            <a:r>
              <a:rPr lang="vi-VN" sz="22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4,5,6,7 là chu kì lớn.</a:t>
            </a:r>
          </a:p>
        </p:txBody>
      </p:sp>
      <p:grpSp>
        <p:nvGrpSpPr>
          <p:cNvPr id="50" name="Google Shape;9292;p126"/>
          <p:cNvGrpSpPr/>
          <p:nvPr/>
        </p:nvGrpSpPr>
        <p:grpSpPr>
          <a:xfrm>
            <a:off x="6210606" y="4373583"/>
            <a:ext cx="753359" cy="775641"/>
            <a:chOff x="4206459" y="1191441"/>
            <a:chExt cx="712557" cy="785901"/>
          </a:xfrm>
          <a:solidFill>
            <a:schemeClr val="accent2">
              <a:lumMod val="40000"/>
              <a:lumOff val="60000"/>
            </a:schemeClr>
          </a:solidFill>
        </p:grpSpPr>
        <p:sp>
          <p:nvSpPr>
            <p:cNvPr id="51" name="Google Shape;9293;p126"/>
            <p:cNvSpPr/>
            <p:nvPr/>
          </p:nvSpPr>
          <p:spPr>
            <a:xfrm>
              <a:off x="4548248" y="1328649"/>
              <a:ext cx="325201" cy="322547"/>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grpFill/>
            <a:ln w="9525" cap="flat" cmpd="sng">
              <a:solidFill>
                <a:srgbClr val="445D7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9294;p126"/>
            <p:cNvSpPr/>
            <p:nvPr/>
          </p:nvSpPr>
          <p:spPr>
            <a:xfrm>
              <a:off x="4557499" y="1656607"/>
              <a:ext cx="306674" cy="306648"/>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grp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9295;p126"/>
            <p:cNvSpPr/>
            <p:nvPr/>
          </p:nvSpPr>
          <p:spPr>
            <a:xfrm>
              <a:off x="4251067" y="1523035"/>
              <a:ext cx="327536" cy="325023"/>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grp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9296;p126"/>
            <p:cNvSpPr/>
            <p:nvPr/>
          </p:nvSpPr>
          <p:spPr>
            <a:xfrm>
              <a:off x="4277366" y="1220917"/>
              <a:ext cx="292242" cy="292217"/>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grpFill/>
            <a:ln w="9525" cap="flat" cmpd="sng">
              <a:solidFill>
                <a:srgbClr val="A5B7C5"/>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5" name="Google Shape;9297;p126"/>
            <p:cNvGrpSpPr/>
            <p:nvPr/>
          </p:nvGrpSpPr>
          <p:grpSpPr>
            <a:xfrm>
              <a:off x="4644280" y="1290523"/>
              <a:ext cx="143716" cy="29463"/>
              <a:chOff x="4644280" y="1290523"/>
              <a:chExt cx="143716" cy="29463"/>
            </a:xfrm>
            <a:grpFill/>
          </p:grpSpPr>
          <p:sp>
            <p:nvSpPr>
              <p:cNvPr id="85" name="Google Shape;9298;p126"/>
              <p:cNvSpPr/>
              <p:nvPr/>
            </p:nvSpPr>
            <p:spPr>
              <a:xfrm>
                <a:off x="4736292" y="1294223"/>
                <a:ext cx="51704" cy="25762"/>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9299;p126"/>
              <p:cNvSpPr/>
              <p:nvPr/>
            </p:nvSpPr>
            <p:spPr>
              <a:xfrm>
                <a:off x="4700066" y="1290523"/>
                <a:ext cx="32206" cy="7988"/>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9300;p126"/>
              <p:cNvSpPr/>
              <p:nvPr/>
            </p:nvSpPr>
            <p:spPr>
              <a:xfrm>
                <a:off x="4644280" y="1300641"/>
                <a:ext cx="20225" cy="13283"/>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9301;p126"/>
              <p:cNvSpPr/>
              <p:nvPr/>
            </p:nvSpPr>
            <p:spPr>
              <a:xfrm>
                <a:off x="4667822" y="1291888"/>
                <a:ext cx="27779" cy="11433"/>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 name="Google Shape;9302;p126"/>
            <p:cNvGrpSpPr/>
            <p:nvPr/>
          </p:nvGrpSpPr>
          <p:grpSpPr>
            <a:xfrm>
              <a:off x="4356567" y="1191441"/>
              <a:ext cx="143690" cy="29488"/>
              <a:chOff x="4356567" y="1191441"/>
              <a:chExt cx="143690" cy="29488"/>
            </a:xfrm>
            <a:grpFill/>
          </p:grpSpPr>
          <p:sp>
            <p:nvSpPr>
              <p:cNvPr id="81" name="Google Shape;9303;p126"/>
              <p:cNvSpPr/>
              <p:nvPr/>
            </p:nvSpPr>
            <p:spPr>
              <a:xfrm>
                <a:off x="4448554" y="1195154"/>
                <a:ext cx="51704" cy="25775"/>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9304;p126"/>
              <p:cNvSpPr/>
              <p:nvPr/>
            </p:nvSpPr>
            <p:spPr>
              <a:xfrm>
                <a:off x="4412341" y="1191441"/>
                <a:ext cx="32206" cy="8013"/>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9305;p126"/>
              <p:cNvSpPr/>
              <p:nvPr/>
            </p:nvSpPr>
            <p:spPr>
              <a:xfrm>
                <a:off x="4356567" y="1201573"/>
                <a:ext cx="20212" cy="1327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9306;p126"/>
              <p:cNvSpPr/>
              <p:nvPr/>
            </p:nvSpPr>
            <p:spPr>
              <a:xfrm>
                <a:off x="4380084" y="1192832"/>
                <a:ext cx="27779" cy="11433"/>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7" name="Google Shape;9307;p126"/>
            <p:cNvGrpSpPr/>
            <p:nvPr/>
          </p:nvGrpSpPr>
          <p:grpSpPr>
            <a:xfrm>
              <a:off x="4339009" y="1863727"/>
              <a:ext cx="143703" cy="29476"/>
              <a:chOff x="4339009" y="1863727"/>
              <a:chExt cx="143703" cy="29476"/>
            </a:xfrm>
            <a:grpFill/>
          </p:grpSpPr>
          <p:sp>
            <p:nvSpPr>
              <p:cNvPr id="77" name="Google Shape;9308;p126"/>
              <p:cNvSpPr/>
              <p:nvPr/>
            </p:nvSpPr>
            <p:spPr>
              <a:xfrm>
                <a:off x="4339009" y="1863727"/>
                <a:ext cx="51691" cy="25762"/>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9309;p126"/>
              <p:cNvSpPr/>
              <p:nvPr/>
            </p:nvSpPr>
            <p:spPr>
              <a:xfrm>
                <a:off x="4394732" y="1885202"/>
                <a:ext cx="32193" cy="8001"/>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9310;p126"/>
              <p:cNvSpPr/>
              <p:nvPr/>
            </p:nvSpPr>
            <p:spPr>
              <a:xfrm>
                <a:off x="4462488" y="1869814"/>
                <a:ext cx="20225" cy="13258"/>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9311;p126"/>
              <p:cNvSpPr/>
              <p:nvPr/>
            </p:nvSpPr>
            <p:spPr>
              <a:xfrm>
                <a:off x="4431392" y="1880392"/>
                <a:ext cx="27804" cy="11433"/>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 name="Google Shape;9312;p126"/>
            <p:cNvGrpSpPr/>
            <p:nvPr/>
          </p:nvGrpSpPr>
          <p:grpSpPr>
            <a:xfrm>
              <a:off x="4206459" y="1607315"/>
              <a:ext cx="29539" cy="142899"/>
              <a:chOff x="4206459" y="1607315"/>
              <a:chExt cx="29539" cy="142899"/>
            </a:xfrm>
            <a:grpFill/>
          </p:grpSpPr>
          <p:sp>
            <p:nvSpPr>
              <p:cNvPr id="73" name="Google Shape;9313;p126"/>
              <p:cNvSpPr/>
              <p:nvPr/>
            </p:nvSpPr>
            <p:spPr>
              <a:xfrm>
                <a:off x="4209840" y="1607315"/>
                <a:ext cx="26158" cy="50989"/>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9314;p126"/>
              <p:cNvSpPr/>
              <p:nvPr/>
            </p:nvSpPr>
            <p:spPr>
              <a:xfrm>
                <a:off x="4206459" y="1662910"/>
                <a:ext cx="8230" cy="3178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9315;p126"/>
              <p:cNvSpPr/>
              <p:nvPr/>
            </p:nvSpPr>
            <p:spPr>
              <a:xfrm>
                <a:off x="4216194" y="1730768"/>
                <a:ext cx="14227" cy="19446"/>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9316;p126"/>
              <p:cNvSpPr/>
              <p:nvPr/>
            </p:nvSpPr>
            <p:spPr>
              <a:xfrm>
                <a:off x="4207607" y="1699506"/>
                <a:ext cx="12045" cy="27153"/>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 name="Google Shape;9317;p126"/>
            <p:cNvSpPr/>
            <p:nvPr/>
          </p:nvSpPr>
          <p:spPr>
            <a:xfrm>
              <a:off x="4250519" y="1416170"/>
              <a:ext cx="26783" cy="52303"/>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9318;p126"/>
            <p:cNvSpPr/>
            <p:nvPr/>
          </p:nvSpPr>
          <p:spPr>
            <a:xfrm>
              <a:off x="4276166" y="1471370"/>
              <a:ext cx="24359" cy="2529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9319;p126"/>
            <p:cNvSpPr/>
            <p:nvPr/>
          </p:nvSpPr>
          <p:spPr>
            <a:xfrm>
              <a:off x="4330231" y="1513121"/>
              <a:ext cx="21462" cy="10986"/>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9320;p126"/>
            <p:cNvSpPr/>
            <p:nvPr/>
          </p:nvSpPr>
          <p:spPr>
            <a:xfrm>
              <a:off x="4302005" y="1497298"/>
              <a:ext cx="25469" cy="17647"/>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3" name="Google Shape;9321;p126"/>
            <p:cNvGrpSpPr/>
            <p:nvPr/>
          </p:nvGrpSpPr>
          <p:grpSpPr>
            <a:xfrm>
              <a:off x="4889463" y="1423737"/>
              <a:ext cx="29552" cy="142899"/>
              <a:chOff x="4889463" y="1423737"/>
              <a:chExt cx="29552" cy="142899"/>
            </a:xfrm>
            <a:grpFill/>
          </p:grpSpPr>
          <p:sp>
            <p:nvSpPr>
              <p:cNvPr id="69" name="Google Shape;9322;p126"/>
              <p:cNvSpPr/>
              <p:nvPr/>
            </p:nvSpPr>
            <p:spPr>
              <a:xfrm>
                <a:off x="4889463" y="1515647"/>
                <a:ext cx="26158" cy="50989"/>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9323;p126"/>
              <p:cNvSpPr/>
              <p:nvPr/>
            </p:nvSpPr>
            <p:spPr>
              <a:xfrm>
                <a:off x="4910772" y="1479256"/>
                <a:ext cx="8243" cy="3178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9324;p126"/>
              <p:cNvSpPr/>
              <p:nvPr/>
            </p:nvSpPr>
            <p:spPr>
              <a:xfrm>
                <a:off x="4895052" y="1423737"/>
                <a:ext cx="14215" cy="19446"/>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9325;p126"/>
              <p:cNvSpPr/>
              <p:nvPr/>
            </p:nvSpPr>
            <p:spPr>
              <a:xfrm>
                <a:off x="4905783" y="1447292"/>
                <a:ext cx="12071" cy="27153"/>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 name="Google Shape;9326;p126"/>
            <p:cNvGrpSpPr/>
            <p:nvPr/>
          </p:nvGrpSpPr>
          <p:grpSpPr>
            <a:xfrm>
              <a:off x="4771663" y="1876896"/>
              <a:ext cx="108651" cy="100447"/>
              <a:chOff x="4771663" y="1876896"/>
              <a:chExt cx="108651" cy="100447"/>
            </a:xfrm>
            <a:grpFill/>
          </p:grpSpPr>
          <p:sp>
            <p:nvSpPr>
              <p:cNvPr id="65" name="Google Shape;9327;p126"/>
              <p:cNvSpPr/>
              <p:nvPr/>
            </p:nvSpPr>
            <p:spPr>
              <a:xfrm>
                <a:off x="4771663" y="1951210"/>
                <a:ext cx="53184" cy="26132"/>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9328;p126"/>
              <p:cNvSpPr/>
              <p:nvPr/>
            </p:nvSpPr>
            <p:spPr>
              <a:xfrm>
                <a:off x="4826850" y="1927897"/>
                <a:ext cx="26081" cy="23529"/>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9329;p126"/>
              <p:cNvSpPr/>
              <p:nvPr/>
            </p:nvSpPr>
            <p:spPr>
              <a:xfrm>
                <a:off x="4868600" y="1876896"/>
                <a:ext cx="11714" cy="20531"/>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9330;p126"/>
              <p:cNvSpPr/>
              <p:nvPr/>
            </p:nvSpPr>
            <p:spPr>
              <a:xfrm>
                <a:off x="4852804" y="1901038"/>
                <a:ext cx="18528" cy="24589"/>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89" name="Google Shape;10024;p128"/>
          <p:cNvGrpSpPr/>
          <p:nvPr/>
        </p:nvGrpSpPr>
        <p:grpSpPr>
          <a:xfrm>
            <a:off x="5284358" y="2209248"/>
            <a:ext cx="495844" cy="487588"/>
            <a:chOff x="860940" y="2746477"/>
            <a:chExt cx="371883" cy="365691"/>
          </a:xfrm>
          <a:solidFill>
            <a:schemeClr val="accent6">
              <a:lumMod val="50000"/>
            </a:schemeClr>
          </a:solidFill>
        </p:grpSpPr>
        <p:sp>
          <p:nvSpPr>
            <p:cNvPr id="90" name="Google Shape;10025;p128"/>
            <p:cNvSpPr/>
            <p:nvPr/>
          </p:nvSpPr>
          <p:spPr>
            <a:xfrm>
              <a:off x="908191" y="3026302"/>
              <a:ext cx="30294" cy="28961"/>
            </a:xfrm>
            <a:custGeom>
              <a:avLst/>
              <a:gdLst/>
              <a:ahLst/>
              <a:cxnLst/>
              <a:rect l="l" t="t" r="r" b="b"/>
              <a:pathLst>
                <a:path w="954" h="912" extrusionOk="0">
                  <a:moveTo>
                    <a:pt x="763" y="1"/>
                  </a:moveTo>
                  <a:cubicBezTo>
                    <a:pt x="718" y="1"/>
                    <a:pt x="674" y="16"/>
                    <a:pt x="644" y="45"/>
                  </a:cubicBezTo>
                  <a:lnTo>
                    <a:pt x="60" y="629"/>
                  </a:lnTo>
                  <a:cubicBezTo>
                    <a:pt x="1" y="688"/>
                    <a:pt x="1" y="807"/>
                    <a:pt x="60" y="867"/>
                  </a:cubicBezTo>
                  <a:cubicBezTo>
                    <a:pt x="90" y="897"/>
                    <a:pt x="135" y="911"/>
                    <a:pt x="179" y="911"/>
                  </a:cubicBezTo>
                  <a:cubicBezTo>
                    <a:pt x="224" y="911"/>
                    <a:pt x="269" y="897"/>
                    <a:pt x="299" y="867"/>
                  </a:cubicBezTo>
                  <a:lnTo>
                    <a:pt x="882" y="283"/>
                  </a:lnTo>
                  <a:cubicBezTo>
                    <a:pt x="953" y="224"/>
                    <a:pt x="953" y="105"/>
                    <a:pt x="882" y="45"/>
                  </a:cubicBezTo>
                  <a:cubicBezTo>
                    <a:pt x="852" y="16"/>
                    <a:pt x="807" y="1"/>
                    <a:pt x="763"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0026;p128"/>
            <p:cNvSpPr/>
            <p:nvPr/>
          </p:nvSpPr>
          <p:spPr>
            <a:xfrm>
              <a:off x="943757" y="3061836"/>
              <a:ext cx="30263" cy="28961"/>
            </a:xfrm>
            <a:custGeom>
              <a:avLst/>
              <a:gdLst/>
              <a:ahLst/>
              <a:cxnLst/>
              <a:rect l="l" t="t" r="r" b="b"/>
              <a:pathLst>
                <a:path w="953" h="912" extrusionOk="0">
                  <a:moveTo>
                    <a:pt x="762" y="1"/>
                  </a:moveTo>
                  <a:cubicBezTo>
                    <a:pt x="717" y="1"/>
                    <a:pt x="673" y="16"/>
                    <a:pt x="643" y="46"/>
                  </a:cubicBezTo>
                  <a:lnTo>
                    <a:pt x="60" y="629"/>
                  </a:lnTo>
                  <a:cubicBezTo>
                    <a:pt x="0" y="688"/>
                    <a:pt x="0" y="807"/>
                    <a:pt x="60" y="867"/>
                  </a:cubicBezTo>
                  <a:cubicBezTo>
                    <a:pt x="89" y="897"/>
                    <a:pt x="134" y="912"/>
                    <a:pt x="179" y="912"/>
                  </a:cubicBezTo>
                  <a:cubicBezTo>
                    <a:pt x="223" y="912"/>
                    <a:pt x="268" y="897"/>
                    <a:pt x="298" y="867"/>
                  </a:cubicBezTo>
                  <a:lnTo>
                    <a:pt x="881" y="284"/>
                  </a:lnTo>
                  <a:cubicBezTo>
                    <a:pt x="953" y="224"/>
                    <a:pt x="953" y="105"/>
                    <a:pt x="881" y="46"/>
                  </a:cubicBezTo>
                  <a:cubicBezTo>
                    <a:pt x="851" y="16"/>
                    <a:pt x="807" y="1"/>
                    <a:pt x="76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0027;p128"/>
            <p:cNvSpPr/>
            <p:nvPr/>
          </p:nvSpPr>
          <p:spPr>
            <a:xfrm>
              <a:off x="926355" y="3044085"/>
              <a:ext cx="29881" cy="28579"/>
            </a:xfrm>
            <a:custGeom>
              <a:avLst/>
              <a:gdLst/>
              <a:ahLst/>
              <a:cxnLst/>
              <a:rect l="l" t="t" r="r" b="b"/>
              <a:pathLst>
                <a:path w="941" h="900" extrusionOk="0">
                  <a:moveTo>
                    <a:pt x="762" y="0"/>
                  </a:moveTo>
                  <a:cubicBezTo>
                    <a:pt x="718" y="0"/>
                    <a:pt x="673" y="15"/>
                    <a:pt x="643" y="45"/>
                  </a:cubicBezTo>
                  <a:lnTo>
                    <a:pt x="60" y="616"/>
                  </a:lnTo>
                  <a:cubicBezTo>
                    <a:pt x="0" y="676"/>
                    <a:pt x="0" y="795"/>
                    <a:pt x="60" y="855"/>
                  </a:cubicBezTo>
                  <a:cubicBezTo>
                    <a:pt x="90" y="884"/>
                    <a:pt x="134" y="899"/>
                    <a:pt x="179" y="899"/>
                  </a:cubicBezTo>
                  <a:cubicBezTo>
                    <a:pt x="224" y="899"/>
                    <a:pt x="268" y="884"/>
                    <a:pt x="298" y="855"/>
                  </a:cubicBezTo>
                  <a:lnTo>
                    <a:pt x="881" y="283"/>
                  </a:lnTo>
                  <a:cubicBezTo>
                    <a:pt x="941" y="224"/>
                    <a:pt x="941" y="116"/>
                    <a:pt x="881" y="45"/>
                  </a:cubicBezTo>
                  <a:cubicBezTo>
                    <a:pt x="852" y="15"/>
                    <a:pt x="807" y="0"/>
                    <a:pt x="762"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0028;p128"/>
            <p:cNvSpPr/>
            <p:nvPr/>
          </p:nvSpPr>
          <p:spPr>
            <a:xfrm>
              <a:off x="860940" y="2746477"/>
              <a:ext cx="371883" cy="365691"/>
            </a:xfrm>
            <a:custGeom>
              <a:avLst/>
              <a:gdLst/>
              <a:ahLst/>
              <a:cxnLst/>
              <a:rect l="l" t="t" r="r" b="b"/>
              <a:pathLst>
                <a:path w="11711" h="11516" extrusionOk="0">
                  <a:moveTo>
                    <a:pt x="11312" y="344"/>
                  </a:moveTo>
                  <a:lnTo>
                    <a:pt x="10835" y="1987"/>
                  </a:lnTo>
                  <a:lnTo>
                    <a:pt x="9680" y="821"/>
                  </a:lnTo>
                  <a:lnTo>
                    <a:pt x="11312" y="344"/>
                  </a:lnTo>
                  <a:close/>
                  <a:moveTo>
                    <a:pt x="4882" y="3821"/>
                  </a:moveTo>
                  <a:lnTo>
                    <a:pt x="2822" y="5881"/>
                  </a:lnTo>
                  <a:lnTo>
                    <a:pt x="477" y="5690"/>
                  </a:lnTo>
                  <a:cubicBezTo>
                    <a:pt x="453" y="5690"/>
                    <a:pt x="429" y="5643"/>
                    <a:pt x="465" y="5631"/>
                  </a:cubicBezTo>
                  <a:cubicBezTo>
                    <a:pt x="1477" y="4619"/>
                    <a:pt x="2822" y="4000"/>
                    <a:pt x="4227" y="3881"/>
                  </a:cubicBezTo>
                  <a:lnTo>
                    <a:pt x="4882" y="3821"/>
                  </a:lnTo>
                  <a:close/>
                  <a:moveTo>
                    <a:pt x="2894" y="6297"/>
                  </a:moveTo>
                  <a:lnTo>
                    <a:pt x="3811" y="7226"/>
                  </a:lnTo>
                  <a:lnTo>
                    <a:pt x="3477" y="7571"/>
                  </a:lnTo>
                  <a:lnTo>
                    <a:pt x="2549" y="6643"/>
                  </a:lnTo>
                  <a:lnTo>
                    <a:pt x="2894" y="6297"/>
                  </a:lnTo>
                  <a:close/>
                  <a:moveTo>
                    <a:pt x="2727" y="7333"/>
                  </a:moveTo>
                  <a:lnTo>
                    <a:pt x="3203" y="7810"/>
                  </a:lnTo>
                  <a:lnTo>
                    <a:pt x="2799" y="8226"/>
                  </a:lnTo>
                  <a:cubicBezTo>
                    <a:pt x="2787" y="8238"/>
                    <a:pt x="2763" y="8262"/>
                    <a:pt x="2739" y="8298"/>
                  </a:cubicBezTo>
                  <a:lnTo>
                    <a:pt x="2310" y="7869"/>
                  </a:lnTo>
                  <a:cubicBezTo>
                    <a:pt x="2287" y="7833"/>
                    <a:pt x="2287" y="7774"/>
                    <a:pt x="2310" y="7750"/>
                  </a:cubicBezTo>
                  <a:lnTo>
                    <a:pt x="2727" y="7333"/>
                  </a:lnTo>
                  <a:close/>
                  <a:moveTo>
                    <a:pt x="9311" y="916"/>
                  </a:moveTo>
                  <a:lnTo>
                    <a:pt x="10740" y="2345"/>
                  </a:lnTo>
                  <a:lnTo>
                    <a:pt x="10299" y="3821"/>
                  </a:lnTo>
                  <a:lnTo>
                    <a:pt x="5597" y="8524"/>
                  </a:lnTo>
                  <a:lnTo>
                    <a:pt x="4680" y="7595"/>
                  </a:lnTo>
                  <a:lnTo>
                    <a:pt x="6823" y="5452"/>
                  </a:lnTo>
                  <a:cubicBezTo>
                    <a:pt x="6966" y="5309"/>
                    <a:pt x="7001" y="5035"/>
                    <a:pt x="6811" y="4833"/>
                  </a:cubicBezTo>
                  <a:cubicBezTo>
                    <a:pt x="6728" y="4750"/>
                    <a:pt x="6617" y="4708"/>
                    <a:pt x="6506" y="4708"/>
                  </a:cubicBezTo>
                  <a:cubicBezTo>
                    <a:pt x="6394" y="4708"/>
                    <a:pt x="6281" y="4750"/>
                    <a:pt x="6192" y="4833"/>
                  </a:cubicBezTo>
                  <a:lnTo>
                    <a:pt x="4049" y="6976"/>
                  </a:lnTo>
                  <a:lnTo>
                    <a:pt x="3132" y="6047"/>
                  </a:lnTo>
                  <a:lnTo>
                    <a:pt x="7835" y="1344"/>
                  </a:lnTo>
                  <a:lnTo>
                    <a:pt x="9311" y="916"/>
                  </a:lnTo>
                  <a:close/>
                  <a:moveTo>
                    <a:pt x="6495" y="5047"/>
                  </a:moveTo>
                  <a:cubicBezTo>
                    <a:pt x="6522" y="5047"/>
                    <a:pt x="6549" y="5059"/>
                    <a:pt x="6573" y="5083"/>
                  </a:cubicBezTo>
                  <a:cubicBezTo>
                    <a:pt x="6609" y="5131"/>
                    <a:pt x="6609" y="5178"/>
                    <a:pt x="6573" y="5226"/>
                  </a:cubicBezTo>
                  <a:lnTo>
                    <a:pt x="4311" y="7488"/>
                  </a:lnTo>
                  <a:lnTo>
                    <a:pt x="3203" y="8595"/>
                  </a:lnTo>
                  <a:cubicBezTo>
                    <a:pt x="3180" y="8619"/>
                    <a:pt x="3153" y="8631"/>
                    <a:pt x="3127" y="8631"/>
                  </a:cubicBezTo>
                  <a:cubicBezTo>
                    <a:pt x="3102" y="8631"/>
                    <a:pt x="3078" y="8619"/>
                    <a:pt x="3060" y="8595"/>
                  </a:cubicBezTo>
                  <a:cubicBezTo>
                    <a:pt x="3013" y="8548"/>
                    <a:pt x="3013" y="8488"/>
                    <a:pt x="3060" y="8441"/>
                  </a:cubicBezTo>
                  <a:lnTo>
                    <a:pt x="6418" y="5083"/>
                  </a:lnTo>
                  <a:cubicBezTo>
                    <a:pt x="6442" y="5059"/>
                    <a:pt x="6469" y="5047"/>
                    <a:pt x="6495" y="5047"/>
                  </a:cubicBezTo>
                  <a:close/>
                  <a:moveTo>
                    <a:pt x="4430" y="7857"/>
                  </a:moveTo>
                  <a:lnTo>
                    <a:pt x="5346" y="8786"/>
                  </a:lnTo>
                  <a:lnTo>
                    <a:pt x="5001" y="9119"/>
                  </a:lnTo>
                  <a:lnTo>
                    <a:pt x="4989" y="9119"/>
                  </a:lnTo>
                  <a:lnTo>
                    <a:pt x="4084" y="8202"/>
                  </a:lnTo>
                  <a:lnTo>
                    <a:pt x="4430" y="7857"/>
                  </a:lnTo>
                  <a:close/>
                  <a:moveTo>
                    <a:pt x="3846" y="8429"/>
                  </a:moveTo>
                  <a:lnTo>
                    <a:pt x="4323" y="8905"/>
                  </a:lnTo>
                  <a:lnTo>
                    <a:pt x="3906" y="9322"/>
                  </a:lnTo>
                  <a:cubicBezTo>
                    <a:pt x="3894" y="9334"/>
                    <a:pt x="3858" y="9357"/>
                    <a:pt x="3846" y="9357"/>
                  </a:cubicBezTo>
                  <a:cubicBezTo>
                    <a:pt x="3834" y="9357"/>
                    <a:pt x="3811" y="9357"/>
                    <a:pt x="3787" y="9322"/>
                  </a:cubicBezTo>
                  <a:lnTo>
                    <a:pt x="3358" y="8905"/>
                  </a:lnTo>
                  <a:cubicBezTo>
                    <a:pt x="3382" y="8893"/>
                    <a:pt x="3394" y="8881"/>
                    <a:pt x="3430" y="8845"/>
                  </a:cubicBezTo>
                  <a:lnTo>
                    <a:pt x="3846" y="8429"/>
                  </a:lnTo>
                  <a:close/>
                  <a:moveTo>
                    <a:pt x="11322" y="1"/>
                  </a:moveTo>
                  <a:cubicBezTo>
                    <a:pt x="11295" y="1"/>
                    <a:pt x="11267" y="4"/>
                    <a:pt x="11240" y="11"/>
                  </a:cubicBezTo>
                  <a:cubicBezTo>
                    <a:pt x="10514" y="213"/>
                    <a:pt x="8394" y="844"/>
                    <a:pt x="7704" y="1035"/>
                  </a:cubicBezTo>
                  <a:cubicBezTo>
                    <a:pt x="7668" y="1047"/>
                    <a:pt x="7656" y="1059"/>
                    <a:pt x="7621" y="1083"/>
                  </a:cubicBezTo>
                  <a:lnTo>
                    <a:pt x="5263" y="3440"/>
                  </a:lnTo>
                  <a:lnTo>
                    <a:pt x="4203" y="3535"/>
                  </a:lnTo>
                  <a:cubicBezTo>
                    <a:pt x="2703" y="3654"/>
                    <a:pt x="1286" y="4321"/>
                    <a:pt x="227" y="5381"/>
                  </a:cubicBezTo>
                  <a:cubicBezTo>
                    <a:pt x="1" y="5595"/>
                    <a:pt x="143" y="5988"/>
                    <a:pt x="465" y="6024"/>
                  </a:cubicBezTo>
                  <a:lnTo>
                    <a:pt x="2525" y="6190"/>
                  </a:lnTo>
                  <a:lnTo>
                    <a:pt x="2310" y="6405"/>
                  </a:lnTo>
                  <a:cubicBezTo>
                    <a:pt x="2179" y="6536"/>
                    <a:pt x="2179" y="6750"/>
                    <a:pt x="2310" y="6881"/>
                  </a:cubicBezTo>
                  <a:lnTo>
                    <a:pt x="2525" y="7083"/>
                  </a:lnTo>
                  <a:lnTo>
                    <a:pt x="2108" y="7500"/>
                  </a:lnTo>
                  <a:cubicBezTo>
                    <a:pt x="1941" y="7667"/>
                    <a:pt x="1941" y="7941"/>
                    <a:pt x="2108" y="8095"/>
                  </a:cubicBezTo>
                  <a:lnTo>
                    <a:pt x="3561" y="9560"/>
                  </a:lnTo>
                  <a:cubicBezTo>
                    <a:pt x="3644" y="9643"/>
                    <a:pt x="3751" y="9685"/>
                    <a:pt x="3858" y="9685"/>
                  </a:cubicBezTo>
                  <a:cubicBezTo>
                    <a:pt x="3965" y="9685"/>
                    <a:pt x="4073" y="9643"/>
                    <a:pt x="4156" y="9560"/>
                  </a:cubicBezTo>
                  <a:lnTo>
                    <a:pt x="4573" y="9143"/>
                  </a:lnTo>
                  <a:lnTo>
                    <a:pt x="4763" y="9334"/>
                  </a:lnTo>
                  <a:cubicBezTo>
                    <a:pt x="4835" y="9399"/>
                    <a:pt x="4924" y="9432"/>
                    <a:pt x="5015" y="9432"/>
                  </a:cubicBezTo>
                  <a:cubicBezTo>
                    <a:pt x="5105" y="9432"/>
                    <a:pt x="5198" y="9399"/>
                    <a:pt x="5275" y="9334"/>
                  </a:cubicBezTo>
                  <a:lnTo>
                    <a:pt x="5477" y="9131"/>
                  </a:lnTo>
                  <a:lnTo>
                    <a:pt x="5656" y="11179"/>
                  </a:lnTo>
                  <a:cubicBezTo>
                    <a:pt x="5680" y="11334"/>
                    <a:pt x="5763" y="11453"/>
                    <a:pt x="5894" y="11500"/>
                  </a:cubicBezTo>
                  <a:cubicBezTo>
                    <a:pt x="5935" y="11511"/>
                    <a:pt x="5975" y="11516"/>
                    <a:pt x="6015" y="11516"/>
                  </a:cubicBezTo>
                  <a:cubicBezTo>
                    <a:pt x="6115" y="11516"/>
                    <a:pt x="6210" y="11482"/>
                    <a:pt x="6287" y="11405"/>
                  </a:cubicBezTo>
                  <a:cubicBezTo>
                    <a:pt x="6942" y="10750"/>
                    <a:pt x="7430" y="9977"/>
                    <a:pt x="7763" y="9119"/>
                  </a:cubicBezTo>
                  <a:cubicBezTo>
                    <a:pt x="7787" y="9024"/>
                    <a:pt x="7740" y="8941"/>
                    <a:pt x="7656" y="8893"/>
                  </a:cubicBezTo>
                  <a:cubicBezTo>
                    <a:pt x="7635" y="8885"/>
                    <a:pt x="7614" y="8881"/>
                    <a:pt x="7594" y="8881"/>
                  </a:cubicBezTo>
                  <a:cubicBezTo>
                    <a:pt x="7525" y="8881"/>
                    <a:pt x="7467" y="8926"/>
                    <a:pt x="7430" y="9000"/>
                  </a:cubicBezTo>
                  <a:cubicBezTo>
                    <a:pt x="7132" y="9810"/>
                    <a:pt x="6656" y="10560"/>
                    <a:pt x="6037" y="11167"/>
                  </a:cubicBezTo>
                  <a:cubicBezTo>
                    <a:pt x="6027" y="11172"/>
                    <a:pt x="6015" y="11175"/>
                    <a:pt x="6005" y="11175"/>
                  </a:cubicBezTo>
                  <a:cubicBezTo>
                    <a:pt x="5990" y="11175"/>
                    <a:pt x="5978" y="11169"/>
                    <a:pt x="5978" y="11155"/>
                  </a:cubicBezTo>
                  <a:lnTo>
                    <a:pt x="5763" y="8822"/>
                  </a:lnTo>
                  <a:lnTo>
                    <a:pt x="7835" y="6750"/>
                  </a:lnTo>
                  <a:lnTo>
                    <a:pt x="7835" y="6750"/>
                  </a:lnTo>
                  <a:cubicBezTo>
                    <a:pt x="7763" y="7583"/>
                    <a:pt x="7740" y="7810"/>
                    <a:pt x="7656" y="8238"/>
                  </a:cubicBezTo>
                  <a:cubicBezTo>
                    <a:pt x="7644" y="8322"/>
                    <a:pt x="7680" y="8417"/>
                    <a:pt x="7787" y="8441"/>
                  </a:cubicBezTo>
                  <a:cubicBezTo>
                    <a:pt x="7803" y="8445"/>
                    <a:pt x="7819" y="8447"/>
                    <a:pt x="7834" y="8447"/>
                  </a:cubicBezTo>
                  <a:cubicBezTo>
                    <a:pt x="7909" y="8447"/>
                    <a:pt x="7972" y="8399"/>
                    <a:pt x="8002" y="8310"/>
                  </a:cubicBezTo>
                  <a:cubicBezTo>
                    <a:pt x="8121" y="7786"/>
                    <a:pt x="8121" y="7548"/>
                    <a:pt x="8216" y="6393"/>
                  </a:cubicBezTo>
                  <a:lnTo>
                    <a:pt x="10585" y="4023"/>
                  </a:lnTo>
                  <a:cubicBezTo>
                    <a:pt x="10597" y="4011"/>
                    <a:pt x="10621" y="3976"/>
                    <a:pt x="10633" y="3952"/>
                  </a:cubicBezTo>
                  <a:lnTo>
                    <a:pt x="11109" y="2345"/>
                  </a:lnTo>
                  <a:lnTo>
                    <a:pt x="11669" y="404"/>
                  </a:lnTo>
                  <a:cubicBezTo>
                    <a:pt x="11711" y="193"/>
                    <a:pt x="11529" y="1"/>
                    <a:pt x="1132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0029;p128"/>
            <p:cNvSpPr/>
            <p:nvPr/>
          </p:nvSpPr>
          <p:spPr>
            <a:xfrm>
              <a:off x="1070396" y="2832057"/>
              <a:ext cx="90406" cy="69035"/>
            </a:xfrm>
            <a:custGeom>
              <a:avLst/>
              <a:gdLst/>
              <a:ahLst/>
              <a:cxnLst/>
              <a:rect l="l" t="t" r="r" b="b"/>
              <a:pathLst>
                <a:path w="2847" h="2174" extrusionOk="0">
                  <a:moveTo>
                    <a:pt x="1730" y="0"/>
                  </a:moveTo>
                  <a:cubicBezTo>
                    <a:pt x="1668" y="0"/>
                    <a:pt x="1610" y="44"/>
                    <a:pt x="1584" y="114"/>
                  </a:cubicBezTo>
                  <a:cubicBezTo>
                    <a:pt x="1537" y="197"/>
                    <a:pt x="1584" y="293"/>
                    <a:pt x="1668" y="328"/>
                  </a:cubicBezTo>
                  <a:cubicBezTo>
                    <a:pt x="2179" y="554"/>
                    <a:pt x="2299" y="1221"/>
                    <a:pt x="1906" y="1614"/>
                  </a:cubicBezTo>
                  <a:cubicBezTo>
                    <a:pt x="1751" y="1769"/>
                    <a:pt x="1551" y="1846"/>
                    <a:pt x="1350" y="1846"/>
                  </a:cubicBezTo>
                  <a:cubicBezTo>
                    <a:pt x="1150" y="1846"/>
                    <a:pt x="947" y="1769"/>
                    <a:pt x="786" y="1614"/>
                  </a:cubicBezTo>
                  <a:cubicBezTo>
                    <a:pt x="405" y="1221"/>
                    <a:pt x="525" y="566"/>
                    <a:pt x="1025" y="328"/>
                  </a:cubicBezTo>
                  <a:cubicBezTo>
                    <a:pt x="1120" y="293"/>
                    <a:pt x="1144" y="197"/>
                    <a:pt x="1120" y="114"/>
                  </a:cubicBezTo>
                  <a:cubicBezTo>
                    <a:pt x="1083" y="41"/>
                    <a:pt x="1019" y="10"/>
                    <a:pt x="954" y="10"/>
                  </a:cubicBezTo>
                  <a:cubicBezTo>
                    <a:pt x="934" y="10"/>
                    <a:pt x="913" y="13"/>
                    <a:pt x="894" y="19"/>
                  </a:cubicBezTo>
                  <a:cubicBezTo>
                    <a:pt x="179" y="352"/>
                    <a:pt x="1" y="1281"/>
                    <a:pt x="572" y="1852"/>
                  </a:cubicBezTo>
                  <a:cubicBezTo>
                    <a:pt x="786" y="2078"/>
                    <a:pt x="1072" y="2174"/>
                    <a:pt x="1370" y="2174"/>
                  </a:cubicBezTo>
                  <a:cubicBezTo>
                    <a:pt x="2334" y="2162"/>
                    <a:pt x="2846" y="947"/>
                    <a:pt x="2132" y="245"/>
                  </a:cubicBezTo>
                  <a:cubicBezTo>
                    <a:pt x="2037" y="150"/>
                    <a:pt x="1918" y="66"/>
                    <a:pt x="1798" y="19"/>
                  </a:cubicBezTo>
                  <a:cubicBezTo>
                    <a:pt x="1776" y="6"/>
                    <a:pt x="1753" y="0"/>
                    <a:pt x="173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 name="Google Shape;10049;p128"/>
          <p:cNvGrpSpPr/>
          <p:nvPr/>
        </p:nvGrpSpPr>
        <p:grpSpPr>
          <a:xfrm>
            <a:off x="5338372" y="3689716"/>
            <a:ext cx="638916" cy="607205"/>
            <a:chOff x="4675986" y="2745684"/>
            <a:chExt cx="381346" cy="368644"/>
          </a:xfrm>
          <a:solidFill>
            <a:schemeClr val="bg1"/>
          </a:solidFill>
        </p:grpSpPr>
        <p:sp>
          <p:nvSpPr>
            <p:cNvPr id="96" name="Google Shape;10050;p128"/>
            <p:cNvSpPr/>
            <p:nvPr/>
          </p:nvSpPr>
          <p:spPr>
            <a:xfrm>
              <a:off x="4828918" y="2895345"/>
              <a:ext cx="69226" cy="69258"/>
            </a:xfrm>
            <a:custGeom>
              <a:avLst/>
              <a:gdLst/>
              <a:ahLst/>
              <a:cxnLst/>
              <a:rect l="l" t="t" r="r" b="b"/>
              <a:pathLst>
                <a:path w="2180" h="2181" extrusionOk="0">
                  <a:moveTo>
                    <a:pt x="1100" y="1"/>
                  </a:moveTo>
                  <a:cubicBezTo>
                    <a:pt x="535" y="1"/>
                    <a:pt x="1" y="443"/>
                    <a:pt x="1" y="1098"/>
                  </a:cubicBezTo>
                  <a:cubicBezTo>
                    <a:pt x="1" y="1705"/>
                    <a:pt x="501" y="2181"/>
                    <a:pt x="1096" y="2181"/>
                  </a:cubicBezTo>
                  <a:cubicBezTo>
                    <a:pt x="1703" y="2181"/>
                    <a:pt x="2180" y="1693"/>
                    <a:pt x="2180" y="1098"/>
                  </a:cubicBezTo>
                  <a:cubicBezTo>
                    <a:pt x="2180" y="1014"/>
                    <a:pt x="2180" y="955"/>
                    <a:pt x="2168" y="895"/>
                  </a:cubicBezTo>
                  <a:cubicBezTo>
                    <a:pt x="2146" y="819"/>
                    <a:pt x="2074" y="763"/>
                    <a:pt x="1989" y="763"/>
                  </a:cubicBezTo>
                  <a:cubicBezTo>
                    <a:pt x="1981" y="763"/>
                    <a:pt x="1973" y="763"/>
                    <a:pt x="1965" y="764"/>
                  </a:cubicBezTo>
                  <a:cubicBezTo>
                    <a:pt x="1882" y="776"/>
                    <a:pt x="1822" y="871"/>
                    <a:pt x="1834" y="955"/>
                  </a:cubicBezTo>
                  <a:cubicBezTo>
                    <a:pt x="1915" y="1442"/>
                    <a:pt x="1524" y="1834"/>
                    <a:pt x="1092" y="1834"/>
                  </a:cubicBezTo>
                  <a:cubicBezTo>
                    <a:pt x="954" y="1834"/>
                    <a:pt x="812" y="1794"/>
                    <a:pt x="679" y="1705"/>
                  </a:cubicBezTo>
                  <a:cubicBezTo>
                    <a:pt x="60" y="1288"/>
                    <a:pt x="358" y="336"/>
                    <a:pt x="1096" y="336"/>
                  </a:cubicBezTo>
                  <a:cubicBezTo>
                    <a:pt x="1251" y="336"/>
                    <a:pt x="1418" y="395"/>
                    <a:pt x="1548" y="502"/>
                  </a:cubicBezTo>
                  <a:cubicBezTo>
                    <a:pt x="1581" y="525"/>
                    <a:pt x="1615" y="536"/>
                    <a:pt x="1649" y="536"/>
                  </a:cubicBezTo>
                  <a:cubicBezTo>
                    <a:pt x="1701" y="536"/>
                    <a:pt x="1750" y="510"/>
                    <a:pt x="1787" y="466"/>
                  </a:cubicBezTo>
                  <a:cubicBezTo>
                    <a:pt x="1846" y="395"/>
                    <a:pt x="1834" y="288"/>
                    <a:pt x="1763" y="228"/>
                  </a:cubicBezTo>
                  <a:cubicBezTo>
                    <a:pt x="1558" y="72"/>
                    <a:pt x="1327" y="1"/>
                    <a:pt x="110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0051;p128"/>
            <p:cNvSpPr/>
            <p:nvPr/>
          </p:nvSpPr>
          <p:spPr>
            <a:xfrm>
              <a:off x="4675986" y="2745684"/>
              <a:ext cx="381346" cy="368644"/>
            </a:xfrm>
            <a:custGeom>
              <a:avLst/>
              <a:gdLst/>
              <a:ahLst/>
              <a:cxnLst/>
              <a:rect l="l" t="t" r="r" b="b"/>
              <a:pathLst>
                <a:path w="12009" h="11609" extrusionOk="0">
                  <a:moveTo>
                    <a:pt x="1049" y="2188"/>
                  </a:moveTo>
                  <a:cubicBezTo>
                    <a:pt x="1173" y="2188"/>
                    <a:pt x="1299" y="2229"/>
                    <a:pt x="1411" y="2322"/>
                  </a:cubicBezTo>
                  <a:cubicBezTo>
                    <a:pt x="1650" y="2512"/>
                    <a:pt x="1697" y="2846"/>
                    <a:pt x="1531" y="3096"/>
                  </a:cubicBezTo>
                  <a:cubicBezTo>
                    <a:pt x="1413" y="3272"/>
                    <a:pt x="1231" y="3354"/>
                    <a:pt x="1049" y="3354"/>
                  </a:cubicBezTo>
                  <a:cubicBezTo>
                    <a:pt x="791" y="3354"/>
                    <a:pt x="534" y="3188"/>
                    <a:pt x="471" y="2893"/>
                  </a:cubicBezTo>
                  <a:cubicBezTo>
                    <a:pt x="401" y="2493"/>
                    <a:pt x="714" y="2188"/>
                    <a:pt x="1049" y="2188"/>
                  </a:cubicBezTo>
                  <a:close/>
                  <a:moveTo>
                    <a:pt x="4317" y="3036"/>
                  </a:moveTo>
                  <a:cubicBezTo>
                    <a:pt x="4400" y="3084"/>
                    <a:pt x="5472" y="3703"/>
                    <a:pt x="5567" y="3751"/>
                  </a:cubicBezTo>
                  <a:lnTo>
                    <a:pt x="4317" y="4465"/>
                  </a:lnTo>
                  <a:lnTo>
                    <a:pt x="4317" y="3036"/>
                  </a:lnTo>
                  <a:close/>
                  <a:moveTo>
                    <a:pt x="7496" y="3036"/>
                  </a:moveTo>
                  <a:lnTo>
                    <a:pt x="7496" y="4465"/>
                  </a:lnTo>
                  <a:lnTo>
                    <a:pt x="6245" y="3751"/>
                  </a:lnTo>
                  <a:lnTo>
                    <a:pt x="7496" y="3036"/>
                  </a:lnTo>
                  <a:close/>
                  <a:moveTo>
                    <a:pt x="9246" y="2262"/>
                  </a:moveTo>
                  <a:cubicBezTo>
                    <a:pt x="10115" y="2262"/>
                    <a:pt x="10829" y="2965"/>
                    <a:pt x="10829" y="3858"/>
                  </a:cubicBezTo>
                  <a:cubicBezTo>
                    <a:pt x="10829" y="4429"/>
                    <a:pt x="10520" y="4953"/>
                    <a:pt x="10032" y="5239"/>
                  </a:cubicBezTo>
                  <a:lnTo>
                    <a:pt x="9448" y="5572"/>
                  </a:lnTo>
                  <a:cubicBezTo>
                    <a:pt x="9270" y="5477"/>
                    <a:pt x="8055" y="4775"/>
                    <a:pt x="7841" y="4656"/>
                  </a:cubicBezTo>
                  <a:lnTo>
                    <a:pt x="7841" y="2834"/>
                  </a:lnTo>
                  <a:cubicBezTo>
                    <a:pt x="8305" y="2596"/>
                    <a:pt x="8627" y="2262"/>
                    <a:pt x="9246" y="2262"/>
                  </a:cubicBezTo>
                  <a:close/>
                  <a:moveTo>
                    <a:pt x="2565" y="2283"/>
                  </a:moveTo>
                  <a:cubicBezTo>
                    <a:pt x="2837" y="2283"/>
                    <a:pt x="3111" y="2352"/>
                    <a:pt x="3364" y="2489"/>
                  </a:cubicBezTo>
                  <a:cubicBezTo>
                    <a:pt x="3745" y="2715"/>
                    <a:pt x="3602" y="2620"/>
                    <a:pt x="3971" y="2846"/>
                  </a:cubicBezTo>
                  <a:lnTo>
                    <a:pt x="3971" y="4656"/>
                  </a:lnTo>
                  <a:lnTo>
                    <a:pt x="2352" y="5584"/>
                  </a:lnTo>
                  <a:lnTo>
                    <a:pt x="1769" y="5251"/>
                  </a:lnTo>
                  <a:cubicBezTo>
                    <a:pt x="1400" y="5049"/>
                    <a:pt x="1126" y="4703"/>
                    <a:pt x="1030" y="4287"/>
                  </a:cubicBezTo>
                  <a:cubicBezTo>
                    <a:pt x="971" y="4096"/>
                    <a:pt x="947" y="3882"/>
                    <a:pt x="983" y="3691"/>
                  </a:cubicBezTo>
                  <a:lnTo>
                    <a:pt x="983" y="3691"/>
                  </a:lnTo>
                  <a:cubicBezTo>
                    <a:pt x="1005" y="3693"/>
                    <a:pt x="1027" y="3694"/>
                    <a:pt x="1049" y="3694"/>
                  </a:cubicBezTo>
                  <a:cubicBezTo>
                    <a:pt x="1694" y="3694"/>
                    <a:pt x="2153" y="3028"/>
                    <a:pt x="1900" y="2429"/>
                  </a:cubicBezTo>
                  <a:cubicBezTo>
                    <a:pt x="2111" y="2332"/>
                    <a:pt x="2337" y="2283"/>
                    <a:pt x="2565" y="2283"/>
                  </a:cubicBezTo>
                  <a:close/>
                  <a:moveTo>
                    <a:pt x="7841" y="5060"/>
                  </a:moveTo>
                  <a:cubicBezTo>
                    <a:pt x="8008" y="5156"/>
                    <a:pt x="8960" y="5703"/>
                    <a:pt x="9127" y="5787"/>
                  </a:cubicBezTo>
                  <a:lnTo>
                    <a:pt x="7841" y="6513"/>
                  </a:lnTo>
                  <a:lnTo>
                    <a:pt x="7841" y="5060"/>
                  </a:lnTo>
                  <a:close/>
                  <a:moveTo>
                    <a:pt x="3971" y="5060"/>
                  </a:moveTo>
                  <a:lnTo>
                    <a:pt x="3971" y="6525"/>
                  </a:lnTo>
                  <a:lnTo>
                    <a:pt x="2697" y="5787"/>
                  </a:lnTo>
                  <a:lnTo>
                    <a:pt x="3971" y="5060"/>
                  </a:lnTo>
                  <a:close/>
                  <a:moveTo>
                    <a:pt x="5900" y="3965"/>
                  </a:moveTo>
                  <a:lnTo>
                    <a:pt x="7496" y="4870"/>
                  </a:lnTo>
                  <a:lnTo>
                    <a:pt x="7496" y="6715"/>
                  </a:lnTo>
                  <a:lnTo>
                    <a:pt x="5900" y="7620"/>
                  </a:lnTo>
                  <a:lnTo>
                    <a:pt x="4317" y="6715"/>
                  </a:lnTo>
                  <a:lnTo>
                    <a:pt x="4317" y="4870"/>
                  </a:lnTo>
                  <a:lnTo>
                    <a:pt x="5900" y="3965"/>
                  </a:lnTo>
                  <a:close/>
                  <a:moveTo>
                    <a:pt x="4317" y="7120"/>
                  </a:moveTo>
                  <a:lnTo>
                    <a:pt x="5567" y="7835"/>
                  </a:lnTo>
                  <a:lnTo>
                    <a:pt x="4317" y="8549"/>
                  </a:lnTo>
                  <a:lnTo>
                    <a:pt x="4317" y="7120"/>
                  </a:lnTo>
                  <a:close/>
                  <a:moveTo>
                    <a:pt x="7496" y="7108"/>
                  </a:moveTo>
                  <a:lnTo>
                    <a:pt x="7496" y="8549"/>
                  </a:lnTo>
                  <a:cubicBezTo>
                    <a:pt x="7412" y="8501"/>
                    <a:pt x="6341" y="7870"/>
                    <a:pt x="6245" y="7835"/>
                  </a:cubicBezTo>
                  <a:lnTo>
                    <a:pt x="7496" y="7108"/>
                  </a:lnTo>
                  <a:close/>
                  <a:moveTo>
                    <a:pt x="9484" y="5965"/>
                  </a:moveTo>
                  <a:lnTo>
                    <a:pt x="10055" y="6299"/>
                  </a:lnTo>
                  <a:cubicBezTo>
                    <a:pt x="10436" y="6501"/>
                    <a:pt x="10698" y="6846"/>
                    <a:pt x="10806" y="7263"/>
                  </a:cubicBezTo>
                  <a:cubicBezTo>
                    <a:pt x="10853" y="7442"/>
                    <a:pt x="10865" y="7620"/>
                    <a:pt x="10865" y="7799"/>
                  </a:cubicBezTo>
                  <a:cubicBezTo>
                    <a:pt x="10859" y="7799"/>
                    <a:pt x="10853" y="7799"/>
                    <a:pt x="10847" y="7799"/>
                  </a:cubicBezTo>
                  <a:cubicBezTo>
                    <a:pt x="10143" y="7799"/>
                    <a:pt x="9677" y="8506"/>
                    <a:pt x="9972" y="9120"/>
                  </a:cubicBezTo>
                  <a:cubicBezTo>
                    <a:pt x="9748" y="9235"/>
                    <a:pt x="9502" y="9295"/>
                    <a:pt x="9253" y="9295"/>
                  </a:cubicBezTo>
                  <a:cubicBezTo>
                    <a:pt x="8987" y="9295"/>
                    <a:pt x="8718" y="9226"/>
                    <a:pt x="8472" y="9085"/>
                  </a:cubicBezTo>
                  <a:cubicBezTo>
                    <a:pt x="8079" y="8859"/>
                    <a:pt x="8234" y="8942"/>
                    <a:pt x="7853" y="8728"/>
                  </a:cubicBezTo>
                  <a:lnTo>
                    <a:pt x="7853" y="6894"/>
                  </a:lnTo>
                  <a:lnTo>
                    <a:pt x="9484" y="5965"/>
                  </a:lnTo>
                  <a:close/>
                  <a:moveTo>
                    <a:pt x="10799" y="8158"/>
                  </a:moveTo>
                  <a:cubicBezTo>
                    <a:pt x="10910" y="8158"/>
                    <a:pt x="11021" y="8189"/>
                    <a:pt x="11115" y="8251"/>
                  </a:cubicBezTo>
                  <a:cubicBezTo>
                    <a:pt x="11568" y="8549"/>
                    <a:pt x="11413" y="9216"/>
                    <a:pt x="10913" y="9299"/>
                  </a:cubicBezTo>
                  <a:cubicBezTo>
                    <a:pt x="10869" y="9308"/>
                    <a:pt x="10827" y="9312"/>
                    <a:pt x="10786" y="9312"/>
                  </a:cubicBezTo>
                  <a:cubicBezTo>
                    <a:pt x="10343" y="9312"/>
                    <a:pt x="10056" y="8809"/>
                    <a:pt x="10317" y="8406"/>
                  </a:cubicBezTo>
                  <a:cubicBezTo>
                    <a:pt x="10429" y="8243"/>
                    <a:pt x="10614" y="8158"/>
                    <a:pt x="10799" y="8158"/>
                  </a:cubicBezTo>
                  <a:close/>
                  <a:moveTo>
                    <a:pt x="5900" y="8025"/>
                  </a:moveTo>
                  <a:cubicBezTo>
                    <a:pt x="6103" y="8144"/>
                    <a:pt x="7305" y="8823"/>
                    <a:pt x="7496" y="8930"/>
                  </a:cubicBezTo>
                  <a:lnTo>
                    <a:pt x="7496" y="9644"/>
                  </a:lnTo>
                  <a:cubicBezTo>
                    <a:pt x="7496" y="10525"/>
                    <a:pt x="6781" y="11240"/>
                    <a:pt x="5900" y="11240"/>
                  </a:cubicBezTo>
                  <a:cubicBezTo>
                    <a:pt x="5031" y="11240"/>
                    <a:pt x="4317" y="10525"/>
                    <a:pt x="4317" y="9644"/>
                  </a:cubicBezTo>
                  <a:lnTo>
                    <a:pt x="4317" y="8930"/>
                  </a:lnTo>
                  <a:lnTo>
                    <a:pt x="5900" y="8025"/>
                  </a:lnTo>
                  <a:close/>
                  <a:moveTo>
                    <a:pt x="5900" y="0"/>
                  </a:moveTo>
                  <a:cubicBezTo>
                    <a:pt x="4829" y="0"/>
                    <a:pt x="3971" y="869"/>
                    <a:pt x="3971" y="1941"/>
                  </a:cubicBezTo>
                  <a:lnTo>
                    <a:pt x="3971" y="2441"/>
                  </a:lnTo>
                  <a:cubicBezTo>
                    <a:pt x="3686" y="2274"/>
                    <a:pt x="3793" y="2334"/>
                    <a:pt x="3519" y="2191"/>
                  </a:cubicBezTo>
                  <a:cubicBezTo>
                    <a:pt x="3219" y="2016"/>
                    <a:pt x="2890" y="1933"/>
                    <a:pt x="2564" y="1933"/>
                  </a:cubicBezTo>
                  <a:cubicBezTo>
                    <a:pt x="2268" y="1933"/>
                    <a:pt x="1975" y="2001"/>
                    <a:pt x="1709" y="2131"/>
                  </a:cubicBezTo>
                  <a:cubicBezTo>
                    <a:pt x="1515" y="1930"/>
                    <a:pt x="1277" y="1842"/>
                    <a:pt x="1045" y="1842"/>
                  </a:cubicBezTo>
                  <a:cubicBezTo>
                    <a:pt x="508" y="1842"/>
                    <a:pt x="1" y="2313"/>
                    <a:pt x="126" y="2953"/>
                  </a:cubicBezTo>
                  <a:cubicBezTo>
                    <a:pt x="185" y="3251"/>
                    <a:pt x="388" y="3489"/>
                    <a:pt x="638" y="3608"/>
                  </a:cubicBezTo>
                  <a:cubicBezTo>
                    <a:pt x="530" y="4358"/>
                    <a:pt x="888" y="5156"/>
                    <a:pt x="1590" y="5549"/>
                  </a:cubicBezTo>
                  <a:cubicBezTo>
                    <a:pt x="1828" y="5691"/>
                    <a:pt x="1757" y="5644"/>
                    <a:pt x="1995" y="5787"/>
                  </a:cubicBezTo>
                  <a:lnTo>
                    <a:pt x="1590" y="6025"/>
                  </a:lnTo>
                  <a:cubicBezTo>
                    <a:pt x="995" y="6370"/>
                    <a:pt x="626" y="7025"/>
                    <a:pt x="626" y="7716"/>
                  </a:cubicBezTo>
                  <a:cubicBezTo>
                    <a:pt x="626" y="8704"/>
                    <a:pt x="1400" y="9537"/>
                    <a:pt x="2388" y="9632"/>
                  </a:cubicBezTo>
                  <a:lnTo>
                    <a:pt x="2412" y="9632"/>
                  </a:lnTo>
                  <a:cubicBezTo>
                    <a:pt x="2495" y="9632"/>
                    <a:pt x="2566" y="9573"/>
                    <a:pt x="2566" y="9478"/>
                  </a:cubicBezTo>
                  <a:cubicBezTo>
                    <a:pt x="2590" y="9394"/>
                    <a:pt x="2507" y="9299"/>
                    <a:pt x="2424" y="9299"/>
                  </a:cubicBezTo>
                  <a:cubicBezTo>
                    <a:pt x="1602" y="9228"/>
                    <a:pt x="959" y="8549"/>
                    <a:pt x="959" y="7727"/>
                  </a:cubicBezTo>
                  <a:cubicBezTo>
                    <a:pt x="959" y="7144"/>
                    <a:pt x="1281" y="6620"/>
                    <a:pt x="1769" y="6346"/>
                  </a:cubicBezTo>
                  <a:lnTo>
                    <a:pt x="2352" y="6013"/>
                  </a:lnTo>
                  <a:lnTo>
                    <a:pt x="3971" y="6942"/>
                  </a:lnTo>
                  <a:lnTo>
                    <a:pt x="3971" y="8763"/>
                  </a:lnTo>
                  <a:cubicBezTo>
                    <a:pt x="3436" y="9061"/>
                    <a:pt x="3305" y="9168"/>
                    <a:pt x="3031" y="9263"/>
                  </a:cubicBezTo>
                  <a:cubicBezTo>
                    <a:pt x="2947" y="9287"/>
                    <a:pt x="2900" y="9382"/>
                    <a:pt x="2912" y="9466"/>
                  </a:cubicBezTo>
                  <a:cubicBezTo>
                    <a:pt x="2943" y="9549"/>
                    <a:pt x="3011" y="9587"/>
                    <a:pt x="3091" y="9587"/>
                  </a:cubicBezTo>
                  <a:cubicBezTo>
                    <a:pt x="3103" y="9587"/>
                    <a:pt x="3114" y="9586"/>
                    <a:pt x="3126" y="9585"/>
                  </a:cubicBezTo>
                  <a:cubicBezTo>
                    <a:pt x="3436" y="9501"/>
                    <a:pt x="3578" y="9359"/>
                    <a:pt x="3959" y="9168"/>
                  </a:cubicBezTo>
                  <a:lnTo>
                    <a:pt x="3959" y="9680"/>
                  </a:lnTo>
                  <a:cubicBezTo>
                    <a:pt x="3959" y="10752"/>
                    <a:pt x="4817" y="11609"/>
                    <a:pt x="5888" y="11609"/>
                  </a:cubicBezTo>
                  <a:cubicBezTo>
                    <a:pt x="6960" y="11609"/>
                    <a:pt x="7829" y="10752"/>
                    <a:pt x="7829" y="9680"/>
                  </a:cubicBezTo>
                  <a:lnTo>
                    <a:pt x="7829" y="9168"/>
                  </a:lnTo>
                  <a:cubicBezTo>
                    <a:pt x="8317" y="9454"/>
                    <a:pt x="8627" y="9680"/>
                    <a:pt x="9222" y="9680"/>
                  </a:cubicBezTo>
                  <a:cubicBezTo>
                    <a:pt x="9555" y="9680"/>
                    <a:pt x="9865" y="9597"/>
                    <a:pt x="10151" y="9442"/>
                  </a:cubicBezTo>
                  <a:cubicBezTo>
                    <a:pt x="10315" y="9597"/>
                    <a:pt x="10543" y="9696"/>
                    <a:pt x="10788" y="9696"/>
                  </a:cubicBezTo>
                  <a:cubicBezTo>
                    <a:pt x="10845" y="9696"/>
                    <a:pt x="10902" y="9691"/>
                    <a:pt x="10960" y="9680"/>
                  </a:cubicBezTo>
                  <a:cubicBezTo>
                    <a:pt x="11865" y="9466"/>
                    <a:pt x="12008" y="8263"/>
                    <a:pt x="11175" y="7894"/>
                  </a:cubicBezTo>
                  <a:cubicBezTo>
                    <a:pt x="11246" y="7156"/>
                    <a:pt x="10889" y="6406"/>
                    <a:pt x="10210" y="6013"/>
                  </a:cubicBezTo>
                  <a:cubicBezTo>
                    <a:pt x="9972" y="5882"/>
                    <a:pt x="10044" y="5918"/>
                    <a:pt x="9805" y="5775"/>
                  </a:cubicBezTo>
                  <a:lnTo>
                    <a:pt x="10210" y="5537"/>
                  </a:lnTo>
                  <a:cubicBezTo>
                    <a:pt x="11127" y="5001"/>
                    <a:pt x="11460" y="3810"/>
                    <a:pt x="10925" y="2882"/>
                  </a:cubicBezTo>
                  <a:cubicBezTo>
                    <a:pt x="10579" y="2286"/>
                    <a:pt x="9924" y="1917"/>
                    <a:pt x="9246" y="1917"/>
                  </a:cubicBezTo>
                  <a:cubicBezTo>
                    <a:pt x="8531" y="1917"/>
                    <a:pt x="8139" y="2286"/>
                    <a:pt x="7841" y="2429"/>
                  </a:cubicBezTo>
                  <a:cubicBezTo>
                    <a:pt x="7829" y="2012"/>
                    <a:pt x="7865" y="1810"/>
                    <a:pt x="7793" y="1489"/>
                  </a:cubicBezTo>
                  <a:cubicBezTo>
                    <a:pt x="7783" y="1408"/>
                    <a:pt x="7704" y="1352"/>
                    <a:pt x="7629" y="1352"/>
                  </a:cubicBezTo>
                  <a:cubicBezTo>
                    <a:pt x="7616" y="1352"/>
                    <a:pt x="7603" y="1354"/>
                    <a:pt x="7591" y="1358"/>
                  </a:cubicBezTo>
                  <a:cubicBezTo>
                    <a:pt x="7496" y="1369"/>
                    <a:pt x="7436" y="1477"/>
                    <a:pt x="7448" y="1560"/>
                  </a:cubicBezTo>
                  <a:cubicBezTo>
                    <a:pt x="7507" y="1834"/>
                    <a:pt x="7484" y="1989"/>
                    <a:pt x="7496" y="2620"/>
                  </a:cubicBezTo>
                  <a:lnTo>
                    <a:pt x="5900" y="3525"/>
                  </a:lnTo>
                  <a:lnTo>
                    <a:pt x="4317" y="2620"/>
                  </a:lnTo>
                  <a:lnTo>
                    <a:pt x="4317" y="1941"/>
                  </a:lnTo>
                  <a:cubicBezTo>
                    <a:pt x="4317" y="1060"/>
                    <a:pt x="5031" y="346"/>
                    <a:pt x="5900" y="346"/>
                  </a:cubicBezTo>
                  <a:cubicBezTo>
                    <a:pt x="6424" y="346"/>
                    <a:pt x="6912" y="596"/>
                    <a:pt x="7210" y="1024"/>
                  </a:cubicBezTo>
                  <a:cubicBezTo>
                    <a:pt x="7246" y="1075"/>
                    <a:pt x="7301" y="1100"/>
                    <a:pt x="7354" y="1100"/>
                  </a:cubicBezTo>
                  <a:cubicBezTo>
                    <a:pt x="7388" y="1100"/>
                    <a:pt x="7420" y="1090"/>
                    <a:pt x="7448" y="1072"/>
                  </a:cubicBezTo>
                  <a:cubicBezTo>
                    <a:pt x="7531" y="1012"/>
                    <a:pt x="7543" y="905"/>
                    <a:pt x="7496" y="834"/>
                  </a:cubicBezTo>
                  <a:cubicBezTo>
                    <a:pt x="7138" y="310"/>
                    <a:pt x="6543" y="0"/>
                    <a:pt x="590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5562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37"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900" decel="100000" fill="hold"/>
                                        <p:tgtEl>
                                          <p:spTgt spid="2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25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900" decel="100000" fill="hold"/>
                                        <p:tgtEl>
                                          <p:spTgt spid="2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900" decel="100000" fill="hold"/>
                                        <p:tgtEl>
                                          <p:spTgt spid="2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75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900" decel="100000" fill="hold"/>
                                        <p:tgtEl>
                                          <p:spTgt spid="3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10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900" decel="100000" fill="hold"/>
                                        <p:tgtEl>
                                          <p:spTgt spid="26"/>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46" fill="hold">
                            <p:stCondLst>
                              <p:cond delay="2750"/>
                            </p:stCondLst>
                            <p:childTnLst>
                              <p:par>
                                <p:cTn id="47" presetID="10"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par>
                          <p:cTn id="53" fill="hold">
                            <p:stCondLst>
                              <p:cond delay="325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childTnLst>
                          </p:cTn>
                        </p:par>
                        <p:par>
                          <p:cTn id="69" fill="hold">
                            <p:stCondLst>
                              <p:cond delay="3750"/>
                            </p:stCondLst>
                            <p:childTnLst>
                              <p:par>
                                <p:cTn id="70" presetID="10" presetClass="entr" presetSubtype="0"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grpId="0" nodeType="withEffect">
                                  <p:stCondLst>
                                    <p:cond delay="75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par>
                                <p:cTn id="82" presetID="10" presetClass="entr" presetSubtype="0" fill="hold" grpId="0" nodeType="withEffect">
                                  <p:stCondLst>
                                    <p:cond delay="100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6" grpId="0"/>
      <p:bldP spid="37" grpId="0"/>
      <p:bldP spid="38" grpId="0"/>
      <p:bldP spid="39" grpId="0"/>
      <p:bldP spid="40" grpId="0"/>
      <p:bldP spid="44" grpId="0" animBg="1"/>
      <p:bldP spid="45" grpId="0"/>
      <p:bldP spid="46" grpId="0"/>
      <p:bldP spid="47" grpId="0"/>
      <p:bldP spid="48"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3" name="Footer Placeholder 4"/>
          <p:cNvSpPr>
            <a:spLocks noGrp="1"/>
          </p:cNvSpPr>
          <p:nvPr>
            <p:ph type="ftr" sz="quarter" idx="11"/>
          </p:nvPr>
        </p:nvSpPr>
        <p:spPr>
          <a:xfrm>
            <a:off x="3996404" y="920060"/>
            <a:ext cx="7890796" cy="1643908"/>
          </a:xfrm>
        </p:spPr>
        <p:txBody>
          <a:bodyPr/>
          <a:lstStyle/>
          <a:p>
            <a:pPr algn="ctr">
              <a:lnSpc>
                <a:spcPct val="130000"/>
              </a:lnSpc>
            </a:pPr>
            <a:r>
              <a:rPr lang="vi-VN" sz="3600" dirty="0">
                <a:solidFill>
                  <a:prstClr val="white"/>
                </a:solidFill>
                <a:latin typeface="#9Slide07 IcielBaliho Script" pitchFamily="2" charset="0"/>
                <a:cs typeface="Times New Roman" panose="02020603050405020304" pitchFamily="18" charset="0"/>
              </a:rPr>
              <a:t>Nhận xét điểm giống nhau và khác nhau về cấu hình electron của 3 nguyên tố: Li, Na, K ?</a:t>
            </a:r>
            <a:endParaRPr lang="vi-VN" sz="3600" b="1" dirty="0">
              <a:solidFill>
                <a:prstClr val="white"/>
              </a:solidFill>
              <a:latin typeface="#9Slide07 IcielBaliho Script" pitchFamily="2" charset="0"/>
              <a:cs typeface="Times New Roman" panose="02020603050405020304" pitchFamily="18" charset="0"/>
            </a:endParaRPr>
          </a:p>
        </p:txBody>
      </p:sp>
      <p:sp>
        <p:nvSpPr>
          <p:cNvPr id="63495" name="AutoShape 7"/>
          <p:cNvSpPr>
            <a:spLocks noChangeAspect="1" noChangeArrowheads="1" noTextEdit="1"/>
          </p:cNvSpPr>
          <p:nvPr/>
        </p:nvSpPr>
        <p:spPr bwMode="gray">
          <a:xfrm flipH="1">
            <a:off x="6392864" y="3071813"/>
            <a:ext cx="909637" cy="1244600"/>
          </a:xfrm>
          <a:prstGeom prst="rect">
            <a:avLst/>
          </a:prstGeom>
          <a:noFill/>
          <a:ln w="9525">
            <a:noFill/>
            <a:miter lim="800000"/>
            <a:headEnd/>
            <a:tailEnd/>
          </a:ln>
        </p:spPr>
        <p:txBody>
          <a:bodyPr/>
          <a:lstStyle/>
          <a:p>
            <a:pPr defTabSz="457200"/>
            <a:endParaRPr lang="en-US">
              <a:solidFill>
                <a:prstClr val="white"/>
              </a:solidFill>
            </a:endParaRPr>
          </a:p>
        </p:txBody>
      </p:sp>
      <p:graphicFrame>
        <p:nvGraphicFramePr>
          <p:cNvPr id="24" name="Table 23"/>
          <p:cNvGraphicFramePr>
            <a:graphicFrameLocks noGrp="1"/>
          </p:cNvGraphicFramePr>
          <p:nvPr>
            <p:extLst>
              <p:ext uri="{D42A27DB-BD31-4B8C-83A1-F6EECF244321}">
                <p14:modId xmlns:p14="http://schemas.microsoft.com/office/powerpoint/2010/main" val="1704166673"/>
              </p:ext>
            </p:extLst>
          </p:nvPr>
        </p:nvGraphicFramePr>
        <p:xfrm>
          <a:off x="5361782" y="2479174"/>
          <a:ext cx="2971800" cy="2828544"/>
        </p:xfrm>
        <a:graphic>
          <a:graphicData uri="http://schemas.openxmlformats.org/drawingml/2006/table">
            <a:tbl>
              <a:tblPr/>
              <a:tblGrid>
                <a:gridCol w="2971800">
                  <a:extLst>
                    <a:ext uri="{9D8B030D-6E8A-4147-A177-3AD203B41FA5}">
                      <a16:colId xmlns:a16="http://schemas.microsoft.com/office/drawing/2014/main" val="20000"/>
                    </a:ext>
                  </a:extLst>
                </a:gridCol>
              </a:tblGrid>
              <a:tr h="942848">
                <a:tc>
                  <a:txBody>
                    <a:bodyPr/>
                    <a:lstStyle/>
                    <a:p>
                      <a:pPr>
                        <a:lnSpc>
                          <a:spcPct val="115000"/>
                        </a:lnSpc>
                        <a:spcAft>
                          <a:spcPts val="0"/>
                        </a:spcAft>
                      </a:pPr>
                      <a:r>
                        <a:rPr lang="en-US" sz="2400" baseline="30000" dirty="0">
                          <a:solidFill>
                            <a:schemeClr val="tx1"/>
                          </a:solidFill>
                          <a:latin typeface="Arial" pitchFamily="34" charset="0"/>
                          <a:ea typeface="Calibri"/>
                          <a:cs typeface="Arial" pitchFamily="34" charset="0"/>
                        </a:rPr>
                        <a:t>3</a:t>
                      </a:r>
                      <a:r>
                        <a:rPr lang="en-US" sz="2400" dirty="0">
                          <a:solidFill>
                            <a:schemeClr val="tx1"/>
                          </a:solidFill>
                          <a:latin typeface="Arial" pitchFamily="34" charset="0"/>
                          <a:ea typeface="Calibri"/>
                          <a:cs typeface="Arial" pitchFamily="34" charset="0"/>
                        </a:rPr>
                        <a:t>Li</a:t>
                      </a:r>
                    </a:p>
                    <a:p>
                      <a:pPr>
                        <a:lnSpc>
                          <a:spcPct val="115000"/>
                        </a:lnSpc>
                        <a:spcAft>
                          <a:spcPts val="0"/>
                        </a:spcAft>
                      </a:pPr>
                      <a:r>
                        <a:rPr lang="en-US" sz="2400" dirty="0">
                          <a:solidFill>
                            <a:schemeClr val="tx1"/>
                          </a:solidFill>
                          <a:latin typeface="Arial" pitchFamily="34" charset="0"/>
                          <a:ea typeface="Calibri"/>
                          <a:cs typeface="Arial" pitchFamily="34" charset="0"/>
                        </a:rPr>
                        <a:t>1s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2s</a:t>
                      </a:r>
                      <a:r>
                        <a:rPr lang="en-US" sz="2400" baseline="30000" dirty="0">
                          <a:solidFill>
                            <a:schemeClr val="tx1"/>
                          </a:solidFill>
                          <a:latin typeface="Arial" pitchFamily="34" charset="0"/>
                          <a:ea typeface="Calibri"/>
                          <a:cs typeface="Arial" pitchFamily="34" charset="0"/>
                        </a:rPr>
                        <a:t>1</a:t>
                      </a:r>
                      <a:endParaRPr lang="en-US" sz="24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42848">
                <a:tc>
                  <a:txBody>
                    <a:bodyPr/>
                    <a:lstStyle/>
                    <a:p>
                      <a:pPr>
                        <a:lnSpc>
                          <a:spcPct val="115000"/>
                        </a:lnSpc>
                        <a:spcAft>
                          <a:spcPts val="0"/>
                        </a:spcAft>
                      </a:pPr>
                      <a:r>
                        <a:rPr lang="en-US" sz="2400" baseline="30000" dirty="0">
                          <a:solidFill>
                            <a:schemeClr val="tx1"/>
                          </a:solidFill>
                          <a:latin typeface="Arial" pitchFamily="34" charset="0"/>
                          <a:ea typeface="Calibri"/>
                          <a:cs typeface="Arial" pitchFamily="34" charset="0"/>
                        </a:rPr>
                        <a:t>11</a:t>
                      </a:r>
                      <a:r>
                        <a:rPr lang="en-US" sz="2400" dirty="0">
                          <a:solidFill>
                            <a:schemeClr val="tx1"/>
                          </a:solidFill>
                          <a:latin typeface="Arial" pitchFamily="34" charset="0"/>
                          <a:ea typeface="Calibri"/>
                          <a:cs typeface="Arial" pitchFamily="34" charset="0"/>
                        </a:rPr>
                        <a:t>Na</a:t>
                      </a:r>
                    </a:p>
                    <a:p>
                      <a:pPr>
                        <a:lnSpc>
                          <a:spcPct val="115000"/>
                        </a:lnSpc>
                        <a:spcAft>
                          <a:spcPts val="0"/>
                        </a:spcAft>
                      </a:pPr>
                      <a:r>
                        <a:rPr lang="en-US" sz="2400" dirty="0">
                          <a:solidFill>
                            <a:schemeClr val="tx1"/>
                          </a:solidFill>
                          <a:latin typeface="Arial" pitchFamily="34" charset="0"/>
                          <a:ea typeface="Calibri"/>
                          <a:cs typeface="Arial" pitchFamily="34" charset="0"/>
                        </a:rPr>
                        <a:t>1s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2s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2p</a:t>
                      </a:r>
                      <a:r>
                        <a:rPr lang="en-US" sz="2400" baseline="30000" dirty="0">
                          <a:solidFill>
                            <a:schemeClr val="tx1"/>
                          </a:solidFill>
                          <a:latin typeface="Arial" pitchFamily="34" charset="0"/>
                          <a:ea typeface="Calibri"/>
                          <a:cs typeface="Arial" pitchFamily="34" charset="0"/>
                        </a:rPr>
                        <a:t>6</a:t>
                      </a:r>
                      <a:r>
                        <a:rPr lang="en-US" sz="2400" dirty="0">
                          <a:solidFill>
                            <a:schemeClr val="tx1"/>
                          </a:solidFill>
                          <a:latin typeface="Arial" pitchFamily="34" charset="0"/>
                          <a:ea typeface="Calibri"/>
                          <a:cs typeface="Arial" pitchFamily="34" charset="0"/>
                        </a:rPr>
                        <a:t>3s</a:t>
                      </a:r>
                      <a:r>
                        <a:rPr lang="en-US" sz="2400" baseline="30000" dirty="0">
                          <a:solidFill>
                            <a:schemeClr val="tx1"/>
                          </a:solidFill>
                          <a:latin typeface="Arial" pitchFamily="34" charset="0"/>
                          <a:ea typeface="Calibri"/>
                          <a:cs typeface="Arial" pitchFamily="34" charset="0"/>
                        </a:rPr>
                        <a:t>1</a:t>
                      </a:r>
                      <a:endParaRPr lang="en-US" sz="24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42848">
                <a:tc>
                  <a:txBody>
                    <a:bodyPr/>
                    <a:lstStyle/>
                    <a:p>
                      <a:pPr>
                        <a:lnSpc>
                          <a:spcPct val="115000"/>
                        </a:lnSpc>
                        <a:spcAft>
                          <a:spcPts val="0"/>
                        </a:spcAft>
                      </a:pPr>
                      <a:r>
                        <a:rPr lang="en-US" sz="2400" baseline="30000" dirty="0">
                          <a:solidFill>
                            <a:schemeClr val="tx1"/>
                          </a:solidFill>
                          <a:latin typeface="Arial" pitchFamily="34" charset="0"/>
                          <a:ea typeface="Calibri"/>
                          <a:cs typeface="Arial" pitchFamily="34" charset="0"/>
                        </a:rPr>
                        <a:t>19</a:t>
                      </a:r>
                      <a:r>
                        <a:rPr lang="en-US" sz="2400" dirty="0">
                          <a:solidFill>
                            <a:schemeClr val="tx1"/>
                          </a:solidFill>
                          <a:latin typeface="Arial" pitchFamily="34" charset="0"/>
                          <a:ea typeface="Calibri"/>
                          <a:cs typeface="Arial" pitchFamily="34" charset="0"/>
                        </a:rPr>
                        <a:t>K</a:t>
                      </a:r>
                    </a:p>
                    <a:p>
                      <a:pPr>
                        <a:lnSpc>
                          <a:spcPct val="115000"/>
                        </a:lnSpc>
                        <a:spcAft>
                          <a:spcPts val="0"/>
                        </a:spcAft>
                      </a:pPr>
                      <a:r>
                        <a:rPr lang="en-US" sz="2400" dirty="0">
                          <a:solidFill>
                            <a:schemeClr val="tx1"/>
                          </a:solidFill>
                          <a:latin typeface="Arial" pitchFamily="34" charset="0"/>
                          <a:ea typeface="Calibri"/>
                          <a:cs typeface="Arial" pitchFamily="34" charset="0"/>
                        </a:rPr>
                        <a:t>1s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2s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2p</a:t>
                      </a:r>
                      <a:r>
                        <a:rPr lang="en-US" sz="2400" baseline="30000" dirty="0">
                          <a:solidFill>
                            <a:schemeClr val="tx1"/>
                          </a:solidFill>
                          <a:latin typeface="Arial" pitchFamily="34" charset="0"/>
                          <a:ea typeface="Calibri"/>
                          <a:cs typeface="Arial" pitchFamily="34" charset="0"/>
                        </a:rPr>
                        <a:t>6</a:t>
                      </a:r>
                      <a:r>
                        <a:rPr lang="en-US" sz="2400" dirty="0">
                          <a:solidFill>
                            <a:schemeClr val="tx1"/>
                          </a:solidFill>
                          <a:latin typeface="Arial" pitchFamily="34" charset="0"/>
                          <a:ea typeface="Calibri"/>
                          <a:cs typeface="Arial" pitchFamily="34" charset="0"/>
                        </a:rPr>
                        <a:t>3s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3p</a:t>
                      </a:r>
                      <a:r>
                        <a:rPr lang="en-US" sz="2400" baseline="30000" dirty="0">
                          <a:solidFill>
                            <a:schemeClr val="tx1"/>
                          </a:solidFill>
                          <a:latin typeface="Arial" pitchFamily="34" charset="0"/>
                          <a:ea typeface="Calibri"/>
                          <a:cs typeface="Arial" pitchFamily="34" charset="0"/>
                        </a:rPr>
                        <a:t>6</a:t>
                      </a:r>
                      <a:r>
                        <a:rPr lang="en-US" sz="2400" dirty="0">
                          <a:solidFill>
                            <a:schemeClr val="tx1"/>
                          </a:solidFill>
                          <a:latin typeface="Arial" pitchFamily="34" charset="0"/>
                          <a:ea typeface="Calibri"/>
                          <a:cs typeface="Arial" pitchFamily="34" charset="0"/>
                        </a:rPr>
                        <a:t>4s</a:t>
                      </a:r>
                      <a:r>
                        <a:rPr lang="en-US" sz="2400" baseline="30000" dirty="0">
                          <a:solidFill>
                            <a:schemeClr val="tx1"/>
                          </a:solidFill>
                          <a:latin typeface="Arial" pitchFamily="34" charset="0"/>
                          <a:ea typeface="Calibri"/>
                          <a:cs typeface="Arial" pitchFamily="34" charset="0"/>
                        </a:rPr>
                        <a:t>1</a:t>
                      </a:r>
                      <a:endParaRPr lang="en-US" sz="24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6" name="Footer Placeholder 4"/>
          <p:cNvSpPr txBox="1">
            <a:spLocks/>
          </p:cNvSpPr>
          <p:nvPr/>
        </p:nvSpPr>
        <p:spPr bwMode="auto">
          <a:xfrm>
            <a:off x="1618952" y="5307718"/>
            <a:ext cx="10268248" cy="15387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just" defTabSz="457200">
              <a:lnSpc>
                <a:spcPct val="130000"/>
              </a:lnSpc>
            </a:pPr>
            <a:r>
              <a:rPr lang="vi-VN" sz="2600" b="1"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Khái niệm:  Nhóm là tập hợp các nguyên tố mà nguyên tử có cấu hình electron tương tự nhau( trừ nhóm VIIIB), do đó có tính chất hóa học gần giống nhau, sắp xếp thành một cột.</a:t>
            </a:r>
          </a:p>
        </p:txBody>
      </p:sp>
      <p:sp>
        <p:nvSpPr>
          <p:cNvPr id="7" name="TextBox 6"/>
          <p:cNvSpPr txBox="1">
            <a:spLocks noChangeArrowheads="1"/>
          </p:cNvSpPr>
          <p:nvPr/>
        </p:nvSpPr>
        <p:spPr bwMode="auto">
          <a:xfrm>
            <a:off x="0" y="0"/>
            <a:ext cx="12192000" cy="835504"/>
          </a:xfrm>
          <a:prstGeom prst="rect">
            <a:avLst/>
          </a:prstGeom>
          <a:solidFill>
            <a:srgbClr val="C00000"/>
          </a:solid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lnSpc>
                <a:spcPct val="120000"/>
              </a:lnSpc>
              <a:defRPr/>
            </a:pPr>
            <a:r>
              <a:rPr lang="en-US" sz="40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CẤU TẠO CÁC NGUYÊN TỐ HÓA HỌC</a:t>
            </a:r>
          </a:p>
        </p:txBody>
      </p:sp>
      <p:sp>
        <p:nvSpPr>
          <p:cNvPr id="2" name="Rectangle 1"/>
          <p:cNvSpPr/>
          <p:nvPr/>
        </p:nvSpPr>
        <p:spPr>
          <a:xfrm>
            <a:off x="-154004" y="0"/>
            <a:ext cx="1347537"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a:srcRect/>
          <a:stretch>
            <a:fillRect/>
          </a:stretch>
        </p:blipFill>
        <p:spPr bwMode="auto">
          <a:xfrm rot="1539728">
            <a:off x="545334" y="1269543"/>
            <a:ext cx="2546697" cy="2380502"/>
          </a:xfrm>
          <a:prstGeom prst="rect">
            <a:avLst/>
          </a:prstGeom>
          <a:ln>
            <a:noFill/>
          </a:ln>
          <a:effectLst>
            <a:outerShdw blurRad="292100" dist="139700" dir="2700000" algn="tl" rotWithShape="0">
              <a:srgbClr val="333333">
                <a:alpha val="65000"/>
              </a:srgbClr>
            </a:outerShdw>
          </a:effectLst>
        </p:spPr>
      </p:pic>
      <p:sp>
        <p:nvSpPr>
          <p:cNvPr id="3" name="Right Brace 2"/>
          <p:cNvSpPr/>
          <p:nvPr/>
        </p:nvSpPr>
        <p:spPr>
          <a:xfrm>
            <a:off x="8672362" y="2563968"/>
            <a:ext cx="827773" cy="26589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Cloud 3"/>
          <p:cNvSpPr/>
          <p:nvPr/>
        </p:nvSpPr>
        <p:spPr>
          <a:xfrm>
            <a:off x="9524357" y="2877994"/>
            <a:ext cx="2564973" cy="1905762"/>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2"/>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Có cùng e hóa trị ngoài cùng là 1</a:t>
            </a:r>
          </a:p>
        </p:txBody>
      </p:sp>
      <p:sp>
        <p:nvSpPr>
          <p:cNvPr id="5" name="TextBox 4"/>
          <p:cNvSpPr txBox="1"/>
          <p:nvPr/>
        </p:nvSpPr>
        <p:spPr>
          <a:xfrm>
            <a:off x="271415" y="3291841"/>
            <a:ext cx="738664" cy="3514142"/>
          </a:xfrm>
          <a:prstGeom prst="rect">
            <a:avLst/>
          </a:prstGeom>
          <a:noFill/>
        </p:spPr>
        <p:txBody>
          <a:bodyPr vert="vert270" wrap="square" rtlCol="0">
            <a:spAutoFit/>
          </a:bodyPr>
          <a:lstStyle/>
          <a:p>
            <a:pPr algn="ctr"/>
            <a:r>
              <a:rPr lang="en-US" sz="3600" b="1" dirty="0">
                <a:solidFill>
                  <a:schemeClr val="accent1">
                    <a:lumMod val="60000"/>
                    <a:lumOff val="4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NGUYÊN TỐ</a:t>
            </a:r>
          </a:p>
        </p:txBody>
      </p:sp>
    </p:spTree>
    <p:extLst>
      <p:ext uri="{BB962C8B-B14F-4D97-AF65-F5344CB8AC3E}">
        <p14:creationId xmlns:p14="http://schemas.microsoft.com/office/powerpoint/2010/main" val="2684316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ox(in)">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1026" name="Picture 2" descr="Bảng tuần hoàn các nguyên tố hóa học | Kiến thức Wiki | Fan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534" y="0"/>
            <a:ext cx="902368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a:spLocks noChangeArrowheads="1"/>
          </p:cNvSpPr>
          <p:nvPr/>
        </p:nvSpPr>
        <p:spPr bwMode="auto">
          <a:xfrm rot="16200000">
            <a:off x="-3055436" y="3055436"/>
            <a:ext cx="6858000" cy="747128"/>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lnSpc>
                <a:spcPct val="120000"/>
              </a:lnSpc>
              <a:defRPr/>
            </a:pPr>
            <a:r>
              <a:rPr lang="en-US" sz="37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CẤU TẠO CÁC NGUYÊN TỐ HÓA HỌC</a:t>
            </a:r>
          </a:p>
        </p:txBody>
      </p:sp>
      <p:sp>
        <p:nvSpPr>
          <p:cNvPr id="2" name="Rectangle 1"/>
          <p:cNvSpPr/>
          <p:nvPr/>
        </p:nvSpPr>
        <p:spPr>
          <a:xfrm>
            <a:off x="854765" y="0"/>
            <a:ext cx="168965"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5400000">
            <a:off x="4922353" y="131695"/>
            <a:ext cx="392599" cy="695739"/>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5230467" y="1374087"/>
            <a:ext cx="375203" cy="64355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55851" y="-41283"/>
            <a:ext cx="11332367" cy="6899283"/>
            <a:chOff x="955851" y="-41283"/>
            <a:chExt cx="11332367" cy="6899283"/>
          </a:xfrm>
        </p:grpSpPr>
        <p:pic>
          <p:nvPicPr>
            <p:cNvPr id="1028" name="Picture 4" descr="Những hình ảnh suy nghĩ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392" y="-41283"/>
              <a:ext cx="6473826" cy="6899283"/>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955851" y="335447"/>
              <a:ext cx="5696817" cy="3210339"/>
            </a:xfrm>
            <a:prstGeom prst="cloudCallout">
              <a:avLst>
                <a:gd name="adj1" fmla="val 55867"/>
                <a:gd name="adj2" fmla="val 58943"/>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C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Câu hỏi </a:t>
              </a:r>
              <a:r>
                <a:rPr lang="en-US" sz="2800" dirty="0">
                  <a:solidFill>
                    <a:srgbClr val="FFC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1</a:t>
              </a:r>
              <a:r>
                <a:rPr lang="en-US"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Cho biết </a:t>
              </a:r>
              <a:r>
                <a:rPr lang="en-US"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a:t>
              </a:r>
              <a:r>
                <a:rPr lang="vi-VN"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ó tất cả mấy nhóm</a:t>
              </a:r>
              <a:r>
                <a:rPr lang="en-US"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trong bảng tuần hoàn</a:t>
              </a:r>
              <a:r>
                <a:rPr lang="en-US"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a:t>
              </a:r>
              <a:r>
                <a:rPr lang="vi-VN"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en-US"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T</a:t>
              </a:r>
              <a:r>
                <a:rPr lang="vi-VN"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ên nhóm là gì?</a:t>
              </a:r>
            </a:p>
          </p:txBody>
        </p:sp>
      </p:grpSp>
      <p:sp>
        <p:nvSpPr>
          <p:cNvPr id="12" name="Footer Placeholder 4"/>
          <p:cNvSpPr txBox="1">
            <a:spLocks/>
          </p:cNvSpPr>
          <p:nvPr/>
        </p:nvSpPr>
        <p:spPr bwMode="auto">
          <a:xfrm>
            <a:off x="1371600" y="6216975"/>
            <a:ext cx="6318875" cy="533400"/>
          </a:xfrm>
          <a:prstGeom prst="rect">
            <a:avLst/>
          </a:prstGeom>
          <a:noFill/>
          <a:ln w="19050">
            <a:solidFill>
              <a:schemeClr val="accent3"/>
            </a:solidFill>
            <a:miter lim="800000"/>
            <a:headEnd/>
            <a:tailEnd/>
          </a:ln>
          <a:effectLst/>
        </p:spPr>
        <p:txBody>
          <a:bodyPr vert="horz" wrap="square" lIns="91440" tIns="45720" rIns="91440" bIns="45720" numCol="1" anchor="t" anchorCtr="0" compatLnSpc="1">
            <a:prstTxWarp prst="textNoShape">
              <a:avLst/>
            </a:prstTxWarp>
          </a:bodyPr>
          <a:lstStyle/>
          <a:p>
            <a:r>
              <a:rPr lang="vi-VN" sz="2800" b="1" dirty="0">
                <a:solidFill>
                  <a:schemeClr val="bg2"/>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BTH có 2 nhóm: nhóm A và nhóm B</a:t>
            </a:r>
          </a:p>
        </p:txBody>
      </p:sp>
    </p:spTree>
    <p:extLst>
      <p:ext uri="{BB962C8B-B14F-4D97-AF65-F5344CB8AC3E}">
        <p14:creationId xmlns:p14="http://schemas.microsoft.com/office/powerpoint/2010/main" val="2892571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5" name="AutoShape 7"/>
          <p:cNvSpPr>
            <a:spLocks noChangeAspect="1" noChangeArrowheads="1" noTextEdit="1"/>
          </p:cNvSpPr>
          <p:nvPr/>
        </p:nvSpPr>
        <p:spPr bwMode="gray">
          <a:xfrm flipH="1">
            <a:off x="6392864" y="3071813"/>
            <a:ext cx="909637" cy="1244600"/>
          </a:xfrm>
          <a:prstGeom prst="rect">
            <a:avLst/>
          </a:prstGeom>
          <a:noFill/>
          <a:ln w="9525">
            <a:noFill/>
            <a:miter lim="800000"/>
            <a:headEnd/>
            <a:tailEnd/>
          </a:ln>
        </p:spPr>
        <p:txBody>
          <a:bodyPr/>
          <a:lstStyle/>
          <a:p>
            <a:pPr defTabSz="457200"/>
            <a:endParaRPr lang="en-US">
              <a:solidFill>
                <a:prstClr val="white"/>
              </a:solidFill>
            </a:endParaRPr>
          </a:p>
        </p:txBody>
      </p:sp>
      <p:sp>
        <p:nvSpPr>
          <p:cNvPr id="26" name="Footer Placeholder 4"/>
          <p:cNvSpPr txBox="1">
            <a:spLocks/>
          </p:cNvSpPr>
          <p:nvPr/>
        </p:nvSpPr>
        <p:spPr bwMode="auto">
          <a:xfrm>
            <a:off x="2286000" y="1066800"/>
            <a:ext cx="83820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defTabSz="457200"/>
            <a:endParaRPr lang="en-US" sz="2400" b="1">
              <a:solidFill>
                <a:srgbClr val="002060"/>
              </a:solidFill>
            </a:endParaRPr>
          </a:p>
        </p:txBody>
      </p:sp>
      <p:sp>
        <p:nvSpPr>
          <p:cNvPr id="8" name="Footer Placeholder 4"/>
          <p:cNvSpPr txBox="1">
            <a:spLocks/>
          </p:cNvSpPr>
          <p:nvPr/>
        </p:nvSpPr>
        <p:spPr bwMode="auto">
          <a:xfrm>
            <a:off x="2863913" y="6195235"/>
            <a:ext cx="8229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defTabSz="457200">
              <a:buFont typeface="Symbol" pitchFamily="18" charset="2"/>
              <a:buChar char="Þ"/>
            </a:pPr>
            <a:r>
              <a:rPr lang="vi-VN" sz="2800" b="1" dirty="0">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2800" b="1" dirty="0">
                <a:solidFill>
                  <a:srgbClr val="FF0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BTH có 8 nhóm A và 8 nhóm B.</a:t>
            </a:r>
          </a:p>
        </p:txBody>
      </p:sp>
      <p:sp>
        <p:nvSpPr>
          <p:cNvPr id="12" name="Rectangle 11"/>
          <p:cNvSpPr/>
          <p:nvPr/>
        </p:nvSpPr>
        <p:spPr>
          <a:xfrm>
            <a:off x="1352867" y="124799"/>
            <a:ext cx="8358942" cy="584775"/>
          </a:xfrm>
          <a:prstGeom prst="rect">
            <a:avLst/>
          </a:prstGeom>
        </p:spPr>
        <p:txBody>
          <a:bodyPr wrap="square">
            <a:spAutoFit/>
          </a:bodyPr>
          <a:lstStyle/>
          <a:p>
            <a:pPr defTabSz="457200"/>
            <a:r>
              <a:rPr lang="vi-VN" sz="3200" b="1" dirty="0">
                <a:solidFill>
                  <a:srgbClr val="00B0F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Câu hỏi </a:t>
            </a:r>
            <a:r>
              <a:rPr lang="en-US" sz="3200" b="1" dirty="0">
                <a:solidFill>
                  <a:srgbClr val="00B0F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2</a:t>
            </a:r>
            <a:r>
              <a:rPr lang="en-US" sz="3200" b="1" dirty="0">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3200" b="1" dirty="0">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Có bao nhiêu nhóm A, bao nhiêu nhóm B ?</a:t>
            </a:r>
          </a:p>
        </p:txBody>
      </p:sp>
      <p:sp>
        <p:nvSpPr>
          <p:cNvPr id="15" name="Down Arrow 14"/>
          <p:cNvSpPr/>
          <p:nvPr/>
        </p:nvSpPr>
        <p:spPr>
          <a:xfrm>
            <a:off x="9692310" y="1258984"/>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Down Arrow 15"/>
          <p:cNvSpPr/>
          <p:nvPr/>
        </p:nvSpPr>
        <p:spPr>
          <a:xfrm>
            <a:off x="3651565" y="2342103"/>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7" name="Down Arrow 16"/>
          <p:cNvSpPr/>
          <p:nvPr/>
        </p:nvSpPr>
        <p:spPr>
          <a:xfrm>
            <a:off x="6847681" y="2315204"/>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TextBox 17"/>
          <p:cNvSpPr txBox="1">
            <a:spLocks noChangeArrowheads="1"/>
          </p:cNvSpPr>
          <p:nvPr/>
        </p:nvSpPr>
        <p:spPr bwMode="auto">
          <a:xfrm rot="16200000">
            <a:off x="-3055436" y="3055436"/>
            <a:ext cx="6858000" cy="747128"/>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lnSpc>
                <a:spcPct val="120000"/>
              </a:lnSpc>
              <a:defRPr/>
            </a:pPr>
            <a:r>
              <a:rPr lang="en-US" sz="37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CẤU TẠO CÁC NGUYÊN TỐ HÓA HỌC</a:t>
            </a:r>
          </a:p>
        </p:txBody>
      </p:sp>
      <p:sp>
        <p:nvSpPr>
          <p:cNvPr id="2" name="Rectangle 1"/>
          <p:cNvSpPr/>
          <p:nvPr/>
        </p:nvSpPr>
        <p:spPr>
          <a:xfrm>
            <a:off x="874643" y="0"/>
            <a:ext cx="15902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Internal Storage 2"/>
          <p:cNvSpPr/>
          <p:nvPr/>
        </p:nvSpPr>
        <p:spPr>
          <a:xfrm rot="16200000">
            <a:off x="8001002" y="2667000"/>
            <a:ext cx="6858000" cy="1523999"/>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0386391" y="960451"/>
            <a:ext cx="924339" cy="507260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598965" y="0"/>
            <a:ext cx="16526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59527" y="1510145"/>
            <a:ext cx="8423564" cy="4156364"/>
          </a:xfrm>
          <a:prstGeom prst="rect">
            <a:avLst/>
          </a:prstGeom>
          <a:noFill/>
        </p:spPr>
        <p:txBody>
          <a:bodyPr wrap="square" rtlCol="0">
            <a:spAutoFit/>
          </a:bodyPr>
          <a:lstStyle/>
          <a:p>
            <a:endParaRPr lang="vi-VN" dirty="0"/>
          </a:p>
        </p:txBody>
      </p:sp>
      <p:pic>
        <p:nvPicPr>
          <p:cNvPr id="21" name="Picture 20">
            <a:extLst>
              <a:ext uri="{FF2B5EF4-FFF2-40B4-BE49-F238E27FC236}">
                <a16:creationId xmlns:a16="http://schemas.microsoft.com/office/drawing/2014/main" id="{90D923D7-3E02-4811-BBD3-A0D981CACE2D}"/>
              </a:ext>
            </a:extLst>
          </p:cNvPr>
          <p:cNvPicPr>
            <a:picLocks noChangeAspect="1"/>
          </p:cNvPicPr>
          <p:nvPr/>
        </p:nvPicPr>
        <p:blipFill rotWithShape="1">
          <a:blip r:embed="rId3"/>
          <a:srcRect b="23259"/>
          <a:stretch/>
        </p:blipFill>
        <p:spPr>
          <a:xfrm>
            <a:off x="2197194" y="2024191"/>
            <a:ext cx="8043031" cy="4171044"/>
          </a:xfrm>
          <a:prstGeom prst="rect">
            <a:avLst/>
          </a:prstGeom>
        </p:spPr>
      </p:pic>
      <p:sp>
        <p:nvSpPr>
          <p:cNvPr id="22" name="Down Arrow 21"/>
          <p:cNvSpPr/>
          <p:nvPr/>
        </p:nvSpPr>
        <p:spPr>
          <a:xfrm>
            <a:off x="7203381" y="2438312"/>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3" name="Down Arrow 22"/>
          <p:cNvSpPr/>
          <p:nvPr/>
        </p:nvSpPr>
        <p:spPr>
          <a:xfrm>
            <a:off x="2512895" y="1321775"/>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4" name="Down Arrow 23"/>
          <p:cNvSpPr/>
          <p:nvPr/>
        </p:nvSpPr>
        <p:spPr>
          <a:xfrm>
            <a:off x="3420981" y="2438312"/>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657833476"/>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animBg="1"/>
      <p:bldP spid="16" grpId="0" animBg="1"/>
      <p:bldP spid="17"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AutoShape 7"/>
          <p:cNvSpPr>
            <a:spLocks noChangeAspect="1" noChangeArrowheads="1" noTextEdit="1"/>
          </p:cNvSpPr>
          <p:nvPr/>
        </p:nvSpPr>
        <p:spPr bwMode="gray">
          <a:xfrm flipH="1">
            <a:off x="5120072" y="3594327"/>
            <a:ext cx="909637" cy="1244600"/>
          </a:xfrm>
          <a:prstGeom prst="rect">
            <a:avLst/>
          </a:prstGeom>
          <a:noFill/>
          <a:ln w="9525">
            <a:noFill/>
            <a:miter lim="800000"/>
            <a:headEnd/>
            <a:tailEnd/>
          </a:ln>
        </p:spPr>
        <p:txBody>
          <a:bodyPr/>
          <a:lstStyle/>
          <a:p>
            <a:endParaRPr lang="en-US"/>
          </a:p>
        </p:txBody>
      </p:sp>
      <p:sp>
        <p:nvSpPr>
          <p:cNvPr id="5" name="Footer Placeholder 4"/>
          <p:cNvSpPr txBox="1">
            <a:spLocks/>
          </p:cNvSpPr>
          <p:nvPr/>
        </p:nvSpPr>
        <p:spPr bwMode="auto">
          <a:xfrm>
            <a:off x="867552" y="5972401"/>
            <a:ext cx="10456896" cy="609269"/>
          </a:xfrm>
          <a:prstGeom prst="rect">
            <a:avLst/>
          </a:prstGeom>
          <a:solidFill>
            <a:schemeClr val="accent2">
              <a:lumMod val="5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algn="ctr">
              <a:buFont typeface="Symbol" pitchFamily="18" charset="2"/>
              <a:buChar char="Þ"/>
            </a:pPr>
            <a:r>
              <a:rPr lang="vi-VN" sz="32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Nhóm A: STT nhóm = Số e lớp ngoài cùng = Số e hoá trị</a:t>
            </a:r>
          </a:p>
          <a:p>
            <a:pPr algn="ctr">
              <a:buFont typeface="Symbol" pitchFamily="18" charset="2"/>
              <a:buChar char="Þ"/>
            </a:pPr>
            <a:endParaRPr lang="vi-VN" sz="32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ctr">
              <a:buFont typeface="Symbol" pitchFamily="18" charset="2"/>
              <a:buChar char="Þ"/>
            </a:pPr>
            <a:endParaRPr lang="vi-VN" sz="32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6" name="Rectangle 5"/>
          <p:cNvSpPr/>
          <p:nvPr/>
        </p:nvSpPr>
        <p:spPr>
          <a:xfrm>
            <a:off x="0" y="1262187"/>
            <a:ext cx="10000648" cy="584775"/>
          </a:xfrm>
          <a:prstGeom prst="rect">
            <a:avLst/>
          </a:prstGeom>
          <a:solidFill>
            <a:schemeClr val="accent6">
              <a:lumMod val="20000"/>
              <a:lumOff val="80000"/>
            </a:schemeClr>
          </a:solidFill>
        </p:spPr>
        <p:txBody>
          <a:bodyPr wrap="square">
            <a:spAutoFit/>
          </a:bodyPr>
          <a:lstStyle/>
          <a:p>
            <a:r>
              <a:rPr lang="vi-VN" sz="3200" b="1"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Câu hỏi </a:t>
            </a:r>
            <a:r>
              <a:rPr lang="en-US" sz="3200" b="1"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3: </a:t>
            </a:r>
            <a:r>
              <a:rPr lang="vi-VN" sz="3200" b="1" dirty="0">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Số e hóa trị và STT của nhóm có bằng nhau không ?</a:t>
            </a:r>
          </a:p>
        </p:txBody>
      </p:sp>
      <p:graphicFrame>
        <p:nvGraphicFramePr>
          <p:cNvPr id="7" name="Table 6"/>
          <p:cNvGraphicFramePr>
            <a:graphicFrameLocks noGrp="1"/>
          </p:cNvGraphicFramePr>
          <p:nvPr>
            <p:extLst>
              <p:ext uri="{D42A27DB-BD31-4B8C-83A1-F6EECF244321}">
                <p14:modId xmlns:p14="http://schemas.microsoft.com/office/powerpoint/2010/main" val="2199072883"/>
              </p:ext>
            </p:extLst>
          </p:nvPr>
        </p:nvGraphicFramePr>
        <p:xfrm>
          <a:off x="708409" y="2918242"/>
          <a:ext cx="3437751" cy="2828544"/>
        </p:xfrm>
        <a:graphic>
          <a:graphicData uri="http://schemas.openxmlformats.org/drawingml/2006/table">
            <a:tbl>
              <a:tblPr/>
              <a:tblGrid>
                <a:gridCol w="3437751">
                  <a:extLst>
                    <a:ext uri="{9D8B030D-6E8A-4147-A177-3AD203B41FA5}">
                      <a16:colId xmlns:a16="http://schemas.microsoft.com/office/drawing/2014/main" val="20000"/>
                    </a:ext>
                  </a:extLst>
                </a:gridCol>
              </a:tblGrid>
              <a:tr h="942848">
                <a:tc>
                  <a:txBody>
                    <a:bodyPr/>
                    <a:lstStyle/>
                    <a:p>
                      <a:pPr>
                        <a:lnSpc>
                          <a:spcPct val="115000"/>
                        </a:lnSpc>
                        <a:spcAft>
                          <a:spcPts val="0"/>
                        </a:spcAft>
                      </a:pPr>
                      <a:r>
                        <a:rPr lang="en-US" sz="2400" b="1" baseline="30000" dirty="0">
                          <a:solidFill>
                            <a:srgbClr val="002060"/>
                          </a:solidFill>
                          <a:latin typeface="Arial" pitchFamily="34" charset="0"/>
                          <a:ea typeface="Calibri"/>
                          <a:cs typeface="Arial" pitchFamily="34" charset="0"/>
                        </a:rPr>
                        <a:t>3</a:t>
                      </a:r>
                      <a:r>
                        <a:rPr lang="en-US" sz="2400" b="1" dirty="0">
                          <a:solidFill>
                            <a:srgbClr val="002060"/>
                          </a:solidFill>
                          <a:latin typeface="Arial" pitchFamily="34" charset="0"/>
                          <a:ea typeface="Calibri"/>
                          <a:cs typeface="Arial" pitchFamily="34" charset="0"/>
                        </a:rPr>
                        <a:t>Li</a:t>
                      </a:r>
                    </a:p>
                    <a:p>
                      <a:pPr>
                        <a:lnSpc>
                          <a:spcPct val="115000"/>
                        </a:lnSpc>
                        <a:spcAft>
                          <a:spcPts val="0"/>
                        </a:spcAft>
                      </a:pPr>
                      <a:r>
                        <a:rPr lang="en-US" sz="2400" dirty="0">
                          <a:solidFill>
                            <a:srgbClr val="002060"/>
                          </a:solidFill>
                          <a:latin typeface="Arial" pitchFamily="34" charset="0"/>
                          <a:ea typeface="Calibri"/>
                          <a:cs typeface="Arial" pitchFamily="34" charset="0"/>
                        </a:rPr>
                        <a:t>1s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2s</a:t>
                      </a:r>
                      <a:r>
                        <a:rPr lang="en-US" sz="2400" baseline="30000" dirty="0">
                          <a:solidFill>
                            <a:srgbClr val="002060"/>
                          </a:solidFill>
                          <a:latin typeface="Arial" pitchFamily="34" charset="0"/>
                          <a:ea typeface="Calibri"/>
                          <a:cs typeface="Arial" pitchFamily="34" charset="0"/>
                        </a:rPr>
                        <a:t>1</a:t>
                      </a:r>
                      <a:endParaRPr lang="en-US" sz="2400" dirty="0">
                        <a:solidFill>
                          <a:srgbClr val="002060"/>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942848">
                <a:tc>
                  <a:txBody>
                    <a:bodyPr/>
                    <a:lstStyle/>
                    <a:p>
                      <a:pPr>
                        <a:lnSpc>
                          <a:spcPct val="115000"/>
                        </a:lnSpc>
                        <a:spcAft>
                          <a:spcPts val="0"/>
                        </a:spcAft>
                      </a:pPr>
                      <a:r>
                        <a:rPr lang="en-US" sz="2400" b="1" baseline="30000" dirty="0">
                          <a:solidFill>
                            <a:srgbClr val="002060"/>
                          </a:solidFill>
                          <a:latin typeface="Arial" pitchFamily="34" charset="0"/>
                          <a:ea typeface="Calibri"/>
                          <a:cs typeface="Arial" pitchFamily="34" charset="0"/>
                        </a:rPr>
                        <a:t>11</a:t>
                      </a:r>
                      <a:r>
                        <a:rPr lang="en-US" sz="2400" b="1" dirty="0">
                          <a:solidFill>
                            <a:srgbClr val="002060"/>
                          </a:solidFill>
                          <a:latin typeface="Arial" pitchFamily="34" charset="0"/>
                          <a:ea typeface="Calibri"/>
                          <a:cs typeface="Arial" pitchFamily="34" charset="0"/>
                        </a:rPr>
                        <a:t>Na</a:t>
                      </a:r>
                    </a:p>
                    <a:p>
                      <a:pPr>
                        <a:lnSpc>
                          <a:spcPct val="115000"/>
                        </a:lnSpc>
                        <a:spcAft>
                          <a:spcPts val="0"/>
                        </a:spcAft>
                      </a:pPr>
                      <a:r>
                        <a:rPr lang="en-US" sz="2400" dirty="0">
                          <a:solidFill>
                            <a:srgbClr val="002060"/>
                          </a:solidFill>
                          <a:latin typeface="Arial" pitchFamily="34" charset="0"/>
                          <a:ea typeface="Calibri"/>
                          <a:cs typeface="Arial" pitchFamily="34" charset="0"/>
                        </a:rPr>
                        <a:t>1s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2s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2p</a:t>
                      </a:r>
                      <a:r>
                        <a:rPr lang="en-US" sz="2400" baseline="30000" dirty="0">
                          <a:solidFill>
                            <a:srgbClr val="002060"/>
                          </a:solidFill>
                          <a:latin typeface="Arial" pitchFamily="34" charset="0"/>
                          <a:ea typeface="Calibri"/>
                          <a:cs typeface="Arial" pitchFamily="34" charset="0"/>
                        </a:rPr>
                        <a:t>6</a:t>
                      </a:r>
                      <a:r>
                        <a:rPr lang="en-US" sz="2400" dirty="0">
                          <a:solidFill>
                            <a:srgbClr val="002060"/>
                          </a:solidFill>
                          <a:latin typeface="Arial" pitchFamily="34" charset="0"/>
                          <a:ea typeface="Calibri"/>
                          <a:cs typeface="Arial" pitchFamily="34" charset="0"/>
                        </a:rPr>
                        <a:t>3s</a:t>
                      </a:r>
                      <a:r>
                        <a:rPr lang="en-US" sz="2400" baseline="30000" dirty="0">
                          <a:solidFill>
                            <a:srgbClr val="002060"/>
                          </a:solidFill>
                          <a:latin typeface="Arial" pitchFamily="34" charset="0"/>
                          <a:ea typeface="Calibri"/>
                          <a:cs typeface="Arial" pitchFamily="34" charset="0"/>
                        </a:rPr>
                        <a:t>1</a:t>
                      </a:r>
                      <a:endParaRPr lang="en-US" sz="2400" dirty="0">
                        <a:solidFill>
                          <a:srgbClr val="002060"/>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942848">
                <a:tc>
                  <a:txBody>
                    <a:bodyPr/>
                    <a:lstStyle/>
                    <a:p>
                      <a:pPr>
                        <a:lnSpc>
                          <a:spcPct val="115000"/>
                        </a:lnSpc>
                        <a:spcAft>
                          <a:spcPts val="0"/>
                        </a:spcAft>
                      </a:pPr>
                      <a:r>
                        <a:rPr lang="en-US" sz="2400" b="1" baseline="30000" dirty="0">
                          <a:solidFill>
                            <a:srgbClr val="002060"/>
                          </a:solidFill>
                          <a:latin typeface="Arial" pitchFamily="34" charset="0"/>
                          <a:ea typeface="Calibri"/>
                          <a:cs typeface="Arial" pitchFamily="34" charset="0"/>
                        </a:rPr>
                        <a:t>19</a:t>
                      </a:r>
                      <a:r>
                        <a:rPr lang="en-US" sz="2400" b="1" dirty="0">
                          <a:solidFill>
                            <a:srgbClr val="002060"/>
                          </a:solidFill>
                          <a:latin typeface="Arial" pitchFamily="34" charset="0"/>
                          <a:ea typeface="Calibri"/>
                          <a:cs typeface="Arial" pitchFamily="34" charset="0"/>
                        </a:rPr>
                        <a:t>K</a:t>
                      </a:r>
                    </a:p>
                    <a:p>
                      <a:pPr>
                        <a:lnSpc>
                          <a:spcPct val="115000"/>
                        </a:lnSpc>
                        <a:spcAft>
                          <a:spcPts val="0"/>
                        </a:spcAft>
                      </a:pPr>
                      <a:r>
                        <a:rPr lang="en-US" sz="2400" dirty="0">
                          <a:solidFill>
                            <a:srgbClr val="002060"/>
                          </a:solidFill>
                          <a:latin typeface="Arial" pitchFamily="34" charset="0"/>
                          <a:ea typeface="Calibri"/>
                          <a:cs typeface="Arial" pitchFamily="34" charset="0"/>
                        </a:rPr>
                        <a:t>1s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2s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2p</a:t>
                      </a:r>
                      <a:r>
                        <a:rPr lang="en-US" sz="2400" baseline="30000" dirty="0">
                          <a:solidFill>
                            <a:srgbClr val="002060"/>
                          </a:solidFill>
                          <a:latin typeface="Arial" pitchFamily="34" charset="0"/>
                          <a:ea typeface="Calibri"/>
                          <a:cs typeface="Arial" pitchFamily="34" charset="0"/>
                        </a:rPr>
                        <a:t>6</a:t>
                      </a:r>
                      <a:r>
                        <a:rPr lang="en-US" sz="2400" dirty="0">
                          <a:solidFill>
                            <a:srgbClr val="002060"/>
                          </a:solidFill>
                          <a:latin typeface="Arial" pitchFamily="34" charset="0"/>
                          <a:ea typeface="Calibri"/>
                          <a:cs typeface="Arial" pitchFamily="34" charset="0"/>
                        </a:rPr>
                        <a:t>3s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3p</a:t>
                      </a:r>
                      <a:r>
                        <a:rPr lang="en-US" sz="2400" baseline="30000" dirty="0">
                          <a:solidFill>
                            <a:srgbClr val="002060"/>
                          </a:solidFill>
                          <a:latin typeface="Arial" pitchFamily="34" charset="0"/>
                          <a:ea typeface="Calibri"/>
                          <a:cs typeface="Arial" pitchFamily="34" charset="0"/>
                        </a:rPr>
                        <a:t>6</a:t>
                      </a:r>
                      <a:r>
                        <a:rPr lang="en-US" sz="2400" dirty="0">
                          <a:solidFill>
                            <a:srgbClr val="002060"/>
                          </a:solidFill>
                          <a:latin typeface="Arial" pitchFamily="34" charset="0"/>
                          <a:ea typeface="Calibri"/>
                          <a:cs typeface="Arial" pitchFamily="34" charset="0"/>
                        </a:rPr>
                        <a:t>4s</a:t>
                      </a:r>
                      <a:r>
                        <a:rPr lang="en-US" sz="2400" baseline="30000" dirty="0">
                          <a:solidFill>
                            <a:srgbClr val="002060"/>
                          </a:solidFill>
                          <a:latin typeface="Arial" pitchFamily="34" charset="0"/>
                          <a:ea typeface="Calibri"/>
                          <a:cs typeface="Arial" pitchFamily="34" charset="0"/>
                        </a:rPr>
                        <a:t>1</a:t>
                      </a:r>
                      <a:endParaRPr lang="en-US" sz="2400" dirty="0">
                        <a:solidFill>
                          <a:srgbClr val="002060"/>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bl>
          </a:graphicData>
        </a:graphic>
      </p:graphicFrame>
      <p:sp>
        <p:nvSpPr>
          <p:cNvPr id="8" name="Rectangle 7"/>
          <p:cNvSpPr/>
          <p:nvPr/>
        </p:nvSpPr>
        <p:spPr>
          <a:xfrm>
            <a:off x="1013209" y="2046514"/>
            <a:ext cx="9167336" cy="523220"/>
          </a:xfrm>
          <a:prstGeom prst="rect">
            <a:avLst/>
          </a:prstGeom>
        </p:spPr>
        <p:txBody>
          <a:bodyPr wrap="square">
            <a:spAutoFit/>
          </a:bodyPr>
          <a:lstStyle/>
          <a:p>
            <a:r>
              <a:rPr lang="vi-VN"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Ví dụ: Xét nhóm A:  Viết cấu hình e của Li, Na, K thuộc nhóm IA</a:t>
            </a:r>
          </a:p>
        </p:txBody>
      </p:sp>
      <p:sp>
        <p:nvSpPr>
          <p:cNvPr id="9" name="Rectangle 8"/>
          <p:cNvSpPr/>
          <p:nvPr/>
        </p:nvSpPr>
        <p:spPr>
          <a:xfrm>
            <a:off x="4289809" y="3265714"/>
            <a:ext cx="5200700" cy="523220"/>
          </a:xfrm>
          <a:prstGeom prst="rect">
            <a:avLst/>
          </a:prstGeom>
        </p:spPr>
        <p:txBody>
          <a:bodyPr wrap="square">
            <a:spAutoFit/>
          </a:bodyPr>
          <a:lstStyle/>
          <a:p>
            <a:r>
              <a:rPr lang="vi-VN"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=&gt; 1 e lớp ngoài cùng = 1 </a:t>
            </a:r>
            <a:r>
              <a:rPr lang="vi-VN" sz="2800" b="1" dirty="0">
                <a:solidFill>
                  <a:srgbClr val="FFC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e hóa trị</a:t>
            </a:r>
          </a:p>
        </p:txBody>
      </p:sp>
      <p:sp>
        <p:nvSpPr>
          <p:cNvPr id="10" name="Rectangle 9"/>
          <p:cNvSpPr/>
          <p:nvPr/>
        </p:nvSpPr>
        <p:spPr>
          <a:xfrm>
            <a:off x="4289808" y="5094514"/>
            <a:ext cx="5112553" cy="523220"/>
          </a:xfrm>
          <a:prstGeom prst="rect">
            <a:avLst/>
          </a:prstGeom>
        </p:spPr>
        <p:txBody>
          <a:bodyPr wrap="square">
            <a:spAutoFit/>
          </a:bodyPr>
          <a:lstStyle/>
          <a:p>
            <a:r>
              <a:rPr lang="vi-VN"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=&gt; 1 e lớp ngoài cùng = 1 </a:t>
            </a:r>
            <a:r>
              <a:rPr lang="vi-VN" sz="2800" b="1" dirty="0">
                <a:solidFill>
                  <a:srgbClr val="FFC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e hóa trị</a:t>
            </a:r>
          </a:p>
        </p:txBody>
      </p:sp>
      <p:sp>
        <p:nvSpPr>
          <p:cNvPr id="11" name="Rectangle 10"/>
          <p:cNvSpPr/>
          <p:nvPr/>
        </p:nvSpPr>
        <p:spPr>
          <a:xfrm>
            <a:off x="4289808" y="4216627"/>
            <a:ext cx="5112553" cy="523220"/>
          </a:xfrm>
          <a:prstGeom prst="rect">
            <a:avLst/>
          </a:prstGeom>
        </p:spPr>
        <p:txBody>
          <a:bodyPr wrap="square">
            <a:spAutoFit/>
          </a:bodyPr>
          <a:lstStyle/>
          <a:p>
            <a:r>
              <a:rPr lang="vi-VN"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=&gt; 1 e lớp ngoài cùng = 1 </a:t>
            </a:r>
            <a:r>
              <a:rPr lang="vi-VN" sz="2800" b="1" dirty="0">
                <a:solidFill>
                  <a:srgbClr val="FFC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e hóa trị</a:t>
            </a:r>
          </a:p>
        </p:txBody>
      </p:sp>
      <p:sp>
        <p:nvSpPr>
          <p:cNvPr id="12" name="TextBox 11"/>
          <p:cNvSpPr txBox="1">
            <a:spLocks noChangeArrowheads="1"/>
          </p:cNvSpPr>
          <p:nvPr/>
        </p:nvSpPr>
        <p:spPr bwMode="auto">
          <a:xfrm>
            <a:off x="0" y="-1"/>
            <a:ext cx="12192000" cy="871008"/>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lnSpc>
                <a:spcPct val="120000"/>
              </a:lnSpc>
              <a:defRPr/>
            </a:pPr>
            <a:r>
              <a:rPr lang="en-US" sz="44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CẤU TẠO CÁC NGUYÊN TỐ HÓA HỌC</a:t>
            </a:r>
          </a:p>
        </p:txBody>
      </p:sp>
      <p:sp>
        <p:nvSpPr>
          <p:cNvPr id="13" name="TextBox 12"/>
          <p:cNvSpPr txBox="1"/>
          <p:nvPr/>
        </p:nvSpPr>
        <p:spPr>
          <a:xfrm>
            <a:off x="11453336" y="1"/>
            <a:ext cx="738664" cy="6858000"/>
          </a:xfrm>
          <a:prstGeom prst="rect">
            <a:avLst/>
          </a:prstGeom>
          <a:noFill/>
          <a:ln>
            <a:solidFill>
              <a:schemeClr val="tx1"/>
            </a:solidFill>
          </a:ln>
        </p:spPr>
        <p:txBody>
          <a:bodyPr vert="vert" wrap="square" rtlCol="0">
            <a:spAutoFit/>
          </a:bodyPr>
          <a:lstStyle/>
          <a:p>
            <a:pPr algn="ctr"/>
            <a:r>
              <a:rPr lang="en-US" sz="3600" b="1" dirty="0">
                <a:solidFill>
                  <a:schemeClr val="accent1">
                    <a:lumMod val="60000"/>
                    <a:lumOff val="4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NGUYÊN TỐ</a:t>
            </a:r>
          </a:p>
        </p:txBody>
      </p:sp>
    </p:spTree>
    <p:extLst>
      <p:ext uri="{BB962C8B-B14F-4D97-AF65-F5344CB8AC3E}">
        <p14:creationId xmlns:p14="http://schemas.microsoft.com/office/powerpoint/2010/main" val="22071900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ox(i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5" name="AutoShape 7"/>
          <p:cNvSpPr>
            <a:spLocks noChangeAspect="1" noChangeArrowheads="1" noTextEdit="1"/>
          </p:cNvSpPr>
          <p:nvPr/>
        </p:nvSpPr>
        <p:spPr bwMode="gray">
          <a:xfrm flipH="1">
            <a:off x="6392864" y="3071813"/>
            <a:ext cx="909637" cy="1244600"/>
          </a:xfrm>
          <a:prstGeom prst="rect">
            <a:avLst/>
          </a:prstGeom>
          <a:noFill/>
          <a:ln w="9525">
            <a:noFill/>
            <a:miter lim="800000"/>
            <a:headEnd/>
            <a:tailEnd/>
          </a:ln>
        </p:spPr>
        <p:txBody>
          <a:bodyPr/>
          <a:lstStyle/>
          <a:p>
            <a:pPr defTabSz="457200"/>
            <a:endParaRPr lang="en-US">
              <a:solidFill>
                <a:prstClr val="white"/>
              </a:solidFill>
            </a:endParaRPr>
          </a:p>
        </p:txBody>
      </p:sp>
      <p:sp>
        <p:nvSpPr>
          <p:cNvPr id="26" name="Footer Placeholder 4"/>
          <p:cNvSpPr txBox="1">
            <a:spLocks/>
          </p:cNvSpPr>
          <p:nvPr/>
        </p:nvSpPr>
        <p:spPr bwMode="auto">
          <a:xfrm>
            <a:off x="1161185" y="319191"/>
            <a:ext cx="11030816" cy="762000"/>
          </a:xfrm>
          <a:prstGeom prst="rect">
            <a:avLst/>
          </a:prstGeom>
          <a:solidFill>
            <a:schemeClr val="tx2">
              <a:lumMod val="5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algn="r" defTabSz="457200">
              <a:lnSpc>
                <a:spcPct val="130000"/>
              </a:lnSpc>
            </a:pPr>
            <a:r>
              <a:rPr lang="vi-VN" sz="2800" b="1"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Câu hỏi </a:t>
            </a:r>
            <a:r>
              <a:rPr lang="en-US" sz="2800" b="1"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4: </a:t>
            </a:r>
            <a:r>
              <a:rPr lang="en-US"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BTH </a:t>
            </a:r>
            <a:r>
              <a:rPr lang="vi-VN"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còn có thể chia thành các khối nguyên tố như thế nào</a:t>
            </a:r>
            <a:r>
              <a:rPr lang="en-US"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 </a:t>
            </a:r>
          </a:p>
          <a:p>
            <a:pPr algn="r" defTabSz="457200">
              <a:lnSpc>
                <a:spcPct val="130000"/>
              </a:lnSpc>
            </a:pPr>
            <a:endParaRPr lang="en-US"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10" name="Down Arrow 9"/>
          <p:cNvSpPr/>
          <p:nvPr/>
        </p:nvSpPr>
        <p:spPr>
          <a:xfrm rot="16200000">
            <a:off x="1326034" y="2951702"/>
            <a:ext cx="357186" cy="597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TextBox 10"/>
          <p:cNvSpPr txBox="1">
            <a:spLocks noChangeArrowheads="1"/>
          </p:cNvSpPr>
          <p:nvPr/>
        </p:nvSpPr>
        <p:spPr bwMode="auto">
          <a:xfrm rot="16200000">
            <a:off x="-3055436" y="3055436"/>
            <a:ext cx="6858000" cy="747128"/>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lnSpc>
                <a:spcPct val="120000"/>
              </a:lnSpc>
              <a:defRPr/>
            </a:pPr>
            <a:r>
              <a:rPr lang="en-US" sz="37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CẤU TẠO CÁC NGUYÊN TỐ HÓA HỌC</a:t>
            </a:r>
          </a:p>
        </p:txBody>
      </p:sp>
      <p:sp>
        <p:nvSpPr>
          <p:cNvPr id="13" name="Rectangle 12"/>
          <p:cNvSpPr/>
          <p:nvPr/>
        </p:nvSpPr>
        <p:spPr>
          <a:xfrm>
            <a:off x="874643" y="0"/>
            <a:ext cx="15902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947710" y="1463040"/>
            <a:ext cx="1151626" cy="394635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418320" y="2236152"/>
            <a:ext cx="2711115" cy="3173245"/>
            <a:chOff x="9418320" y="2236152"/>
            <a:chExt cx="2711115" cy="3173245"/>
          </a:xfrm>
        </p:grpSpPr>
        <p:sp>
          <p:nvSpPr>
            <p:cNvPr id="8" name="Footer Placeholder 4"/>
            <p:cNvSpPr txBox="1">
              <a:spLocks/>
            </p:cNvSpPr>
            <p:nvPr/>
          </p:nvSpPr>
          <p:spPr bwMode="auto">
            <a:xfrm>
              <a:off x="9418320" y="2762450"/>
              <a:ext cx="2711115" cy="2646947"/>
            </a:xfrm>
            <a:prstGeom prst="rect">
              <a:avLst/>
            </a:prstGeom>
            <a:noFill/>
            <a:ln w="38100">
              <a:solidFill>
                <a:schemeClr val="accent2">
                  <a:lumMod val="50000"/>
                </a:schemeClr>
              </a:solidFill>
              <a:miter lim="800000"/>
              <a:headEnd/>
              <a:tailEnd/>
            </a:ln>
            <a:effectLst/>
          </p:spPr>
          <p:txBody>
            <a:bodyPr vert="horz" wrap="square" lIns="91440" tIns="45720" rIns="91440" bIns="45720" numCol="1" anchor="t" anchorCtr="0" compatLnSpc="1">
              <a:prstTxWarp prst="textNoShape">
                <a:avLst/>
              </a:prstTxWarp>
            </a:bodyPr>
            <a:lstStyle/>
            <a:p>
              <a:pPr algn="ctr" defTabSz="457200">
                <a:lnSpc>
                  <a:spcPct val="130000"/>
                </a:lnSpc>
              </a:pPr>
              <a:endParaRPr lang="en-US" sz="26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just" defTabSz="457200">
                <a:lnSpc>
                  <a:spcPct val="130000"/>
                </a:lnSpc>
                <a:buFont typeface="Symbol" pitchFamily="18" charset="2"/>
                <a:buChar char="Þ"/>
              </a:pPr>
              <a:r>
                <a:rPr lang="pt-BR" sz="26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Nhóm IA (nhóm kim loại kiềm, trừ H)  </a:t>
              </a:r>
            </a:p>
            <a:p>
              <a:pPr algn="just" defTabSz="457200">
                <a:lnSpc>
                  <a:spcPct val="130000"/>
                </a:lnSpc>
                <a:buFont typeface="Symbol" pitchFamily="18" charset="2"/>
                <a:buChar char="Þ"/>
              </a:pPr>
              <a:r>
                <a:rPr lang="pt-BR" sz="2600" b="1" dirty="0">
                  <a:solidFill>
                    <a:schemeClr val="accent3">
                      <a:lumMod val="75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 Nhóm IIA (kim loại kiềm thổ)</a:t>
              </a:r>
              <a:endParaRPr lang="en-US" sz="2600" b="1" dirty="0">
                <a:solidFill>
                  <a:schemeClr val="accent3">
                    <a:lumMod val="75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 name="Rectangle 2"/>
            <p:cNvSpPr/>
            <p:nvPr/>
          </p:nvSpPr>
          <p:spPr>
            <a:xfrm>
              <a:off x="9480884" y="2236152"/>
              <a:ext cx="2585986" cy="1052596"/>
            </a:xfrm>
            <a:prstGeom prst="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ctr" defTabSz="457200">
                <a:lnSpc>
                  <a:spcPct val="130000"/>
                </a:lnSpc>
              </a:pPr>
              <a:r>
                <a:rPr lang="vi-VN" sz="2400" b="1" dirty="0">
                  <a:latin typeface="Autocar Bold Condensed" panose="020B0500000000000000" pitchFamily="34" charset="0"/>
                  <a:ea typeface="Autocar Bold Condensed" panose="020B0500000000000000" pitchFamily="34" charset="0"/>
                  <a:cs typeface="Autocar Bold Condensed" panose="020B0500000000000000" pitchFamily="34" charset="0"/>
                </a:rPr>
                <a:t>KHỐI CÁC </a:t>
              </a:r>
              <a:endParaRPr lang="en-US" sz="2400" b="1"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ctr" defTabSz="457200">
                <a:lnSpc>
                  <a:spcPct val="130000"/>
                </a:lnSpc>
              </a:pPr>
              <a:r>
                <a:rPr lang="vi-VN" sz="2400" b="1" dirty="0">
                  <a:latin typeface="Autocar Bold Condensed" panose="020B0500000000000000" pitchFamily="34" charset="0"/>
                  <a:ea typeface="Autocar Bold Condensed" panose="020B0500000000000000" pitchFamily="34" charset="0"/>
                  <a:cs typeface="Autocar Bold Condensed" panose="020B0500000000000000" pitchFamily="34" charset="0"/>
                </a:rPr>
                <a:t>NGUYÊN TỐ </a:t>
              </a:r>
              <a:r>
                <a:rPr lang="en-US" sz="2400" b="1" dirty="0">
                  <a:latin typeface="Autocar Bold Condensed" panose="020B0500000000000000" pitchFamily="34" charset="0"/>
                  <a:ea typeface="Autocar Bold Condensed" panose="020B0500000000000000" pitchFamily="34" charset="0"/>
                  <a:cs typeface="Autocar Bold Condensed" panose="020B0500000000000000" pitchFamily="34" charset="0"/>
                </a:rPr>
                <a:t>S</a:t>
              </a:r>
            </a:p>
          </p:txBody>
        </p:sp>
      </p:grpSp>
      <p:pic>
        <p:nvPicPr>
          <p:cNvPr id="17" name="Picture 16">
            <a:extLst>
              <a:ext uri="{FF2B5EF4-FFF2-40B4-BE49-F238E27FC236}">
                <a16:creationId xmlns:a16="http://schemas.microsoft.com/office/drawing/2014/main" id="{90D923D7-3E02-4811-BBD3-A0D981CACE2D}"/>
              </a:ext>
            </a:extLst>
          </p:cNvPr>
          <p:cNvPicPr>
            <a:picLocks noChangeAspect="1"/>
          </p:cNvPicPr>
          <p:nvPr/>
        </p:nvPicPr>
        <p:blipFill rotWithShape="1">
          <a:blip r:embed="rId3"/>
          <a:srcRect b="23259"/>
          <a:stretch/>
        </p:blipFill>
        <p:spPr>
          <a:xfrm>
            <a:off x="1947710" y="1276021"/>
            <a:ext cx="7283690" cy="4171044"/>
          </a:xfrm>
          <a:prstGeom prst="rect">
            <a:avLst/>
          </a:prstGeom>
        </p:spPr>
      </p:pic>
    </p:spTree>
    <p:extLst>
      <p:ext uri="{BB962C8B-B14F-4D97-AF65-F5344CB8AC3E}">
        <p14:creationId xmlns:p14="http://schemas.microsoft.com/office/powerpoint/2010/main" val="276326391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1FE2862-1570-41DD-9C38-359DD9E4BCC6}"/>
              </a:ext>
            </a:extLst>
          </p:cNvPr>
          <p:cNvSpPr txBox="1"/>
          <p:nvPr/>
        </p:nvSpPr>
        <p:spPr>
          <a:xfrm>
            <a:off x="143710" y="661121"/>
            <a:ext cx="8642889" cy="707886"/>
          </a:xfrm>
          <a:prstGeom prst="rect">
            <a:avLst/>
          </a:prstGeom>
          <a:noFill/>
        </p:spPr>
        <p:txBody>
          <a:bodyPr wrap="square" rtlCol="0">
            <a:spAutoFit/>
          </a:bodyPr>
          <a:lstStyle/>
          <a:p>
            <a:pPr marL="342900" indent="-342900" algn="just">
              <a:buFont typeface="Wingdings" panose="05000000000000000000" pitchFamily="2" charset="2"/>
              <a:buChar char="v"/>
            </a:pPr>
            <a:r>
              <a:rPr lang="vi-VN" sz="4000" dirty="0">
                <a:solidFill>
                  <a:srgbClr val="C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Cách xác định nhóm nguyên tố:</a:t>
            </a:r>
          </a:p>
        </p:txBody>
      </p:sp>
      <p:sp>
        <p:nvSpPr>
          <p:cNvPr id="13" name="TextBox 12">
            <a:extLst>
              <a:ext uri="{FF2B5EF4-FFF2-40B4-BE49-F238E27FC236}">
                <a16:creationId xmlns:a16="http://schemas.microsoft.com/office/drawing/2014/main" id="{8DD84A72-D64E-4857-AAE0-0D01C57F49F9}"/>
              </a:ext>
            </a:extLst>
          </p:cNvPr>
          <p:cNvSpPr txBox="1"/>
          <p:nvPr/>
        </p:nvSpPr>
        <p:spPr>
          <a:xfrm>
            <a:off x="1377397" y="1707780"/>
            <a:ext cx="10087814" cy="477054"/>
          </a:xfrm>
          <a:prstGeom prst="rect">
            <a:avLst/>
          </a:prstGeom>
          <a:noFill/>
        </p:spPr>
        <p:txBody>
          <a:bodyPr wrap="square" rtlCol="0">
            <a:spAutoFit/>
          </a:bodyPr>
          <a:lstStyle/>
          <a:p>
            <a:pPr algn="just"/>
            <a:r>
              <a:rPr lang="vi-VN" sz="2500" dirty="0">
                <a:solidFill>
                  <a:prstClr val="black"/>
                </a:solidFill>
                <a:latin typeface="#9Slide03 Oswald Bold" panose="00000800000000000000" pitchFamily="2" charset="0"/>
              </a:rPr>
              <a:t>Nếu cấu hình e lớp ngoài cùng có dạng: n</a:t>
            </a:r>
            <a:r>
              <a:rPr lang="vi-VN" sz="2500" b="1" dirty="0">
                <a:solidFill>
                  <a:srgbClr val="D84C9A"/>
                </a:solidFill>
                <a:latin typeface="#9Slide03 Oswald Bold" panose="00000800000000000000" pitchFamily="2" charset="0"/>
              </a:rPr>
              <a:t>s</a:t>
            </a:r>
            <a:r>
              <a:rPr lang="vi-VN" sz="2500" b="1" baseline="30000" dirty="0">
                <a:solidFill>
                  <a:srgbClr val="00B050"/>
                </a:solidFill>
                <a:latin typeface="#9Slide03 Oswald Bold" panose="00000800000000000000" pitchFamily="2" charset="0"/>
              </a:rPr>
              <a:t>a</a:t>
            </a:r>
            <a:r>
              <a:rPr lang="vi-VN" sz="2500" dirty="0">
                <a:solidFill>
                  <a:prstClr val="black"/>
                </a:solidFill>
                <a:latin typeface="#9Slide03 Oswald Bold" panose="00000800000000000000" pitchFamily="2" charset="0"/>
              </a:rPr>
              <a:t> n</a:t>
            </a:r>
            <a:r>
              <a:rPr lang="vi-VN" sz="2500" b="1" dirty="0">
                <a:solidFill>
                  <a:srgbClr val="D84C9A"/>
                </a:solidFill>
                <a:latin typeface="#9Slide03 Oswald Bold" panose="00000800000000000000" pitchFamily="2" charset="0"/>
              </a:rPr>
              <a:t>p</a:t>
            </a:r>
            <a:r>
              <a:rPr lang="vi-VN" sz="2500" b="1" baseline="30000" dirty="0">
                <a:solidFill>
                  <a:srgbClr val="00B050"/>
                </a:solidFill>
                <a:latin typeface="#9Slide03 Oswald Bold" panose="00000800000000000000" pitchFamily="2" charset="0"/>
              </a:rPr>
              <a:t>b</a:t>
            </a:r>
            <a:r>
              <a:rPr lang="vi-VN" sz="2500" dirty="0">
                <a:solidFill>
                  <a:prstClr val="black"/>
                </a:solidFill>
                <a:latin typeface="#9Slide03 Oswald Bold" panose="00000800000000000000" pitchFamily="2" charset="0"/>
              </a:rPr>
              <a:t> </a:t>
            </a:r>
            <a:r>
              <a:rPr lang="vi-VN" sz="2500" dirty="0">
                <a:solidFill>
                  <a:prstClr val="black"/>
                </a:solidFill>
                <a:latin typeface="#9Slide03 Oswald Bold" panose="00000800000000000000" pitchFamily="2" charset="0"/>
                <a:sym typeface="Symbol" panose="05050102010706020507" pitchFamily="18" charset="2"/>
              </a:rPr>
              <a:t> nhóm </a:t>
            </a:r>
            <a:r>
              <a:rPr lang="vi-VN" sz="2500" dirty="0">
                <a:solidFill>
                  <a:srgbClr val="00B050"/>
                </a:solidFill>
                <a:latin typeface="#9Slide03 Oswald Bold" panose="00000800000000000000" pitchFamily="2" charset="0"/>
                <a:sym typeface="Symbol" panose="05050102010706020507" pitchFamily="18" charset="2"/>
              </a:rPr>
              <a:t>(a + b) </a:t>
            </a:r>
            <a:r>
              <a:rPr lang="vi-VN" sz="2500" b="1" dirty="0">
                <a:solidFill>
                  <a:srgbClr val="D84C9A"/>
                </a:solidFill>
                <a:latin typeface="#9Slide03 Oswald Bold" panose="00000800000000000000" pitchFamily="2" charset="0"/>
                <a:sym typeface="Symbol" panose="05050102010706020507" pitchFamily="18" charset="2"/>
              </a:rPr>
              <a:t>A</a:t>
            </a:r>
            <a:r>
              <a:rPr lang="vi-VN" sz="2500" dirty="0">
                <a:solidFill>
                  <a:prstClr val="black"/>
                </a:solidFill>
                <a:latin typeface="#9Slide03 Oswald Bold" panose="00000800000000000000" pitchFamily="2" charset="0"/>
              </a:rPr>
              <a:t>  </a:t>
            </a:r>
            <a:endParaRPr lang="vi-VN" sz="2500" dirty="0">
              <a:solidFill>
                <a:srgbClr val="002060"/>
              </a:solidFill>
              <a:latin typeface="#9Slide03 Oswald Bold" panose="00000800000000000000" pitchFamily="2" charset="0"/>
            </a:endParaRPr>
          </a:p>
        </p:txBody>
      </p:sp>
      <p:sp>
        <p:nvSpPr>
          <p:cNvPr id="20" name="TextBox 19">
            <a:extLst>
              <a:ext uri="{FF2B5EF4-FFF2-40B4-BE49-F238E27FC236}">
                <a16:creationId xmlns:a16="http://schemas.microsoft.com/office/drawing/2014/main" id="{91AB85C5-4FD5-4026-9C60-987C30CFFBF3}"/>
              </a:ext>
            </a:extLst>
          </p:cNvPr>
          <p:cNvSpPr txBox="1"/>
          <p:nvPr/>
        </p:nvSpPr>
        <p:spPr>
          <a:xfrm>
            <a:off x="1377397" y="2425157"/>
            <a:ext cx="10087814" cy="477054"/>
          </a:xfrm>
          <a:prstGeom prst="rect">
            <a:avLst/>
          </a:prstGeom>
          <a:noFill/>
        </p:spPr>
        <p:txBody>
          <a:bodyPr wrap="square" rtlCol="0">
            <a:spAutoFit/>
          </a:bodyPr>
          <a:lstStyle/>
          <a:p>
            <a:pPr algn="just"/>
            <a:r>
              <a:rPr lang="vi-VN" sz="2500" dirty="0">
                <a:solidFill>
                  <a:prstClr val="black"/>
                </a:solidFill>
                <a:latin typeface="#9Slide03 Oswald Bold" panose="00000800000000000000" pitchFamily="2" charset="0"/>
              </a:rPr>
              <a:t>Nếu cấu hình e kết thúc ở dạng: (n – 1)</a:t>
            </a:r>
            <a:r>
              <a:rPr lang="vi-VN" sz="2500" b="1" dirty="0">
                <a:solidFill>
                  <a:srgbClr val="C00000"/>
                </a:solidFill>
                <a:latin typeface="#9Slide03 Oswald Bold" panose="00000800000000000000" pitchFamily="2" charset="0"/>
              </a:rPr>
              <a:t>d</a:t>
            </a:r>
            <a:r>
              <a:rPr lang="vi-VN" sz="2500" b="1" baseline="30000" dirty="0">
                <a:solidFill>
                  <a:srgbClr val="00B0F0"/>
                </a:solidFill>
                <a:latin typeface="#9Slide03 Oswald Bold" panose="00000800000000000000" pitchFamily="2" charset="0"/>
              </a:rPr>
              <a:t>x</a:t>
            </a:r>
            <a:r>
              <a:rPr lang="vi-VN" sz="2500" dirty="0">
                <a:solidFill>
                  <a:prstClr val="black"/>
                </a:solidFill>
                <a:latin typeface="#9Slide03 Oswald Bold" panose="00000800000000000000" pitchFamily="2" charset="0"/>
              </a:rPr>
              <a:t> n</a:t>
            </a:r>
            <a:r>
              <a:rPr lang="vi-VN" sz="2500" b="1" dirty="0">
                <a:solidFill>
                  <a:srgbClr val="C00000"/>
                </a:solidFill>
                <a:latin typeface="#9Slide03 Oswald Bold" panose="00000800000000000000" pitchFamily="2" charset="0"/>
              </a:rPr>
              <a:t>s</a:t>
            </a:r>
            <a:r>
              <a:rPr lang="vi-VN" sz="2500" b="1" baseline="30000" dirty="0">
                <a:solidFill>
                  <a:srgbClr val="00B0F0"/>
                </a:solidFill>
                <a:latin typeface="#9Slide03 Oswald Bold" panose="00000800000000000000" pitchFamily="2" charset="0"/>
              </a:rPr>
              <a:t>y</a:t>
            </a:r>
            <a:r>
              <a:rPr lang="vi-VN" sz="2500" dirty="0">
                <a:solidFill>
                  <a:prstClr val="black"/>
                </a:solidFill>
                <a:latin typeface="#9Slide03 Oswald Bold" panose="00000800000000000000" pitchFamily="2" charset="0"/>
              </a:rPr>
              <a:t> </a:t>
            </a:r>
            <a:r>
              <a:rPr lang="vi-VN" sz="2500" dirty="0">
                <a:solidFill>
                  <a:prstClr val="black"/>
                </a:solidFill>
                <a:latin typeface="#9Slide03 Oswald Bold" panose="00000800000000000000" pitchFamily="2" charset="0"/>
                <a:sym typeface="Symbol" panose="05050102010706020507" pitchFamily="18" charset="2"/>
              </a:rPr>
              <a:t> nhóm</a:t>
            </a:r>
            <a:r>
              <a:rPr lang="vi-VN" sz="2500" dirty="0">
                <a:solidFill>
                  <a:srgbClr val="00B050"/>
                </a:solidFill>
                <a:latin typeface="#9Slide03 Oswald Bold" panose="00000800000000000000" pitchFamily="2" charset="0"/>
                <a:sym typeface="Symbol" panose="05050102010706020507" pitchFamily="18" charset="2"/>
              </a:rPr>
              <a:t> </a:t>
            </a:r>
            <a:r>
              <a:rPr lang="vi-VN" sz="2500" b="1" dirty="0">
                <a:solidFill>
                  <a:srgbClr val="C00000"/>
                </a:solidFill>
                <a:latin typeface="#9Slide03 Oswald Bold" panose="00000800000000000000" pitchFamily="2" charset="0"/>
                <a:sym typeface="Symbol" panose="05050102010706020507" pitchFamily="18" charset="2"/>
              </a:rPr>
              <a:t>B</a:t>
            </a:r>
            <a:r>
              <a:rPr lang="vi-VN" sz="2500" dirty="0">
                <a:solidFill>
                  <a:prstClr val="black"/>
                </a:solidFill>
                <a:latin typeface="#9Slide03 Oswald Bold" panose="00000800000000000000" pitchFamily="2" charset="0"/>
              </a:rPr>
              <a:t>  </a:t>
            </a:r>
            <a:endParaRPr lang="vi-VN" sz="2500" dirty="0">
              <a:solidFill>
                <a:srgbClr val="002060"/>
              </a:solidFill>
              <a:latin typeface="#9Slide03 Oswald Bold" panose="00000800000000000000" pitchFamily="2" charset="0"/>
            </a:endParaRPr>
          </a:p>
        </p:txBody>
      </p:sp>
      <p:sp>
        <p:nvSpPr>
          <p:cNvPr id="2" name="TextBox 1">
            <a:extLst>
              <a:ext uri="{FF2B5EF4-FFF2-40B4-BE49-F238E27FC236}">
                <a16:creationId xmlns:a16="http://schemas.microsoft.com/office/drawing/2014/main" id="{698907E2-C9AE-4372-99AF-11FAAEF491DE}"/>
              </a:ext>
            </a:extLst>
          </p:cNvPr>
          <p:cNvSpPr txBox="1"/>
          <p:nvPr/>
        </p:nvSpPr>
        <p:spPr>
          <a:xfrm>
            <a:off x="467284" y="3318417"/>
            <a:ext cx="3639649" cy="861774"/>
          </a:xfrm>
          <a:prstGeom prst="rect">
            <a:avLst/>
          </a:prstGeom>
          <a:solidFill>
            <a:srgbClr val="002060"/>
          </a:solidFill>
        </p:spPr>
        <p:txBody>
          <a:bodyPr wrap="square">
            <a:spAutoFit/>
          </a:bodyPr>
          <a:lstStyle/>
          <a:p>
            <a:pPr algn="ct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T</a:t>
            </a:r>
            <a:r>
              <a:rPr lang="en-US"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ổ</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 số e trên phân lớp d và s </a:t>
            </a:r>
          </a:p>
        </p:txBody>
      </p:sp>
      <p:sp>
        <p:nvSpPr>
          <p:cNvPr id="3" name="TextBox 2">
            <a:extLst>
              <a:ext uri="{FF2B5EF4-FFF2-40B4-BE49-F238E27FC236}">
                <a16:creationId xmlns:a16="http://schemas.microsoft.com/office/drawing/2014/main" id="{67A7BE78-1BBA-45B0-B84A-3F5124AF3EF0}"/>
              </a:ext>
            </a:extLst>
          </p:cNvPr>
          <p:cNvSpPr txBox="1"/>
          <p:nvPr/>
        </p:nvSpPr>
        <p:spPr>
          <a:xfrm>
            <a:off x="4234008" y="3318417"/>
            <a:ext cx="2455551" cy="477054"/>
          </a:xfrm>
          <a:prstGeom prst="rect">
            <a:avLst/>
          </a:prstGeom>
          <a:solidFill>
            <a:schemeClr val="accent2">
              <a:lumMod val="60000"/>
              <a:lumOff val="40000"/>
            </a:schemeClr>
          </a:solidFill>
        </p:spPr>
        <p:txBody>
          <a:bodyPr wrap="square">
            <a:spAutoFit/>
          </a:bodyPr>
          <a:lstStyle/>
          <a:p>
            <a:pPr algn="ct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(x + y)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7</a:t>
            </a:r>
          </a:p>
        </p:txBody>
      </p:sp>
      <p:sp>
        <p:nvSpPr>
          <p:cNvPr id="4" name="TextBox 3">
            <a:extLst>
              <a:ext uri="{FF2B5EF4-FFF2-40B4-BE49-F238E27FC236}">
                <a16:creationId xmlns:a16="http://schemas.microsoft.com/office/drawing/2014/main" id="{7F012BA3-317D-4A6C-BFD2-4C8C9B06683A}"/>
              </a:ext>
            </a:extLst>
          </p:cNvPr>
          <p:cNvSpPr txBox="1"/>
          <p:nvPr/>
        </p:nvSpPr>
        <p:spPr>
          <a:xfrm>
            <a:off x="6837518" y="3318417"/>
            <a:ext cx="2454367" cy="477054"/>
          </a:xfrm>
          <a:prstGeom prst="rect">
            <a:avLst/>
          </a:prstGeom>
          <a:solidFill>
            <a:srgbClr val="542E3D"/>
          </a:solidFill>
        </p:spPr>
        <p:txBody>
          <a:bodyPr wrap="square">
            <a:spAutoFit/>
          </a:bodyPr>
          <a:lstStyle/>
          <a:p>
            <a:pPr algn="ct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8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(x + y)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 10</a:t>
            </a:r>
            <a:endPar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5" name="TextBox 4">
            <a:extLst>
              <a:ext uri="{FF2B5EF4-FFF2-40B4-BE49-F238E27FC236}">
                <a16:creationId xmlns:a16="http://schemas.microsoft.com/office/drawing/2014/main" id="{B1552DA8-35D4-45C5-A701-88495945AE44}"/>
              </a:ext>
            </a:extLst>
          </p:cNvPr>
          <p:cNvSpPr txBox="1"/>
          <p:nvPr/>
        </p:nvSpPr>
        <p:spPr>
          <a:xfrm>
            <a:off x="9393242" y="3329944"/>
            <a:ext cx="2486833" cy="477054"/>
          </a:xfrm>
          <a:prstGeom prst="rect">
            <a:avLst/>
          </a:prstGeom>
          <a:solidFill>
            <a:srgbClr val="45A9A7"/>
          </a:solidFill>
          <a:ln>
            <a:noFill/>
          </a:ln>
        </p:spPr>
        <p:txBody>
          <a:bodyPr wrap="square">
            <a:spAutoFit/>
          </a:bodyPr>
          <a:lstStyle/>
          <a:p>
            <a:pPr algn="ct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(x + y)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10</a:t>
            </a:r>
          </a:p>
        </p:txBody>
      </p:sp>
      <p:sp>
        <p:nvSpPr>
          <p:cNvPr id="6" name="TextBox 5">
            <a:extLst>
              <a:ext uri="{FF2B5EF4-FFF2-40B4-BE49-F238E27FC236}">
                <a16:creationId xmlns:a16="http://schemas.microsoft.com/office/drawing/2014/main" id="{9DF3EE3E-70B6-45E8-8304-B1FD57B901E8}"/>
              </a:ext>
            </a:extLst>
          </p:cNvPr>
          <p:cNvSpPr txBox="1"/>
          <p:nvPr/>
        </p:nvSpPr>
        <p:spPr>
          <a:xfrm>
            <a:off x="467284" y="3818612"/>
            <a:ext cx="3639649" cy="707886"/>
          </a:xfrm>
          <a:prstGeom prst="rect">
            <a:avLst/>
          </a:prstGeom>
          <a:solidFill>
            <a:schemeClr val="accent5">
              <a:lumMod val="20000"/>
              <a:lumOff val="80000"/>
            </a:schemeClr>
          </a:solidFill>
        </p:spPr>
        <p:txBody>
          <a:bodyPr wrap="square">
            <a:spAutoFit/>
          </a:bodyPr>
          <a:lstStyle/>
          <a:p>
            <a:pPr algn="ctr"/>
            <a:r>
              <a:rPr lang="vi-VN" sz="4000" b="1" dirty="0">
                <a:solidFill>
                  <a:srgbClr val="2E75B6"/>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B</a:t>
            </a:r>
          </a:p>
        </p:txBody>
      </p:sp>
      <p:sp>
        <p:nvSpPr>
          <p:cNvPr id="12" name="TextBox 11">
            <a:extLst>
              <a:ext uri="{FF2B5EF4-FFF2-40B4-BE49-F238E27FC236}">
                <a16:creationId xmlns:a16="http://schemas.microsoft.com/office/drawing/2014/main" id="{FD884214-216B-4828-A741-3D785AE8C202}"/>
              </a:ext>
            </a:extLst>
          </p:cNvPr>
          <p:cNvSpPr txBox="1"/>
          <p:nvPr/>
        </p:nvSpPr>
        <p:spPr>
          <a:xfrm>
            <a:off x="4234008" y="3818612"/>
            <a:ext cx="2452542" cy="707886"/>
          </a:xfrm>
          <a:prstGeom prst="rect">
            <a:avLst/>
          </a:prstGeom>
          <a:solidFill>
            <a:srgbClr val="EAF2FA"/>
          </a:solidFill>
        </p:spPr>
        <p:txBody>
          <a:bodyPr wrap="square">
            <a:spAutoFit/>
          </a:bodyPr>
          <a:lstStyle/>
          <a:p>
            <a:pPr algn="ctr"/>
            <a:r>
              <a:rPr lang="en-US" sz="4000" b="1" dirty="0">
                <a:solidFill>
                  <a:srgbClr val="2E75B6"/>
                </a:solidFill>
                <a:latin typeface="#9Slide07 IcielFinch" panose="02000508040000020003" pitchFamily="2" charset="0"/>
                <a:ea typeface="#9Slide05 Daniela Script" panose="02000503000000020002" pitchFamily="2" charset="0"/>
              </a:rPr>
              <a:t>(x + y) B</a:t>
            </a:r>
          </a:p>
        </p:txBody>
      </p:sp>
      <p:sp>
        <p:nvSpPr>
          <p:cNvPr id="32" name="TextBox 31">
            <a:extLst>
              <a:ext uri="{FF2B5EF4-FFF2-40B4-BE49-F238E27FC236}">
                <a16:creationId xmlns:a16="http://schemas.microsoft.com/office/drawing/2014/main" id="{2B94A882-B54E-4FCD-A6C4-B0126CFF3A70}"/>
              </a:ext>
            </a:extLst>
          </p:cNvPr>
          <p:cNvSpPr txBox="1"/>
          <p:nvPr/>
        </p:nvSpPr>
        <p:spPr>
          <a:xfrm>
            <a:off x="6837517" y="3834179"/>
            <a:ext cx="2454368" cy="707886"/>
          </a:xfrm>
          <a:prstGeom prst="rect">
            <a:avLst/>
          </a:prstGeom>
          <a:solidFill>
            <a:srgbClr val="EAF2FA"/>
          </a:solidFill>
        </p:spPr>
        <p:txBody>
          <a:bodyPr wrap="square">
            <a:spAutoFit/>
          </a:bodyPr>
          <a:lstStyle/>
          <a:p>
            <a:pPr algn="ctr"/>
            <a:r>
              <a:rPr lang="en-US" sz="4000" b="1" dirty="0">
                <a:solidFill>
                  <a:srgbClr val="2E75B6"/>
                </a:solidFill>
                <a:latin typeface="#9Slide07 IcielFinch" panose="02000508040000020003" pitchFamily="2" charset="0"/>
                <a:ea typeface="#9Slide05 Daniela Script" panose="02000503000000020002" pitchFamily="2" charset="0"/>
              </a:rPr>
              <a:t>VIIIB</a:t>
            </a:r>
          </a:p>
        </p:txBody>
      </p:sp>
      <p:sp>
        <p:nvSpPr>
          <p:cNvPr id="34" name="TextBox 33">
            <a:extLst>
              <a:ext uri="{FF2B5EF4-FFF2-40B4-BE49-F238E27FC236}">
                <a16:creationId xmlns:a16="http://schemas.microsoft.com/office/drawing/2014/main" id="{CD96BE22-5A73-46E6-9C16-0748EC653DF7}"/>
              </a:ext>
            </a:extLst>
          </p:cNvPr>
          <p:cNvSpPr txBox="1"/>
          <p:nvPr/>
        </p:nvSpPr>
        <p:spPr>
          <a:xfrm>
            <a:off x="9393242" y="3845498"/>
            <a:ext cx="2486833" cy="707886"/>
          </a:xfrm>
          <a:prstGeom prst="rect">
            <a:avLst/>
          </a:prstGeom>
          <a:solidFill>
            <a:srgbClr val="EAF2FA"/>
          </a:solidFill>
        </p:spPr>
        <p:txBody>
          <a:bodyPr wrap="square">
            <a:spAutoFit/>
          </a:bodyPr>
          <a:lstStyle/>
          <a:p>
            <a:pPr algn="ctr"/>
            <a:r>
              <a:rPr lang="en-US" sz="4000" b="1" dirty="0">
                <a:solidFill>
                  <a:srgbClr val="2E75B6"/>
                </a:solidFill>
                <a:latin typeface="#9Slide07 IcielFinch" panose="02000508040000020003" pitchFamily="2" charset="0"/>
                <a:ea typeface="#9Slide05 Daniela Script" panose="02000503000000020002" pitchFamily="2" charset="0"/>
              </a:rPr>
              <a:t>(x + y - 10) B</a:t>
            </a:r>
          </a:p>
        </p:txBody>
      </p:sp>
      <p:sp>
        <p:nvSpPr>
          <p:cNvPr id="36" name="TextBox 35">
            <a:extLst>
              <a:ext uri="{FF2B5EF4-FFF2-40B4-BE49-F238E27FC236}">
                <a16:creationId xmlns:a16="http://schemas.microsoft.com/office/drawing/2014/main" id="{D825BBB3-DBC9-4BD6-AA28-EDBDBBEECFDD}"/>
              </a:ext>
            </a:extLst>
          </p:cNvPr>
          <p:cNvSpPr txBox="1"/>
          <p:nvPr/>
        </p:nvSpPr>
        <p:spPr>
          <a:xfrm>
            <a:off x="1132691" y="4662417"/>
            <a:ext cx="2074545" cy="2031325"/>
          </a:xfrm>
          <a:prstGeom prst="rect">
            <a:avLst/>
          </a:prstGeom>
          <a:noFill/>
        </p:spPr>
        <p:txBody>
          <a:bodyPr wrap="square" rtlCol="0">
            <a:spAutoFit/>
          </a:bodyPr>
          <a:lstStyle/>
          <a:p>
            <a:pPr algn="just">
              <a:lnSpc>
                <a:spcPct val="150000"/>
              </a:lnSpc>
            </a:pPr>
            <a:r>
              <a:rPr lang="en-US" sz="28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F (Z = 9): </a:t>
            </a:r>
          </a:p>
          <a:p>
            <a:pPr algn="just">
              <a:lnSpc>
                <a:spcPct val="150000"/>
              </a:lnSpc>
            </a:pPr>
            <a:r>
              <a:rPr lang="en-US" sz="28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Cl (Z = 17):</a:t>
            </a:r>
          </a:p>
          <a:p>
            <a:pPr algn="just">
              <a:lnSpc>
                <a:spcPct val="150000"/>
              </a:lnSpc>
            </a:pPr>
            <a:r>
              <a:rPr lang="en-US" sz="28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Cr (Z = 24): </a:t>
            </a:r>
          </a:p>
        </p:txBody>
      </p:sp>
      <p:sp>
        <p:nvSpPr>
          <p:cNvPr id="38" name="TextBox 37">
            <a:extLst>
              <a:ext uri="{FF2B5EF4-FFF2-40B4-BE49-F238E27FC236}">
                <a16:creationId xmlns:a16="http://schemas.microsoft.com/office/drawing/2014/main" id="{D2EA3BBD-E1A9-4501-B675-FD63F2282DFC}"/>
              </a:ext>
            </a:extLst>
          </p:cNvPr>
          <p:cNvSpPr txBox="1"/>
          <p:nvPr/>
        </p:nvSpPr>
        <p:spPr>
          <a:xfrm>
            <a:off x="3342466" y="4576063"/>
            <a:ext cx="3961304" cy="2400657"/>
          </a:xfrm>
          <a:prstGeom prst="rect">
            <a:avLst/>
          </a:prstGeom>
          <a:noFill/>
        </p:spPr>
        <p:txBody>
          <a:bodyPr wrap="square" rtlCol="0">
            <a:spAutoFit/>
          </a:bodyPr>
          <a:lstStyle/>
          <a:p>
            <a:pPr algn="just">
              <a:lnSpc>
                <a:spcPct val="150000"/>
              </a:lnSpc>
            </a:pPr>
            <a:r>
              <a:rPr lang="en-US" sz="2500" dirty="0">
                <a:solidFill>
                  <a:prstClr val="black"/>
                </a:solidFill>
                <a:latin typeface="#9Slide03 Oswald ExtraLight" panose="00000300000000000000" pitchFamily="2" charset="0"/>
              </a:rPr>
              <a:t>1s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a:t>
            </a:r>
            <a:r>
              <a:rPr lang="en-US" sz="2500" b="1" dirty="0">
                <a:solidFill>
                  <a:prstClr val="black"/>
                </a:solidFill>
                <a:latin typeface="#9Slide03 Oswald ExtraLight" panose="00000300000000000000" pitchFamily="2" charset="0"/>
              </a:rPr>
              <a:t>2s</a:t>
            </a:r>
            <a:r>
              <a:rPr lang="en-US" sz="2500" b="1" baseline="30000" dirty="0">
                <a:solidFill>
                  <a:srgbClr val="EF762D"/>
                </a:solidFill>
                <a:latin typeface="#9Slide03 Oswald ExtraLight" panose="00000300000000000000" pitchFamily="2" charset="0"/>
              </a:rPr>
              <a:t>2</a:t>
            </a:r>
            <a:r>
              <a:rPr lang="en-US" sz="2500" b="1" dirty="0">
                <a:solidFill>
                  <a:prstClr val="black"/>
                </a:solidFill>
                <a:latin typeface="#9Slide03 Oswald ExtraLight" panose="00000300000000000000" pitchFamily="2" charset="0"/>
              </a:rPr>
              <a:t> 2p</a:t>
            </a:r>
            <a:r>
              <a:rPr lang="en-US" sz="2500" b="1" baseline="30000" dirty="0">
                <a:solidFill>
                  <a:srgbClr val="EF762D"/>
                </a:solidFill>
                <a:latin typeface="#9Slide03 Oswald ExtraLight" panose="00000300000000000000" pitchFamily="2" charset="0"/>
              </a:rPr>
              <a:t>5</a:t>
            </a:r>
            <a:r>
              <a:rPr lang="en-US" sz="2500" dirty="0">
                <a:solidFill>
                  <a:prstClr val="black"/>
                </a:solidFill>
                <a:latin typeface="#9Slide03 Oswald ExtraLight" panose="00000300000000000000" pitchFamily="2" charset="0"/>
              </a:rPr>
              <a:t> </a:t>
            </a:r>
          </a:p>
          <a:p>
            <a:pPr algn="just">
              <a:lnSpc>
                <a:spcPct val="150000"/>
              </a:lnSpc>
            </a:pPr>
            <a:r>
              <a:rPr lang="en-US" sz="2500" dirty="0">
                <a:solidFill>
                  <a:prstClr val="black"/>
                </a:solidFill>
                <a:latin typeface="#9Slide03 Oswald ExtraLight" panose="00000300000000000000" pitchFamily="2" charset="0"/>
              </a:rPr>
              <a:t>1s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2p</a:t>
            </a:r>
            <a:r>
              <a:rPr lang="en-US" sz="2500" baseline="30000" dirty="0">
                <a:solidFill>
                  <a:prstClr val="black"/>
                </a:solidFill>
                <a:latin typeface="#9Slide03 Oswald ExtraLight" panose="00000300000000000000" pitchFamily="2" charset="0"/>
              </a:rPr>
              <a:t>6</a:t>
            </a:r>
            <a:r>
              <a:rPr lang="en-US" sz="2500" dirty="0">
                <a:solidFill>
                  <a:prstClr val="black"/>
                </a:solidFill>
                <a:latin typeface="#9Slide03 Oswald ExtraLight" panose="00000300000000000000" pitchFamily="2" charset="0"/>
              </a:rPr>
              <a:t> </a:t>
            </a:r>
            <a:r>
              <a:rPr lang="en-US" sz="2500" b="1" dirty="0">
                <a:solidFill>
                  <a:prstClr val="black"/>
                </a:solidFill>
                <a:latin typeface="#9Slide03 Oswald ExtraLight" panose="00000300000000000000" pitchFamily="2" charset="0"/>
              </a:rPr>
              <a:t>3s</a:t>
            </a:r>
            <a:r>
              <a:rPr lang="en-US" sz="2500" b="1" baseline="30000" dirty="0">
                <a:solidFill>
                  <a:srgbClr val="EF762D"/>
                </a:solidFill>
                <a:latin typeface="#9Slide03 Oswald ExtraLight" panose="00000300000000000000" pitchFamily="2" charset="0"/>
              </a:rPr>
              <a:t>2</a:t>
            </a:r>
            <a:r>
              <a:rPr lang="en-US" sz="2500" b="1" dirty="0">
                <a:solidFill>
                  <a:prstClr val="black"/>
                </a:solidFill>
                <a:latin typeface="#9Slide03 Oswald ExtraLight" panose="00000300000000000000" pitchFamily="2" charset="0"/>
              </a:rPr>
              <a:t> 3p</a:t>
            </a:r>
            <a:r>
              <a:rPr lang="en-US" sz="2500" b="1" baseline="30000" dirty="0">
                <a:solidFill>
                  <a:srgbClr val="EF762D"/>
                </a:solidFill>
                <a:latin typeface="#9Slide03 Oswald ExtraLight" panose="00000300000000000000" pitchFamily="2" charset="0"/>
              </a:rPr>
              <a:t>5</a:t>
            </a:r>
            <a:r>
              <a:rPr lang="en-US" sz="2500" b="1" dirty="0">
                <a:solidFill>
                  <a:prstClr val="black"/>
                </a:solidFill>
                <a:latin typeface="#9Slide03 Oswald ExtraLight" panose="00000300000000000000" pitchFamily="2" charset="0"/>
              </a:rPr>
              <a:t>  </a:t>
            </a:r>
          </a:p>
          <a:p>
            <a:pPr algn="just">
              <a:lnSpc>
                <a:spcPct val="150000"/>
              </a:lnSpc>
            </a:pPr>
            <a:r>
              <a:rPr lang="en-US" sz="2500" dirty="0">
                <a:solidFill>
                  <a:prstClr val="black"/>
                </a:solidFill>
                <a:latin typeface="#9Slide03 Oswald ExtraLight" panose="00000300000000000000" pitchFamily="2" charset="0"/>
              </a:rPr>
              <a:t>1s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2p</a:t>
            </a:r>
            <a:r>
              <a:rPr lang="en-US" sz="2500" baseline="30000" dirty="0">
                <a:solidFill>
                  <a:prstClr val="black"/>
                </a:solidFill>
                <a:latin typeface="#9Slide03 Oswald ExtraLight" panose="00000300000000000000" pitchFamily="2" charset="0"/>
              </a:rPr>
              <a:t>6</a:t>
            </a:r>
            <a:r>
              <a:rPr lang="en-US" sz="2500" dirty="0">
                <a:solidFill>
                  <a:prstClr val="black"/>
                </a:solidFill>
                <a:latin typeface="#9Slide03 Oswald ExtraLight" panose="00000300000000000000" pitchFamily="2" charset="0"/>
              </a:rPr>
              <a:t> 3s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3p</a:t>
            </a:r>
            <a:r>
              <a:rPr lang="en-US" sz="2500" baseline="30000" dirty="0">
                <a:solidFill>
                  <a:prstClr val="black"/>
                </a:solidFill>
                <a:latin typeface="#9Slide03 Oswald ExtraLight" panose="00000300000000000000" pitchFamily="2" charset="0"/>
              </a:rPr>
              <a:t>6</a:t>
            </a:r>
            <a:r>
              <a:rPr lang="en-US" sz="2500" dirty="0">
                <a:solidFill>
                  <a:prstClr val="black"/>
                </a:solidFill>
                <a:latin typeface="#9Slide03 Oswald ExtraLight" panose="00000300000000000000" pitchFamily="2" charset="0"/>
              </a:rPr>
              <a:t> </a:t>
            </a:r>
            <a:r>
              <a:rPr lang="en-US" sz="2500" b="1" dirty="0">
                <a:solidFill>
                  <a:prstClr val="black"/>
                </a:solidFill>
                <a:latin typeface="#9Slide03 Oswald ExtraLight" panose="00000300000000000000" pitchFamily="2" charset="0"/>
              </a:rPr>
              <a:t>4s</a:t>
            </a:r>
            <a:r>
              <a:rPr lang="en-US" sz="2500" b="1" baseline="30000" dirty="0">
                <a:solidFill>
                  <a:srgbClr val="EF762D"/>
                </a:solidFill>
                <a:latin typeface="#9Slide03 Oswald ExtraLight" panose="00000300000000000000" pitchFamily="2" charset="0"/>
              </a:rPr>
              <a:t>1</a:t>
            </a:r>
            <a:r>
              <a:rPr lang="en-US" sz="2500" b="1" dirty="0">
                <a:solidFill>
                  <a:prstClr val="black"/>
                </a:solidFill>
                <a:latin typeface="#9Slide03 Oswald ExtraLight" panose="00000300000000000000" pitchFamily="2" charset="0"/>
              </a:rPr>
              <a:t> 3</a:t>
            </a:r>
            <a:r>
              <a:rPr lang="en-US" sz="2500" b="1" dirty="0">
                <a:solidFill>
                  <a:srgbClr val="00B050"/>
                </a:solidFill>
                <a:latin typeface="#9Slide03 Oswald ExtraLight" panose="00000300000000000000" pitchFamily="2" charset="0"/>
              </a:rPr>
              <a:t>d</a:t>
            </a:r>
            <a:r>
              <a:rPr lang="en-US" sz="2500" b="1" baseline="30000" dirty="0">
                <a:solidFill>
                  <a:srgbClr val="EF762D"/>
                </a:solidFill>
                <a:latin typeface="#9Slide03 Oswald ExtraLight" panose="00000300000000000000" pitchFamily="2" charset="0"/>
              </a:rPr>
              <a:t>5</a:t>
            </a:r>
            <a:endParaRPr lang="en-US" sz="2500" b="1" dirty="0">
              <a:solidFill>
                <a:srgbClr val="EF762D"/>
              </a:solidFill>
              <a:latin typeface="#9Slide03 Oswald ExtraLight" panose="00000300000000000000" pitchFamily="2" charset="0"/>
            </a:endParaRPr>
          </a:p>
          <a:p>
            <a:pPr algn="just">
              <a:lnSpc>
                <a:spcPct val="150000"/>
              </a:lnSpc>
            </a:pPr>
            <a:r>
              <a:rPr lang="en-US" sz="2500" dirty="0">
                <a:solidFill>
                  <a:prstClr val="black"/>
                </a:solidFill>
                <a:latin typeface="#9Slide03 Oswald ExtraLight" panose="00000300000000000000" pitchFamily="2" charset="0"/>
              </a:rPr>
              <a:t>1s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2p</a:t>
            </a:r>
            <a:r>
              <a:rPr lang="en-US" sz="2500" baseline="30000" dirty="0">
                <a:solidFill>
                  <a:prstClr val="black"/>
                </a:solidFill>
                <a:latin typeface="#9Slide03 Oswald ExtraLight" panose="00000300000000000000" pitchFamily="2" charset="0"/>
              </a:rPr>
              <a:t>6</a:t>
            </a:r>
            <a:r>
              <a:rPr lang="en-US" sz="2500" dirty="0">
                <a:solidFill>
                  <a:prstClr val="black"/>
                </a:solidFill>
                <a:latin typeface="#9Slide03 Oswald ExtraLight" panose="00000300000000000000" pitchFamily="2" charset="0"/>
              </a:rPr>
              <a:t> 3s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3p</a:t>
            </a:r>
            <a:r>
              <a:rPr lang="en-US" sz="2500" baseline="30000" dirty="0">
                <a:solidFill>
                  <a:prstClr val="black"/>
                </a:solidFill>
                <a:latin typeface="#9Slide03 Oswald ExtraLight" panose="00000300000000000000" pitchFamily="2" charset="0"/>
              </a:rPr>
              <a:t>6</a:t>
            </a:r>
            <a:r>
              <a:rPr lang="en-US" sz="2500" dirty="0">
                <a:solidFill>
                  <a:prstClr val="black"/>
                </a:solidFill>
                <a:latin typeface="#9Slide03 Oswald ExtraLight" panose="00000300000000000000" pitchFamily="2" charset="0"/>
              </a:rPr>
              <a:t> </a:t>
            </a:r>
            <a:r>
              <a:rPr lang="en-US" sz="2500" b="1" dirty="0">
                <a:solidFill>
                  <a:prstClr val="black"/>
                </a:solidFill>
                <a:latin typeface="#9Slide03 Oswald ExtraLight" panose="00000300000000000000" pitchFamily="2" charset="0"/>
              </a:rPr>
              <a:t>3d</a:t>
            </a:r>
            <a:r>
              <a:rPr lang="en-US" sz="2500" b="1" baseline="30000" dirty="0">
                <a:solidFill>
                  <a:srgbClr val="EF762D"/>
                </a:solidFill>
                <a:latin typeface="#9Slide03 Oswald ExtraLight" panose="00000300000000000000" pitchFamily="2" charset="0"/>
              </a:rPr>
              <a:t>5</a:t>
            </a:r>
            <a:r>
              <a:rPr lang="en-US" sz="2500" b="1" dirty="0">
                <a:solidFill>
                  <a:prstClr val="black"/>
                </a:solidFill>
                <a:latin typeface="#9Slide03 Oswald ExtraLight" panose="00000300000000000000" pitchFamily="2" charset="0"/>
              </a:rPr>
              <a:t> 4s</a:t>
            </a:r>
            <a:r>
              <a:rPr lang="en-US" sz="2500" b="1" baseline="30000" dirty="0">
                <a:solidFill>
                  <a:srgbClr val="EF762D"/>
                </a:solidFill>
                <a:latin typeface="#9Slide03 Oswald ExtraLight" panose="00000300000000000000" pitchFamily="2" charset="0"/>
              </a:rPr>
              <a:t>1</a:t>
            </a:r>
            <a:r>
              <a:rPr lang="en-US" sz="2500" b="1" dirty="0">
                <a:solidFill>
                  <a:prstClr val="black"/>
                </a:solidFill>
                <a:latin typeface="#9Slide03 Oswald ExtraLight" panose="00000300000000000000" pitchFamily="2" charset="0"/>
              </a:rPr>
              <a:t>     </a:t>
            </a:r>
          </a:p>
        </p:txBody>
      </p:sp>
      <p:sp>
        <p:nvSpPr>
          <p:cNvPr id="40" name="TextBox 39">
            <a:extLst>
              <a:ext uri="{FF2B5EF4-FFF2-40B4-BE49-F238E27FC236}">
                <a16:creationId xmlns:a16="http://schemas.microsoft.com/office/drawing/2014/main" id="{363671BF-73F3-48D8-A083-FF08145E8545}"/>
              </a:ext>
            </a:extLst>
          </p:cNvPr>
          <p:cNvSpPr txBox="1"/>
          <p:nvPr/>
        </p:nvSpPr>
        <p:spPr>
          <a:xfrm>
            <a:off x="7703820" y="4502758"/>
            <a:ext cx="1289372" cy="2031325"/>
          </a:xfrm>
          <a:prstGeom prst="rect">
            <a:avLst/>
          </a:prstGeom>
          <a:noFill/>
        </p:spPr>
        <p:txBody>
          <a:bodyPr wrap="square" rtlCol="0">
            <a:spAutoFit/>
          </a:bodyPr>
          <a:lstStyle/>
          <a:p>
            <a:pPr algn="just">
              <a:lnSpc>
                <a:spcPct val="150000"/>
              </a:lnSpc>
            </a:pPr>
            <a:r>
              <a:rPr lang="en-US" sz="2800" b="1" dirty="0">
                <a:solidFill>
                  <a:srgbClr val="EF762D"/>
                </a:solidFill>
                <a:latin typeface="Autocar Bold Condensed" panose="020B0500000000000000" pitchFamily="34" charset="0"/>
                <a:ea typeface="Autocar Bold Condensed" panose="020B0500000000000000" pitchFamily="34" charset="0"/>
                <a:cs typeface="Autocar Bold Condensed" panose="020B0500000000000000" pitchFamily="34" charset="0"/>
              </a:rPr>
              <a:t>VII</a:t>
            </a:r>
            <a:r>
              <a:rPr lang="en-US"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endParaRPr lang="en-US" sz="2800" b="1" dirty="0">
              <a:solidFill>
                <a:srgbClr val="EF762D"/>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just">
              <a:lnSpc>
                <a:spcPct val="150000"/>
              </a:lnSpc>
            </a:pPr>
            <a:r>
              <a:rPr lang="en-US" sz="2800" b="1" dirty="0">
                <a:solidFill>
                  <a:srgbClr val="EF762D"/>
                </a:solidFill>
                <a:latin typeface="Autocar Bold Condensed" panose="020B0500000000000000" pitchFamily="34" charset="0"/>
                <a:ea typeface="Autocar Bold Condensed" panose="020B0500000000000000" pitchFamily="34" charset="0"/>
                <a:cs typeface="Autocar Bold Condensed" panose="020B0500000000000000" pitchFamily="34" charset="0"/>
              </a:rPr>
              <a:t>VII</a:t>
            </a:r>
            <a:r>
              <a:rPr lang="en-US"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p>
          <a:p>
            <a:pPr algn="just">
              <a:lnSpc>
                <a:spcPct val="150000"/>
              </a:lnSpc>
            </a:pPr>
            <a:r>
              <a:rPr lang="en-US" sz="2800" b="1" dirty="0">
                <a:solidFill>
                  <a:srgbClr val="EF762D"/>
                </a:solidFill>
                <a:latin typeface="Autocar Bold Condensed" panose="020B0500000000000000" pitchFamily="34" charset="0"/>
                <a:ea typeface="Autocar Bold Condensed" panose="020B0500000000000000" pitchFamily="34" charset="0"/>
                <a:cs typeface="Autocar Bold Condensed" panose="020B0500000000000000" pitchFamily="34" charset="0"/>
              </a:rPr>
              <a:t>VI</a:t>
            </a:r>
            <a:r>
              <a:rPr lang="en-US" sz="2800" b="1" dirty="0">
                <a:solidFill>
                  <a:srgbClr val="00B050"/>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p>
        </p:txBody>
      </p:sp>
      <p:grpSp>
        <p:nvGrpSpPr>
          <p:cNvPr id="52" name="Group 51">
            <a:extLst>
              <a:ext uri="{FF2B5EF4-FFF2-40B4-BE49-F238E27FC236}">
                <a16:creationId xmlns:a16="http://schemas.microsoft.com/office/drawing/2014/main" id="{5100372E-065C-478E-96F9-7DC8AA809B2D}"/>
              </a:ext>
            </a:extLst>
          </p:cNvPr>
          <p:cNvGrpSpPr/>
          <p:nvPr/>
        </p:nvGrpSpPr>
        <p:grpSpPr>
          <a:xfrm>
            <a:off x="5005859" y="4920735"/>
            <a:ext cx="2675101" cy="45719"/>
            <a:chOff x="5005859" y="4920735"/>
            <a:chExt cx="2675101" cy="45719"/>
          </a:xfrm>
        </p:grpSpPr>
        <p:cxnSp>
          <p:nvCxnSpPr>
            <p:cNvPr id="42" name="Straight Connector 41">
              <a:extLst>
                <a:ext uri="{FF2B5EF4-FFF2-40B4-BE49-F238E27FC236}">
                  <a16:creationId xmlns:a16="http://schemas.microsoft.com/office/drawing/2014/main" id="{F1B351B7-18C0-4CDD-B23E-0099783A18F7}"/>
                </a:ext>
              </a:extLst>
            </p:cNvPr>
            <p:cNvCxnSpPr/>
            <p:nvPr/>
          </p:nvCxnSpPr>
          <p:spPr>
            <a:xfrm>
              <a:off x="5034915" y="4949190"/>
              <a:ext cx="26460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91D69B6A-41A9-4CC3-8535-D9106C3D3773}"/>
                </a:ext>
              </a:extLst>
            </p:cNvPr>
            <p:cNvSpPr/>
            <p:nvPr/>
          </p:nvSpPr>
          <p:spPr>
            <a:xfrm>
              <a:off x="5005859" y="492073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5" name="Group 54">
            <a:extLst>
              <a:ext uri="{FF2B5EF4-FFF2-40B4-BE49-F238E27FC236}">
                <a16:creationId xmlns:a16="http://schemas.microsoft.com/office/drawing/2014/main" id="{5186F0C6-6583-4A84-8D01-082336C4D4D8}"/>
              </a:ext>
            </a:extLst>
          </p:cNvPr>
          <p:cNvGrpSpPr/>
          <p:nvPr/>
        </p:nvGrpSpPr>
        <p:grpSpPr>
          <a:xfrm>
            <a:off x="6027744" y="5518421"/>
            <a:ext cx="1653216" cy="45719"/>
            <a:chOff x="6027744" y="5518421"/>
            <a:chExt cx="1653216" cy="45719"/>
          </a:xfrm>
        </p:grpSpPr>
        <p:cxnSp>
          <p:nvCxnSpPr>
            <p:cNvPr id="44" name="Straight Connector 43">
              <a:extLst>
                <a:ext uri="{FF2B5EF4-FFF2-40B4-BE49-F238E27FC236}">
                  <a16:creationId xmlns:a16="http://schemas.microsoft.com/office/drawing/2014/main" id="{112CDAFA-A55F-4C87-A14F-DD63C9702EF7}"/>
                </a:ext>
              </a:extLst>
            </p:cNvPr>
            <p:cNvCxnSpPr>
              <a:cxnSpLocks/>
            </p:cNvCxnSpPr>
            <p:nvPr/>
          </p:nvCxnSpPr>
          <p:spPr>
            <a:xfrm>
              <a:off x="6050604" y="5541281"/>
              <a:ext cx="1630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C55127DD-0768-4EFD-A763-79D27CB2E0A7}"/>
                </a:ext>
              </a:extLst>
            </p:cNvPr>
            <p:cNvSpPr/>
            <p:nvPr/>
          </p:nvSpPr>
          <p:spPr>
            <a:xfrm>
              <a:off x="6027744" y="551842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8" name="Group 57">
            <a:extLst>
              <a:ext uri="{FF2B5EF4-FFF2-40B4-BE49-F238E27FC236}">
                <a16:creationId xmlns:a16="http://schemas.microsoft.com/office/drawing/2014/main" id="{E7B4C78D-7924-48B0-A21B-0EC602252C68}"/>
              </a:ext>
            </a:extLst>
          </p:cNvPr>
          <p:cNvGrpSpPr/>
          <p:nvPr/>
        </p:nvGrpSpPr>
        <p:grpSpPr>
          <a:xfrm>
            <a:off x="7080094" y="6094947"/>
            <a:ext cx="600866" cy="45719"/>
            <a:chOff x="7080094" y="6094947"/>
            <a:chExt cx="600866" cy="45719"/>
          </a:xfrm>
        </p:grpSpPr>
        <p:cxnSp>
          <p:nvCxnSpPr>
            <p:cNvPr id="48" name="Straight Connector 47">
              <a:extLst>
                <a:ext uri="{FF2B5EF4-FFF2-40B4-BE49-F238E27FC236}">
                  <a16:creationId xmlns:a16="http://schemas.microsoft.com/office/drawing/2014/main" id="{B1F79A1A-684A-42D0-B032-66A96A51BAAD}"/>
                </a:ext>
              </a:extLst>
            </p:cNvPr>
            <p:cNvCxnSpPr>
              <a:cxnSpLocks/>
            </p:cNvCxnSpPr>
            <p:nvPr/>
          </p:nvCxnSpPr>
          <p:spPr>
            <a:xfrm>
              <a:off x="7093409" y="6117807"/>
              <a:ext cx="5875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5140E4D-7283-4D9E-8E98-4AD540553DDA}"/>
                </a:ext>
              </a:extLst>
            </p:cNvPr>
            <p:cNvSpPr/>
            <p:nvPr/>
          </p:nvSpPr>
          <p:spPr>
            <a:xfrm>
              <a:off x="7080094" y="609494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3" name="TextBox 32"/>
          <p:cNvSpPr txBox="1"/>
          <p:nvPr/>
        </p:nvSpPr>
        <p:spPr>
          <a:xfrm>
            <a:off x="7440328" y="288410"/>
            <a:ext cx="4557395" cy="830997"/>
          </a:xfrm>
          <a:prstGeom prst="rect">
            <a:avLst/>
          </a:prstGeom>
          <a:noFill/>
        </p:spPr>
        <p:txBody>
          <a:bodyPr vert="horz" wrap="square" rtlCol="0">
            <a:spAutoFit/>
          </a:bodyPr>
          <a:lstStyle/>
          <a:p>
            <a:pPr algn="ctr"/>
            <a:r>
              <a:rPr lang="en-US" sz="4800" b="1" dirty="0">
                <a:solidFill>
                  <a:schemeClr val="accent1">
                    <a:lumMod val="60000"/>
                    <a:lumOff val="4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NGUYÊN TỐ</a:t>
            </a:r>
          </a:p>
        </p:txBody>
      </p:sp>
    </p:spTree>
    <p:custDataLst>
      <p:tags r:id="rId1"/>
    </p:custDataLst>
    <p:extLst>
      <p:ext uri="{BB962C8B-B14F-4D97-AF65-F5344CB8AC3E}">
        <p14:creationId xmlns:p14="http://schemas.microsoft.com/office/powerpoint/2010/main" val="2689214078"/>
      </p:ext>
    </p:extLst>
  </p:cSld>
  <p:clrMapOvr>
    <a:masterClrMapping/>
  </p:clrMapOvr>
  <p:transition spd="slow" advTm="7527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Effect transition="in" filter="wipe(left)">
                                      <p:cBhvr>
                                        <p:cTn id="17" dur="500"/>
                                        <p:tgtEl>
                                          <p:spTgt spid="2">
                                            <p:bg/>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wipe(left)">
                                      <p:cBhvr>
                                        <p:cTn id="21" dur="500"/>
                                        <p:tgtEl>
                                          <p:spTgt spid="2">
                                            <p:txEl>
                                              <p:pRg st="0" end="0"/>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wipe(left)">
                                      <p:cBhvr>
                                        <p:cTn id="25" dur="500"/>
                                        <p:tgtEl>
                                          <p:spTgt spid="3">
                                            <p:bg/>
                                          </p:spTgt>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4">
                                            <p:bg/>
                                          </p:spTgt>
                                        </p:tgtEl>
                                        <p:attrNameLst>
                                          <p:attrName>style.visibility</p:attrName>
                                        </p:attrNameLst>
                                      </p:cBhvr>
                                      <p:to>
                                        <p:strVal val="visible"/>
                                      </p:to>
                                    </p:set>
                                    <p:animEffect transition="in" filter="wipe(left)">
                                      <p:cBhvr>
                                        <p:cTn id="33" dur="500"/>
                                        <p:tgtEl>
                                          <p:spTgt spid="4">
                                            <p:bg/>
                                          </p:spTgt>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5">
                                            <p:bg/>
                                          </p:spTgt>
                                        </p:tgtEl>
                                        <p:attrNameLst>
                                          <p:attrName>style.visibility</p:attrName>
                                        </p:attrNameLst>
                                      </p:cBhvr>
                                      <p:to>
                                        <p:strVal val="visible"/>
                                      </p:to>
                                    </p:set>
                                    <p:animEffect transition="in" filter="wipe(left)">
                                      <p:cBhvr>
                                        <p:cTn id="41" dur="500"/>
                                        <p:tgtEl>
                                          <p:spTgt spid="5">
                                            <p:bg/>
                                          </p:spTgt>
                                        </p:tgtEl>
                                      </p:cBhvr>
                                    </p:animEffect>
                                  </p:childTnLst>
                                </p:cTn>
                              </p:par>
                            </p:childTnLst>
                          </p:cTn>
                        </p:par>
                        <p:par>
                          <p:cTn id="42" fill="hold">
                            <p:stCondLst>
                              <p:cond delay="3500"/>
                            </p:stCondLst>
                            <p:childTnLst>
                              <p:par>
                                <p:cTn id="43" presetID="22" presetClass="entr" presetSubtype="8" fill="hold" grpId="0" nodeType="after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left)">
                                      <p:cBhvr>
                                        <p:cTn id="45" dur="500"/>
                                        <p:tgtEl>
                                          <p:spTgt spid="5">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2">
                                            <p:bg/>
                                          </p:spTgt>
                                        </p:tgtEl>
                                        <p:attrNameLst>
                                          <p:attrName>style.visibility</p:attrName>
                                        </p:attrNameLst>
                                      </p:cBhvr>
                                      <p:to>
                                        <p:strVal val="visible"/>
                                      </p:to>
                                    </p:set>
                                    <p:animEffect transition="in" filter="wipe(up)">
                                      <p:cBhvr>
                                        <p:cTn id="53" dur="500"/>
                                        <p:tgtEl>
                                          <p:spTgt spid="12">
                                            <p:bg/>
                                          </p:spTgt>
                                        </p:tgtEl>
                                      </p:cBhvr>
                                    </p:animEffect>
                                  </p:childTnLst>
                                </p:cTn>
                              </p:par>
                            </p:childTnLst>
                          </p:cTn>
                        </p:par>
                        <p:par>
                          <p:cTn id="54" fill="hold">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wipe(up)">
                                      <p:cBhvr>
                                        <p:cTn id="57" dur="500"/>
                                        <p:tgtEl>
                                          <p:spTgt spid="1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2">
                                            <p:bg/>
                                          </p:spTgt>
                                        </p:tgtEl>
                                        <p:attrNameLst>
                                          <p:attrName>style.visibility</p:attrName>
                                        </p:attrNameLst>
                                      </p:cBhvr>
                                      <p:to>
                                        <p:strVal val="visible"/>
                                      </p:to>
                                    </p:set>
                                    <p:animEffect transition="in" filter="wipe(up)">
                                      <p:cBhvr>
                                        <p:cTn id="62" dur="500"/>
                                        <p:tgtEl>
                                          <p:spTgt spid="32">
                                            <p:bg/>
                                          </p:spTgt>
                                        </p:tgtEl>
                                      </p:cBhvr>
                                    </p:animEffect>
                                  </p:childTnLst>
                                </p:cTn>
                              </p:par>
                            </p:childTnLst>
                          </p:cTn>
                        </p:par>
                        <p:par>
                          <p:cTn id="63" fill="hold">
                            <p:stCondLst>
                              <p:cond delay="500"/>
                            </p:stCondLst>
                            <p:childTnLst>
                              <p:par>
                                <p:cTn id="64" presetID="22" presetClass="entr" presetSubtype="1" fill="hold" grpId="0" nodeType="after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Effect transition="in" filter="wipe(up)">
                                      <p:cBhvr>
                                        <p:cTn id="66" dur="500"/>
                                        <p:tgtEl>
                                          <p:spTgt spid="3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4">
                                            <p:bg/>
                                          </p:spTgt>
                                        </p:tgtEl>
                                        <p:attrNameLst>
                                          <p:attrName>style.visibility</p:attrName>
                                        </p:attrNameLst>
                                      </p:cBhvr>
                                      <p:to>
                                        <p:strVal val="visible"/>
                                      </p:to>
                                    </p:set>
                                    <p:animEffect transition="in" filter="wipe(up)">
                                      <p:cBhvr>
                                        <p:cTn id="71" dur="500"/>
                                        <p:tgtEl>
                                          <p:spTgt spid="34">
                                            <p:bg/>
                                          </p:spTgt>
                                        </p:tgtEl>
                                      </p:cBhvr>
                                    </p:animEffect>
                                  </p:childTnLst>
                                </p:cTn>
                              </p:par>
                            </p:childTnLst>
                          </p:cTn>
                        </p:par>
                        <p:par>
                          <p:cTn id="72" fill="hold">
                            <p:stCondLst>
                              <p:cond delay="500"/>
                            </p:stCondLst>
                            <p:childTnLst>
                              <p:par>
                                <p:cTn id="73" presetID="22" presetClass="entr" presetSubtype="1" fill="hold" grpId="0" nodeType="after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Effect transition="in" filter="wipe(up)">
                                      <p:cBhvr>
                                        <p:cTn id="75" dur="500"/>
                                        <p:tgtEl>
                                          <p:spTgt spid="3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12"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additive="base">
                                        <p:cTn id="80" dur="500" fill="hold"/>
                                        <p:tgtEl>
                                          <p:spTgt spid="36"/>
                                        </p:tgtEl>
                                        <p:attrNameLst>
                                          <p:attrName>ppt_x</p:attrName>
                                        </p:attrNameLst>
                                      </p:cBhvr>
                                      <p:tavLst>
                                        <p:tav tm="0">
                                          <p:val>
                                            <p:strVal val="0-#ppt_w/2"/>
                                          </p:val>
                                        </p:tav>
                                        <p:tav tm="100000">
                                          <p:val>
                                            <p:strVal val="#ppt_x"/>
                                          </p:val>
                                        </p:tav>
                                      </p:tavLst>
                                    </p:anim>
                                    <p:anim calcmode="lin" valueType="num">
                                      <p:cBhvr additive="base">
                                        <p:cTn id="8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86" dur="500"/>
                                        <p:tgtEl>
                                          <p:spTgt spid="38">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91" dur="500"/>
                                        <p:tgtEl>
                                          <p:spTgt spid="38">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96" dur="500"/>
                                        <p:tgtEl>
                                          <p:spTgt spid="38">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grpId="0" nodeType="clickEffect">
                                  <p:stCondLst>
                                    <p:cond delay="0"/>
                                  </p:stCondLst>
                                  <p:childTnLst>
                                    <p:set>
                                      <p:cBhvr>
                                        <p:cTn id="100"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101" dur="500"/>
                                        <p:tgtEl>
                                          <p:spTgt spid="38">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left)">
                                      <p:cBhvr>
                                        <p:cTn id="106" dur="500"/>
                                        <p:tgtEl>
                                          <p:spTgt spid="52"/>
                                        </p:tgtEl>
                                      </p:cBhvr>
                                    </p:animEffect>
                                  </p:childTnLst>
                                </p:cTn>
                              </p:par>
                              <p:par>
                                <p:cTn id="107" presetID="22" presetClass="entr" presetSubtype="8" fill="hold" nodeType="with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wipe(left)">
                                      <p:cBhvr>
                                        <p:cTn id="109" dur="500"/>
                                        <p:tgtEl>
                                          <p:spTgt spid="55"/>
                                        </p:tgtEl>
                                      </p:cBhvr>
                                    </p:animEffect>
                                  </p:childTnLst>
                                </p:cTn>
                              </p:par>
                              <p:par>
                                <p:cTn id="110" presetID="22" presetClass="entr" presetSubtype="8" fill="hold"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wipe(left)">
                                      <p:cBhvr>
                                        <p:cTn id="112" dur="500"/>
                                        <p:tgtEl>
                                          <p:spTgt spid="5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 grpId="0" build="p" animBg="1"/>
      <p:bldP spid="3" grpId="0" build="p" animBg="1"/>
      <p:bldP spid="4" grpId="0" build="p" animBg="1"/>
      <p:bldP spid="5" grpId="0" build="p" animBg="1"/>
      <p:bldP spid="6" grpId="0" animBg="1"/>
      <p:bldP spid="12" grpId="0" build="p" animBg="1"/>
      <p:bldP spid="32" grpId="0" build="p" animBg="1"/>
      <p:bldP spid="34" grpId="0" build="p" animBg="1"/>
      <p:bldP spid="36" grpId="0"/>
      <p:bldP spid="38" grpId="0" build="p"/>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1"/>
          <p:cNvSpPr/>
          <p:nvPr/>
        </p:nvSpPr>
        <p:spPr>
          <a:xfrm>
            <a:off x="9114971" y="0"/>
            <a:ext cx="3077029" cy="6858000"/>
          </a:xfrm>
          <a:prstGeom prst="rect">
            <a:avLst/>
          </a:prstGeom>
          <a:solidFill>
            <a:srgbClr val="53CD59"/>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pic>
        <p:nvPicPr>
          <p:cNvPr id="297" name="Google Shape;297;p61"/>
          <p:cNvPicPr preferRelativeResize="0"/>
          <p:nvPr/>
        </p:nvPicPr>
        <p:blipFill rotWithShape="1">
          <a:blip r:embed="rId3">
            <a:alphaModFix/>
          </a:blip>
          <a:srcRect/>
          <a:stretch/>
        </p:blipFill>
        <p:spPr>
          <a:xfrm>
            <a:off x="7569200" y="0"/>
            <a:ext cx="7112000" cy="7564319"/>
          </a:xfrm>
          <a:prstGeom prst="rect">
            <a:avLst/>
          </a:prstGeom>
          <a:noFill/>
          <a:ln>
            <a:noFill/>
          </a:ln>
        </p:spPr>
      </p:pic>
      <p:pic>
        <p:nvPicPr>
          <p:cNvPr id="298" name="Google Shape;298;p61"/>
          <p:cNvPicPr preferRelativeResize="0"/>
          <p:nvPr/>
        </p:nvPicPr>
        <p:blipFill rotWithShape="1">
          <a:blip r:embed="rId4">
            <a:alphaModFix/>
          </a:blip>
          <a:srcRect/>
          <a:stretch/>
        </p:blipFill>
        <p:spPr>
          <a:xfrm>
            <a:off x="7889426" y="-196865"/>
            <a:ext cx="904018" cy="139080"/>
          </a:xfrm>
          <a:prstGeom prst="rect">
            <a:avLst/>
          </a:prstGeom>
          <a:noFill/>
          <a:ln>
            <a:noFill/>
          </a:ln>
        </p:spPr>
      </p:pic>
      <p:sp>
        <p:nvSpPr>
          <p:cNvPr id="299" name="Google Shape;299;p61"/>
          <p:cNvSpPr/>
          <p:nvPr/>
        </p:nvSpPr>
        <p:spPr>
          <a:xfrm>
            <a:off x="8256069" y="6498485"/>
            <a:ext cx="266700" cy="266700"/>
          </a:xfrm>
          <a:prstGeom prst="ellipse">
            <a:avLst/>
          </a:prstGeom>
          <a:solidFill>
            <a:srgbClr val="00B0F0"/>
          </a:solidFill>
          <a:ln>
            <a:noFill/>
          </a:ln>
        </p:spPr>
        <p:txBody>
          <a:bodyPr spcFirstLastPara="1" wrap="square" lIns="91425" tIns="45700" rIns="91425" bIns="45700" anchor="ctr" anchorCtr="0">
            <a:noAutofit/>
          </a:bodyPr>
          <a:lstStyle/>
          <a:p>
            <a:pPr algn="ctr">
              <a:buClr>
                <a:srgbClr val="FFFFFF"/>
              </a:buClr>
              <a:buSzPts val="1800"/>
              <a:buFont typeface="Calibri"/>
              <a:buNone/>
            </a:pPr>
            <a:endParaRPr kern="0">
              <a:solidFill>
                <a:srgbClr val="FFFFFF"/>
              </a:solidFill>
              <a:latin typeface="Calibri"/>
              <a:ea typeface="Calibri"/>
              <a:cs typeface="Calibri"/>
              <a:sym typeface="Calibri"/>
            </a:endParaRPr>
          </a:p>
        </p:txBody>
      </p:sp>
      <p:sp>
        <p:nvSpPr>
          <p:cNvPr id="300" name="Google Shape;300;p61"/>
          <p:cNvSpPr/>
          <p:nvPr/>
        </p:nvSpPr>
        <p:spPr>
          <a:xfrm>
            <a:off x="8625355" y="6498485"/>
            <a:ext cx="266700" cy="266700"/>
          </a:xfrm>
          <a:prstGeom prst="ellipse">
            <a:avLst/>
          </a:prstGeom>
          <a:solidFill>
            <a:schemeClr val="accent4"/>
          </a:solidFill>
          <a:ln>
            <a:noFill/>
          </a:ln>
        </p:spPr>
        <p:txBody>
          <a:bodyPr spcFirstLastPara="1" wrap="square" lIns="91425" tIns="45700" rIns="91425" bIns="45700" anchor="ctr" anchorCtr="0">
            <a:noAutofit/>
          </a:bodyPr>
          <a:lstStyle/>
          <a:p>
            <a:pPr algn="ctr">
              <a:buClr>
                <a:srgbClr val="FFFFFF"/>
              </a:buClr>
              <a:buSzPts val="1800"/>
              <a:buFont typeface="Calibri"/>
              <a:buNone/>
            </a:pPr>
            <a:endParaRPr kern="0">
              <a:solidFill>
                <a:srgbClr val="FFFFFF"/>
              </a:solidFill>
              <a:latin typeface="Calibri"/>
              <a:ea typeface="Calibri"/>
              <a:cs typeface="Calibri"/>
              <a:sym typeface="Calibri"/>
            </a:endParaRPr>
          </a:p>
        </p:txBody>
      </p:sp>
      <p:pic>
        <p:nvPicPr>
          <p:cNvPr id="302" name="Google Shape;302;p61"/>
          <p:cNvPicPr preferRelativeResize="0"/>
          <p:nvPr/>
        </p:nvPicPr>
        <p:blipFill rotWithShape="1">
          <a:blip r:embed="rId5">
            <a:alphaModFix/>
          </a:blip>
          <a:srcRect/>
          <a:stretch/>
        </p:blipFill>
        <p:spPr>
          <a:xfrm>
            <a:off x="7914852" y="1717410"/>
            <a:ext cx="4003565" cy="5172923"/>
          </a:xfrm>
          <a:prstGeom prst="rect">
            <a:avLst/>
          </a:prstGeom>
          <a:noFill/>
          <a:ln>
            <a:noFill/>
          </a:ln>
        </p:spPr>
      </p:pic>
      <p:sp>
        <p:nvSpPr>
          <p:cNvPr id="9" name="Rectangle 5"/>
          <p:cNvSpPr>
            <a:spLocks noChangeArrowheads="1"/>
          </p:cNvSpPr>
          <p:nvPr/>
        </p:nvSpPr>
        <p:spPr bwMode="auto">
          <a:xfrm>
            <a:off x="134285" y="2483885"/>
            <a:ext cx="3233119" cy="805472"/>
          </a:xfrm>
          <a:prstGeom prst="rect">
            <a:avLst/>
          </a:prstGeom>
          <a:solidFill>
            <a:schemeClr val="tx2">
              <a:lumMod val="9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 name="Rectangle 6"/>
          <p:cNvSpPr>
            <a:spLocks noChangeArrowheads="1"/>
          </p:cNvSpPr>
          <p:nvPr/>
        </p:nvSpPr>
        <p:spPr bwMode="auto">
          <a:xfrm>
            <a:off x="944570" y="3289357"/>
            <a:ext cx="2422834" cy="808681"/>
          </a:xfrm>
          <a:prstGeom prst="rect">
            <a:avLst/>
          </a:prstGeom>
          <a:solidFill>
            <a:schemeClr val="accent6">
              <a:lumMod val="20000"/>
              <a:lumOff val="8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 name="Rectangle 7"/>
          <p:cNvSpPr>
            <a:spLocks noChangeArrowheads="1"/>
          </p:cNvSpPr>
          <p:nvPr/>
        </p:nvSpPr>
        <p:spPr bwMode="auto">
          <a:xfrm>
            <a:off x="1750042" y="4098037"/>
            <a:ext cx="1617362" cy="805472"/>
          </a:xfrm>
          <a:prstGeom prst="rect">
            <a:avLst/>
          </a:prstGeom>
          <a:solidFill>
            <a:schemeClr val="accent4">
              <a:lumMod val="20000"/>
              <a:lumOff val="8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3" name="Freeform 11"/>
          <p:cNvSpPr>
            <a:spLocks/>
          </p:cNvSpPr>
          <p:nvPr/>
        </p:nvSpPr>
        <p:spPr bwMode="auto">
          <a:xfrm>
            <a:off x="3766931" y="1875770"/>
            <a:ext cx="6418" cy="808681"/>
          </a:xfrm>
          <a:custGeom>
            <a:avLst/>
            <a:gdLst>
              <a:gd name="T0" fmla="*/ 2 w 4"/>
              <a:gd name="T1" fmla="*/ 0 h 504"/>
              <a:gd name="T2" fmla="*/ 0 w 4"/>
              <a:gd name="T3" fmla="*/ 2 h 504"/>
              <a:gd name="T4" fmla="*/ 0 w 4"/>
              <a:gd name="T5" fmla="*/ 504 h 504"/>
              <a:gd name="T6" fmla="*/ 2 w 4"/>
              <a:gd name="T7" fmla="*/ 504 h 504"/>
              <a:gd name="T8" fmla="*/ 4 w 4"/>
              <a:gd name="T9" fmla="*/ 504 h 504"/>
              <a:gd name="T10" fmla="*/ 4 w 4"/>
              <a:gd name="T11" fmla="*/ 0 h 504"/>
              <a:gd name="T12" fmla="*/ 2 w 4"/>
              <a:gd name="T13" fmla="*/ 0 h 504"/>
            </a:gdLst>
            <a:ahLst/>
            <a:cxnLst>
              <a:cxn ang="0">
                <a:pos x="T0" y="T1"/>
              </a:cxn>
              <a:cxn ang="0">
                <a:pos x="T2" y="T3"/>
              </a:cxn>
              <a:cxn ang="0">
                <a:pos x="T4" y="T5"/>
              </a:cxn>
              <a:cxn ang="0">
                <a:pos x="T6" y="T7"/>
              </a:cxn>
              <a:cxn ang="0">
                <a:pos x="T8" y="T9"/>
              </a:cxn>
              <a:cxn ang="0">
                <a:pos x="T10" y="T11"/>
              </a:cxn>
              <a:cxn ang="0">
                <a:pos x="T12" y="T13"/>
              </a:cxn>
            </a:cxnLst>
            <a:rect l="0" t="0" r="r" b="b"/>
            <a:pathLst>
              <a:path w="4" h="504">
                <a:moveTo>
                  <a:pt x="2" y="0"/>
                </a:moveTo>
                <a:lnTo>
                  <a:pt x="0" y="2"/>
                </a:lnTo>
                <a:lnTo>
                  <a:pt x="0" y="504"/>
                </a:lnTo>
                <a:lnTo>
                  <a:pt x="2" y="504"/>
                </a:lnTo>
                <a:lnTo>
                  <a:pt x="4" y="504"/>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 name="Freeform 14"/>
          <p:cNvSpPr>
            <a:spLocks/>
          </p:cNvSpPr>
          <p:nvPr/>
        </p:nvSpPr>
        <p:spPr bwMode="auto">
          <a:xfrm>
            <a:off x="3766931" y="4298603"/>
            <a:ext cx="6418" cy="810285"/>
          </a:xfrm>
          <a:custGeom>
            <a:avLst/>
            <a:gdLst>
              <a:gd name="T0" fmla="*/ 2 w 4"/>
              <a:gd name="T1" fmla="*/ 0 h 505"/>
              <a:gd name="T2" fmla="*/ 0 w 4"/>
              <a:gd name="T3" fmla="*/ 3 h 505"/>
              <a:gd name="T4" fmla="*/ 0 w 4"/>
              <a:gd name="T5" fmla="*/ 505 h 505"/>
              <a:gd name="T6" fmla="*/ 2 w 4"/>
              <a:gd name="T7" fmla="*/ 505 h 505"/>
              <a:gd name="T8" fmla="*/ 4 w 4"/>
              <a:gd name="T9" fmla="*/ 505 h 505"/>
              <a:gd name="T10" fmla="*/ 4 w 4"/>
              <a:gd name="T11" fmla="*/ 0 h 505"/>
              <a:gd name="T12" fmla="*/ 2 w 4"/>
              <a:gd name="T13" fmla="*/ 0 h 505"/>
            </a:gdLst>
            <a:ahLst/>
            <a:cxnLst>
              <a:cxn ang="0">
                <a:pos x="T0" y="T1"/>
              </a:cxn>
              <a:cxn ang="0">
                <a:pos x="T2" y="T3"/>
              </a:cxn>
              <a:cxn ang="0">
                <a:pos x="T4" y="T5"/>
              </a:cxn>
              <a:cxn ang="0">
                <a:pos x="T6" y="T7"/>
              </a:cxn>
              <a:cxn ang="0">
                <a:pos x="T8" y="T9"/>
              </a:cxn>
              <a:cxn ang="0">
                <a:pos x="T10" y="T11"/>
              </a:cxn>
              <a:cxn ang="0">
                <a:pos x="T12" y="T13"/>
              </a:cxn>
            </a:cxnLst>
            <a:rect l="0" t="0" r="r" b="b"/>
            <a:pathLst>
              <a:path w="4" h="505">
                <a:moveTo>
                  <a:pt x="2" y="0"/>
                </a:moveTo>
                <a:lnTo>
                  <a:pt x="0" y="3"/>
                </a:lnTo>
                <a:lnTo>
                  <a:pt x="0" y="505"/>
                </a:lnTo>
                <a:lnTo>
                  <a:pt x="2" y="505"/>
                </a:lnTo>
                <a:lnTo>
                  <a:pt x="4" y="505"/>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5" name="Freeform 17"/>
          <p:cNvSpPr>
            <a:spLocks/>
          </p:cNvSpPr>
          <p:nvPr/>
        </p:nvSpPr>
        <p:spPr bwMode="auto">
          <a:xfrm>
            <a:off x="3766931" y="3087186"/>
            <a:ext cx="6418" cy="810285"/>
          </a:xfrm>
          <a:custGeom>
            <a:avLst/>
            <a:gdLst>
              <a:gd name="T0" fmla="*/ 2 w 4"/>
              <a:gd name="T1" fmla="*/ 0 h 505"/>
              <a:gd name="T2" fmla="*/ 0 w 4"/>
              <a:gd name="T3" fmla="*/ 3 h 505"/>
              <a:gd name="T4" fmla="*/ 0 w 4"/>
              <a:gd name="T5" fmla="*/ 505 h 505"/>
              <a:gd name="T6" fmla="*/ 2 w 4"/>
              <a:gd name="T7" fmla="*/ 505 h 505"/>
              <a:gd name="T8" fmla="*/ 4 w 4"/>
              <a:gd name="T9" fmla="*/ 505 h 505"/>
              <a:gd name="T10" fmla="*/ 4 w 4"/>
              <a:gd name="T11" fmla="*/ 0 h 505"/>
              <a:gd name="T12" fmla="*/ 2 w 4"/>
              <a:gd name="T13" fmla="*/ 0 h 505"/>
            </a:gdLst>
            <a:ahLst/>
            <a:cxnLst>
              <a:cxn ang="0">
                <a:pos x="T0" y="T1"/>
              </a:cxn>
              <a:cxn ang="0">
                <a:pos x="T2" y="T3"/>
              </a:cxn>
              <a:cxn ang="0">
                <a:pos x="T4" y="T5"/>
              </a:cxn>
              <a:cxn ang="0">
                <a:pos x="T6" y="T7"/>
              </a:cxn>
              <a:cxn ang="0">
                <a:pos x="T8" y="T9"/>
              </a:cxn>
              <a:cxn ang="0">
                <a:pos x="T10" y="T11"/>
              </a:cxn>
              <a:cxn ang="0">
                <a:pos x="T12" y="T13"/>
              </a:cxn>
            </a:cxnLst>
            <a:rect l="0" t="0" r="r" b="b"/>
            <a:pathLst>
              <a:path w="4" h="505">
                <a:moveTo>
                  <a:pt x="2" y="0"/>
                </a:moveTo>
                <a:lnTo>
                  <a:pt x="0" y="3"/>
                </a:lnTo>
                <a:lnTo>
                  <a:pt x="0" y="505"/>
                </a:lnTo>
                <a:lnTo>
                  <a:pt x="2" y="505"/>
                </a:lnTo>
                <a:lnTo>
                  <a:pt x="4" y="505"/>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6" name="Freeform 20"/>
          <p:cNvSpPr>
            <a:spLocks/>
          </p:cNvSpPr>
          <p:nvPr/>
        </p:nvSpPr>
        <p:spPr bwMode="auto">
          <a:xfrm>
            <a:off x="3766931" y="664353"/>
            <a:ext cx="6418" cy="808681"/>
          </a:xfrm>
          <a:custGeom>
            <a:avLst/>
            <a:gdLst>
              <a:gd name="T0" fmla="*/ 2 w 4"/>
              <a:gd name="T1" fmla="*/ 0 h 504"/>
              <a:gd name="T2" fmla="*/ 0 w 4"/>
              <a:gd name="T3" fmla="*/ 2 h 504"/>
              <a:gd name="T4" fmla="*/ 0 w 4"/>
              <a:gd name="T5" fmla="*/ 504 h 504"/>
              <a:gd name="T6" fmla="*/ 2 w 4"/>
              <a:gd name="T7" fmla="*/ 504 h 504"/>
              <a:gd name="T8" fmla="*/ 4 w 4"/>
              <a:gd name="T9" fmla="*/ 504 h 504"/>
              <a:gd name="T10" fmla="*/ 4 w 4"/>
              <a:gd name="T11" fmla="*/ 0 h 504"/>
              <a:gd name="T12" fmla="*/ 2 w 4"/>
              <a:gd name="T13" fmla="*/ 0 h 504"/>
            </a:gdLst>
            <a:ahLst/>
            <a:cxnLst>
              <a:cxn ang="0">
                <a:pos x="T0" y="T1"/>
              </a:cxn>
              <a:cxn ang="0">
                <a:pos x="T2" y="T3"/>
              </a:cxn>
              <a:cxn ang="0">
                <a:pos x="T4" y="T5"/>
              </a:cxn>
              <a:cxn ang="0">
                <a:pos x="T6" y="T7"/>
              </a:cxn>
              <a:cxn ang="0">
                <a:pos x="T8" y="T9"/>
              </a:cxn>
              <a:cxn ang="0">
                <a:pos x="T10" y="T11"/>
              </a:cxn>
              <a:cxn ang="0">
                <a:pos x="T12" y="T13"/>
              </a:cxn>
            </a:cxnLst>
            <a:rect l="0" t="0" r="r" b="b"/>
            <a:pathLst>
              <a:path w="4" h="504">
                <a:moveTo>
                  <a:pt x="2" y="0"/>
                </a:moveTo>
                <a:lnTo>
                  <a:pt x="0" y="2"/>
                </a:lnTo>
                <a:lnTo>
                  <a:pt x="0" y="504"/>
                </a:lnTo>
                <a:lnTo>
                  <a:pt x="2" y="504"/>
                </a:lnTo>
                <a:lnTo>
                  <a:pt x="4" y="504"/>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17" name="组合 12"/>
          <p:cNvGrpSpPr/>
          <p:nvPr/>
        </p:nvGrpSpPr>
        <p:grpSpPr>
          <a:xfrm>
            <a:off x="134285" y="664353"/>
            <a:ext cx="4646706" cy="2625004"/>
            <a:chOff x="1053159" y="1525774"/>
            <a:chExt cx="4646706" cy="2625004"/>
          </a:xfrm>
          <a:solidFill>
            <a:srgbClr val="002060"/>
          </a:solidFill>
          <a:scene3d>
            <a:camera prst="orthographicFront">
              <a:rot lat="0" lon="0" rev="0"/>
            </a:camera>
            <a:lightRig rig="contrasting" dir="t">
              <a:rot lat="0" lon="0" rev="1500000"/>
            </a:lightRig>
          </a:scene3d>
        </p:grpSpPr>
        <p:grpSp>
          <p:nvGrpSpPr>
            <p:cNvPr id="18" name="组合 13"/>
            <p:cNvGrpSpPr/>
            <p:nvPr/>
          </p:nvGrpSpPr>
          <p:grpSpPr>
            <a:xfrm>
              <a:off x="1053159" y="1525774"/>
              <a:ext cx="4646706" cy="2625004"/>
              <a:chOff x="1053159" y="1525774"/>
              <a:chExt cx="4646706" cy="2625004"/>
            </a:xfrm>
            <a:grpFill/>
          </p:grpSpPr>
          <p:sp>
            <p:nvSpPr>
              <p:cNvPr id="21" name="Freeform 18"/>
              <p:cNvSpPr>
                <a:spLocks/>
              </p:cNvSpPr>
              <p:nvPr/>
            </p:nvSpPr>
            <p:spPr bwMode="auto">
              <a:xfrm>
                <a:off x="1053159" y="1525774"/>
                <a:ext cx="4646706" cy="2625004"/>
              </a:xfrm>
              <a:custGeom>
                <a:avLst/>
                <a:gdLst>
                  <a:gd name="T0" fmla="*/ 0 w 2896"/>
                  <a:gd name="T1" fmla="*/ 1636 h 1636"/>
                  <a:gd name="T2" fmla="*/ 2266 w 2896"/>
                  <a:gd name="T3" fmla="*/ 504 h 1636"/>
                  <a:gd name="T4" fmla="*/ 2896 w 2896"/>
                  <a:gd name="T5" fmla="*/ 253 h 1636"/>
                  <a:gd name="T6" fmla="*/ 2266 w 2896"/>
                  <a:gd name="T7" fmla="*/ 0 h 1636"/>
                  <a:gd name="T8" fmla="*/ 0 w 2896"/>
                  <a:gd name="T9" fmla="*/ 1134 h 1636"/>
                  <a:gd name="T10" fmla="*/ 0 w 2896"/>
                  <a:gd name="T11" fmla="*/ 1636 h 1636"/>
                </a:gdLst>
                <a:ahLst/>
                <a:cxnLst>
                  <a:cxn ang="0">
                    <a:pos x="T0" y="T1"/>
                  </a:cxn>
                  <a:cxn ang="0">
                    <a:pos x="T2" y="T3"/>
                  </a:cxn>
                  <a:cxn ang="0">
                    <a:pos x="T4" y="T5"/>
                  </a:cxn>
                  <a:cxn ang="0">
                    <a:pos x="T6" y="T7"/>
                  </a:cxn>
                  <a:cxn ang="0">
                    <a:pos x="T8" y="T9"/>
                  </a:cxn>
                  <a:cxn ang="0">
                    <a:pos x="T10" y="T11"/>
                  </a:cxn>
                </a:cxnLst>
                <a:rect l="0" t="0" r="r" b="b"/>
                <a:pathLst>
                  <a:path w="2896" h="1636">
                    <a:moveTo>
                      <a:pt x="0" y="1636"/>
                    </a:moveTo>
                    <a:lnTo>
                      <a:pt x="2266" y="504"/>
                    </a:lnTo>
                    <a:lnTo>
                      <a:pt x="2896" y="253"/>
                    </a:lnTo>
                    <a:lnTo>
                      <a:pt x="2266" y="0"/>
                    </a:lnTo>
                    <a:lnTo>
                      <a:pt x="0" y="1134"/>
                    </a:lnTo>
                    <a:lnTo>
                      <a:pt x="0" y="1636"/>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2" name="Freeform 19"/>
              <p:cNvSpPr>
                <a:spLocks/>
              </p:cNvSpPr>
              <p:nvPr/>
            </p:nvSpPr>
            <p:spPr bwMode="auto">
              <a:xfrm>
                <a:off x="4675567" y="1525774"/>
                <a:ext cx="1010851" cy="808681"/>
              </a:xfrm>
              <a:custGeom>
                <a:avLst/>
                <a:gdLst>
                  <a:gd name="T0" fmla="*/ 504 w 630"/>
                  <a:gd name="T1" fmla="*/ 504 h 504"/>
                  <a:gd name="T2" fmla="*/ 251 w 630"/>
                  <a:gd name="T3" fmla="*/ 504 h 504"/>
                  <a:gd name="T4" fmla="*/ 0 w 630"/>
                  <a:gd name="T5" fmla="*/ 504 h 504"/>
                  <a:gd name="T6" fmla="*/ 0 w 630"/>
                  <a:gd name="T7" fmla="*/ 253 h 504"/>
                  <a:gd name="T8" fmla="*/ 0 w 630"/>
                  <a:gd name="T9" fmla="*/ 0 h 504"/>
                  <a:gd name="T10" fmla="*/ 251 w 630"/>
                  <a:gd name="T11" fmla="*/ 0 h 504"/>
                  <a:gd name="T12" fmla="*/ 504 w 630"/>
                  <a:gd name="T13" fmla="*/ 0 h 504"/>
                  <a:gd name="T14" fmla="*/ 630 w 630"/>
                  <a:gd name="T15" fmla="*/ 253 h 504"/>
                  <a:gd name="T16" fmla="*/ 504 w 630"/>
                  <a:gd name="T17"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504">
                    <a:moveTo>
                      <a:pt x="504" y="504"/>
                    </a:moveTo>
                    <a:lnTo>
                      <a:pt x="251" y="504"/>
                    </a:lnTo>
                    <a:lnTo>
                      <a:pt x="0" y="504"/>
                    </a:lnTo>
                    <a:lnTo>
                      <a:pt x="0" y="253"/>
                    </a:lnTo>
                    <a:lnTo>
                      <a:pt x="0" y="0"/>
                    </a:lnTo>
                    <a:lnTo>
                      <a:pt x="251" y="0"/>
                    </a:lnTo>
                    <a:lnTo>
                      <a:pt x="504" y="0"/>
                    </a:lnTo>
                    <a:lnTo>
                      <a:pt x="630" y="253"/>
                    </a:lnTo>
                    <a:lnTo>
                      <a:pt x="504" y="504"/>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ctr" anchorCtr="0" compatLnSpc="1">
                <a:prstTxWarp prst="textNoShape">
                  <a:avLst/>
                </a:prstTxWarp>
              </a:bodyPr>
              <a:lstStyle/>
              <a:p>
                <a:pPr algn="ctr"/>
                <a:r>
                  <a:rPr lang="en-US" altLang="zh-CN"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01</a:t>
                </a:r>
                <a:endParaRPr lang="zh-CN" altLang="en-US"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grpSp>
        <p:sp>
          <p:nvSpPr>
            <p:cNvPr id="20" name="矩形 15"/>
            <p:cNvSpPr/>
            <p:nvPr/>
          </p:nvSpPr>
          <p:spPr>
            <a:xfrm rot="19985226">
              <a:off x="2123187" y="2284013"/>
              <a:ext cx="2596356" cy="523220"/>
            </a:xfrm>
            <a:prstGeom prst="rect">
              <a:avLst/>
            </a:prstGeom>
            <a:grpFill/>
            <a:ln>
              <a:noFill/>
            </a:ln>
            <a:effectLst>
              <a:outerShdw blurRad="149987" dist="250190" dir="8460000" algn="ctr">
                <a:srgbClr val="000000">
                  <a:alpha val="28000"/>
                </a:srgbClr>
              </a:outerShdw>
            </a:effectLst>
            <a:sp3d prstMaterial="metal">
              <a:bevelT w="88900" h="88900"/>
            </a:sp3d>
          </p:spPr>
          <p:txBody>
            <a:bodyPr wrap="square">
              <a:spAutoFit/>
            </a:bodyPr>
            <a:lstStyle/>
            <a:p>
              <a:pPr algn="ctr"/>
              <a:r>
                <a:rPr lang="vi-VN" altLang="zh-C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tắc</a:t>
              </a:r>
            </a:p>
          </p:txBody>
        </p:sp>
      </p:grpSp>
      <p:grpSp>
        <p:nvGrpSpPr>
          <p:cNvPr id="23" name="组合 18"/>
          <p:cNvGrpSpPr/>
          <p:nvPr/>
        </p:nvGrpSpPr>
        <p:grpSpPr>
          <a:xfrm>
            <a:off x="1750042" y="3087186"/>
            <a:ext cx="3030949" cy="1816323"/>
            <a:chOff x="2668916" y="3948607"/>
            <a:chExt cx="3030949" cy="1816323"/>
          </a:xfrm>
          <a:solidFill>
            <a:srgbClr val="2F7371"/>
          </a:solidFill>
          <a:scene3d>
            <a:camera prst="orthographicFront">
              <a:rot lat="0" lon="0" rev="0"/>
            </a:camera>
            <a:lightRig rig="contrasting" dir="t">
              <a:rot lat="0" lon="0" rev="1500000"/>
            </a:lightRig>
          </a:scene3d>
        </p:grpSpPr>
        <p:sp>
          <p:nvSpPr>
            <p:cNvPr id="24" name="Freeform 15"/>
            <p:cNvSpPr>
              <a:spLocks/>
            </p:cNvSpPr>
            <p:nvPr/>
          </p:nvSpPr>
          <p:spPr bwMode="auto">
            <a:xfrm>
              <a:off x="2668916" y="3948607"/>
              <a:ext cx="3030949" cy="1816323"/>
            </a:xfrm>
            <a:custGeom>
              <a:avLst/>
              <a:gdLst>
                <a:gd name="T0" fmla="*/ 0 w 1889"/>
                <a:gd name="T1" fmla="*/ 1132 h 1132"/>
                <a:gd name="T2" fmla="*/ 1259 w 1889"/>
                <a:gd name="T3" fmla="*/ 505 h 1132"/>
                <a:gd name="T4" fmla="*/ 1889 w 1889"/>
                <a:gd name="T5" fmla="*/ 251 h 1132"/>
                <a:gd name="T6" fmla="*/ 1259 w 1889"/>
                <a:gd name="T7" fmla="*/ 0 h 1132"/>
                <a:gd name="T8" fmla="*/ 0 w 1889"/>
                <a:gd name="T9" fmla="*/ 630 h 1132"/>
                <a:gd name="T10" fmla="*/ 0 w 1889"/>
                <a:gd name="T11" fmla="*/ 1132 h 1132"/>
              </a:gdLst>
              <a:ahLst/>
              <a:cxnLst>
                <a:cxn ang="0">
                  <a:pos x="T0" y="T1"/>
                </a:cxn>
                <a:cxn ang="0">
                  <a:pos x="T2" y="T3"/>
                </a:cxn>
                <a:cxn ang="0">
                  <a:pos x="T4" y="T5"/>
                </a:cxn>
                <a:cxn ang="0">
                  <a:pos x="T6" y="T7"/>
                </a:cxn>
                <a:cxn ang="0">
                  <a:pos x="T8" y="T9"/>
                </a:cxn>
                <a:cxn ang="0">
                  <a:pos x="T10" y="T11"/>
                </a:cxn>
              </a:cxnLst>
              <a:rect l="0" t="0" r="r" b="b"/>
              <a:pathLst>
                <a:path w="1889" h="1132">
                  <a:moveTo>
                    <a:pt x="0" y="1132"/>
                  </a:moveTo>
                  <a:lnTo>
                    <a:pt x="1259" y="505"/>
                  </a:lnTo>
                  <a:lnTo>
                    <a:pt x="1889" y="251"/>
                  </a:lnTo>
                  <a:lnTo>
                    <a:pt x="1259" y="0"/>
                  </a:lnTo>
                  <a:lnTo>
                    <a:pt x="0" y="630"/>
                  </a:lnTo>
                  <a:lnTo>
                    <a:pt x="0" y="1132"/>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5" name="Freeform 16"/>
            <p:cNvSpPr>
              <a:spLocks/>
            </p:cNvSpPr>
            <p:nvPr/>
          </p:nvSpPr>
          <p:spPr bwMode="auto">
            <a:xfrm>
              <a:off x="4675567" y="3948607"/>
              <a:ext cx="1010851" cy="810285"/>
            </a:xfrm>
            <a:custGeom>
              <a:avLst/>
              <a:gdLst>
                <a:gd name="T0" fmla="*/ 504 w 630"/>
                <a:gd name="T1" fmla="*/ 505 h 505"/>
                <a:gd name="T2" fmla="*/ 251 w 630"/>
                <a:gd name="T3" fmla="*/ 505 h 505"/>
                <a:gd name="T4" fmla="*/ 0 w 630"/>
                <a:gd name="T5" fmla="*/ 505 h 505"/>
                <a:gd name="T6" fmla="*/ 0 w 630"/>
                <a:gd name="T7" fmla="*/ 251 h 505"/>
                <a:gd name="T8" fmla="*/ 0 w 630"/>
                <a:gd name="T9" fmla="*/ 0 h 505"/>
                <a:gd name="T10" fmla="*/ 251 w 630"/>
                <a:gd name="T11" fmla="*/ 0 h 505"/>
                <a:gd name="T12" fmla="*/ 504 w 630"/>
                <a:gd name="T13" fmla="*/ 0 h 505"/>
                <a:gd name="T14" fmla="*/ 630 w 630"/>
                <a:gd name="T15" fmla="*/ 251 h 505"/>
                <a:gd name="T16" fmla="*/ 504 w 630"/>
                <a:gd name="T17" fmla="*/ 50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505">
                  <a:moveTo>
                    <a:pt x="504" y="505"/>
                  </a:moveTo>
                  <a:lnTo>
                    <a:pt x="251" y="505"/>
                  </a:lnTo>
                  <a:lnTo>
                    <a:pt x="0" y="505"/>
                  </a:lnTo>
                  <a:lnTo>
                    <a:pt x="0" y="251"/>
                  </a:lnTo>
                  <a:lnTo>
                    <a:pt x="0" y="0"/>
                  </a:lnTo>
                  <a:lnTo>
                    <a:pt x="251" y="0"/>
                  </a:lnTo>
                  <a:lnTo>
                    <a:pt x="504" y="0"/>
                  </a:lnTo>
                  <a:lnTo>
                    <a:pt x="630" y="251"/>
                  </a:lnTo>
                  <a:lnTo>
                    <a:pt x="504" y="505"/>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ctr" anchorCtr="0" compatLnSpc="1">
              <a:prstTxWarp prst="textNoShape">
                <a:avLst/>
              </a:prstTxWarp>
            </a:bodyPr>
            <a:lstStyle/>
            <a:p>
              <a:pPr algn="ctr"/>
              <a:r>
                <a:rPr lang="en-US" altLang="zh-CN"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03</a:t>
              </a:r>
              <a:endParaRPr lang="zh-CN" altLang="en-US"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7" name="矩形 22"/>
            <p:cNvSpPr/>
            <p:nvPr/>
          </p:nvSpPr>
          <p:spPr>
            <a:xfrm rot="19985226">
              <a:off x="2709948" y="4534664"/>
              <a:ext cx="2210612" cy="523220"/>
            </a:xfrm>
            <a:prstGeom prst="rect">
              <a:avLst/>
            </a:prstGeom>
            <a:grpFill/>
            <a:ln>
              <a:noFill/>
            </a:ln>
            <a:effectLst>
              <a:outerShdw blurRad="149987" dist="250190" dir="8460000" algn="ctr">
                <a:srgbClr val="000000">
                  <a:alpha val="28000"/>
                </a:srgbClr>
              </a:outerShdw>
            </a:effectLst>
            <a:sp3d prstMaterial="metal">
              <a:bevelT w="88900" h="88900"/>
            </a:sp3d>
          </p:spPr>
          <p:txBody>
            <a:bodyPr wrap="square">
              <a:spAutoFit/>
            </a:bodyPr>
            <a:lstStyle/>
            <a:p>
              <a:pPr algn="ctr"/>
              <a:r>
                <a:rPr lang="vi-VN" altLang="zh-C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tắc</a:t>
              </a:r>
            </a:p>
          </p:txBody>
        </p:sp>
      </p:grpSp>
      <p:grpSp>
        <p:nvGrpSpPr>
          <p:cNvPr id="28" name="组合 23"/>
          <p:cNvGrpSpPr/>
          <p:nvPr/>
        </p:nvGrpSpPr>
        <p:grpSpPr>
          <a:xfrm>
            <a:off x="944570" y="1875770"/>
            <a:ext cx="3836421" cy="2222268"/>
            <a:chOff x="1863444" y="2737191"/>
            <a:chExt cx="3836421" cy="2222268"/>
          </a:xfrm>
          <a:solidFill>
            <a:srgbClr val="C00000"/>
          </a:solidFill>
          <a:scene3d>
            <a:camera prst="orthographicFront">
              <a:rot lat="0" lon="0" rev="0"/>
            </a:camera>
            <a:lightRig rig="contrasting" dir="t">
              <a:rot lat="0" lon="0" rev="1500000"/>
            </a:lightRig>
          </a:scene3d>
        </p:grpSpPr>
        <p:sp>
          <p:nvSpPr>
            <p:cNvPr id="29" name="Freeform 9"/>
            <p:cNvSpPr>
              <a:spLocks/>
            </p:cNvSpPr>
            <p:nvPr/>
          </p:nvSpPr>
          <p:spPr bwMode="auto">
            <a:xfrm>
              <a:off x="1863444" y="2737191"/>
              <a:ext cx="3836421" cy="2222268"/>
            </a:xfrm>
            <a:custGeom>
              <a:avLst/>
              <a:gdLst>
                <a:gd name="T0" fmla="*/ 0 w 2391"/>
                <a:gd name="T1" fmla="*/ 1385 h 1385"/>
                <a:gd name="T2" fmla="*/ 1761 w 2391"/>
                <a:gd name="T3" fmla="*/ 504 h 1385"/>
                <a:gd name="T4" fmla="*/ 2391 w 2391"/>
                <a:gd name="T5" fmla="*/ 251 h 1385"/>
                <a:gd name="T6" fmla="*/ 1761 w 2391"/>
                <a:gd name="T7" fmla="*/ 0 h 1385"/>
                <a:gd name="T8" fmla="*/ 0 w 2391"/>
                <a:gd name="T9" fmla="*/ 881 h 1385"/>
                <a:gd name="T10" fmla="*/ 0 w 2391"/>
                <a:gd name="T11" fmla="*/ 1385 h 1385"/>
              </a:gdLst>
              <a:ahLst/>
              <a:cxnLst>
                <a:cxn ang="0">
                  <a:pos x="T0" y="T1"/>
                </a:cxn>
                <a:cxn ang="0">
                  <a:pos x="T2" y="T3"/>
                </a:cxn>
                <a:cxn ang="0">
                  <a:pos x="T4" y="T5"/>
                </a:cxn>
                <a:cxn ang="0">
                  <a:pos x="T6" y="T7"/>
                </a:cxn>
                <a:cxn ang="0">
                  <a:pos x="T8" y="T9"/>
                </a:cxn>
                <a:cxn ang="0">
                  <a:pos x="T10" y="T11"/>
                </a:cxn>
              </a:cxnLst>
              <a:rect l="0" t="0" r="r" b="b"/>
              <a:pathLst>
                <a:path w="2391" h="1385">
                  <a:moveTo>
                    <a:pt x="0" y="1385"/>
                  </a:moveTo>
                  <a:lnTo>
                    <a:pt x="1761" y="504"/>
                  </a:lnTo>
                  <a:lnTo>
                    <a:pt x="2391" y="251"/>
                  </a:lnTo>
                  <a:lnTo>
                    <a:pt x="1761" y="0"/>
                  </a:lnTo>
                  <a:lnTo>
                    <a:pt x="0" y="881"/>
                  </a:lnTo>
                  <a:lnTo>
                    <a:pt x="0" y="1385"/>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0" name="Freeform 10"/>
            <p:cNvSpPr>
              <a:spLocks/>
            </p:cNvSpPr>
            <p:nvPr/>
          </p:nvSpPr>
          <p:spPr bwMode="auto">
            <a:xfrm>
              <a:off x="4675567" y="2737191"/>
              <a:ext cx="1010851" cy="808681"/>
            </a:xfrm>
            <a:custGeom>
              <a:avLst/>
              <a:gdLst>
                <a:gd name="T0" fmla="*/ 504 w 630"/>
                <a:gd name="T1" fmla="*/ 504 h 504"/>
                <a:gd name="T2" fmla="*/ 251 w 630"/>
                <a:gd name="T3" fmla="*/ 504 h 504"/>
                <a:gd name="T4" fmla="*/ 0 w 630"/>
                <a:gd name="T5" fmla="*/ 504 h 504"/>
                <a:gd name="T6" fmla="*/ 0 w 630"/>
                <a:gd name="T7" fmla="*/ 251 h 504"/>
                <a:gd name="T8" fmla="*/ 0 w 630"/>
                <a:gd name="T9" fmla="*/ 0 h 504"/>
                <a:gd name="T10" fmla="*/ 251 w 630"/>
                <a:gd name="T11" fmla="*/ 0 h 504"/>
                <a:gd name="T12" fmla="*/ 504 w 630"/>
                <a:gd name="T13" fmla="*/ 0 h 504"/>
                <a:gd name="T14" fmla="*/ 630 w 630"/>
                <a:gd name="T15" fmla="*/ 251 h 504"/>
                <a:gd name="T16" fmla="*/ 504 w 630"/>
                <a:gd name="T17"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504">
                  <a:moveTo>
                    <a:pt x="504" y="504"/>
                  </a:moveTo>
                  <a:lnTo>
                    <a:pt x="251" y="504"/>
                  </a:lnTo>
                  <a:lnTo>
                    <a:pt x="0" y="504"/>
                  </a:lnTo>
                  <a:lnTo>
                    <a:pt x="0" y="251"/>
                  </a:lnTo>
                  <a:lnTo>
                    <a:pt x="0" y="0"/>
                  </a:lnTo>
                  <a:lnTo>
                    <a:pt x="251" y="0"/>
                  </a:lnTo>
                  <a:lnTo>
                    <a:pt x="504" y="0"/>
                  </a:lnTo>
                  <a:lnTo>
                    <a:pt x="630" y="251"/>
                  </a:lnTo>
                  <a:lnTo>
                    <a:pt x="504" y="504"/>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t" anchorCtr="0" compatLnSpc="1">
              <a:prstTxWarp prst="textNoShape">
                <a:avLst/>
              </a:prstTxWarp>
            </a:bodyPr>
            <a:lstStyle/>
            <a:p>
              <a:pPr algn="ctr"/>
              <a:r>
                <a:rPr lang="en-US" altLang="zh-CN"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02</a:t>
              </a:r>
              <a:endParaRPr lang="zh-CN" altLang="en-US"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2" name="矩形 27"/>
            <p:cNvSpPr/>
            <p:nvPr/>
          </p:nvSpPr>
          <p:spPr>
            <a:xfrm rot="19985226">
              <a:off x="2241894" y="3444428"/>
              <a:ext cx="2641420" cy="523220"/>
            </a:xfrm>
            <a:prstGeom prst="rect">
              <a:avLst/>
            </a:prstGeom>
            <a:grpFill/>
            <a:ln>
              <a:noFill/>
            </a:ln>
            <a:effectLst>
              <a:outerShdw blurRad="149987" dist="250190" dir="8460000" algn="ctr">
                <a:srgbClr val="000000">
                  <a:alpha val="28000"/>
                </a:srgbClr>
              </a:outerShdw>
            </a:effectLst>
            <a:sp3d prstMaterial="metal">
              <a:bevelT w="88900" h="88900"/>
            </a:sp3d>
          </p:spPr>
          <p:txBody>
            <a:bodyPr wrap="square">
              <a:spAutoFit/>
            </a:bodyPr>
            <a:lstStyle/>
            <a:p>
              <a:pPr algn="ctr"/>
              <a:r>
                <a:rPr lang="vi-VN" altLang="zh-C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tắc</a:t>
              </a:r>
            </a:p>
          </p:txBody>
        </p:sp>
      </p:grpSp>
      <p:sp>
        <p:nvSpPr>
          <p:cNvPr id="38" name="文本框 33"/>
          <p:cNvSpPr txBox="1"/>
          <p:nvPr/>
        </p:nvSpPr>
        <p:spPr>
          <a:xfrm>
            <a:off x="4816655" y="502720"/>
            <a:ext cx="4298316" cy="892552"/>
          </a:xfrm>
          <a:prstGeom prst="rect">
            <a:avLst/>
          </a:prstGeom>
          <a:noFill/>
          <a:effectLst/>
        </p:spPr>
        <p:txBody>
          <a:bodyPr wrap="square" rtlCol="0">
            <a:spAutoFit/>
          </a:bodyPr>
          <a:lstStyle/>
          <a:p>
            <a:pPr algn="just">
              <a:lnSpc>
                <a:spcPct val="130000"/>
              </a:lnSpc>
            </a:pP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Các nguyên tố được sắp xếp theo chiều </a:t>
            </a:r>
            <a:r>
              <a:rPr lang="vi-VN" sz="20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tăng dần của điện tích</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 hạt nhân nguyên tử.</a:t>
            </a:r>
          </a:p>
        </p:txBody>
      </p:sp>
      <p:sp>
        <p:nvSpPr>
          <p:cNvPr id="39" name="文本框 34"/>
          <p:cNvSpPr txBox="1"/>
          <p:nvPr/>
        </p:nvSpPr>
        <p:spPr>
          <a:xfrm>
            <a:off x="4818858" y="1593959"/>
            <a:ext cx="4270687" cy="1292662"/>
          </a:xfrm>
          <a:prstGeom prst="rect">
            <a:avLst/>
          </a:prstGeom>
          <a:noFill/>
          <a:effectLst/>
        </p:spPr>
        <p:txBody>
          <a:bodyPr wrap="square" rtlCol="0">
            <a:spAutoFit/>
          </a:bodyPr>
          <a:lstStyle/>
          <a:p>
            <a:pPr algn="just">
              <a:lnSpc>
                <a:spcPct val="130000"/>
              </a:lnSpc>
            </a:pP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Các nguyên tố có </a:t>
            </a:r>
            <a:r>
              <a:rPr lang="vi-VN" sz="20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cùng số lớp electron </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trong nguyên tử được </a:t>
            </a:r>
            <a:r>
              <a:rPr lang="vi-VN" sz="20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xếp</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 thành </a:t>
            </a:r>
            <a:r>
              <a:rPr lang="vi-VN" sz="20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một hàng</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 gọi </a:t>
            </a:r>
            <a:r>
              <a:rPr lang="vi-VN" sz="20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là chu kì</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a:t>
            </a:r>
          </a:p>
        </p:txBody>
      </p:sp>
      <p:sp>
        <p:nvSpPr>
          <p:cNvPr id="40" name="文本框 35"/>
          <p:cNvSpPr txBox="1"/>
          <p:nvPr/>
        </p:nvSpPr>
        <p:spPr>
          <a:xfrm>
            <a:off x="4816655" y="2986904"/>
            <a:ext cx="4272890" cy="1292662"/>
          </a:xfrm>
          <a:prstGeom prst="rect">
            <a:avLst/>
          </a:prstGeom>
          <a:noFill/>
          <a:effectLst/>
        </p:spPr>
        <p:txBody>
          <a:bodyPr wrap="square" rtlCol="0">
            <a:spAutoFit/>
          </a:bodyPr>
          <a:lstStyle/>
          <a:p>
            <a:pPr algn="just">
              <a:lnSpc>
                <a:spcPct val="130000"/>
              </a:lnSpc>
            </a:pP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Các nguyên tố có </a:t>
            </a:r>
            <a:r>
              <a:rPr lang="vi-VN" sz="20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electron hóa trị </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trong nguyên tử </a:t>
            </a:r>
            <a:r>
              <a:rPr lang="vi-VN" sz="20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rPr>
              <a:t>như nhau </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được xếp thành một cột, </a:t>
            </a:r>
            <a:r>
              <a:rPr lang="vi-VN" sz="20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rPr>
              <a:t>gọi là nhóm</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a:t>
            </a:r>
          </a:p>
        </p:txBody>
      </p:sp>
      <p:sp>
        <p:nvSpPr>
          <p:cNvPr id="2" name="Rectangle 1"/>
          <p:cNvSpPr/>
          <p:nvPr/>
        </p:nvSpPr>
        <p:spPr>
          <a:xfrm>
            <a:off x="423549" y="5306244"/>
            <a:ext cx="1848189" cy="1077218"/>
          </a:xfrm>
          <a:prstGeom prst="rect">
            <a:avLst/>
          </a:prstGeom>
          <a:solidFill>
            <a:srgbClr val="13464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vi-VN" sz="3200" b="1"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Electron hóa trị </a:t>
            </a:r>
            <a:endParaRPr lang="en-US" sz="32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 name="Rectangle 2"/>
          <p:cNvSpPr/>
          <p:nvPr/>
        </p:nvSpPr>
        <p:spPr>
          <a:xfrm>
            <a:off x="3265516" y="5407112"/>
            <a:ext cx="1611375" cy="954107"/>
          </a:xfrm>
          <a:prstGeom prst="rect">
            <a:avLst/>
          </a:prstGeom>
          <a:solidFill>
            <a:srgbClr val="C00000"/>
          </a:solidFill>
        </p:spPr>
        <p:txBody>
          <a:bodyPr wrap="square">
            <a:spAutoFit/>
          </a:bodyPr>
          <a:lstStyle/>
          <a:p>
            <a:pPr algn="ctr"/>
            <a:r>
              <a:rPr lang="vi-VN" sz="2800" b="1"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e lớp ngoài cùng </a:t>
            </a:r>
            <a:endParaRPr lang="en-US" sz="28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4" name="Rectangle 3"/>
          <p:cNvSpPr/>
          <p:nvPr/>
        </p:nvSpPr>
        <p:spPr>
          <a:xfrm>
            <a:off x="5946754" y="5407868"/>
            <a:ext cx="2318236" cy="954107"/>
          </a:xfrm>
          <a:prstGeom prst="rect">
            <a:avLst/>
          </a:prstGeom>
          <a:solidFill>
            <a:srgbClr val="FFFF00"/>
          </a:solidFill>
        </p:spPr>
        <p:txBody>
          <a:bodyPr wrap="square">
            <a:spAutoFit/>
          </a:bodyPr>
          <a:lstStyle/>
          <a:p>
            <a:pPr algn="ctr"/>
            <a:r>
              <a:rPr lang="vi-VN" sz="28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rPr>
              <a:t>e phân lớp d chưa bão hòa</a:t>
            </a:r>
            <a:endParaRPr lang="en-US" sz="2800"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5" name="Equal 4"/>
          <p:cNvSpPr/>
          <p:nvPr/>
        </p:nvSpPr>
        <p:spPr>
          <a:xfrm>
            <a:off x="2387691" y="5495226"/>
            <a:ext cx="808721" cy="662217"/>
          </a:xfrm>
          <a:prstGeom prst="mathEqual">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lus 5"/>
          <p:cNvSpPr/>
          <p:nvPr/>
        </p:nvSpPr>
        <p:spPr>
          <a:xfrm>
            <a:off x="5022080" y="5416525"/>
            <a:ext cx="717562" cy="802262"/>
          </a:xfrm>
          <a:prstGeom prst="mathPlus">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a:spLocks noChangeArrowheads="1"/>
          </p:cNvSpPr>
          <p:nvPr/>
        </p:nvSpPr>
        <p:spPr bwMode="auto">
          <a:xfrm>
            <a:off x="4468641" y="1932754"/>
            <a:ext cx="5741573" cy="2108299"/>
          </a:xfrm>
          <a:prstGeom prst="cloudCallout">
            <a:avLst>
              <a:gd name="adj1" fmla="val -28042"/>
              <a:gd name="adj2" fmla="val 105415"/>
            </a:avLst>
          </a:prstGeom>
          <a:solidFill>
            <a:srgbClr val="002060"/>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800" b="1" u="sng" dirty="0">
                <a:solidFill>
                  <a:schemeClr val="bg1"/>
                </a:solidFill>
                <a:latin typeface="#9Slide03 Cabin Condensed Bold" panose="00000806000000000000" pitchFamily="2" charset="0"/>
                <a:cs typeface="Times New Roman" panose="02020603050405020304" pitchFamily="18" charset="0"/>
              </a:rPr>
              <a:t>VD</a:t>
            </a:r>
            <a:r>
              <a:rPr lang="vi-VN" sz="2800" dirty="0">
                <a:solidFill>
                  <a:schemeClr val="bg1"/>
                </a:solidFill>
                <a:latin typeface="#9Slide03 Cabin Condensed Bold" panose="00000806000000000000" pitchFamily="2" charset="0"/>
                <a:cs typeface="Times New Roman" panose="02020603050405020304" pitchFamily="18" charset="0"/>
              </a:rPr>
              <a:t> : 3s</a:t>
            </a:r>
            <a:r>
              <a:rPr lang="vi-VN" sz="2800" baseline="30000" dirty="0">
                <a:solidFill>
                  <a:schemeClr val="bg1"/>
                </a:solidFill>
                <a:latin typeface="#9Slide03 Cabin Condensed Bold" panose="00000806000000000000" pitchFamily="2" charset="0"/>
                <a:cs typeface="Times New Roman" panose="02020603050405020304" pitchFamily="18" charset="0"/>
              </a:rPr>
              <a:t>2</a:t>
            </a:r>
            <a:r>
              <a:rPr lang="vi-VN" sz="2800" dirty="0">
                <a:solidFill>
                  <a:schemeClr val="bg1"/>
                </a:solidFill>
                <a:latin typeface="#9Slide03 Cabin Condensed Bold" panose="00000806000000000000" pitchFamily="2" charset="0"/>
                <a:cs typeface="Times New Roman" panose="02020603050405020304" pitchFamily="18" charset="0"/>
              </a:rPr>
              <a:t>3p</a:t>
            </a:r>
            <a:r>
              <a:rPr lang="vi-VN" sz="2800" baseline="30000" dirty="0">
                <a:solidFill>
                  <a:schemeClr val="bg1"/>
                </a:solidFill>
                <a:latin typeface="#9Slide03 Cabin Condensed Bold" panose="00000806000000000000" pitchFamily="2" charset="0"/>
                <a:cs typeface="Times New Roman" panose="02020603050405020304" pitchFamily="18" charset="0"/>
              </a:rPr>
              <a:t>2  </a:t>
            </a:r>
            <a:r>
              <a:rPr lang="vi-VN" sz="2800" dirty="0">
                <a:solidFill>
                  <a:schemeClr val="bg1"/>
                </a:solidFill>
                <a:latin typeface="#9Slide03 Cabin Condensed Bold" panose="00000806000000000000" pitchFamily="2" charset="0"/>
                <a:cs typeface="Times New Roman" panose="02020603050405020304" pitchFamily="18" charset="0"/>
                <a:sym typeface="Wingdings" panose="05000000000000000000" pitchFamily="2" charset="2"/>
              </a:rPr>
              <a:t> 4 e hóa trị</a:t>
            </a:r>
            <a:endParaRPr lang="vi-VN" sz="2800" baseline="30000" dirty="0">
              <a:solidFill>
                <a:schemeClr val="bg1"/>
              </a:solidFill>
              <a:latin typeface="#9Slide03 Cabin Condensed Bold" panose="00000806000000000000" pitchFamily="2" charset="0"/>
              <a:cs typeface="Times New Roman" panose="02020603050405020304" pitchFamily="18" charset="0"/>
            </a:endParaRPr>
          </a:p>
          <a:p>
            <a:r>
              <a:rPr lang="vi-VN" sz="2800" dirty="0">
                <a:solidFill>
                  <a:schemeClr val="bg1"/>
                </a:solidFill>
                <a:latin typeface="#9Slide03 Cabin Condensed Bold" panose="00000806000000000000" pitchFamily="2" charset="0"/>
                <a:cs typeface="Times New Roman" panose="02020603050405020304" pitchFamily="18" charset="0"/>
              </a:rPr>
              <a:t>         3d</a:t>
            </a:r>
            <a:r>
              <a:rPr lang="vi-VN" sz="2800" baseline="30000" dirty="0">
                <a:solidFill>
                  <a:schemeClr val="bg1"/>
                </a:solidFill>
                <a:latin typeface="#9Slide03 Cabin Condensed Bold" panose="00000806000000000000" pitchFamily="2" charset="0"/>
                <a:cs typeface="Times New Roman" panose="02020603050405020304" pitchFamily="18" charset="0"/>
              </a:rPr>
              <a:t>6</a:t>
            </a:r>
            <a:r>
              <a:rPr lang="vi-VN" sz="2800" dirty="0">
                <a:solidFill>
                  <a:schemeClr val="bg1"/>
                </a:solidFill>
                <a:latin typeface="#9Slide03 Cabin Condensed Bold" panose="00000806000000000000" pitchFamily="2" charset="0"/>
                <a:cs typeface="Times New Roman" panose="02020603050405020304" pitchFamily="18" charset="0"/>
              </a:rPr>
              <a:t>4s</a:t>
            </a:r>
            <a:r>
              <a:rPr lang="vi-VN" sz="2800" baseline="30000" dirty="0">
                <a:solidFill>
                  <a:schemeClr val="bg1"/>
                </a:solidFill>
                <a:latin typeface="#9Slide03 Cabin Condensed Bold" panose="00000806000000000000" pitchFamily="2" charset="0"/>
                <a:cs typeface="Times New Roman" panose="02020603050405020304" pitchFamily="18" charset="0"/>
              </a:rPr>
              <a:t>2   </a:t>
            </a:r>
            <a:r>
              <a:rPr lang="vi-VN" sz="2800" dirty="0">
                <a:solidFill>
                  <a:schemeClr val="bg1"/>
                </a:solidFill>
                <a:latin typeface="#9Slide03 Cabin Condensed Bold" panose="00000806000000000000" pitchFamily="2" charset="0"/>
                <a:cs typeface="Times New Roman" panose="02020603050405020304" pitchFamily="18" charset="0"/>
                <a:sym typeface="Wingdings" panose="05000000000000000000" pitchFamily="2" charset="2"/>
              </a:rPr>
              <a:t> 8e hóa trị</a:t>
            </a:r>
            <a:endParaRPr lang="vi-VN" sz="2800" dirty="0">
              <a:solidFill>
                <a:schemeClr val="bg1"/>
              </a:solidFill>
              <a:latin typeface="#9Slide03 Cabin Condensed Bold" panose="00000806000000000000" pitchFamily="2" charset="0"/>
              <a:cs typeface="Times New Roman" panose="02020603050405020304" pitchFamily="18" charset="0"/>
            </a:endParaRPr>
          </a:p>
          <a:p>
            <a:r>
              <a:rPr lang="vi-VN" sz="2800" dirty="0">
                <a:solidFill>
                  <a:schemeClr val="bg1"/>
                </a:solidFill>
                <a:latin typeface="#9Slide03 Cabin Condensed Bold" panose="00000806000000000000" pitchFamily="2" charset="0"/>
                <a:cs typeface="Times New Roman" panose="02020603050405020304" pitchFamily="18" charset="0"/>
              </a:rPr>
              <a:t>         3d</a:t>
            </a:r>
            <a:r>
              <a:rPr lang="vi-VN" sz="2800" baseline="30000" dirty="0">
                <a:solidFill>
                  <a:schemeClr val="bg1"/>
                </a:solidFill>
                <a:latin typeface="#9Slide03 Cabin Condensed Bold" panose="00000806000000000000" pitchFamily="2" charset="0"/>
                <a:cs typeface="Times New Roman" panose="02020603050405020304" pitchFamily="18" charset="0"/>
              </a:rPr>
              <a:t>10</a:t>
            </a:r>
            <a:r>
              <a:rPr lang="vi-VN" sz="2800" dirty="0">
                <a:solidFill>
                  <a:schemeClr val="bg1"/>
                </a:solidFill>
                <a:latin typeface="#9Slide03 Cabin Condensed Bold" panose="00000806000000000000" pitchFamily="2" charset="0"/>
                <a:cs typeface="Times New Roman" panose="02020603050405020304" pitchFamily="18" charset="0"/>
              </a:rPr>
              <a:t>4s</a:t>
            </a:r>
            <a:r>
              <a:rPr lang="vi-VN" sz="2800" baseline="30000" dirty="0">
                <a:solidFill>
                  <a:schemeClr val="bg1"/>
                </a:solidFill>
                <a:latin typeface="#9Slide03 Cabin Condensed Bold" panose="00000806000000000000" pitchFamily="2" charset="0"/>
                <a:cs typeface="Times New Roman" panose="02020603050405020304" pitchFamily="18" charset="0"/>
              </a:rPr>
              <a:t>2  </a:t>
            </a:r>
            <a:r>
              <a:rPr lang="vi-VN" sz="2800" dirty="0">
                <a:solidFill>
                  <a:schemeClr val="bg1"/>
                </a:solidFill>
                <a:latin typeface="#9Slide03 Cabin Condensed Bold" panose="00000806000000000000" pitchFamily="2" charset="0"/>
                <a:cs typeface="Times New Roman" panose="02020603050405020304" pitchFamily="18" charset="0"/>
                <a:sym typeface="Wingdings" panose="05000000000000000000" pitchFamily="2" charset="2"/>
              </a:rPr>
              <a:t> 2e hóa trị</a:t>
            </a:r>
            <a:endParaRPr lang="vi-VN" sz="2800" dirty="0">
              <a:solidFill>
                <a:schemeClr val="bg1"/>
              </a:solidFill>
              <a:latin typeface="#9Slide03 Cabin Condensed Bold" panose="00000806000000000000" pitchFamily="2" charset="0"/>
              <a:cs typeface="Times New Roman" panose="02020603050405020304" pitchFamily="18" charset="0"/>
            </a:endParaRPr>
          </a:p>
        </p:txBody>
      </p:sp>
    </p:spTree>
    <p:extLst>
      <p:ext uri="{BB962C8B-B14F-4D97-AF65-F5344CB8AC3E}">
        <p14:creationId xmlns:p14="http://schemas.microsoft.com/office/powerpoint/2010/main" val="3186214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500"/>
                                        <p:tgtEl>
                                          <p:spTgt spid="298"/>
                                        </p:tgtEl>
                                      </p:cBhvr>
                                    </p:animEffect>
                                  </p:childTnLst>
                                </p:cTn>
                              </p:par>
                              <p:par>
                                <p:cTn id="8" presetID="10" presetClass="entr" presetSubtype="0" fill="hold" nodeType="withEffect">
                                  <p:stCondLst>
                                    <p:cond delay="25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1000"/>
                                        <p:tgtEl>
                                          <p:spTgt spid="299"/>
                                        </p:tgtEl>
                                      </p:cBhvr>
                                    </p:animEffect>
                                  </p:childTnLst>
                                </p:cTn>
                              </p:par>
                              <p:par>
                                <p:cTn id="11" presetID="10" presetClass="entr" presetSubtype="0" fill="hold" nodeType="withEffect">
                                  <p:stCondLst>
                                    <p:cond delay="500"/>
                                  </p:stCondLst>
                                  <p:childTnLst>
                                    <p:set>
                                      <p:cBhvr>
                                        <p:cTn id="12" dur="1" fill="hold">
                                          <p:stCondLst>
                                            <p:cond delay="0"/>
                                          </p:stCondLst>
                                        </p:cTn>
                                        <p:tgtEl>
                                          <p:spTgt spid="300"/>
                                        </p:tgtEl>
                                        <p:attrNameLst>
                                          <p:attrName>style.visibility</p:attrName>
                                        </p:attrNameLst>
                                      </p:cBhvr>
                                      <p:to>
                                        <p:strVal val="visible"/>
                                      </p:to>
                                    </p:set>
                                    <p:animEffect transition="in" filter="fade">
                                      <p:cBhvr>
                                        <p:cTn id="13" dur="1000"/>
                                        <p:tgtEl>
                                          <p:spTgt spid="300"/>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nodeType="clickEffect">
                                  <p:stCondLst>
                                    <p:cond delay="0"/>
                                  </p:stCondLst>
                                  <p:childTnLst>
                                    <p:animMotion origin="layout" path="M -0.25 1.85185E-6 L -0.18294 0.04004 C -0.16901 0.04907 -0.14805 0.05393 -0.12604 0.05393 C -0.10104 0.05393 -0.08099 0.04907 -0.06706 0.04004 L 4.16667E-7 1.85185E-6 " pathEditMode="relative" rAng="0" ptsTypes="AAAAA">
                                      <p:cBhvr>
                                        <p:cTn id="17" dur="2000" fill="hold"/>
                                        <p:tgtEl>
                                          <p:spTgt spid="302"/>
                                        </p:tgtEl>
                                        <p:attrNameLst>
                                          <p:attrName>ppt_x</p:attrName>
                                          <p:attrName>ppt_y</p:attrName>
                                        </p:attrNameLst>
                                      </p:cBhvr>
                                      <p:rCtr x="12500" y="2685"/>
                                    </p:animMotion>
                                  </p:childTnLst>
                                </p:cTn>
                              </p:par>
                              <p:par>
                                <p:cTn id="18" presetID="22" presetClass="entr" presetSubtype="2"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childTnLst>
                          </p:cTn>
                        </p:par>
                        <p:par>
                          <p:cTn id="43" fill="hold">
                            <p:stCondLst>
                              <p:cond delay="4000"/>
                            </p:stCondLst>
                            <p:childTnLst>
                              <p:par>
                                <p:cTn id="44" presetID="22" presetClass="entr" presetSubtype="8"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45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circle(in)">
                                      <p:cBhvr>
                                        <p:cTn id="55" dur="2000"/>
                                        <p:tgtEl>
                                          <p:spTgt spid="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circle(in)">
                                      <p:cBhvr>
                                        <p:cTn id="58" dur="2000"/>
                                        <p:tgtEl>
                                          <p:spTgt spid="5"/>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circle(in)">
                                      <p:cBhvr>
                                        <p:cTn id="61" dur="20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down)">
                                      <p:cBhvr>
                                        <p:cTn id="66" dur="500"/>
                                        <p:tgtEl>
                                          <p:spTgt spid="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wipe(down)">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6">
                                            <p:bg/>
                                          </p:spTgt>
                                        </p:tgtEl>
                                        <p:attrNameLst>
                                          <p:attrName>style.visibility</p:attrName>
                                        </p:attrNameLst>
                                      </p:cBhvr>
                                      <p:to>
                                        <p:strVal val="visible"/>
                                      </p:to>
                                    </p:set>
                                    <p:animEffect transition="in" filter="fade">
                                      <p:cBhvr>
                                        <p:cTn id="74" dur="1000"/>
                                        <p:tgtEl>
                                          <p:spTgt spid="36">
                                            <p:bg/>
                                          </p:spTgt>
                                        </p:tgtEl>
                                      </p:cBhvr>
                                    </p:animEffect>
                                    <p:anim calcmode="lin" valueType="num">
                                      <p:cBhvr>
                                        <p:cTn id="75" dur="1000" fill="hold"/>
                                        <p:tgtEl>
                                          <p:spTgt spid="36">
                                            <p:bg/>
                                          </p:spTgt>
                                        </p:tgtEl>
                                        <p:attrNameLst>
                                          <p:attrName>ppt_x</p:attrName>
                                        </p:attrNameLst>
                                      </p:cBhvr>
                                      <p:tavLst>
                                        <p:tav tm="0">
                                          <p:val>
                                            <p:strVal val="#ppt_x"/>
                                          </p:val>
                                        </p:tav>
                                        <p:tav tm="100000">
                                          <p:val>
                                            <p:strVal val="#ppt_x"/>
                                          </p:val>
                                        </p:tav>
                                      </p:tavLst>
                                    </p:anim>
                                    <p:anim calcmode="lin" valueType="num">
                                      <p:cBhvr>
                                        <p:cTn id="76" dur="1000" fill="hold"/>
                                        <p:tgtEl>
                                          <p:spTgt spid="36">
                                            <p:bg/>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6">
                                            <p:txEl>
                                              <p:pRg st="0" end="0"/>
                                            </p:txEl>
                                          </p:spTgt>
                                        </p:tgtEl>
                                        <p:attrNameLst>
                                          <p:attrName>style.visibility</p:attrName>
                                        </p:attrNameLst>
                                      </p:cBhvr>
                                      <p:to>
                                        <p:strVal val="visible"/>
                                      </p:to>
                                    </p:set>
                                    <p:animEffect transition="in" filter="fade">
                                      <p:cBhvr>
                                        <p:cTn id="79" dur="1000"/>
                                        <p:tgtEl>
                                          <p:spTgt spid="36">
                                            <p:txEl>
                                              <p:pRg st="0" end="0"/>
                                            </p:txEl>
                                          </p:spTgt>
                                        </p:tgtEl>
                                      </p:cBhvr>
                                    </p:animEffect>
                                    <p:anim calcmode="lin" valueType="num">
                                      <p:cBhvr>
                                        <p:cTn id="80"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6">
                                            <p:txEl>
                                              <p:pRg st="1" end="1"/>
                                            </p:txEl>
                                          </p:spTgt>
                                        </p:tgtEl>
                                        <p:attrNameLst>
                                          <p:attrName>style.visibility</p:attrName>
                                        </p:attrNameLst>
                                      </p:cBhvr>
                                      <p:to>
                                        <p:strVal val="visible"/>
                                      </p:to>
                                    </p:set>
                                    <p:animEffect transition="in" filter="fade">
                                      <p:cBhvr>
                                        <p:cTn id="86" dur="1000"/>
                                        <p:tgtEl>
                                          <p:spTgt spid="36">
                                            <p:txEl>
                                              <p:pRg st="1" end="1"/>
                                            </p:txEl>
                                          </p:spTgt>
                                        </p:tgtEl>
                                      </p:cBhvr>
                                    </p:animEffect>
                                    <p:anim calcmode="lin" valueType="num">
                                      <p:cBhvr>
                                        <p:cTn id="87" dur="1000" fill="hold"/>
                                        <p:tgtEl>
                                          <p:spTgt spid="36">
                                            <p:txEl>
                                              <p:pRg st="1" end="1"/>
                                            </p:txEl>
                                          </p:spTgt>
                                        </p:tgtEl>
                                        <p:attrNameLst>
                                          <p:attrName>ppt_x</p:attrName>
                                        </p:attrNameLst>
                                      </p:cBhvr>
                                      <p:tavLst>
                                        <p:tav tm="0">
                                          <p:val>
                                            <p:strVal val="#ppt_x"/>
                                          </p:val>
                                        </p:tav>
                                        <p:tav tm="100000">
                                          <p:val>
                                            <p:strVal val="#ppt_x"/>
                                          </p:val>
                                        </p:tav>
                                      </p:tavLst>
                                    </p:anim>
                                    <p:anim calcmode="lin" valueType="num">
                                      <p:cBhvr>
                                        <p:cTn id="88" dur="1000" fill="hold"/>
                                        <p:tgtEl>
                                          <p:spTgt spid="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6">
                                            <p:txEl>
                                              <p:pRg st="2" end="2"/>
                                            </p:txEl>
                                          </p:spTgt>
                                        </p:tgtEl>
                                        <p:attrNameLst>
                                          <p:attrName>style.visibility</p:attrName>
                                        </p:attrNameLst>
                                      </p:cBhvr>
                                      <p:to>
                                        <p:strVal val="visible"/>
                                      </p:to>
                                    </p:set>
                                    <p:animEffect transition="in" filter="fade">
                                      <p:cBhvr>
                                        <p:cTn id="93" dur="1000"/>
                                        <p:tgtEl>
                                          <p:spTgt spid="36">
                                            <p:txEl>
                                              <p:pRg st="2" end="2"/>
                                            </p:txEl>
                                          </p:spTgt>
                                        </p:tgtEl>
                                      </p:cBhvr>
                                    </p:animEffect>
                                    <p:anim calcmode="lin" valueType="num">
                                      <p:cBhvr>
                                        <p:cTn id="94" dur="1000" fill="hold"/>
                                        <p:tgtEl>
                                          <p:spTgt spid="36">
                                            <p:txEl>
                                              <p:pRg st="2" end="2"/>
                                            </p:txEl>
                                          </p:spTgt>
                                        </p:tgtEl>
                                        <p:attrNameLst>
                                          <p:attrName>ppt_x</p:attrName>
                                        </p:attrNameLst>
                                      </p:cBhvr>
                                      <p:tavLst>
                                        <p:tav tm="0">
                                          <p:val>
                                            <p:strVal val="#ppt_x"/>
                                          </p:val>
                                        </p:tav>
                                        <p:tav tm="100000">
                                          <p:val>
                                            <p:strVal val="#ppt_x"/>
                                          </p:val>
                                        </p:tav>
                                      </p:tavLst>
                                    </p:anim>
                                    <p:anim calcmode="lin" valueType="num">
                                      <p:cBhvr>
                                        <p:cTn id="95" dur="1000" fill="hold"/>
                                        <p:tgtEl>
                                          <p:spTgt spid="3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8" grpId="0"/>
      <p:bldP spid="39" grpId="0"/>
      <p:bldP spid="40" grpId="0"/>
      <p:bldP spid="2" grpId="0" animBg="1"/>
      <p:bldP spid="3" grpId="0" animBg="1"/>
      <p:bldP spid="4" grpId="0" animBg="1"/>
      <p:bldP spid="5" grpId="0" animBg="1"/>
      <p:bldP spid="6" grpId="0" animBg="1"/>
      <p:bldP spid="36"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8928" t="64821" r="20360" b="-295"/>
          <a:stretch/>
        </p:blipFill>
        <p:spPr>
          <a:xfrm>
            <a:off x="119742" y="101600"/>
            <a:ext cx="1025450" cy="878115"/>
          </a:xfrm>
          <a:prstGeom prst="rect">
            <a:avLst/>
          </a:prstGeom>
        </p:spPr>
      </p:pic>
      <p:sp>
        <p:nvSpPr>
          <p:cNvPr id="3" name="TextBox 6"/>
          <p:cNvSpPr txBox="1"/>
          <p:nvPr/>
        </p:nvSpPr>
        <p:spPr>
          <a:xfrm>
            <a:off x="1261653" y="340447"/>
            <a:ext cx="5970591" cy="830997"/>
          </a:xfrm>
          <a:prstGeom prst="rect">
            <a:avLst/>
          </a:prstGeom>
          <a:noFill/>
          <a:effectLst/>
        </p:spPr>
        <p:txBody>
          <a:bodyPr wrap="square">
            <a:spAutoFit/>
          </a:bodyPr>
          <a:lstStyle/>
          <a:p>
            <a:pPr>
              <a:defRPr/>
            </a:pPr>
            <a:r>
              <a:rPr lang="en-US" altLang="zh-CN" sz="4800" dirty="0">
                <a:ln w="6350">
                  <a:noFill/>
                </a:ln>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NỘI DUNG BÀI HỌC</a:t>
            </a:r>
            <a:endParaRPr lang="zh-CN" altLang="en-US" sz="4800" dirty="0">
              <a:ln w="6350">
                <a:noFill/>
              </a:ln>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grpSp>
        <p:nvGrpSpPr>
          <p:cNvPr id="5" name="组合 4"/>
          <p:cNvGrpSpPr/>
          <p:nvPr/>
        </p:nvGrpSpPr>
        <p:grpSpPr>
          <a:xfrm>
            <a:off x="4006356" y="1534488"/>
            <a:ext cx="4297821" cy="4000221"/>
            <a:chOff x="974092" y="1272064"/>
            <a:chExt cx="3736975" cy="3478213"/>
          </a:xfrm>
          <a:solidFill>
            <a:srgbClr val="EAEAEA"/>
          </a:solidFill>
        </p:grpSpPr>
        <p:sp>
          <p:nvSpPr>
            <p:cNvPr id="6" name="Freeform 6"/>
            <p:cNvSpPr>
              <a:spLocks noEditPoints="1"/>
            </p:cNvSpPr>
            <p:nvPr/>
          </p:nvSpPr>
          <p:spPr bwMode="auto">
            <a:xfrm>
              <a:off x="2077405" y="1719739"/>
              <a:ext cx="1001713" cy="658813"/>
            </a:xfrm>
            <a:custGeom>
              <a:avLst/>
              <a:gdLst>
                <a:gd name="T0" fmla="*/ 16 w 336"/>
                <a:gd name="T1" fmla="*/ 49 h 221"/>
                <a:gd name="T2" fmla="*/ 87 w 336"/>
                <a:gd name="T3" fmla="*/ 0 h 221"/>
                <a:gd name="T4" fmla="*/ 173 w 336"/>
                <a:gd name="T5" fmla="*/ 216 h 221"/>
                <a:gd name="T6" fmla="*/ 77 w 336"/>
                <a:gd name="T7" fmla="*/ 128 h 221"/>
                <a:gd name="T8" fmla="*/ 16 w 336"/>
                <a:gd name="T9" fmla="*/ 49 h 221"/>
                <a:gd name="T10" fmla="*/ 202 w 336"/>
                <a:gd name="T11" fmla="*/ 39 h 221"/>
                <a:gd name="T12" fmla="*/ 187 w 336"/>
                <a:gd name="T13" fmla="*/ 54 h 221"/>
                <a:gd name="T14" fmla="*/ 202 w 336"/>
                <a:gd name="T15" fmla="*/ 69 h 221"/>
                <a:gd name="T16" fmla="*/ 216 w 336"/>
                <a:gd name="T17" fmla="*/ 54 h 221"/>
                <a:gd name="T18" fmla="*/ 202 w 336"/>
                <a:gd name="T19" fmla="*/ 39 h 221"/>
                <a:gd name="T20" fmla="*/ 235 w 336"/>
                <a:gd name="T21" fmla="*/ 97 h 221"/>
                <a:gd name="T22" fmla="*/ 216 w 336"/>
                <a:gd name="T23" fmla="*/ 78 h 221"/>
                <a:gd name="T24" fmla="*/ 197 w 336"/>
                <a:gd name="T25" fmla="*/ 97 h 221"/>
                <a:gd name="T26" fmla="*/ 216 w 336"/>
                <a:gd name="T27" fmla="*/ 117 h 221"/>
                <a:gd name="T28" fmla="*/ 235 w 336"/>
                <a:gd name="T29" fmla="*/ 97 h 221"/>
                <a:gd name="T30" fmla="*/ 203 w 336"/>
                <a:gd name="T31" fmla="*/ 168 h 221"/>
                <a:gd name="T32" fmla="*/ 225 w 336"/>
                <a:gd name="T33" fmla="*/ 145 h 221"/>
                <a:gd name="T34" fmla="*/ 203 w 336"/>
                <a:gd name="T35" fmla="*/ 123 h 221"/>
                <a:gd name="T36" fmla="*/ 181 w 336"/>
                <a:gd name="T37" fmla="*/ 145 h 221"/>
                <a:gd name="T38" fmla="*/ 203 w 336"/>
                <a:gd name="T39" fmla="*/ 168 h 221"/>
                <a:gd name="T40" fmla="*/ 163 w 336"/>
                <a:gd name="T41" fmla="*/ 205 h 221"/>
                <a:gd name="T42" fmla="*/ 187 w 336"/>
                <a:gd name="T43" fmla="*/ 181 h 221"/>
                <a:gd name="T44" fmla="*/ 163 w 336"/>
                <a:gd name="T45" fmla="*/ 157 h 221"/>
                <a:gd name="T46" fmla="*/ 139 w 336"/>
                <a:gd name="T47" fmla="*/ 181 h 221"/>
                <a:gd name="T48" fmla="*/ 163 w 336"/>
                <a:gd name="T49" fmla="*/ 205 h 221"/>
                <a:gd name="T50" fmla="*/ 65 w 336"/>
                <a:gd name="T51" fmla="*/ 94 h 221"/>
                <a:gd name="T52" fmla="*/ 94 w 336"/>
                <a:gd name="T53" fmla="*/ 65 h 221"/>
                <a:gd name="T54" fmla="*/ 65 w 336"/>
                <a:gd name="T55" fmla="*/ 36 h 221"/>
                <a:gd name="T56" fmla="*/ 36 w 336"/>
                <a:gd name="T57" fmla="*/ 65 h 221"/>
                <a:gd name="T58" fmla="*/ 65 w 336"/>
                <a:gd name="T59"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221">
                  <a:moveTo>
                    <a:pt x="16" y="49"/>
                  </a:moveTo>
                  <a:cubicBezTo>
                    <a:pt x="32" y="5"/>
                    <a:pt x="87" y="0"/>
                    <a:pt x="87" y="0"/>
                  </a:cubicBezTo>
                  <a:cubicBezTo>
                    <a:pt x="336" y="4"/>
                    <a:pt x="237" y="212"/>
                    <a:pt x="173" y="216"/>
                  </a:cubicBezTo>
                  <a:cubicBezTo>
                    <a:pt x="108" y="221"/>
                    <a:pt x="118" y="144"/>
                    <a:pt x="77" y="128"/>
                  </a:cubicBezTo>
                  <a:cubicBezTo>
                    <a:pt x="36" y="111"/>
                    <a:pt x="0" y="92"/>
                    <a:pt x="16" y="49"/>
                  </a:cubicBezTo>
                  <a:close/>
                  <a:moveTo>
                    <a:pt x="202" y="39"/>
                  </a:moveTo>
                  <a:cubicBezTo>
                    <a:pt x="194" y="39"/>
                    <a:pt x="187" y="46"/>
                    <a:pt x="187" y="54"/>
                  </a:cubicBezTo>
                  <a:cubicBezTo>
                    <a:pt x="187" y="62"/>
                    <a:pt x="194" y="69"/>
                    <a:pt x="202" y="69"/>
                  </a:cubicBezTo>
                  <a:cubicBezTo>
                    <a:pt x="210" y="69"/>
                    <a:pt x="216" y="62"/>
                    <a:pt x="216" y="54"/>
                  </a:cubicBezTo>
                  <a:cubicBezTo>
                    <a:pt x="216" y="46"/>
                    <a:pt x="210" y="39"/>
                    <a:pt x="202" y="39"/>
                  </a:cubicBezTo>
                  <a:close/>
                  <a:moveTo>
                    <a:pt x="235" y="97"/>
                  </a:moveTo>
                  <a:cubicBezTo>
                    <a:pt x="235" y="87"/>
                    <a:pt x="227" y="78"/>
                    <a:pt x="216" y="78"/>
                  </a:cubicBezTo>
                  <a:cubicBezTo>
                    <a:pt x="205" y="78"/>
                    <a:pt x="197" y="87"/>
                    <a:pt x="197" y="97"/>
                  </a:cubicBezTo>
                  <a:cubicBezTo>
                    <a:pt x="197" y="108"/>
                    <a:pt x="205" y="117"/>
                    <a:pt x="216" y="117"/>
                  </a:cubicBezTo>
                  <a:cubicBezTo>
                    <a:pt x="227" y="117"/>
                    <a:pt x="235" y="108"/>
                    <a:pt x="235" y="97"/>
                  </a:cubicBezTo>
                  <a:close/>
                  <a:moveTo>
                    <a:pt x="203" y="168"/>
                  </a:moveTo>
                  <a:cubicBezTo>
                    <a:pt x="215" y="168"/>
                    <a:pt x="225" y="158"/>
                    <a:pt x="225" y="145"/>
                  </a:cubicBezTo>
                  <a:cubicBezTo>
                    <a:pt x="225" y="133"/>
                    <a:pt x="215" y="123"/>
                    <a:pt x="203" y="123"/>
                  </a:cubicBezTo>
                  <a:cubicBezTo>
                    <a:pt x="190" y="123"/>
                    <a:pt x="181" y="133"/>
                    <a:pt x="181" y="145"/>
                  </a:cubicBezTo>
                  <a:cubicBezTo>
                    <a:pt x="181" y="158"/>
                    <a:pt x="190" y="168"/>
                    <a:pt x="203" y="168"/>
                  </a:cubicBezTo>
                  <a:close/>
                  <a:moveTo>
                    <a:pt x="163" y="205"/>
                  </a:moveTo>
                  <a:cubicBezTo>
                    <a:pt x="176" y="205"/>
                    <a:pt x="187" y="195"/>
                    <a:pt x="187" y="181"/>
                  </a:cubicBezTo>
                  <a:cubicBezTo>
                    <a:pt x="187" y="168"/>
                    <a:pt x="176" y="157"/>
                    <a:pt x="163" y="157"/>
                  </a:cubicBezTo>
                  <a:cubicBezTo>
                    <a:pt x="150" y="157"/>
                    <a:pt x="139" y="168"/>
                    <a:pt x="139" y="181"/>
                  </a:cubicBezTo>
                  <a:cubicBezTo>
                    <a:pt x="139" y="195"/>
                    <a:pt x="150" y="205"/>
                    <a:pt x="163" y="205"/>
                  </a:cubicBezTo>
                  <a:close/>
                  <a:moveTo>
                    <a:pt x="65" y="94"/>
                  </a:moveTo>
                  <a:cubicBezTo>
                    <a:pt x="81" y="94"/>
                    <a:pt x="94" y="81"/>
                    <a:pt x="94" y="65"/>
                  </a:cubicBezTo>
                  <a:cubicBezTo>
                    <a:pt x="94" y="49"/>
                    <a:pt x="81" y="36"/>
                    <a:pt x="65" y="36"/>
                  </a:cubicBezTo>
                  <a:cubicBezTo>
                    <a:pt x="49" y="36"/>
                    <a:pt x="36" y="49"/>
                    <a:pt x="36" y="65"/>
                  </a:cubicBezTo>
                  <a:cubicBezTo>
                    <a:pt x="36" y="81"/>
                    <a:pt x="49" y="94"/>
                    <a:pt x="6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 name="Freeform 7"/>
            <p:cNvSpPr/>
            <p:nvPr/>
          </p:nvSpPr>
          <p:spPr bwMode="auto">
            <a:xfrm>
              <a:off x="2691767" y="1272064"/>
              <a:ext cx="450850" cy="200025"/>
            </a:xfrm>
            <a:custGeom>
              <a:avLst/>
              <a:gdLst>
                <a:gd name="T0" fmla="*/ 143 w 284"/>
                <a:gd name="T1" fmla="*/ 126 h 126"/>
                <a:gd name="T2" fmla="*/ 284 w 284"/>
                <a:gd name="T3" fmla="*/ 64 h 126"/>
                <a:gd name="T4" fmla="*/ 139 w 284"/>
                <a:gd name="T5" fmla="*/ 0 h 126"/>
                <a:gd name="T6" fmla="*/ 0 w 284"/>
                <a:gd name="T7" fmla="*/ 62 h 126"/>
                <a:gd name="T8" fmla="*/ 143 w 284"/>
                <a:gd name="T9" fmla="*/ 126 h 126"/>
              </a:gdLst>
              <a:ahLst/>
              <a:cxnLst>
                <a:cxn ang="0">
                  <a:pos x="T0" y="T1"/>
                </a:cxn>
                <a:cxn ang="0">
                  <a:pos x="T2" y="T3"/>
                </a:cxn>
                <a:cxn ang="0">
                  <a:pos x="T4" y="T5"/>
                </a:cxn>
                <a:cxn ang="0">
                  <a:pos x="T6" y="T7"/>
                </a:cxn>
                <a:cxn ang="0">
                  <a:pos x="T8" y="T9"/>
                </a:cxn>
              </a:cxnLst>
              <a:rect l="0" t="0" r="r" b="b"/>
              <a:pathLst>
                <a:path w="284" h="126">
                  <a:moveTo>
                    <a:pt x="143" y="126"/>
                  </a:moveTo>
                  <a:lnTo>
                    <a:pt x="284" y="64"/>
                  </a:lnTo>
                  <a:lnTo>
                    <a:pt x="139" y="0"/>
                  </a:lnTo>
                  <a:lnTo>
                    <a:pt x="0" y="62"/>
                  </a:lnTo>
                  <a:lnTo>
                    <a:pt x="14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 name="Rectangle 8"/>
            <p:cNvSpPr>
              <a:spLocks noChangeArrowheads="1"/>
            </p:cNvSpPr>
            <p:nvPr/>
          </p:nvSpPr>
          <p:spPr bwMode="auto">
            <a:xfrm>
              <a:off x="2698117" y="1367314"/>
              <a:ext cx="14288"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9" name="Oval 9"/>
            <p:cNvSpPr>
              <a:spLocks noChangeArrowheads="1"/>
            </p:cNvSpPr>
            <p:nvPr/>
          </p:nvSpPr>
          <p:spPr bwMode="auto">
            <a:xfrm>
              <a:off x="2682242" y="1495902"/>
              <a:ext cx="46038"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0" name="Freeform 10"/>
            <p:cNvSpPr/>
            <p:nvPr/>
          </p:nvSpPr>
          <p:spPr bwMode="auto">
            <a:xfrm>
              <a:off x="2701292" y="1522889"/>
              <a:ext cx="31750" cy="98425"/>
            </a:xfrm>
            <a:custGeom>
              <a:avLst/>
              <a:gdLst>
                <a:gd name="T0" fmla="*/ 5 w 11"/>
                <a:gd name="T1" fmla="*/ 1 h 33"/>
                <a:gd name="T2" fmla="*/ 8 w 11"/>
                <a:gd name="T3" fmla="*/ 33 h 33"/>
                <a:gd name="T4" fmla="*/ 0 w 11"/>
                <a:gd name="T5" fmla="*/ 33 h 33"/>
                <a:gd name="T6" fmla="*/ 0 w 11"/>
                <a:gd name="T7" fmla="*/ 0 h 33"/>
                <a:gd name="T8" fmla="*/ 5 w 11"/>
                <a:gd name="T9" fmla="*/ 1 h 33"/>
              </a:gdLst>
              <a:ahLst/>
              <a:cxnLst>
                <a:cxn ang="0">
                  <a:pos x="T0" y="T1"/>
                </a:cxn>
                <a:cxn ang="0">
                  <a:pos x="T2" y="T3"/>
                </a:cxn>
                <a:cxn ang="0">
                  <a:pos x="T4" y="T5"/>
                </a:cxn>
                <a:cxn ang="0">
                  <a:pos x="T6" y="T7"/>
                </a:cxn>
                <a:cxn ang="0">
                  <a:pos x="T8" y="T9"/>
                </a:cxn>
              </a:cxnLst>
              <a:rect l="0" t="0" r="r" b="b"/>
              <a:pathLst>
                <a:path w="11" h="33">
                  <a:moveTo>
                    <a:pt x="5" y="1"/>
                  </a:moveTo>
                  <a:cubicBezTo>
                    <a:pt x="5" y="1"/>
                    <a:pt x="11" y="14"/>
                    <a:pt x="8" y="33"/>
                  </a:cubicBezTo>
                  <a:cubicBezTo>
                    <a:pt x="0" y="33"/>
                    <a:pt x="0" y="33"/>
                    <a:pt x="0" y="33"/>
                  </a:cubicBezTo>
                  <a:cubicBezTo>
                    <a:pt x="0" y="0"/>
                    <a:pt x="0" y="0"/>
                    <a:pt x="0" y="0"/>
                  </a:cubicBezTo>
                  <a:cubicBezTo>
                    <a:pt x="0" y="0"/>
                    <a:pt x="5"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1" name="Freeform 11"/>
            <p:cNvSpPr/>
            <p:nvPr/>
          </p:nvSpPr>
          <p:spPr bwMode="auto">
            <a:xfrm>
              <a:off x="2674305" y="1522889"/>
              <a:ext cx="33338" cy="98425"/>
            </a:xfrm>
            <a:custGeom>
              <a:avLst/>
              <a:gdLst>
                <a:gd name="T0" fmla="*/ 6 w 11"/>
                <a:gd name="T1" fmla="*/ 1 h 33"/>
                <a:gd name="T2" fmla="*/ 3 w 11"/>
                <a:gd name="T3" fmla="*/ 33 h 33"/>
                <a:gd name="T4" fmla="*/ 11 w 11"/>
                <a:gd name="T5" fmla="*/ 33 h 33"/>
                <a:gd name="T6" fmla="*/ 11 w 11"/>
                <a:gd name="T7" fmla="*/ 0 h 33"/>
                <a:gd name="T8" fmla="*/ 6 w 11"/>
                <a:gd name="T9" fmla="*/ 1 h 33"/>
              </a:gdLst>
              <a:ahLst/>
              <a:cxnLst>
                <a:cxn ang="0">
                  <a:pos x="T0" y="T1"/>
                </a:cxn>
                <a:cxn ang="0">
                  <a:pos x="T2" y="T3"/>
                </a:cxn>
                <a:cxn ang="0">
                  <a:pos x="T4" y="T5"/>
                </a:cxn>
                <a:cxn ang="0">
                  <a:pos x="T6" y="T7"/>
                </a:cxn>
                <a:cxn ang="0">
                  <a:pos x="T8" y="T9"/>
                </a:cxn>
              </a:cxnLst>
              <a:rect l="0" t="0" r="r" b="b"/>
              <a:pathLst>
                <a:path w="11" h="33">
                  <a:moveTo>
                    <a:pt x="6" y="1"/>
                  </a:moveTo>
                  <a:cubicBezTo>
                    <a:pt x="6" y="1"/>
                    <a:pt x="0" y="14"/>
                    <a:pt x="3" y="33"/>
                  </a:cubicBezTo>
                  <a:cubicBezTo>
                    <a:pt x="11" y="33"/>
                    <a:pt x="11" y="33"/>
                    <a:pt x="11" y="33"/>
                  </a:cubicBezTo>
                  <a:cubicBezTo>
                    <a:pt x="11" y="0"/>
                    <a:pt x="11" y="0"/>
                    <a:pt x="11" y="0"/>
                  </a:cubicBezTo>
                  <a:cubicBezTo>
                    <a:pt x="11" y="0"/>
                    <a:pt x="6"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2" name="Freeform 12"/>
            <p:cNvSpPr/>
            <p:nvPr/>
          </p:nvSpPr>
          <p:spPr bwMode="auto">
            <a:xfrm>
              <a:off x="2793367" y="1433989"/>
              <a:ext cx="258763" cy="193675"/>
            </a:xfrm>
            <a:custGeom>
              <a:avLst/>
              <a:gdLst>
                <a:gd name="T0" fmla="*/ 0 w 87"/>
                <a:gd name="T1" fmla="*/ 0 h 65"/>
                <a:gd name="T2" fmla="*/ 43 w 87"/>
                <a:gd name="T3" fmla="*/ 20 h 65"/>
                <a:gd name="T4" fmla="*/ 87 w 87"/>
                <a:gd name="T5" fmla="*/ 0 h 65"/>
                <a:gd name="T6" fmla="*/ 87 w 87"/>
                <a:gd name="T7" fmla="*/ 50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0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0"/>
                    <a:pt x="36" y="17"/>
                    <a:pt x="43" y="20"/>
                  </a:cubicBezTo>
                  <a:cubicBezTo>
                    <a:pt x="50" y="17"/>
                    <a:pt x="87" y="0"/>
                    <a:pt x="87" y="0"/>
                  </a:cubicBezTo>
                  <a:cubicBezTo>
                    <a:pt x="87" y="50"/>
                    <a:pt x="87" y="50"/>
                    <a:pt x="87" y="50"/>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3" name="Freeform 13"/>
            <p:cNvSpPr/>
            <p:nvPr/>
          </p:nvSpPr>
          <p:spPr bwMode="auto">
            <a:xfrm>
              <a:off x="3485517" y="2167414"/>
              <a:ext cx="450850" cy="203200"/>
            </a:xfrm>
            <a:custGeom>
              <a:avLst/>
              <a:gdLst>
                <a:gd name="T0" fmla="*/ 143 w 284"/>
                <a:gd name="T1" fmla="*/ 128 h 128"/>
                <a:gd name="T2" fmla="*/ 284 w 284"/>
                <a:gd name="T3" fmla="*/ 64 h 128"/>
                <a:gd name="T4" fmla="*/ 139 w 284"/>
                <a:gd name="T5" fmla="*/ 0 h 128"/>
                <a:gd name="T6" fmla="*/ 0 w 284"/>
                <a:gd name="T7" fmla="*/ 62 h 128"/>
                <a:gd name="T8" fmla="*/ 143 w 284"/>
                <a:gd name="T9" fmla="*/ 128 h 128"/>
              </a:gdLst>
              <a:ahLst/>
              <a:cxnLst>
                <a:cxn ang="0">
                  <a:pos x="T0" y="T1"/>
                </a:cxn>
                <a:cxn ang="0">
                  <a:pos x="T2" y="T3"/>
                </a:cxn>
                <a:cxn ang="0">
                  <a:pos x="T4" y="T5"/>
                </a:cxn>
                <a:cxn ang="0">
                  <a:pos x="T6" y="T7"/>
                </a:cxn>
                <a:cxn ang="0">
                  <a:pos x="T8" y="T9"/>
                </a:cxn>
              </a:cxnLst>
              <a:rect l="0" t="0" r="r" b="b"/>
              <a:pathLst>
                <a:path w="284" h="128">
                  <a:moveTo>
                    <a:pt x="143" y="128"/>
                  </a:moveTo>
                  <a:lnTo>
                    <a:pt x="284" y="64"/>
                  </a:lnTo>
                  <a:lnTo>
                    <a:pt x="139" y="0"/>
                  </a:lnTo>
                  <a:lnTo>
                    <a:pt x="0" y="62"/>
                  </a:lnTo>
                  <a:lnTo>
                    <a:pt x="143"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4" name="Rectangle 14"/>
            <p:cNvSpPr>
              <a:spLocks noChangeArrowheads="1"/>
            </p:cNvSpPr>
            <p:nvPr/>
          </p:nvSpPr>
          <p:spPr bwMode="auto">
            <a:xfrm>
              <a:off x="3491867" y="2262664"/>
              <a:ext cx="14288"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 name="Oval 15"/>
            <p:cNvSpPr>
              <a:spLocks noChangeArrowheads="1"/>
            </p:cNvSpPr>
            <p:nvPr/>
          </p:nvSpPr>
          <p:spPr bwMode="auto">
            <a:xfrm>
              <a:off x="3475992" y="2394427"/>
              <a:ext cx="44450"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 name="Freeform 16"/>
            <p:cNvSpPr/>
            <p:nvPr/>
          </p:nvSpPr>
          <p:spPr bwMode="auto">
            <a:xfrm>
              <a:off x="3495042" y="2418239"/>
              <a:ext cx="31750" cy="98425"/>
            </a:xfrm>
            <a:custGeom>
              <a:avLst/>
              <a:gdLst>
                <a:gd name="T0" fmla="*/ 5 w 11"/>
                <a:gd name="T1" fmla="*/ 2 h 33"/>
                <a:gd name="T2" fmla="*/ 8 w 11"/>
                <a:gd name="T3" fmla="*/ 33 h 33"/>
                <a:gd name="T4" fmla="*/ 0 w 11"/>
                <a:gd name="T5" fmla="*/ 33 h 33"/>
                <a:gd name="T6" fmla="*/ 0 w 11"/>
                <a:gd name="T7" fmla="*/ 0 h 33"/>
                <a:gd name="T8" fmla="*/ 5 w 11"/>
                <a:gd name="T9" fmla="*/ 2 h 33"/>
              </a:gdLst>
              <a:ahLst/>
              <a:cxnLst>
                <a:cxn ang="0">
                  <a:pos x="T0" y="T1"/>
                </a:cxn>
                <a:cxn ang="0">
                  <a:pos x="T2" y="T3"/>
                </a:cxn>
                <a:cxn ang="0">
                  <a:pos x="T4" y="T5"/>
                </a:cxn>
                <a:cxn ang="0">
                  <a:pos x="T6" y="T7"/>
                </a:cxn>
                <a:cxn ang="0">
                  <a:pos x="T8" y="T9"/>
                </a:cxn>
              </a:cxnLst>
              <a:rect l="0" t="0" r="r" b="b"/>
              <a:pathLst>
                <a:path w="11" h="33">
                  <a:moveTo>
                    <a:pt x="5" y="2"/>
                  </a:moveTo>
                  <a:cubicBezTo>
                    <a:pt x="5" y="2"/>
                    <a:pt x="11" y="14"/>
                    <a:pt x="8" y="33"/>
                  </a:cubicBezTo>
                  <a:cubicBezTo>
                    <a:pt x="0" y="33"/>
                    <a:pt x="0" y="33"/>
                    <a:pt x="0" y="33"/>
                  </a:cubicBezTo>
                  <a:cubicBezTo>
                    <a:pt x="0" y="0"/>
                    <a:pt x="0" y="0"/>
                    <a:pt x="0" y="0"/>
                  </a:cubicBezTo>
                  <a:cubicBezTo>
                    <a:pt x="0" y="0"/>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7" name="Freeform 17"/>
            <p:cNvSpPr/>
            <p:nvPr/>
          </p:nvSpPr>
          <p:spPr bwMode="auto">
            <a:xfrm>
              <a:off x="3468055" y="2418239"/>
              <a:ext cx="31750" cy="98425"/>
            </a:xfrm>
            <a:custGeom>
              <a:avLst/>
              <a:gdLst>
                <a:gd name="T0" fmla="*/ 6 w 11"/>
                <a:gd name="T1" fmla="*/ 2 h 33"/>
                <a:gd name="T2" fmla="*/ 3 w 11"/>
                <a:gd name="T3" fmla="*/ 33 h 33"/>
                <a:gd name="T4" fmla="*/ 11 w 11"/>
                <a:gd name="T5" fmla="*/ 33 h 33"/>
                <a:gd name="T6" fmla="*/ 11 w 11"/>
                <a:gd name="T7" fmla="*/ 0 h 33"/>
                <a:gd name="T8" fmla="*/ 6 w 11"/>
                <a:gd name="T9" fmla="*/ 2 h 33"/>
              </a:gdLst>
              <a:ahLst/>
              <a:cxnLst>
                <a:cxn ang="0">
                  <a:pos x="T0" y="T1"/>
                </a:cxn>
                <a:cxn ang="0">
                  <a:pos x="T2" y="T3"/>
                </a:cxn>
                <a:cxn ang="0">
                  <a:pos x="T4" y="T5"/>
                </a:cxn>
                <a:cxn ang="0">
                  <a:pos x="T6" y="T7"/>
                </a:cxn>
                <a:cxn ang="0">
                  <a:pos x="T8" y="T9"/>
                </a:cxn>
              </a:cxnLst>
              <a:rect l="0" t="0" r="r" b="b"/>
              <a:pathLst>
                <a:path w="11" h="33">
                  <a:moveTo>
                    <a:pt x="6" y="2"/>
                  </a:moveTo>
                  <a:cubicBezTo>
                    <a:pt x="6" y="2"/>
                    <a:pt x="0" y="14"/>
                    <a:pt x="3" y="33"/>
                  </a:cubicBezTo>
                  <a:cubicBezTo>
                    <a:pt x="11" y="33"/>
                    <a:pt x="11" y="33"/>
                    <a:pt x="11" y="33"/>
                  </a:cubicBezTo>
                  <a:cubicBezTo>
                    <a:pt x="11" y="0"/>
                    <a:pt x="11" y="0"/>
                    <a:pt x="11" y="0"/>
                  </a:cubicBezTo>
                  <a:cubicBezTo>
                    <a:pt x="11" y="0"/>
                    <a:pt x="6"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8" name="Freeform 18"/>
            <p:cNvSpPr/>
            <p:nvPr/>
          </p:nvSpPr>
          <p:spPr bwMode="auto">
            <a:xfrm>
              <a:off x="3587117" y="2327752"/>
              <a:ext cx="258763" cy="193675"/>
            </a:xfrm>
            <a:custGeom>
              <a:avLst/>
              <a:gdLst>
                <a:gd name="T0" fmla="*/ 0 w 87"/>
                <a:gd name="T1" fmla="*/ 0 h 65"/>
                <a:gd name="T2" fmla="*/ 43 w 87"/>
                <a:gd name="T3" fmla="*/ 21 h 65"/>
                <a:gd name="T4" fmla="*/ 87 w 87"/>
                <a:gd name="T5" fmla="*/ 0 h 65"/>
                <a:gd name="T6" fmla="*/ 87 w 87"/>
                <a:gd name="T7" fmla="*/ 51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1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1"/>
                    <a:pt x="36" y="18"/>
                    <a:pt x="43" y="21"/>
                  </a:cubicBezTo>
                  <a:cubicBezTo>
                    <a:pt x="50" y="18"/>
                    <a:pt x="87" y="1"/>
                    <a:pt x="87" y="0"/>
                  </a:cubicBezTo>
                  <a:cubicBezTo>
                    <a:pt x="87" y="51"/>
                    <a:pt x="87" y="51"/>
                    <a:pt x="87" y="51"/>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9" name="Freeform 19"/>
            <p:cNvSpPr>
              <a:spLocks noEditPoints="1"/>
            </p:cNvSpPr>
            <p:nvPr/>
          </p:nvSpPr>
          <p:spPr bwMode="auto">
            <a:xfrm>
              <a:off x="3676017" y="3137377"/>
              <a:ext cx="325438" cy="323850"/>
            </a:xfrm>
            <a:custGeom>
              <a:avLst/>
              <a:gdLst>
                <a:gd name="T0" fmla="*/ 39 w 109"/>
                <a:gd name="T1" fmla="*/ 53 h 109"/>
                <a:gd name="T2" fmla="*/ 42 w 109"/>
                <a:gd name="T3" fmla="*/ 46 h 109"/>
                <a:gd name="T4" fmla="*/ 42 w 109"/>
                <a:gd name="T5" fmla="*/ 21 h 109"/>
                <a:gd name="T6" fmla="*/ 39 w 109"/>
                <a:gd name="T7" fmla="*/ 17 h 109"/>
                <a:gd name="T8" fmla="*/ 39 w 109"/>
                <a:gd name="T9" fmla="*/ 17 h 109"/>
                <a:gd name="T10" fmla="*/ 39 w 109"/>
                <a:gd name="T11" fmla="*/ 6 h 109"/>
                <a:gd name="T12" fmla="*/ 39 w 109"/>
                <a:gd name="T13" fmla="*/ 6 h 109"/>
                <a:gd name="T14" fmla="*/ 39 w 109"/>
                <a:gd name="T15" fmla="*/ 6 h 109"/>
                <a:gd name="T16" fmla="*/ 55 w 109"/>
                <a:gd name="T17" fmla="*/ 0 h 109"/>
                <a:gd name="T18" fmla="*/ 70 w 109"/>
                <a:gd name="T19" fmla="*/ 6 h 109"/>
                <a:gd name="T20" fmla="*/ 70 w 109"/>
                <a:gd name="T21" fmla="*/ 6 h 109"/>
                <a:gd name="T22" fmla="*/ 71 w 109"/>
                <a:gd name="T23" fmla="*/ 6 h 109"/>
                <a:gd name="T24" fmla="*/ 71 w 109"/>
                <a:gd name="T25" fmla="*/ 17 h 109"/>
                <a:gd name="T26" fmla="*/ 70 w 109"/>
                <a:gd name="T27" fmla="*/ 17 h 109"/>
                <a:gd name="T28" fmla="*/ 66 w 109"/>
                <a:gd name="T29" fmla="*/ 21 h 109"/>
                <a:gd name="T30" fmla="*/ 66 w 109"/>
                <a:gd name="T31" fmla="*/ 46 h 109"/>
                <a:gd name="T32" fmla="*/ 69 w 109"/>
                <a:gd name="T33" fmla="*/ 53 h 109"/>
                <a:gd name="T34" fmla="*/ 94 w 109"/>
                <a:gd name="T35" fmla="*/ 100 h 109"/>
                <a:gd name="T36" fmla="*/ 55 w 109"/>
                <a:gd name="T37" fmla="*/ 109 h 109"/>
                <a:gd name="T38" fmla="*/ 15 w 109"/>
                <a:gd name="T39" fmla="*/ 100 h 109"/>
                <a:gd name="T40" fmla="*/ 39 w 109"/>
                <a:gd name="T41" fmla="*/ 53 h 109"/>
                <a:gd name="T42" fmla="*/ 40 w 109"/>
                <a:gd name="T43" fmla="*/ 101 h 109"/>
                <a:gd name="T44" fmla="*/ 23 w 109"/>
                <a:gd name="T45" fmla="*/ 89 h 109"/>
                <a:gd name="T46" fmla="*/ 38 w 109"/>
                <a:gd name="T47" fmla="*/ 63 h 109"/>
                <a:gd name="T48" fmla="*/ 17 w 109"/>
                <a:gd name="T49" fmla="*/ 90 h 109"/>
                <a:gd name="T50" fmla="*/ 40 w 109"/>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09">
                  <a:moveTo>
                    <a:pt x="39" y="53"/>
                  </a:moveTo>
                  <a:cubicBezTo>
                    <a:pt x="39" y="53"/>
                    <a:pt x="42" y="51"/>
                    <a:pt x="42" y="46"/>
                  </a:cubicBezTo>
                  <a:cubicBezTo>
                    <a:pt x="42" y="42"/>
                    <a:pt x="42" y="26"/>
                    <a:pt x="42" y="21"/>
                  </a:cubicBezTo>
                  <a:cubicBezTo>
                    <a:pt x="40" y="20"/>
                    <a:pt x="39" y="19"/>
                    <a:pt x="39" y="17"/>
                  </a:cubicBezTo>
                  <a:cubicBezTo>
                    <a:pt x="39" y="17"/>
                    <a:pt x="39" y="17"/>
                    <a:pt x="39" y="17"/>
                  </a:cubicBezTo>
                  <a:cubicBezTo>
                    <a:pt x="39" y="6"/>
                    <a:pt x="39" y="6"/>
                    <a:pt x="39" y="6"/>
                  </a:cubicBezTo>
                  <a:cubicBezTo>
                    <a:pt x="39" y="6"/>
                    <a:pt x="39" y="6"/>
                    <a:pt x="39" y="6"/>
                  </a:cubicBezTo>
                  <a:cubicBezTo>
                    <a:pt x="39" y="6"/>
                    <a:pt x="39" y="6"/>
                    <a:pt x="39" y="6"/>
                  </a:cubicBezTo>
                  <a:cubicBezTo>
                    <a:pt x="39" y="2"/>
                    <a:pt x="46" y="0"/>
                    <a:pt x="55" y="0"/>
                  </a:cubicBezTo>
                  <a:cubicBezTo>
                    <a:pt x="63" y="0"/>
                    <a:pt x="70" y="2"/>
                    <a:pt x="70" y="6"/>
                  </a:cubicBezTo>
                  <a:cubicBezTo>
                    <a:pt x="70" y="6"/>
                    <a:pt x="70" y="6"/>
                    <a:pt x="70" y="6"/>
                  </a:cubicBezTo>
                  <a:cubicBezTo>
                    <a:pt x="71" y="6"/>
                    <a:pt x="71" y="6"/>
                    <a:pt x="71" y="6"/>
                  </a:cubicBezTo>
                  <a:cubicBezTo>
                    <a:pt x="71" y="17"/>
                    <a:pt x="71" y="17"/>
                    <a:pt x="71" y="17"/>
                  </a:cubicBezTo>
                  <a:cubicBezTo>
                    <a:pt x="70" y="17"/>
                    <a:pt x="70" y="17"/>
                    <a:pt x="70" y="17"/>
                  </a:cubicBezTo>
                  <a:cubicBezTo>
                    <a:pt x="70" y="19"/>
                    <a:pt x="69" y="20"/>
                    <a:pt x="66" y="21"/>
                  </a:cubicBezTo>
                  <a:cubicBezTo>
                    <a:pt x="66" y="26"/>
                    <a:pt x="66" y="42"/>
                    <a:pt x="66" y="46"/>
                  </a:cubicBezTo>
                  <a:cubicBezTo>
                    <a:pt x="66" y="51"/>
                    <a:pt x="69" y="53"/>
                    <a:pt x="69" y="53"/>
                  </a:cubicBezTo>
                  <a:cubicBezTo>
                    <a:pt x="75" y="56"/>
                    <a:pt x="109" y="90"/>
                    <a:pt x="94" y="100"/>
                  </a:cubicBezTo>
                  <a:cubicBezTo>
                    <a:pt x="81" y="109"/>
                    <a:pt x="59" y="109"/>
                    <a:pt x="55" y="109"/>
                  </a:cubicBezTo>
                  <a:cubicBezTo>
                    <a:pt x="50" y="109"/>
                    <a:pt x="28" y="109"/>
                    <a:pt x="15" y="100"/>
                  </a:cubicBezTo>
                  <a:cubicBezTo>
                    <a:pt x="0" y="90"/>
                    <a:pt x="34" y="56"/>
                    <a:pt x="39" y="53"/>
                  </a:cubicBezTo>
                  <a:close/>
                  <a:moveTo>
                    <a:pt x="40" y="101"/>
                  </a:moveTo>
                  <a:cubicBezTo>
                    <a:pt x="40" y="101"/>
                    <a:pt x="24" y="97"/>
                    <a:pt x="23" y="89"/>
                  </a:cubicBezTo>
                  <a:cubicBezTo>
                    <a:pt x="22" y="80"/>
                    <a:pt x="38" y="63"/>
                    <a:pt x="38" y="63"/>
                  </a:cubicBezTo>
                  <a:cubicBezTo>
                    <a:pt x="38" y="63"/>
                    <a:pt x="17" y="79"/>
                    <a:pt x="17" y="90"/>
                  </a:cubicBezTo>
                  <a:cubicBezTo>
                    <a:pt x="18" y="101"/>
                    <a:pt x="40" y="101"/>
                    <a:pt x="40"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0" name="Freeform 20"/>
            <p:cNvSpPr>
              <a:spLocks noEditPoints="1"/>
            </p:cNvSpPr>
            <p:nvPr/>
          </p:nvSpPr>
          <p:spPr bwMode="auto">
            <a:xfrm>
              <a:off x="4218942" y="2242027"/>
              <a:ext cx="403225" cy="404813"/>
            </a:xfrm>
            <a:custGeom>
              <a:avLst/>
              <a:gdLst>
                <a:gd name="T0" fmla="*/ 67 w 135"/>
                <a:gd name="T1" fmla="*/ 0 h 136"/>
                <a:gd name="T2" fmla="*/ 135 w 135"/>
                <a:gd name="T3" fmla="*/ 68 h 136"/>
                <a:gd name="T4" fmla="*/ 67 w 135"/>
                <a:gd name="T5" fmla="*/ 136 h 136"/>
                <a:gd name="T6" fmla="*/ 0 w 135"/>
                <a:gd name="T7" fmla="*/ 68 h 136"/>
                <a:gd name="T8" fmla="*/ 67 w 135"/>
                <a:gd name="T9" fmla="*/ 0 h 136"/>
                <a:gd name="T10" fmla="*/ 67 w 135"/>
                <a:gd name="T11" fmla="*/ 133 h 136"/>
                <a:gd name="T12" fmla="*/ 132 w 135"/>
                <a:gd name="T13" fmla="*/ 68 h 136"/>
                <a:gd name="T14" fmla="*/ 67 w 135"/>
                <a:gd name="T15" fmla="*/ 3 h 136"/>
                <a:gd name="T16" fmla="*/ 3 w 135"/>
                <a:gd name="T17" fmla="*/ 68 h 136"/>
                <a:gd name="T18" fmla="*/ 67 w 135"/>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0"/>
                  </a:moveTo>
                  <a:cubicBezTo>
                    <a:pt x="105" y="0"/>
                    <a:pt x="135" y="30"/>
                    <a:pt x="135" y="68"/>
                  </a:cubicBezTo>
                  <a:cubicBezTo>
                    <a:pt x="135" y="105"/>
                    <a:pt x="105" y="136"/>
                    <a:pt x="67" y="136"/>
                  </a:cubicBezTo>
                  <a:cubicBezTo>
                    <a:pt x="30" y="136"/>
                    <a:pt x="0" y="105"/>
                    <a:pt x="0" y="68"/>
                  </a:cubicBezTo>
                  <a:cubicBezTo>
                    <a:pt x="0" y="30"/>
                    <a:pt x="30" y="0"/>
                    <a:pt x="67" y="0"/>
                  </a:cubicBezTo>
                  <a:close/>
                  <a:moveTo>
                    <a:pt x="67" y="133"/>
                  </a:moveTo>
                  <a:cubicBezTo>
                    <a:pt x="103" y="133"/>
                    <a:pt x="132" y="104"/>
                    <a:pt x="132" y="68"/>
                  </a:cubicBezTo>
                  <a:cubicBezTo>
                    <a:pt x="132" y="32"/>
                    <a:pt x="103" y="3"/>
                    <a:pt x="67" y="3"/>
                  </a:cubicBezTo>
                  <a:cubicBezTo>
                    <a:pt x="32" y="3"/>
                    <a:pt x="3" y="32"/>
                    <a:pt x="3" y="68"/>
                  </a:cubicBezTo>
                  <a:cubicBezTo>
                    <a:pt x="3" y="104"/>
                    <a:pt x="32" y="133"/>
                    <a:pt x="67"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1" name="Freeform 21"/>
            <p:cNvSpPr/>
            <p:nvPr/>
          </p:nvSpPr>
          <p:spPr bwMode="auto">
            <a:xfrm>
              <a:off x="4180842" y="2249964"/>
              <a:ext cx="452438" cy="396875"/>
            </a:xfrm>
            <a:custGeom>
              <a:avLst/>
              <a:gdLst>
                <a:gd name="T0" fmla="*/ 108 w 152"/>
                <a:gd name="T1" fmla="*/ 10 h 133"/>
                <a:gd name="T2" fmla="*/ 111 w 152"/>
                <a:gd name="T3" fmla="*/ 15 h 133"/>
                <a:gd name="T4" fmla="*/ 114 w 152"/>
                <a:gd name="T5" fmla="*/ 19 h 133"/>
                <a:gd name="T6" fmla="*/ 116 w 152"/>
                <a:gd name="T7" fmla="*/ 17 h 133"/>
                <a:gd name="T8" fmla="*/ 117 w 152"/>
                <a:gd name="T9" fmla="*/ 21 h 133"/>
                <a:gd name="T10" fmla="*/ 124 w 152"/>
                <a:gd name="T11" fmla="*/ 23 h 133"/>
                <a:gd name="T12" fmla="*/ 128 w 152"/>
                <a:gd name="T13" fmla="*/ 27 h 133"/>
                <a:gd name="T14" fmla="*/ 134 w 152"/>
                <a:gd name="T15" fmla="*/ 35 h 133"/>
                <a:gd name="T16" fmla="*/ 137 w 152"/>
                <a:gd name="T17" fmla="*/ 41 h 133"/>
                <a:gd name="T18" fmla="*/ 134 w 152"/>
                <a:gd name="T19" fmla="*/ 44 h 133"/>
                <a:gd name="T20" fmla="*/ 134 w 152"/>
                <a:gd name="T21" fmla="*/ 46 h 133"/>
                <a:gd name="T22" fmla="*/ 137 w 152"/>
                <a:gd name="T23" fmla="*/ 44 h 133"/>
                <a:gd name="T24" fmla="*/ 139 w 152"/>
                <a:gd name="T25" fmla="*/ 40 h 133"/>
                <a:gd name="T26" fmla="*/ 141 w 152"/>
                <a:gd name="T27" fmla="*/ 46 h 133"/>
                <a:gd name="T28" fmla="*/ 140 w 152"/>
                <a:gd name="T29" fmla="*/ 55 h 133"/>
                <a:gd name="T30" fmla="*/ 136 w 152"/>
                <a:gd name="T31" fmla="*/ 53 h 133"/>
                <a:gd name="T32" fmla="*/ 130 w 152"/>
                <a:gd name="T33" fmla="*/ 59 h 133"/>
                <a:gd name="T34" fmla="*/ 124 w 152"/>
                <a:gd name="T35" fmla="*/ 65 h 133"/>
                <a:gd name="T36" fmla="*/ 118 w 152"/>
                <a:gd name="T37" fmla="*/ 70 h 133"/>
                <a:gd name="T38" fmla="*/ 111 w 152"/>
                <a:gd name="T39" fmla="*/ 78 h 133"/>
                <a:gd name="T40" fmla="*/ 113 w 152"/>
                <a:gd name="T41" fmla="*/ 90 h 133"/>
                <a:gd name="T42" fmla="*/ 119 w 152"/>
                <a:gd name="T43" fmla="*/ 103 h 133"/>
                <a:gd name="T44" fmla="*/ 117 w 152"/>
                <a:gd name="T45" fmla="*/ 113 h 133"/>
                <a:gd name="T46" fmla="*/ 121 w 152"/>
                <a:gd name="T47" fmla="*/ 114 h 133"/>
                <a:gd name="T48" fmla="*/ 130 w 152"/>
                <a:gd name="T49" fmla="*/ 99 h 133"/>
                <a:gd name="T50" fmla="*/ 141 w 152"/>
                <a:gd name="T51" fmla="*/ 75 h 133"/>
                <a:gd name="T52" fmla="*/ 144 w 152"/>
                <a:gd name="T53" fmla="*/ 58 h 133"/>
                <a:gd name="T54" fmla="*/ 103 w 152"/>
                <a:gd name="T55" fmla="*/ 122 h 133"/>
                <a:gd name="T56" fmla="*/ 92 w 152"/>
                <a:gd name="T57" fmla="*/ 121 h 133"/>
                <a:gd name="T58" fmla="*/ 78 w 152"/>
                <a:gd name="T59" fmla="*/ 119 h 133"/>
                <a:gd name="T60" fmla="*/ 79 w 152"/>
                <a:gd name="T61" fmla="*/ 125 h 133"/>
                <a:gd name="T62" fmla="*/ 71 w 152"/>
                <a:gd name="T63" fmla="*/ 124 h 133"/>
                <a:gd name="T64" fmla="*/ 59 w 152"/>
                <a:gd name="T65" fmla="*/ 123 h 133"/>
                <a:gd name="T66" fmla="*/ 60 w 152"/>
                <a:gd name="T67" fmla="*/ 1 h 133"/>
                <a:gd name="T68" fmla="*/ 20 w 152"/>
                <a:gd name="T69" fmla="*/ 42 h 133"/>
                <a:gd name="T70" fmla="*/ 26 w 152"/>
                <a:gd name="T71" fmla="*/ 39 h 133"/>
                <a:gd name="T72" fmla="*/ 31 w 152"/>
                <a:gd name="T73" fmla="*/ 49 h 133"/>
                <a:gd name="T74" fmla="*/ 38 w 152"/>
                <a:gd name="T75" fmla="*/ 39 h 133"/>
                <a:gd name="T76" fmla="*/ 35 w 152"/>
                <a:gd name="T77" fmla="*/ 50 h 133"/>
                <a:gd name="T78" fmla="*/ 28 w 152"/>
                <a:gd name="T79" fmla="*/ 52 h 133"/>
                <a:gd name="T80" fmla="*/ 31 w 152"/>
                <a:gd name="T81" fmla="*/ 67 h 133"/>
                <a:gd name="T82" fmla="*/ 35 w 152"/>
                <a:gd name="T83" fmla="*/ 82 h 133"/>
                <a:gd name="T84" fmla="*/ 40 w 152"/>
                <a:gd name="T85" fmla="*/ 91 h 133"/>
                <a:gd name="T86" fmla="*/ 54 w 152"/>
                <a:gd name="T87" fmla="*/ 103 h 133"/>
                <a:gd name="T88" fmla="*/ 57 w 152"/>
                <a:gd name="T89" fmla="*/ 93 h 133"/>
                <a:gd name="T90" fmla="*/ 57 w 152"/>
                <a:gd name="T91" fmla="*/ 80 h 133"/>
                <a:gd name="T92" fmla="*/ 62 w 152"/>
                <a:gd name="T93" fmla="*/ 67 h 133"/>
                <a:gd name="T94" fmla="*/ 68 w 152"/>
                <a:gd name="T95" fmla="*/ 60 h 133"/>
                <a:gd name="T96" fmla="*/ 86 w 152"/>
                <a:gd name="T97" fmla="*/ 60 h 133"/>
                <a:gd name="T98" fmla="*/ 92 w 152"/>
                <a:gd name="T99" fmla="*/ 51 h 133"/>
                <a:gd name="T100" fmla="*/ 85 w 152"/>
                <a:gd name="T101" fmla="*/ 33 h 133"/>
                <a:gd name="T102" fmla="*/ 72 w 152"/>
                <a:gd name="T103" fmla="*/ 27 h 133"/>
                <a:gd name="T104" fmla="*/ 65 w 152"/>
                <a:gd name="T105" fmla="*/ 31 h 133"/>
                <a:gd name="T106" fmla="*/ 54 w 152"/>
                <a:gd name="T107" fmla="*/ 31 h 133"/>
                <a:gd name="T108" fmla="*/ 44 w 152"/>
                <a:gd name="T109" fmla="*/ 29 h 133"/>
                <a:gd name="T110" fmla="*/ 53 w 152"/>
                <a:gd name="T111" fmla="*/ 25 h 133"/>
                <a:gd name="T112" fmla="*/ 54 w 152"/>
                <a:gd name="T113" fmla="*/ 21 h 133"/>
                <a:gd name="T114" fmla="*/ 67 w 152"/>
                <a:gd name="T115" fmla="*/ 21 h 133"/>
                <a:gd name="T116" fmla="*/ 78 w 152"/>
                <a:gd name="T117" fmla="*/ 25 h 133"/>
                <a:gd name="T118" fmla="*/ 80 w 152"/>
                <a:gd name="T119" fmla="*/ 14 h 133"/>
                <a:gd name="T120" fmla="*/ 88 w 152"/>
                <a:gd name="T121" fmla="*/ 7 h 133"/>
                <a:gd name="T122" fmla="*/ 79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0" y="0"/>
                  </a:moveTo>
                  <a:cubicBezTo>
                    <a:pt x="90" y="0"/>
                    <a:pt x="113" y="3"/>
                    <a:pt x="128" y="21"/>
                  </a:cubicBezTo>
                  <a:cubicBezTo>
                    <a:pt x="128" y="21"/>
                    <a:pt x="117" y="8"/>
                    <a:pt x="109" y="8"/>
                  </a:cubicBezTo>
                  <a:cubicBezTo>
                    <a:pt x="108" y="9"/>
                    <a:pt x="108" y="9"/>
                    <a:pt x="108" y="9"/>
                  </a:cubicBezTo>
                  <a:cubicBezTo>
                    <a:pt x="108" y="9"/>
                    <a:pt x="108" y="10"/>
                    <a:pt x="108" y="10"/>
                  </a:cubicBezTo>
                  <a:cubicBezTo>
                    <a:pt x="108" y="10"/>
                    <a:pt x="109" y="11"/>
                    <a:pt x="109" y="12"/>
                  </a:cubicBezTo>
                  <a:cubicBezTo>
                    <a:pt x="109" y="12"/>
                    <a:pt x="109" y="13"/>
                    <a:pt x="109" y="13"/>
                  </a:cubicBezTo>
                  <a:cubicBezTo>
                    <a:pt x="110" y="14"/>
                    <a:pt x="110" y="14"/>
                    <a:pt x="110" y="14"/>
                  </a:cubicBezTo>
                  <a:cubicBezTo>
                    <a:pt x="110" y="14"/>
                    <a:pt x="110" y="14"/>
                    <a:pt x="110" y="14"/>
                  </a:cubicBezTo>
                  <a:cubicBezTo>
                    <a:pt x="111" y="15"/>
                    <a:pt x="111" y="15"/>
                    <a:pt x="111" y="15"/>
                  </a:cubicBezTo>
                  <a:cubicBezTo>
                    <a:pt x="111" y="16"/>
                    <a:pt x="111" y="16"/>
                    <a:pt x="111" y="16"/>
                  </a:cubicBezTo>
                  <a:cubicBezTo>
                    <a:pt x="111" y="18"/>
                    <a:pt x="111" y="18"/>
                    <a:pt x="111" y="18"/>
                  </a:cubicBezTo>
                  <a:cubicBezTo>
                    <a:pt x="111" y="18"/>
                    <a:pt x="111" y="18"/>
                    <a:pt x="111" y="18"/>
                  </a:cubicBezTo>
                  <a:cubicBezTo>
                    <a:pt x="112" y="19"/>
                    <a:pt x="112" y="19"/>
                    <a:pt x="112" y="19"/>
                  </a:cubicBezTo>
                  <a:cubicBezTo>
                    <a:pt x="112" y="19"/>
                    <a:pt x="113" y="19"/>
                    <a:pt x="114" y="19"/>
                  </a:cubicBezTo>
                  <a:cubicBezTo>
                    <a:pt x="114" y="19"/>
                    <a:pt x="114" y="18"/>
                    <a:pt x="114" y="18"/>
                  </a:cubicBezTo>
                  <a:cubicBezTo>
                    <a:pt x="113" y="17"/>
                    <a:pt x="113" y="17"/>
                    <a:pt x="113" y="17"/>
                  </a:cubicBezTo>
                  <a:cubicBezTo>
                    <a:pt x="113" y="17"/>
                    <a:pt x="113" y="17"/>
                    <a:pt x="113" y="17"/>
                  </a:cubicBezTo>
                  <a:cubicBezTo>
                    <a:pt x="114" y="16"/>
                    <a:pt x="113" y="16"/>
                    <a:pt x="114" y="16"/>
                  </a:cubicBezTo>
                  <a:cubicBezTo>
                    <a:pt x="115" y="16"/>
                    <a:pt x="116" y="17"/>
                    <a:pt x="116" y="17"/>
                  </a:cubicBezTo>
                  <a:cubicBezTo>
                    <a:pt x="117" y="18"/>
                    <a:pt x="117" y="18"/>
                    <a:pt x="117" y="18"/>
                  </a:cubicBezTo>
                  <a:cubicBezTo>
                    <a:pt x="117" y="18"/>
                    <a:pt x="118" y="19"/>
                    <a:pt x="117" y="19"/>
                  </a:cubicBezTo>
                  <a:cubicBezTo>
                    <a:pt x="117" y="19"/>
                    <a:pt x="117" y="19"/>
                    <a:pt x="117" y="19"/>
                  </a:cubicBezTo>
                  <a:cubicBezTo>
                    <a:pt x="117" y="19"/>
                    <a:pt x="116" y="20"/>
                    <a:pt x="116" y="20"/>
                  </a:cubicBezTo>
                  <a:cubicBezTo>
                    <a:pt x="116" y="21"/>
                    <a:pt x="117" y="21"/>
                    <a:pt x="117" y="21"/>
                  </a:cubicBezTo>
                  <a:cubicBezTo>
                    <a:pt x="117" y="21"/>
                    <a:pt x="117" y="22"/>
                    <a:pt x="118" y="22"/>
                  </a:cubicBezTo>
                  <a:cubicBezTo>
                    <a:pt x="119" y="21"/>
                    <a:pt x="119" y="21"/>
                    <a:pt x="120" y="21"/>
                  </a:cubicBezTo>
                  <a:cubicBezTo>
                    <a:pt x="120" y="21"/>
                    <a:pt x="121" y="21"/>
                    <a:pt x="121" y="21"/>
                  </a:cubicBezTo>
                  <a:cubicBezTo>
                    <a:pt x="122" y="21"/>
                    <a:pt x="122" y="21"/>
                    <a:pt x="122" y="21"/>
                  </a:cubicBezTo>
                  <a:cubicBezTo>
                    <a:pt x="122" y="22"/>
                    <a:pt x="124" y="23"/>
                    <a:pt x="124" y="23"/>
                  </a:cubicBezTo>
                  <a:cubicBezTo>
                    <a:pt x="124" y="23"/>
                    <a:pt x="124" y="23"/>
                    <a:pt x="124" y="23"/>
                  </a:cubicBezTo>
                  <a:cubicBezTo>
                    <a:pt x="124" y="23"/>
                    <a:pt x="125" y="25"/>
                    <a:pt x="125" y="25"/>
                  </a:cubicBezTo>
                  <a:cubicBezTo>
                    <a:pt x="125" y="25"/>
                    <a:pt x="125" y="25"/>
                    <a:pt x="126" y="25"/>
                  </a:cubicBezTo>
                  <a:cubicBezTo>
                    <a:pt x="127" y="26"/>
                    <a:pt x="127" y="26"/>
                    <a:pt x="127" y="26"/>
                  </a:cubicBezTo>
                  <a:cubicBezTo>
                    <a:pt x="128" y="27"/>
                    <a:pt x="128" y="27"/>
                    <a:pt x="128" y="27"/>
                  </a:cubicBezTo>
                  <a:cubicBezTo>
                    <a:pt x="128" y="27"/>
                    <a:pt x="129" y="28"/>
                    <a:pt x="129" y="28"/>
                  </a:cubicBezTo>
                  <a:cubicBezTo>
                    <a:pt x="130" y="29"/>
                    <a:pt x="131" y="30"/>
                    <a:pt x="132" y="30"/>
                  </a:cubicBezTo>
                  <a:cubicBezTo>
                    <a:pt x="132" y="30"/>
                    <a:pt x="132" y="31"/>
                    <a:pt x="133" y="32"/>
                  </a:cubicBezTo>
                  <a:cubicBezTo>
                    <a:pt x="133" y="32"/>
                    <a:pt x="133" y="33"/>
                    <a:pt x="133" y="34"/>
                  </a:cubicBezTo>
                  <a:cubicBezTo>
                    <a:pt x="133" y="34"/>
                    <a:pt x="134" y="35"/>
                    <a:pt x="134" y="35"/>
                  </a:cubicBezTo>
                  <a:cubicBezTo>
                    <a:pt x="134" y="36"/>
                    <a:pt x="134" y="37"/>
                    <a:pt x="135" y="37"/>
                  </a:cubicBezTo>
                  <a:cubicBezTo>
                    <a:pt x="135" y="37"/>
                    <a:pt x="135" y="38"/>
                    <a:pt x="136" y="38"/>
                  </a:cubicBezTo>
                  <a:cubicBezTo>
                    <a:pt x="136" y="38"/>
                    <a:pt x="137" y="38"/>
                    <a:pt x="138" y="39"/>
                  </a:cubicBezTo>
                  <a:cubicBezTo>
                    <a:pt x="138" y="39"/>
                    <a:pt x="138" y="40"/>
                    <a:pt x="138" y="40"/>
                  </a:cubicBezTo>
                  <a:cubicBezTo>
                    <a:pt x="138" y="40"/>
                    <a:pt x="138" y="41"/>
                    <a:pt x="137" y="41"/>
                  </a:cubicBezTo>
                  <a:cubicBezTo>
                    <a:pt x="137" y="41"/>
                    <a:pt x="136" y="41"/>
                    <a:pt x="136" y="41"/>
                  </a:cubicBezTo>
                  <a:cubicBezTo>
                    <a:pt x="136" y="41"/>
                    <a:pt x="136" y="42"/>
                    <a:pt x="136" y="42"/>
                  </a:cubicBezTo>
                  <a:cubicBezTo>
                    <a:pt x="136" y="43"/>
                    <a:pt x="137" y="44"/>
                    <a:pt x="136" y="44"/>
                  </a:cubicBezTo>
                  <a:cubicBezTo>
                    <a:pt x="136" y="44"/>
                    <a:pt x="135" y="44"/>
                    <a:pt x="135" y="44"/>
                  </a:cubicBezTo>
                  <a:cubicBezTo>
                    <a:pt x="134" y="44"/>
                    <a:pt x="134" y="44"/>
                    <a:pt x="134" y="44"/>
                  </a:cubicBezTo>
                  <a:cubicBezTo>
                    <a:pt x="133" y="45"/>
                    <a:pt x="133" y="45"/>
                    <a:pt x="133" y="45"/>
                  </a:cubicBezTo>
                  <a:cubicBezTo>
                    <a:pt x="132" y="45"/>
                    <a:pt x="132" y="45"/>
                    <a:pt x="132" y="45"/>
                  </a:cubicBezTo>
                  <a:cubicBezTo>
                    <a:pt x="132" y="45"/>
                    <a:pt x="132" y="46"/>
                    <a:pt x="133" y="46"/>
                  </a:cubicBezTo>
                  <a:cubicBezTo>
                    <a:pt x="133" y="47"/>
                    <a:pt x="133" y="47"/>
                    <a:pt x="133" y="47"/>
                  </a:cubicBezTo>
                  <a:cubicBezTo>
                    <a:pt x="134" y="47"/>
                    <a:pt x="133" y="47"/>
                    <a:pt x="134" y="46"/>
                  </a:cubicBezTo>
                  <a:cubicBezTo>
                    <a:pt x="134" y="46"/>
                    <a:pt x="134" y="46"/>
                    <a:pt x="134" y="46"/>
                  </a:cubicBezTo>
                  <a:cubicBezTo>
                    <a:pt x="135" y="45"/>
                    <a:pt x="135" y="46"/>
                    <a:pt x="136" y="46"/>
                  </a:cubicBezTo>
                  <a:cubicBezTo>
                    <a:pt x="136" y="46"/>
                    <a:pt x="136" y="46"/>
                    <a:pt x="137" y="45"/>
                  </a:cubicBezTo>
                  <a:cubicBezTo>
                    <a:pt x="137" y="45"/>
                    <a:pt x="137" y="46"/>
                    <a:pt x="137" y="45"/>
                  </a:cubicBezTo>
                  <a:cubicBezTo>
                    <a:pt x="137" y="44"/>
                    <a:pt x="137" y="44"/>
                    <a:pt x="137" y="44"/>
                  </a:cubicBezTo>
                  <a:cubicBezTo>
                    <a:pt x="137" y="43"/>
                    <a:pt x="137" y="43"/>
                    <a:pt x="138" y="43"/>
                  </a:cubicBezTo>
                  <a:cubicBezTo>
                    <a:pt x="138" y="43"/>
                    <a:pt x="138" y="43"/>
                    <a:pt x="138" y="43"/>
                  </a:cubicBezTo>
                  <a:cubicBezTo>
                    <a:pt x="139" y="42"/>
                    <a:pt x="139" y="42"/>
                    <a:pt x="139" y="42"/>
                  </a:cubicBezTo>
                  <a:cubicBezTo>
                    <a:pt x="139" y="42"/>
                    <a:pt x="140" y="42"/>
                    <a:pt x="140" y="42"/>
                  </a:cubicBezTo>
                  <a:cubicBezTo>
                    <a:pt x="140" y="41"/>
                    <a:pt x="139" y="40"/>
                    <a:pt x="139" y="40"/>
                  </a:cubicBezTo>
                  <a:cubicBezTo>
                    <a:pt x="139" y="40"/>
                    <a:pt x="139" y="39"/>
                    <a:pt x="139" y="39"/>
                  </a:cubicBezTo>
                  <a:cubicBezTo>
                    <a:pt x="139" y="38"/>
                    <a:pt x="139" y="36"/>
                    <a:pt x="139" y="36"/>
                  </a:cubicBezTo>
                  <a:cubicBezTo>
                    <a:pt x="139" y="36"/>
                    <a:pt x="141" y="41"/>
                    <a:pt x="142" y="44"/>
                  </a:cubicBezTo>
                  <a:cubicBezTo>
                    <a:pt x="142" y="44"/>
                    <a:pt x="141" y="44"/>
                    <a:pt x="141" y="44"/>
                  </a:cubicBezTo>
                  <a:cubicBezTo>
                    <a:pt x="141" y="45"/>
                    <a:pt x="141" y="45"/>
                    <a:pt x="141" y="46"/>
                  </a:cubicBezTo>
                  <a:cubicBezTo>
                    <a:pt x="141" y="46"/>
                    <a:pt x="141" y="46"/>
                    <a:pt x="141" y="48"/>
                  </a:cubicBezTo>
                  <a:cubicBezTo>
                    <a:pt x="141" y="49"/>
                    <a:pt x="140" y="50"/>
                    <a:pt x="141" y="50"/>
                  </a:cubicBezTo>
                  <a:cubicBezTo>
                    <a:pt x="141" y="51"/>
                    <a:pt x="141" y="52"/>
                    <a:pt x="141" y="52"/>
                  </a:cubicBezTo>
                  <a:cubicBezTo>
                    <a:pt x="141" y="53"/>
                    <a:pt x="141" y="54"/>
                    <a:pt x="141" y="55"/>
                  </a:cubicBezTo>
                  <a:cubicBezTo>
                    <a:pt x="140" y="55"/>
                    <a:pt x="140" y="55"/>
                    <a:pt x="140" y="55"/>
                  </a:cubicBezTo>
                  <a:cubicBezTo>
                    <a:pt x="140" y="56"/>
                    <a:pt x="141" y="57"/>
                    <a:pt x="140" y="56"/>
                  </a:cubicBezTo>
                  <a:cubicBezTo>
                    <a:pt x="139" y="54"/>
                    <a:pt x="139" y="54"/>
                    <a:pt x="139" y="54"/>
                  </a:cubicBezTo>
                  <a:cubicBezTo>
                    <a:pt x="138" y="53"/>
                    <a:pt x="138" y="53"/>
                    <a:pt x="138" y="53"/>
                  </a:cubicBezTo>
                  <a:cubicBezTo>
                    <a:pt x="138" y="53"/>
                    <a:pt x="138" y="52"/>
                    <a:pt x="137" y="53"/>
                  </a:cubicBezTo>
                  <a:cubicBezTo>
                    <a:pt x="136" y="53"/>
                    <a:pt x="136" y="53"/>
                    <a:pt x="136" y="53"/>
                  </a:cubicBezTo>
                  <a:cubicBezTo>
                    <a:pt x="135" y="53"/>
                    <a:pt x="136" y="55"/>
                    <a:pt x="136" y="55"/>
                  </a:cubicBezTo>
                  <a:cubicBezTo>
                    <a:pt x="135" y="55"/>
                    <a:pt x="133" y="54"/>
                    <a:pt x="133" y="54"/>
                  </a:cubicBezTo>
                  <a:cubicBezTo>
                    <a:pt x="133" y="54"/>
                    <a:pt x="132" y="54"/>
                    <a:pt x="132" y="55"/>
                  </a:cubicBezTo>
                  <a:cubicBezTo>
                    <a:pt x="132" y="56"/>
                    <a:pt x="131" y="57"/>
                    <a:pt x="131" y="57"/>
                  </a:cubicBezTo>
                  <a:cubicBezTo>
                    <a:pt x="131" y="57"/>
                    <a:pt x="131" y="58"/>
                    <a:pt x="130" y="59"/>
                  </a:cubicBezTo>
                  <a:cubicBezTo>
                    <a:pt x="130" y="59"/>
                    <a:pt x="129" y="60"/>
                    <a:pt x="129" y="60"/>
                  </a:cubicBezTo>
                  <a:cubicBezTo>
                    <a:pt x="128" y="60"/>
                    <a:pt x="127" y="60"/>
                    <a:pt x="126" y="60"/>
                  </a:cubicBezTo>
                  <a:cubicBezTo>
                    <a:pt x="126" y="60"/>
                    <a:pt x="126" y="61"/>
                    <a:pt x="126" y="61"/>
                  </a:cubicBezTo>
                  <a:cubicBezTo>
                    <a:pt x="125" y="62"/>
                    <a:pt x="124" y="63"/>
                    <a:pt x="124" y="63"/>
                  </a:cubicBezTo>
                  <a:cubicBezTo>
                    <a:pt x="124" y="63"/>
                    <a:pt x="124" y="65"/>
                    <a:pt x="124" y="65"/>
                  </a:cubicBezTo>
                  <a:cubicBezTo>
                    <a:pt x="125" y="66"/>
                    <a:pt x="124" y="66"/>
                    <a:pt x="124" y="66"/>
                  </a:cubicBezTo>
                  <a:cubicBezTo>
                    <a:pt x="123" y="66"/>
                    <a:pt x="122" y="67"/>
                    <a:pt x="122" y="67"/>
                  </a:cubicBezTo>
                  <a:cubicBezTo>
                    <a:pt x="122" y="67"/>
                    <a:pt x="123" y="68"/>
                    <a:pt x="122" y="68"/>
                  </a:cubicBezTo>
                  <a:cubicBezTo>
                    <a:pt x="121" y="69"/>
                    <a:pt x="119" y="69"/>
                    <a:pt x="119" y="69"/>
                  </a:cubicBezTo>
                  <a:cubicBezTo>
                    <a:pt x="119" y="69"/>
                    <a:pt x="120" y="70"/>
                    <a:pt x="118" y="70"/>
                  </a:cubicBezTo>
                  <a:cubicBezTo>
                    <a:pt x="117" y="70"/>
                    <a:pt x="116" y="70"/>
                    <a:pt x="115" y="70"/>
                  </a:cubicBezTo>
                  <a:cubicBezTo>
                    <a:pt x="115" y="71"/>
                    <a:pt x="115" y="72"/>
                    <a:pt x="114" y="73"/>
                  </a:cubicBezTo>
                  <a:cubicBezTo>
                    <a:pt x="112" y="74"/>
                    <a:pt x="111" y="74"/>
                    <a:pt x="111" y="74"/>
                  </a:cubicBezTo>
                  <a:cubicBezTo>
                    <a:pt x="110" y="74"/>
                    <a:pt x="110" y="74"/>
                    <a:pt x="110" y="75"/>
                  </a:cubicBezTo>
                  <a:cubicBezTo>
                    <a:pt x="110" y="77"/>
                    <a:pt x="110" y="77"/>
                    <a:pt x="111" y="78"/>
                  </a:cubicBezTo>
                  <a:cubicBezTo>
                    <a:pt x="112" y="78"/>
                    <a:pt x="112" y="80"/>
                    <a:pt x="113" y="81"/>
                  </a:cubicBezTo>
                  <a:cubicBezTo>
                    <a:pt x="113" y="81"/>
                    <a:pt x="114" y="82"/>
                    <a:pt x="113" y="83"/>
                  </a:cubicBezTo>
                  <a:cubicBezTo>
                    <a:pt x="113" y="84"/>
                    <a:pt x="112" y="85"/>
                    <a:pt x="112" y="85"/>
                  </a:cubicBezTo>
                  <a:cubicBezTo>
                    <a:pt x="112" y="86"/>
                    <a:pt x="112" y="87"/>
                    <a:pt x="112" y="88"/>
                  </a:cubicBezTo>
                  <a:cubicBezTo>
                    <a:pt x="113" y="89"/>
                    <a:pt x="113" y="90"/>
                    <a:pt x="113" y="90"/>
                  </a:cubicBezTo>
                  <a:cubicBezTo>
                    <a:pt x="113" y="90"/>
                    <a:pt x="112" y="91"/>
                    <a:pt x="113" y="91"/>
                  </a:cubicBezTo>
                  <a:cubicBezTo>
                    <a:pt x="114" y="92"/>
                    <a:pt x="115" y="93"/>
                    <a:pt x="116" y="93"/>
                  </a:cubicBezTo>
                  <a:cubicBezTo>
                    <a:pt x="116" y="94"/>
                    <a:pt x="118" y="95"/>
                    <a:pt x="118" y="95"/>
                  </a:cubicBezTo>
                  <a:cubicBezTo>
                    <a:pt x="118" y="95"/>
                    <a:pt x="117" y="97"/>
                    <a:pt x="118" y="98"/>
                  </a:cubicBezTo>
                  <a:cubicBezTo>
                    <a:pt x="118" y="98"/>
                    <a:pt x="120" y="103"/>
                    <a:pt x="119" y="103"/>
                  </a:cubicBezTo>
                  <a:cubicBezTo>
                    <a:pt x="118" y="104"/>
                    <a:pt x="118" y="105"/>
                    <a:pt x="118" y="106"/>
                  </a:cubicBezTo>
                  <a:cubicBezTo>
                    <a:pt x="119" y="107"/>
                    <a:pt x="119" y="107"/>
                    <a:pt x="119" y="107"/>
                  </a:cubicBezTo>
                  <a:cubicBezTo>
                    <a:pt x="119" y="108"/>
                    <a:pt x="121" y="107"/>
                    <a:pt x="120" y="109"/>
                  </a:cubicBezTo>
                  <a:cubicBezTo>
                    <a:pt x="119" y="110"/>
                    <a:pt x="119" y="110"/>
                    <a:pt x="118" y="111"/>
                  </a:cubicBezTo>
                  <a:cubicBezTo>
                    <a:pt x="118" y="112"/>
                    <a:pt x="118" y="112"/>
                    <a:pt x="117" y="113"/>
                  </a:cubicBezTo>
                  <a:cubicBezTo>
                    <a:pt x="117" y="114"/>
                    <a:pt x="116" y="115"/>
                    <a:pt x="116" y="116"/>
                  </a:cubicBezTo>
                  <a:cubicBezTo>
                    <a:pt x="115" y="116"/>
                    <a:pt x="114" y="117"/>
                    <a:pt x="114" y="117"/>
                  </a:cubicBezTo>
                  <a:cubicBezTo>
                    <a:pt x="114" y="118"/>
                    <a:pt x="112" y="120"/>
                    <a:pt x="114" y="118"/>
                  </a:cubicBezTo>
                  <a:cubicBezTo>
                    <a:pt x="116" y="117"/>
                    <a:pt x="115" y="118"/>
                    <a:pt x="117" y="116"/>
                  </a:cubicBezTo>
                  <a:cubicBezTo>
                    <a:pt x="119" y="114"/>
                    <a:pt x="120" y="115"/>
                    <a:pt x="121" y="114"/>
                  </a:cubicBezTo>
                  <a:cubicBezTo>
                    <a:pt x="122" y="113"/>
                    <a:pt x="120" y="117"/>
                    <a:pt x="122" y="112"/>
                  </a:cubicBezTo>
                  <a:cubicBezTo>
                    <a:pt x="124" y="107"/>
                    <a:pt x="125" y="107"/>
                    <a:pt x="125" y="106"/>
                  </a:cubicBezTo>
                  <a:cubicBezTo>
                    <a:pt x="126" y="105"/>
                    <a:pt x="126" y="106"/>
                    <a:pt x="127" y="104"/>
                  </a:cubicBezTo>
                  <a:cubicBezTo>
                    <a:pt x="128" y="101"/>
                    <a:pt x="127" y="103"/>
                    <a:pt x="128" y="101"/>
                  </a:cubicBezTo>
                  <a:cubicBezTo>
                    <a:pt x="130" y="99"/>
                    <a:pt x="130" y="102"/>
                    <a:pt x="130" y="99"/>
                  </a:cubicBezTo>
                  <a:cubicBezTo>
                    <a:pt x="131" y="96"/>
                    <a:pt x="131" y="98"/>
                    <a:pt x="132" y="94"/>
                  </a:cubicBezTo>
                  <a:cubicBezTo>
                    <a:pt x="133" y="91"/>
                    <a:pt x="131" y="91"/>
                    <a:pt x="133" y="89"/>
                  </a:cubicBezTo>
                  <a:cubicBezTo>
                    <a:pt x="135" y="87"/>
                    <a:pt x="135" y="88"/>
                    <a:pt x="136" y="87"/>
                  </a:cubicBezTo>
                  <a:cubicBezTo>
                    <a:pt x="136" y="86"/>
                    <a:pt x="135" y="87"/>
                    <a:pt x="137" y="84"/>
                  </a:cubicBezTo>
                  <a:cubicBezTo>
                    <a:pt x="139" y="81"/>
                    <a:pt x="141" y="80"/>
                    <a:pt x="141" y="75"/>
                  </a:cubicBezTo>
                  <a:cubicBezTo>
                    <a:pt x="141" y="70"/>
                    <a:pt x="141" y="69"/>
                    <a:pt x="141" y="69"/>
                  </a:cubicBezTo>
                  <a:cubicBezTo>
                    <a:pt x="141" y="69"/>
                    <a:pt x="143" y="67"/>
                    <a:pt x="142" y="64"/>
                  </a:cubicBezTo>
                  <a:cubicBezTo>
                    <a:pt x="142" y="61"/>
                    <a:pt x="141" y="62"/>
                    <a:pt x="142" y="61"/>
                  </a:cubicBezTo>
                  <a:cubicBezTo>
                    <a:pt x="142" y="61"/>
                    <a:pt x="142" y="61"/>
                    <a:pt x="143" y="60"/>
                  </a:cubicBezTo>
                  <a:cubicBezTo>
                    <a:pt x="144" y="58"/>
                    <a:pt x="144" y="59"/>
                    <a:pt x="144" y="58"/>
                  </a:cubicBezTo>
                  <a:cubicBezTo>
                    <a:pt x="144" y="57"/>
                    <a:pt x="145" y="56"/>
                    <a:pt x="145" y="56"/>
                  </a:cubicBezTo>
                  <a:cubicBezTo>
                    <a:pt x="145" y="56"/>
                    <a:pt x="145" y="56"/>
                    <a:pt x="145" y="56"/>
                  </a:cubicBezTo>
                  <a:cubicBezTo>
                    <a:pt x="145" y="56"/>
                    <a:pt x="152" y="122"/>
                    <a:pt x="87" y="131"/>
                  </a:cubicBezTo>
                  <a:cubicBezTo>
                    <a:pt x="87" y="131"/>
                    <a:pt x="102" y="128"/>
                    <a:pt x="103" y="125"/>
                  </a:cubicBezTo>
                  <a:cubicBezTo>
                    <a:pt x="103" y="125"/>
                    <a:pt x="103" y="122"/>
                    <a:pt x="103" y="122"/>
                  </a:cubicBezTo>
                  <a:cubicBezTo>
                    <a:pt x="102" y="122"/>
                    <a:pt x="101" y="123"/>
                    <a:pt x="100" y="122"/>
                  </a:cubicBezTo>
                  <a:cubicBezTo>
                    <a:pt x="99" y="121"/>
                    <a:pt x="98" y="120"/>
                    <a:pt x="98" y="120"/>
                  </a:cubicBezTo>
                  <a:cubicBezTo>
                    <a:pt x="98" y="121"/>
                    <a:pt x="98" y="121"/>
                    <a:pt x="98" y="121"/>
                  </a:cubicBezTo>
                  <a:cubicBezTo>
                    <a:pt x="98" y="121"/>
                    <a:pt x="99" y="122"/>
                    <a:pt x="96" y="121"/>
                  </a:cubicBezTo>
                  <a:cubicBezTo>
                    <a:pt x="93" y="121"/>
                    <a:pt x="93" y="121"/>
                    <a:pt x="92" y="121"/>
                  </a:cubicBezTo>
                  <a:cubicBezTo>
                    <a:pt x="91" y="120"/>
                    <a:pt x="90" y="118"/>
                    <a:pt x="89" y="119"/>
                  </a:cubicBezTo>
                  <a:cubicBezTo>
                    <a:pt x="88" y="121"/>
                    <a:pt x="90" y="120"/>
                    <a:pt x="88" y="121"/>
                  </a:cubicBezTo>
                  <a:cubicBezTo>
                    <a:pt x="87" y="121"/>
                    <a:pt x="84" y="120"/>
                    <a:pt x="84" y="120"/>
                  </a:cubicBezTo>
                  <a:cubicBezTo>
                    <a:pt x="84" y="120"/>
                    <a:pt x="80" y="121"/>
                    <a:pt x="79" y="120"/>
                  </a:cubicBezTo>
                  <a:cubicBezTo>
                    <a:pt x="79" y="120"/>
                    <a:pt x="79" y="119"/>
                    <a:pt x="78" y="119"/>
                  </a:cubicBezTo>
                  <a:cubicBezTo>
                    <a:pt x="77" y="119"/>
                    <a:pt x="77" y="120"/>
                    <a:pt x="77" y="120"/>
                  </a:cubicBezTo>
                  <a:cubicBezTo>
                    <a:pt x="79" y="122"/>
                    <a:pt x="79" y="122"/>
                    <a:pt x="79" y="122"/>
                  </a:cubicBezTo>
                  <a:cubicBezTo>
                    <a:pt x="82" y="123"/>
                    <a:pt x="82" y="123"/>
                    <a:pt x="82" y="123"/>
                  </a:cubicBezTo>
                  <a:cubicBezTo>
                    <a:pt x="82" y="123"/>
                    <a:pt x="83" y="124"/>
                    <a:pt x="82" y="124"/>
                  </a:cubicBezTo>
                  <a:cubicBezTo>
                    <a:pt x="81" y="125"/>
                    <a:pt x="80" y="125"/>
                    <a:pt x="79" y="125"/>
                  </a:cubicBezTo>
                  <a:cubicBezTo>
                    <a:pt x="78" y="125"/>
                    <a:pt x="76" y="127"/>
                    <a:pt x="75" y="126"/>
                  </a:cubicBezTo>
                  <a:cubicBezTo>
                    <a:pt x="74" y="124"/>
                    <a:pt x="74" y="124"/>
                    <a:pt x="74" y="123"/>
                  </a:cubicBezTo>
                  <a:cubicBezTo>
                    <a:pt x="73" y="123"/>
                    <a:pt x="73" y="122"/>
                    <a:pt x="72" y="122"/>
                  </a:cubicBezTo>
                  <a:cubicBezTo>
                    <a:pt x="71" y="122"/>
                    <a:pt x="70" y="122"/>
                    <a:pt x="70" y="122"/>
                  </a:cubicBezTo>
                  <a:cubicBezTo>
                    <a:pt x="71" y="124"/>
                    <a:pt x="71" y="124"/>
                    <a:pt x="71" y="124"/>
                  </a:cubicBezTo>
                  <a:cubicBezTo>
                    <a:pt x="71" y="124"/>
                    <a:pt x="69" y="124"/>
                    <a:pt x="69" y="124"/>
                  </a:cubicBezTo>
                  <a:cubicBezTo>
                    <a:pt x="68" y="124"/>
                    <a:pt x="68" y="125"/>
                    <a:pt x="67" y="124"/>
                  </a:cubicBezTo>
                  <a:cubicBezTo>
                    <a:pt x="65" y="123"/>
                    <a:pt x="65" y="123"/>
                    <a:pt x="64" y="123"/>
                  </a:cubicBezTo>
                  <a:cubicBezTo>
                    <a:pt x="63" y="123"/>
                    <a:pt x="62" y="122"/>
                    <a:pt x="61" y="122"/>
                  </a:cubicBezTo>
                  <a:cubicBezTo>
                    <a:pt x="61" y="123"/>
                    <a:pt x="60" y="123"/>
                    <a:pt x="59" y="123"/>
                  </a:cubicBezTo>
                  <a:cubicBezTo>
                    <a:pt x="59" y="123"/>
                    <a:pt x="56" y="124"/>
                    <a:pt x="56" y="124"/>
                  </a:cubicBezTo>
                  <a:cubicBezTo>
                    <a:pt x="55" y="124"/>
                    <a:pt x="53" y="124"/>
                    <a:pt x="53" y="124"/>
                  </a:cubicBezTo>
                  <a:cubicBezTo>
                    <a:pt x="53" y="124"/>
                    <a:pt x="60" y="131"/>
                    <a:pt x="76" y="131"/>
                  </a:cubicBezTo>
                  <a:cubicBezTo>
                    <a:pt x="76" y="131"/>
                    <a:pt x="40" y="133"/>
                    <a:pt x="20" y="98"/>
                  </a:cubicBezTo>
                  <a:cubicBezTo>
                    <a:pt x="0" y="62"/>
                    <a:pt x="14" y="17"/>
                    <a:pt x="60" y="1"/>
                  </a:cubicBezTo>
                  <a:cubicBezTo>
                    <a:pt x="60" y="1"/>
                    <a:pt x="26" y="14"/>
                    <a:pt x="16" y="48"/>
                  </a:cubicBezTo>
                  <a:cubicBezTo>
                    <a:pt x="17" y="48"/>
                    <a:pt x="17" y="48"/>
                    <a:pt x="17" y="48"/>
                  </a:cubicBezTo>
                  <a:cubicBezTo>
                    <a:pt x="18" y="47"/>
                    <a:pt x="18" y="48"/>
                    <a:pt x="18" y="46"/>
                  </a:cubicBezTo>
                  <a:cubicBezTo>
                    <a:pt x="19" y="45"/>
                    <a:pt x="19" y="45"/>
                    <a:pt x="19" y="44"/>
                  </a:cubicBezTo>
                  <a:cubicBezTo>
                    <a:pt x="20" y="43"/>
                    <a:pt x="20" y="44"/>
                    <a:pt x="20" y="42"/>
                  </a:cubicBezTo>
                  <a:cubicBezTo>
                    <a:pt x="21" y="41"/>
                    <a:pt x="21" y="42"/>
                    <a:pt x="22" y="41"/>
                  </a:cubicBezTo>
                  <a:cubicBezTo>
                    <a:pt x="23" y="40"/>
                    <a:pt x="23" y="38"/>
                    <a:pt x="24" y="38"/>
                  </a:cubicBezTo>
                  <a:cubicBezTo>
                    <a:pt x="24" y="37"/>
                    <a:pt x="26" y="37"/>
                    <a:pt x="26" y="37"/>
                  </a:cubicBezTo>
                  <a:cubicBezTo>
                    <a:pt x="27" y="37"/>
                    <a:pt x="26" y="36"/>
                    <a:pt x="27" y="37"/>
                  </a:cubicBezTo>
                  <a:cubicBezTo>
                    <a:pt x="27" y="37"/>
                    <a:pt x="26" y="39"/>
                    <a:pt x="26" y="39"/>
                  </a:cubicBezTo>
                  <a:cubicBezTo>
                    <a:pt x="26" y="41"/>
                    <a:pt x="26" y="41"/>
                    <a:pt x="26" y="41"/>
                  </a:cubicBezTo>
                  <a:cubicBezTo>
                    <a:pt x="26" y="41"/>
                    <a:pt x="25" y="43"/>
                    <a:pt x="25" y="44"/>
                  </a:cubicBezTo>
                  <a:cubicBezTo>
                    <a:pt x="25" y="45"/>
                    <a:pt x="26" y="46"/>
                    <a:pt x="26" y="46"/>
                  </a:cubicBezTo>
                  <a:cubicBezTo>
                    <a:pt x="26" y="46"/>
                    <a:pt x="26" y="48"/>
                    <a:pt x="27" y="49"/>
                  </a:cubicBezTo>
                  <a:cubicBezTo>
                    <a:pt x="27" y="49"/>
                    <a:pt x="31" y="49"/>
                    <a:pt x="31" y="49"/>
                  </a:cubicBezTo>
                  <a:cubicBezTo>
                    <a:pt x="31" y="49"/>
                    <a:pt x="32" y="48"/>
                    <a:pt x="33" y="47"/>
                  </a:cubicBezTo>
                  <a:cubicBezTo>
                    <a:pt x="33" y="46"/>
                    <a:pt x="35" y="46"/>
                    <a:pt x="35" y="45"/>
                  </a:cubicBezTo>
                  <a:cubicBezTo>
                    <a:pt x="36" y="45"/>
                    <a:pt x="35" y="44"/>
                    <a:pt x="36" y="43"/>
                  </a:cubicBezTo>
                  <a:cubicBezTo>
                    <a:pt x="37" y="41"/>
                    <a:pt x="36" y="42"/>
                    <a:pt x="37" y="41"/>
                  </a:cubicBezTo>
                  <a:cubicBezTo>
                    <a:pt x="38" y="39"/>
                    <a:pt x="38" y="39"/>
                    <a:pt x="38" y="39"/>
                  </a:cubicBezTo>
                  <a:cubicBezTo>
                    <a:pt x="38" y="39"/>
                    <a:pt x="41" y="39"/>
                    <a:pt x="40" y="40"/>
                  </a:cubicBezTo>
                  <a:cubicBezTo>
                    <a:pt x="39" y="42"/>
                    <a:pt x="40" y="43"/>
                    <a:pt x="40" y="44"/>
                  </a:cubicBezTo>
                  <a:cubicBezTo>
                    <a:pt x="39" y="44"/>
                    <a:pt x="38" y="43"/>
                    <a:pt x="38" y="44"/>
                  </a:cubicBezTo>
                  <a:cubicBezTo>
                    <a:pt x="37" y="46"/>
                    <a:pt x="37" y="46"/>
                    <a:pt x="37" y="47"/>
                  </a:cubicBezTo>
                  <a:cubicBezTo>
                    <a:pt x="36" y="47"/>
                    <a:pt x="36" y="49"/>
                    <a:pt x="35" y="50"/>
                  </a:cubicBezTo>
                  <a:cubicBezTo>
                    <a:pt x="35" y="50"/>
                    <a:pt x="33" y="50"/>
                    <a:pt x="33" y="50"/>
                  </a:cubicBezTo>
                  <a:cubicBezTo>
                    <a:pt x="33" y="51"/>
                    <a:pt x="34" y="52"/>
                    <a:pt x="33" y="53"/>
                  </a:cubicBezTo>
                  <a:cubicBezTo>
                    <a:pt x="32" y="53"/>
                    <a:pt x="32" y="53"/>
                    <a:pt x="31" y="53"/>
                  </a:cubicBezTo>
                  <a:cubicBezTo>
                    <a:pt x="31" y="53"/>
                    <a:pt x="31" y="53"/>
                    <a:pt x="30" y="53"/>
                  </a:cubicBezTo>
                  <a:cubicBezTo>
                    <a:pt x="29" y="52"/>
                    <a:pt x="28" y="52"/>
                    <a:pt x="28" y="52"/>
                  </a:cubicBezTo>
                  <a:cubicBezTo>
                    <a:pt x="28" y="52"/>
                    <a:pt x="26" y="53"/>
                    <a:pt x="26" y="54"/>
                  </a:cubicBezTo>
                  <a:cubicBezTo>
                    <a:pt x="26" y="54"/>
                    <a:pt x="27" y="57"/>
                    <a:pt x="27" y="57"/>
                  </a:cubicBezTo>
                  <a:cubicBezTo>
                    <a:pt x="28" y="60"/>
                    <a:pt x="28" y="60"/>
                    <a:pt x="28" y="60"/>
                  </a:cubicBezTo>
                  <a:cubicBezTo>
                    <a:pt x="28" y="60"/>
                    <a:pt x="28" y="64"/>
                    <a:pt x="29" y="64"/>
                  </a:cubicBezTo>
                  <a:cubicBezTo>
                    <a:pt x="29" y="64"/>
                    <a:pt x="30" y="66"/>
                    <a:pt x="31" y="67"/>
                  </a:cubicBezTo>
                  <a:cubicBezTo>
                    <a:pt x="31" y="67"/>
                    <a:pt x="31" y="70"/>
                    <a:pt x="31" y="70"/>
                  </a:cubicBezTo>
                  <a:cubicBezTo>
                    <a:pt x="33" y="72"/>
                    <a:pt x="33" y="72"/>
                    <a:pt x="33" y="72"/>
                  </a:cubicBezTo>
                  <a:cubicBezTo>
                    <a:pt x="33" y="72"/>
                    <a:pt x="33" y="74"/>
                    <a:pt x="33" y="75"/>
                  </a:cubicBezTo>
                  <a:cubicBezTo>
                    <a:pt x="33" y="75"/>
                    <a:pt x="32" y="78"/>
                    <a:pt x="33" y="79"/>
                  </a:cubicBezTo>
                  <a:cubicBezTo>
                    <a:pt x="33" y="80"/>
                    <a:pt x="35" y="82"/>
                    <a:pt x="35" y="82"/>
                  </a:cubicBezTo>
                  <a:cubicBezTo>
                    <a:pt x="35" y="82"/>
                    <a:pt x="32" y="84"/>
                    <a:pt x="34" y="84"/>
                  </a:cubicBezTo>
                  <a:cubicBezTo>
                    <a:pt x="35" y="84"/>
                    <a:pt x="36" y="86"/>
                    <a:pt x="36" y="87"/>
                  </a:cubicBezTo>
                  <a:cubicBezTo>
                    <a:pt x="37" y="87"/>
                    <a:pt x="37" y="88"/>
                    <a:pt x="37" y="88"/>
                  </a:cubicBezTo>
                  <a:cubicBezTo>
                    <a:pt x="38" y="88"/>
                    <a:pt x="40" y="89"/>
                    <a:pt x="40" y="89"/>
                  </a:cubicBezTo>
                  <a:cubicBezTo>
                    <a:pt x="40" y="90"/>
                    <a:pt x="40" y="91"/>
                    <a:pt x="40" y="91"/>
                  </a:cubicBezTo>
                  <a:cubicBezTo>
                    <a:pt x="42" y="95"/>
                    <a:pt x="42" y="95"/>
                    <a:pt x="42" y="95"/>
                  </a:cubicBezTo>
                  <a:cubicBezTo>
                    <a:pt x="45" y="98"/>
                    <a:pt x="45" y="98"/>
                    <a:pt x="45" y="98"/>
                  </a:cubicBezTo>
                  <a:cubicBezTo>
                    <a:pt x="45" y="98"/>
                    <a:pt x="45" y="99"/>
                    <a:pt x="46" y="99"/>
                  </a:cubicBezTo>
                  <a:cubicBezTo>
                    <a:pt x="46" y="100"/>
                    <a:pt x="50" y="101"/>
                    <a:pt x="50" y="101"/>
                  </a:cubicBezTo>
                  <a:cubicBezTo>
                    <a:pt x="51" y="102"/>
                    <a:pt x="53" y="103"/>
                    <a:pt x="54" y="103"/>
                  </a:cubicBezTo>
                  <a:cubicBezTo>
                    <a:pt x="54" y="103"/>
                    <a:pt x="53" y="105"/>
                    <a:pt x="54" y="103"/>
                  </a:cubicBezTo>
                  <a:cubicBezTo>
                    <a:pt x="56" y="101"/>
                    <a:pt x="55" y="102"/>
                    <a:pt x="56" y="100"/>
                  </a:cubicBezTo>
                  <a:cubicBezTo>
                    <a:pt x="57" y="97"/>
                    <a:pt x="57" y="99"/>
                    <a:pt x="57" y="97"/>
                  </a:cubicBezTo>
                  <a:cubicBezTo>
                    <a:pt x="57" y="95"/>
                    <a:pt x="57" y="97"/>
                    <a:pt x="57" y="95"/>
                  </a:cubicBezTo>
                  <a:cubicBezTo>
                    <a:pt x="57" y="93"/>
                    <a:pt x="56" y="95"/>
                    <a:pt x="57" y="93"/>
                  </a:cubicBezTo>
                  <a:cubicBezTo>
                    <a:pt x="58" y="91"/>
                    <a:pt x="58" y="91"/>
                    <a:pt x="59" y="90"/>
                  </a:cubicBezTo>
                  <a:cubicBezTo>
                    <a:pt x="61" y="89"/>
                    <a:pt x="62" y="90"/>
                    <a:pt x="61" y="88"/>
                  </a:cubicBezTo>
                  <a:cubicBezTo>
                    <a:pt x="60" y="86"/>
                    <a:pt x="60" y="88"/>
                    <a:pt x="60" y="86"/>
                  </a:cubicBezTo>
                  <a:cubicBezTo>
                    <a:pt x="60" y="84"/>
                    <a:pt x="60" y="84"/>
                    <a:pt x="59" y="83"/>
                  </a:cubicBezTo>
                  <a:cubicBezTo>
                    <a:pt x="58" y="82"/>
                    <a:pt x="57" y="82"/>
                    <a:pt x="57" y="80"/>
                  </a:cubicBezTo>
                  <a:cubicBezTo>
                    <a:pt x="57" y="79"/>
                    <a:pt x="57" y="79"/>
                    <a:pt x="57" y="78"/>
                  </a:cubicBezTo>
                  <a:cubicBezTo>
                    <a:pt x="58" y="77"/>
                    <a:pt x="59" y="76"/>
                    <a:pt x="59" y="75"/>
                  </a:cubicBezTo>
                  <a:cubicBezTo>
                    <a:pt x="59" y="75"/>
                    <a:pt x="59" y="75"/>
                    <a:pt x="60" y="74"/>
                  </a:cubicBezTo>
                  <a:cubicBezTo>
                    <a:pt x="61" y="72"/>
                    <a:pt x="62" y="72"/>
                    <a:pt x="62" y="72"/>
                  </a:cubicBezTo>
                  <a:cubicBezTo>
                    <a:pt x="62" y="72"/>
                    <a:pt x="62" y="68"/>
                    <a:pt x="62" y="67"/>
                  </a:cubicBezTo>
                  <a:cubicBezTo>
                    <a:pt x="62" y="66"/>
                    <a:pt x="62" y="68"/>
                    <a:pt x="62" y="66"/>
                  </a:cubicBezTo>
                  <a:cubicBezTo>
                    <a:pt x="61" y="64"/>
                    <a:pt x="61" y="63"/>
                    <a:pt x="61" y="63"/>
                  </a:cubicBezTo>
                  <a:cubicBezTo>
                    <a:pt x="61" y="63"/>
                    <a:pt x="64" y="61"/>
                    <a:pt x="64" y="61"/>
                  </a:cubicBezTo>
                  <a:cubicBezTo>
                    <a:pt x="65" y="61"/>
                    <a:pt x="65" y="63"/>
                    <a:pt x="67" y="62"/>
                  </a:cubicBezTo>
                  <a:cubicBezTo>
                    <a:pt x="68" y="61"/>
                    <a:pt x="68" y="60"/>
                    <a:pt x="68" y="60"/>
                  </a:cubicBezTo>
                  <a:cubicBezTo>
                    <a:pt x="69" y="59"/>
                    <a:pt x="70" y="59"/>
                    <a:pt x="70" y="60"/>
                  </a:cubicBezTo>
                  <a:cubicBezTo>
                    <a:pt x="71" y="60"/>
                    <a:pt x="73" y="60"/>
                    <a:pt x="74" y="61"/>
                  </a:cubicBezTo>
                  <a:cubicBezTo>
                    <a:pt x="76" y="62"/>
                    <a:pt x="76" y="61"/>
                    <a:pt x="78" y="61"/>
                  </a:cubicBezTo>
                  <a:cubicBezTo>
                    <a:pt x="80" y="61"/>
                    <a:pt x="82" y="62"/>
                    <a:pt x="83" y="61"/>
                  </a:cubicBezTo>
                  <a:cubicBezTo>
                    <a:pt x="85" y="60"/>
                    <a:pt x="85" y="62"/>
                    <a:pt x="86" y="60"/>
                  </a:cubicBezTo>
                  <a:cubicBezTo>
                    <a:pt x="86" y="58"/>
                    <a:pt x="86" y="59"/>
                    <a:pt x="87" y="58"/>
                  </a:cubicBezTo>
                  <a:cubicBezTo>
                    <a:pt x="88" y="57"/>
                    <a:pt x="89" y="58"/>
                    <a:pt x="89" y="56"/>
                  </a:cubicBezTo>
                  <a:cubicBezTo>
                    <a:pt x="89" y="55"/>
                    <a:pt x="88" y="55"/>
                    <a:pt x="89" y="54"/>
                  </a:cubicBezTo>
                  <a:cubicBezTo>
                    <a:pt x="90" y="53"/>
                    <a:pt x="89" y="55"/>
                    <a:pt x="90" y="53"/>
                  </a:cubicBezTo>
                  <a:cubicBezTo>
                    <a:pt x="92" y="51"/>
                    <a:pt x="93" y="52"/>
                    <a:pt x="92" y="51"/>
                  </a:cubicBezTo>
                  <a:cubicBezTo>
                    <a:pt x="92" y="49"/>
                    <a:pt x="91" y="50"/>
                    <a:pt x="91" y="48"/>
                  </a:cubicBezTo>
                  <a:cubicBezTo>
                    <a:pt x="91" y="46"/>
                    <a:pt x="88" y="49"/>
                    <a:pt x="90" y="45"/>
                  </a:cubicBezTo>
                  <a:cubicBezTo>
                    <a:pt x="92" y="42"/>
                    <a:pt x="92" y="42"/>
                    <a:pt x="90" y="40"/>
                  </a:cubicBezTo>
                  <a:cubicBezTo>
                    <a:pt x="89" y="37"/>
                    <a:pt x="87" y="36"/>
                    <a:pt x="87" y="35"/>
                  </a:cubicBezTo>
                  <a:cubicBezTo>
                    <a:pt x="86" y="35"/>
                    <a:pt x="86" y="33"/>
                    <a:pt x="85" y="33"/>
                  </a:cubicBezTo>
                  <a:cubicBezTo>
                    <a:pt x="84" y="32"/>
                    <a:pt x="85" y="32"/>
                    <a:pt x="83" y="32"/>
                  </a:cubicBezTo>
                  <a:cubicBezTo>
                    <a:pt x="82" y="32"/>
                    <a:pt x="80" y="31"/>
                    <a:pt x="80" y="30"/>
                  </a:cubicBezTo>
                  <a:cubicBezTo>
                    <a:pt x="79" y="30"/>
                    <a:pt x="77" y="28"/>
                    <a:pt x="77" y="28"/>
                  </a:cubicBezTo>
                  <a:cubicBezTo>
                    <a:pt x="76" y="28"/>
                    <a:pt x="76" y="28"/>
                    <a:pt x="75" y="28"/>
                  </a:cubicBezTo>
                  <a:cubicBezTo>
                    <a:pt x="74" y="28"/>
                    <a:pt x="73" y="27"/>
                    <a:pt x="72" y="27"/>
                  </a:cubicBezTo>
                  <a:cubicBezTo>
                    <a:pt x="71" y="27"/>
                    <a:pt x="73" y="28"/>
                    <a:pt x="71" y="27"/>
                  </a:cubicBezTo>
                  <a:cubicBezTo>
                    <a:pt x="68" y="27"/>
                    <a:pt x="69" y="27"/>
                    <a:pt x="68" y="27"/>
                  </a:cubicBezTo>
                  <a:cubicBezTo>
                    <a:pt x="67" y="27"/>
                    <a:pt x="68" y="27"/>
                    <a:pt x="67" y="27"/>
                  </a:cubicBezTo>
                  <a:cubicBezTo>
                    <a:pt x="66" y="27"/>
                    <a:pt x="66" y="25"/>
                    <a:pt x="66" y="27"/>
                  </a:cubicBezTo>
                  <a:cubicBezTo>
                    <a:pt x="65" y="30"/>
                    <a:pt x="67" y="31"/>
                    <a:pt x="65" y="31"/>
                  </a:cubicBezTo>
                  <a:cubicBezTo>
                    <a:pt x="63" y="31"/>
                    <a:pt x="65" y="31"/>
                    <a:pt x="63" y="31"/>
                  </a:cubicBezTo>
                  <a:cubicBezTo>
                    <a:pt x="61" y="31"/>
                    <a:pt x="61" y="31"/>
                    <a:pt x="60" y="32"/>
                  </a:cubicBezTo>
                  <a:cubicBezTo>
                    <a:pt x="60" y="32"/>
                    <a:pt x="59" y="33"/>
                    <a:pt x="58" y="33"/>
                  </a:cubicBezTo>
                  <a:cubicBezTo>
                    <a:pt x="56" y="33"/>
                    <a:pt x="58" y="35"/>
                    <a:pt x="56" y="33"/>
                  </a:cubicBezTo>
                  <a:cubicBezTo>
                    <a:pt x="54" y="31"/>
                    <a:pt x="58" y="30"/>
                    <a:pt x="54" y="31"/>
                  </a:cubicBezTo>
                  <a:cubicBezTo>
                    <a:pt x="51" y="31"/>
                    <a:pt x="50" y="32"/>
                    <a:pt x="50" y="32"/>
                  </a:cubicBezTo>
                  <a:cubicBezTo>
                    <a:pt x="49" y="31"/>
                    <a:pt x="49" y="32"/>
                    <a:pt x="47" y="31"/>
                  </a:cubicBezTo>
                  <a:cubicBezTo>
                    <a:pt x="46" y="30"/>
                    <a:pt x="46" y="30"/>
                    <a:pt x="45" y="31"/>
                  </a:cubicBezTo>
                  <a:cubicBezTo>
                    <a:pt x="44" y="31"/>
                    <a:pt x="44" y="32"/>
                    <a:pt x="44" y="31"/>
                  </a:cubicBezTo>
                  <a:cubicBezTo>
                    <a:pt x="43" y="30"/>
                    <a:pt x="42" y="30"/>
                    <a:pt x="44" y="29"/>
                  </a:cubicBezTo>
                  <a:cubicBezTo>
                    <a:pt x="46" y="28"/>
                    <a:pt x="46" y="29"/>
                    <a:pt x="46" y="28"/>
                  </a:cubicBezTo>
                  <a:cubicBezTo>
                    <a:pt x="47" y="27"/>
                    <a:pt x="45" y="27"/>
                    <a:pt x="47" y="27"/>
                  </a:cubicBezTo>
                  <a:cubicBezTo>
                    <a:pt x="49" y="26"/>
                    <a:pt x="48" y="26"/>
                    <a:pt x="50" y="26"/>
                  </a:cubicBezTo>
                  <a:cubicBezTo>
                    <a:pt x="51" y="25"/>
                    <a:pt x="53" y="27"/>
                    <a:pt x="53" y="26"/>
                  </a:cubicBezTo>
                  <a:cubicBezTo>
                    <a:pt x="53" y="25"/>
                    <a:pt x="56" y="27"/>
                    <a:pt x="53" y="25"/>
                  </a:cubicBezTo>
                  <a:cubicBezTo>
                    <a:pt x="51" y="22"/>
                    <a:pt x="52" y="21"/>
                    <a:pt x="50" y="22"/>
                  </a:cubicBezTo>
                  <a:cubicBezTo>
                    <a:pt x="49" y="22"/>
                    <a:pt x="49" y="24"/>
                    <a:pt x="48" y="23"/>
                  </a:cubicBezTo>
                  <a:cubicBezTo>
                    <a:pt x="47" y="22"/>
                    <a:pt x="45" y="21"/>
                    <a:pt x="47" y="20"/>
                  </a:cubicBezTo>
                  <a:cubicBezTo>
                    <a:pt x="49" y="18"/>
                    <a:pt x="47" y="19"/>
                    <a:pt x="49" y="18"/>
                  </a:cubicBezTo>
                  <a:cubicBezTo>
                    <a:pt x="51" y="17"/>
                    <a:pt x="53" y="22"/>
                    <a:pt x="54" y="21"/>
                  </a:cubicBezTo>
                  <a:cubicBezTo>
                    <a:pt x="55" y="21"/>
                    <a:pt x="56" y="20"/>
                    <a:pt x="56" y="20"/>
                  </a:cubicBezTo>
                  <a:cubicBezTo>
                    <a:pt x="57" y="21"/>
                    <a:pt x="57" y="22"/>
                    <a:pt x="57" y="24"/>
                  </a:cubicBezTo>
                  <a:cubicBezTo>
                    <a:pt x="57" y="25"/>
                    <a:pt x="56" y="25"/>
                    <a:pt x="58" y="24"/>
                  </a:cubicBezTo>
                  <a:cubicBezTo>
                    <a:pt x="60" y="23"/>
                    <a:pt x="56" y="24"/>
                    <a:pt x="60" y="22"/>
                  </a:cubicBezTo>
                  <a:cubicBezTo>
                    <a:pt x="65" y="20"/>
                    <a:pt x="66" y="21"/>
                    <a:pt x="67" y="21"/>
                  </a:cubicBezTo>
                  <a:cubicBezTo>
                    <a:pt x="68" y="22"/>
                    <a:pt x="69" y="22"/>
                    <a:pt x="69" y="22"/>
                  </a:cubicBezTo>
                  <a:cubicBezTo>
                    <a:pt x="69" y="23"/>
                    <a:pt x="68" y="24"/>
                    <a:pt x="69" y="23"/>
                  </a:cubicBezTo>
                  <a:cubicBezTo>
                    <a:pt x="71" y="22"/>
                    <a:pt x="73" y="23"/>
                    <a:pt x="73" y="23"/>
                  </a:cubicBezTo>
                  <a:cubicBezTo>
                    <a:pt x="73" y="23"/>
                    <a:pt x="74" y="23"/>
                    <a:pt x="75" y="24"/>
                  </a:cubicBezTo>
                  <a:cubicBezTo>
                    <a:pt x="75" y="24"/>
                    <a:pt x="77" y="25"/>
                    <a:pt x="78" y="25"/>
                  </a:cubicBezTo>
                  <a:cubicBezTo>
                    <a:pt x="79" y="24"/>
                    <a:pt x="81" y="25"/>
                    <a:pt x="79" y="23"/>
                  </a:cubicBezTo>
                  <a:cubicBezTo>
                    <a:pt x="77" y="21"/>
                    <a:pt x="79" y="22"/>
                    <a:pt x="76" y="21"/>
                  </a:cubicBezTo>
                  <a:cubicBezTo>
                    <a:pt x="73" y="20"/>
                    <a:pt x="69" y="19"/>
                    <a:pt x="73" y="19"/>
                  </a:cubicBezTo>
                  <a:cubicBezTo>
                    <a:pt x="76" y="18"/>
                    <a:pt x="71" y="18"/>
                    <a:pt x="76" y="16"/>
                  </a:cubicBezTo>
                  <a:cubicBezTo>
                    <a:pt x="80" y="14"/>
                    <a:pt x="80" y="16"/>
                    <a:pt x="80" y="14"/>
                  </a:cubicBezTo>
                  <a:cubicBezTo>
                    <a:pt x="80" y="11"/>
                    <a:pt x="80" y="10"/>
                    <a:pt x="81" y="11"/>
                  </a:cubicBezTo>
                  <a:cubicBezTo>
                    <a:pt x="82" y="11"/>
                    <a:pt x="85" y="11"/>
                    <a:pt x="86" y="11"/>
                  </a:cubicBezTo>
                  <a:cubicBezTo>
                    <a:pt x="87" y="12"/>
                    <a:pt x="86" y="13"/>
                    <a:pt x="88" y="11"/>
                  </a:cubicBezTo>
                  <a:cubicBezTo>
                    <a:pt x="90" y="10"/>
                    <a:pt x="91" y="12"/>
                    <a:pt x="90" y="10"/>
                  </a:cubicBezTo>
                  <a:cubicBezTo>
                    <a:pt x="89" y="8"/>
                    <a:pt x="89" y="8"/>
                    <a:pt x="88" y="7"/>
                  </a:cubicBezTo>
                  <a:cubicBezTo>
                    <a:pt x="87" y="6"/>
                    <a:pt x="87" y="2"/>
                    <a:pt x="84" y="3"/>
                  </a:cubicBezTo>
                  <a:cubicBezTo>
                    <a:pt x="81" y="5"/>
                    <a:pt x="82" y="4"/>
                    <a:pt x="79" y="4"/>
                  </a:cubicBezTo>
                  <a:cubicBezTo>
                    <a:pt x="77" y="5"/>
                    <a:pt x="76" y="4"/>
                    <a:pt x="76" y="4"/>
                  </a:cubicBezTo>
                  <a:cubicBezTo>
                    <a:pt x="76" y="3"/>
                    <a:pt x="79" y="2"/>
                    <a:pt x="79" y="2"/>
                  </a:cubicBezTo>
                  <a:cubicBezTo>
                    <a:pt x="79" y="2"/>
                    <a:pt x="80" y="2"/>
                    <a:pt x="79" y="2"/>
                  </a:cubicBezTo>
                  <a:cubicBezTo>
                    <a:pt x="79" y="1"/>
                    <a:pt x="78" y="0"/>
                    <a:pt x="78" y="0"/>
                  </a:cubicBezTo>
                  <a:cubicBezTo>
                    <a:pt x="79" y="0"/>
                    <a:pt x="79" y="0"/>
                    <a:pt x="79" y="0"/>
                  </a:cubicBezTo>
                  <a:cubicBezTo>
                    <a:pt x="79" y="0"/>
                    <a:pt x="88"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2" name="Freeform 22"/>
            <p:cNvSpPr>
              <a:spLocks noEditPoints="1"/>
            </p:cNvSpPr>
            <p:nvPr/>
          </p:nvSpPr>
          <p:spPr bwMode="auto">
            <a:xfrm>
              <a:off x="1105855" y="3437414"/>
              <a:ext cx="404813" cy="406400"/>
            </a:xfrm>
            <a:custGeom>
              <a:avLst/>
              <a:gdLst>
                <a:gd name="T0" fmla="*/ 68 w 136"/>
                <a:gd name="T1" fmla="*/ 0 h 136"/>
                <a:gd name="T2" fmla="*/ 136 w 136"/>
                <a:gd name="T3" fmla="*/ 68 h 136"/>
                <a:gd name="T4" fmla="*/ 68 w 136"/>
                <a:gd name="T5" fmla="*/ 136 h 136"/>
                <a:gd name="T6" fmla="*/ 0 w 136"/>
                <a:gd name="T7" fmla="*/ 68 h 136"/>
                <a:gd name="T8" fmla="*/ 68 w 136"/>
                <a:gd name="T9" fmla="*/ 0 h 136"/>
                <a:gd name="T10" fmla="*/ 68 w 136"/>
                <a:gd name="T11" fmla="*/ 133 h 136"/>
                <a:gd name="T12" fmla="*/ 133 w 136"/>
                <a:gd name="T13" fmla="*/ 68 h 136"/>
                <a:gd name="T14" fmla="*/ 68 w 136"/>
                <a:gd name="T15" fmla="*/ 3 h 136"/>
                <a:gd name="T16" fmla="*/ 3 w 136"/>
                <a:gd name="T17" fmla="*/ 68 h 136"/>
                <a:gd name="T18" fmla="*/ 68 w 136"/>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105" y="0"/>
                    <a:pt x="136" y="31"/>
                    <a:pt x="136" y="68"/>
                  </a:cubicBezTo>
                  <a:cubicBezTo>
                    <a:pt x="136" y="106"/>
                    <a:pt x="105" y="136"/>
                    <a:pt x="68" y="136"/>
                  </a:cubicBezTo>
                  <a:cubicBezTo>
                    <a:pt x="31" y="136"/>
                    <a:pt x="0" y="106"/>
                    <a:pt x="0" y="68"/>
                  </a:cubicBezTo>
                  <a:cubicBezTo>
                    <a:pt x="0" y="31"/>
                    <a:pt x="31" y="0"/>
                    <a:pt x="68" y="0"/>
                  </a:cubicBezTo>
                  <a:close/>
                  <a:moveTo>
                    <a:pt x="68" y="133"/>
                  </a:moveTo>
                  <a:cubicBezTo>
                    <a:pt x="104" y="133"/>
                    <a:pt x="133" y="104"/>
                    <a:pt x="133" y="68"/>
                  </a:cubicBezTo>
                  <a:cubicBezTo>
                    <a:pt x="133" y="32"/>
                    <a:pt x="104" y="3"/>
                    <a:pt x="68" y="3"/>
                  </a:cubicBezTo>
                  <a:cubicBezTo>
                    <a:pt x="32" y="3"/>
                    <a:pt x="3" y="32"/>
                    <a:pt x="3" y="68"/>
                  </a:cubicBezTo>
                  <a:cubicBezTo>
                    <a:pt x="3" y="104"/>
                    <a:pt x="32" y="133"/>
                    <a:pt x="68"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3" name="Freeform 23"/>
            <p:cNvSpPr/>
            <p:nvPr/>
          </p:nvSpPr>
          <p:spPr bwMode="auto">
            <a:xfrm>
              <a:off x="1066167" y="3446939"/>
              <a:ext cx="454025" cy="396875"/>
            </a:xfrm>
            <a:custGeom>
              <a:avLst/>
              <a:gdLst>
                <a:gd name="T0" fmla="*/ 109 w 152"/>
                <a:gd name="T1" fmla="*/ 10 h 133"/>
                <a:gd name="T2" fmla="*/ 111 w 152"/>
                <a:gd name="T3" fmla="*/ 15 h 133"/>
                <a:gd name="T4" fmla="*/ 114 w 152"/>
                <a:gd name="T5" fmla="*/ 19 h 133"/>
                <a:gd name="T6" fmla="*/ 117 w 152"/>
                <a:gd name="T7" fmla="*/ 17 h 133"/>
                <a:gd name="T8" fmla="*/ 117 w 152"/>
                <a:gd name="T9" fmla="*/ 22 h 133"/>
                <a:gd name="T10" fmla="*/ 124 w 152"/>
                <a:gd name="T11" fmla="*/ 23 h 133"/>
                <a:gd name="T12" fmla="*/ 128 w 152"/>
                <a:gd name="T13" fmla="*/ 27 h 133"/>
                <a:gd name="T14" fmla="*/ 134 w 152"/>
                <a:gd name="T15" fmla="*/ 36 h 133"/>
                <a:gd name="T16" fmla="*/ 138 w 152"/>
                <a:gd name="T17" fmla="*/ 41 h 133"/>
                <a:gd name="T18" fmla="*/ 135 w 152"/>
                <a:gd name="T19" fmla="*/ 45 h 133"/>
                <a:gd name="T20" fmla="*/ 134 w 152"/>
                <a:gd name="T21" fmla="*/ 47 h 133"/>
                <a:gd name="T22" fmla="*/ 137 w 152"/>
                <a:gd name="T23" fmla="*/ 44 h 133"/>
                <a:gd name="T24" fmla="*/ 140 w 152"/>
                <a:gd name="T25" fmla="*/ 40 h 133"/>
                <a:gd name="T26" fmla="*/ 141 w 152"/>
                <a:gd name="T27" fmla="*/ 46 h 133"/>
                <a:gd name="T28" fmla="*/ 141 w 152"/>
                <a:gd name="T29" fmla="*/ 56 h 133"/>
                <a:gd name="T30" fmla="*/ 136 w 152"/>
                <a:gd name="T31" fmla="*/ 53 h 133"/>
                <a:gd name="T32" fmla="*/ 131 w 152"/>
                <a:gd name="T33" fmla="*/ 59 h 133"/>
                <a:gd name="T34" fmla="*/ 125 w 152"/>
                <a:gd name="T35" fmla="*/ 65 h 133"/>
                <a:gd name="T36" fmla="*/ 119 w 152"/>
                <a:gd name="T37" fmla="*/ 71 h 133"/>
                <a:gd name="T38" fmla="*/ 111 w 152"/>
                <a:gd name="T39" fmla="*/ 78 h 133"/>
                <a:gd name="T40" fmla="*/ 114 w 152"/>
                <a:gd name="T41" fmla="*/ 90 h 133"/>
                <a:gd name="T42" fmla="*/ 120 w 152"/>
                <a:gd name="T43" fmla="*/ 104 h 133"/>
                <a:gd name="T44" fmla="*/ 118 w 152"/>
                <a:gd name="T45" fmla="*/ 114 h 133"/>
                <a:gd name="T46" fmla="*/ 122 w 152"/>
                <a:gd name="T47" fmla="*/ 114 h 133"/>
                <a:gd name="T48" fmla="*/ 131 w 152"/>
                <a:gd name="T49" fmla="*/ 99 h 133"/>
                <a:gd name="T50" fmla="*/ 141 w 152"/>
                <a:gd name="T51" fmla="*/ 75 h 133"/>
                <a:gd name="T52" fmla="*/ 145 w 152"/>
                <a:gd name="T53" fmla="*/ 58 h 133"/>
                <a:gd name="T54" fmla="*/ 103 w 152"/>
                <a:gd name="T55" fmla="*/ 123 h 133"/>
                <a:gd name="T56" fmla="*/ 93 w 152"/>
                <a:gd name="T57" fmla="*/ 121 h 133"/>
                <a:gd name="T58" fmla="*/ 79 w 152"/>
                <a:gd name="T59" fmla="*/ 119 h 133"/>
                <a:gd name="T60" fmla="*/ 80 w 152"/>
                <a:gd name="T61" fmla="*/ 125 h 133"/>
                <a:gd name="T62" fmla="*/ 72 w 152"/>
                <a:gd name="T63" fmla="*/ 124 h 133"/>
                <a:gd name="T64" fmla="*/ 60 w 152"/>
                <a:gd name="T65" fmla="*/ 123 h 133"/>
                <a:gd name="T66" fmla="*/ 61 w 152"/>
                <a:gd name="T67" fmla="*/ 2 h 133"/>
                <a:gd name="T68" fmla="*/ 21 w 152"/>
                <a:gd name="T69" fmla="*/ 43 h 133"/>
                <a:gd name="T70" fmla="*/ 26 w 152"/>
                <a:gd name="T71" fmla="*/ 39 h 133"/>
                <a:gd name="T72" fmla="*/ 31 w 152"/>
                <a:gd name="T73" fmla="*/ 50 h 133"/>
                <a:gd name="T74" fmla="*/ 39 w 152"/>
                <a:gd name="T75" fmla="*/ 40 h 133"/>
                <a:gd name="T76" fmla="*/ 36 w 152"/>
                <a:gd name="T77" fmla="*/ 50 h 133"/>
                <a:gd name="T78" fmla="*/ 28 w 152"/>
                <a:gd name="T79" fmla="*/ 53 h 133"/>
                <a:gd name="T80" fmla="*/ 31 w 152"/>
                <a:gd name="T81" fmla="*/ 67 h 133"/>
                <a:gd name="T82" fmla="*/ 35 w 152"/>
                <a:gd name="T83" fmla="*/ 82 h 133"/>
                <a:gd name="T84" fmla="*/ 40 w 152"/>
                <a:gd name="T85" fmla="*/ 92 h 133"/>
                <a:gd name="T86" fmla="*/ 54 w 152"/>
                <a:gd name="T87" fmla="*/ 103 h 133"/>
                <a:gd name="T88" fmla="*/ 58 w 152"/>
                <a:gd name="T89" fmla="*/ 93 h 133"/>
                <a:gd name="T90" fmla="*/ 57 w 152"/>
                <a:gd name="T91" fmla="*/ 81 h 133"/>
                <a:gd name="T92" fmla="*/ 62 w 152"/>
                <a:gd name="T93" fmla="*/ 68 h 133"/>
                <a:gd name="T94" fmla="*/ 69 w 152"/>
                <a:gd name="T95" fmla="*/ 60 h 133"/>
                <a:gd name="T96" fmla="*/ 86 w 152"/>
                <a:gd name="T97" fmla="*/ 60 h 133"/>
                <a:gd name="T98" fmla="*/ 93 w 152"/>
                <a:gd name="T99" fmla="*/ 51 h 133"/>
                <a:gd name="T100" fmla="*/ 86 w 152"/>
                <a:gd name="T101" fmla="*/ 33 h 133"/>
                <a:gd name="T102" fmla="*/ 73 w 152"/>
                <a:gd name="T103" fmla="*/ 28 h 133"/>
                <a:gd name="T104" fmla="*/ 65 w 152"/>
                <a:gd name="T105" fmla="*/ 31 h 133"/>
                <a:gd name="T106" fmla="*/ 55 w 152"/>
                <a:gd name="T107" fmla="*/ 31 h 133"/>
                <a:gd name="T108" fmla="*/ 44 w 152"/>
                <a:gd name="T109" fmla="*/ 29 h 133"/>
                <a:gd name="T110" fmla="*/ 54 w 152"/>
                <a:gd name="T111" fmla="*/ 25 h 133"/>
                <a:gd name="T112" fmla="*/ 55 w 152"/>
                <a:gd name="T113" fmla="*/ 21 h 133"/>
                <a:gd name="T114" fmla="*/ 68 w 152"/>
                <a:gd name="T115" fmla="*/ 22 h 133"/>
                <a:gd name="T116" fmla="*/ 78 w 152"/>
                <a:gd name="T117" fmla="*/ 25 h 133"/>
                <a:gd name="T118" fmla="*/ 81 w 152"/>
                <a:gd name="T119" fmla="*/ 14 h 133"/>
                <a:gd name="T120" fmla="*/ 88 w 152"/>
                <a:gd name="T121" fmla="*/ 7 h 133"/>
                <a:gd name="T122" fmla="*/ 80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1" y="0"/>
                  </a:moveTo>
                  <a:cubicBezTo>
                    <a:pt x="91" y="0"/>
                    <a:pt x="113" y="3"/>
                    <a:pt x="129" y="21"/>
                  </a:cubicBezTo>
                  <a:cubicBezTo>
                    <a:pt x="129" y="21"/>
                    <a:pt x="117" y="9"/>
                    <a:pt x="110" y="9"/>
                  </a:cubicBezTo>
                  <a:cubicBezTo>
                    <a:pt x="108" y="9"/>
                    <a:pt x="108" y="9"/>
                    <a:pt x="108" y="9"/>
                  </a:cubicBezTo>
                  <a:cubicBezTo>
                    <a:pt x="108" y="9"/>
                    <a:pt x="108" y="10"/>
                    <a:pt x="109" y="10"/>
                  </a:cubicBezTo>
                  <a:cubicBezTo>
                    <a:pt x="109" y="11"/>
                    <a:pt x="110" y="12"/>
                    <a:pt x="110" y="12"/>
                  </a:cubicBezTo>
                  <a:cubicBezTo>
                    <a:pt x="110" y="12"/>
                    <a:pt x="110" y="13"/>
                    <a:pt x="110" y="13"/>
                  </a:cubicBezTo>
                  <a:cubicBezTo>
                    <a:pt x="110" y="14"/>
                    <a:pt x="110" y="14"/>
                    <a:pt x="110" y="14"/>
                  </a:cubicBezTo>
                  <a:cubicBezTo>
                    <a:pt x="110" y="14"/>
                    <a:pt x="111" y="14"/>
                    <a:pt x="111" y="15"/>
                  </a:cubicBezTo>
                  <a:cubicBezTo>
                    <a:pt x="111" y="15"/>
                    <a:pt x="111" y="15"/>
                    <a:pt x="111" y="15"/>
                  </a:cubicBezTo>
                  <a:cubicBezTo>
                    <a:pt x="111" y="16"/>
                    <a:pt x="111" y="17"/>
                    <a:pt x="111" y="17"/>
                  </a:cubicBezTo>
                  <a:cubicBezTo>
                    <a:pt x="111" y="18"/>
                    <a:pt x="111" y="18"/>
                    <a:pt x="111" y="18"/>
                  </a:cubicBezTo>
                  <a:cubicBezTo>
                    <a:pt x="112" y="19"/>
                    <a:pt x="112" y="19"/>
                    <a:pt x="112" y="19"/>
                  </a:cubicBezTo>
                  <a:cubicBezTo>
                    <a:pt x="113" y="19"/>
                    <a:pt x="113" y="19"/>
                    <a:pt x="113" y="19"/>
                  </a:cubicBezTo>
                  <a:cubicBezTo>
                    <a:pt x="113" y="19"/>
                    <a:pt x="114" y="20"/>
                    <a:pt x="114" y="19"/>
                  </a:cubicBezTo>
                  <a:cubicBezTo>
                    <a:pt x="115" y="19"/>
                    <a:pt x="115" y="18"/>
                    <a:pt x="115" y="18"/>
                  </a:cubicBezTo>
                  <a:cubicBezTo>
                    <a:pt x="113" y="17"/>
                    <a:pt x="113" y="17"/>
                    <a:pt x="113" y="17"/>
                  </a:cubicBezTo>
                  <a:cubicBezTo>
                    <a:pt x="113" y="17"/>
                    <a:pt x="113" y="17"/>
                    <a:pt x="114" y="17"/>
                  </a:cubicBezTo>
                  <a:cubicBezTo>
                    <a:pt x="114" y="17"/>
                    <a:pt x="114" y="16"/>
                    <a:pt x="115" y="16"/>
                  </a:cubicBezTo>
                  <a:cubicBezTo>
                    <a:pt x="115" y="16"/>
                    <a:pt x="117" y="17"/>
                    <a:pt x="117" y="17"/>
                  </a:cubicBezTo>
                  <a:cubicBezTo>
                    <a:pt x="118" y="18"/>
                    <a:pt x="118" y="18"/>
                    <a:pt x="118" y="18"/>
                  </a:cubicBezTo>
                  <a:cubicBezTo>
                    <a:pt x="118" y="18"/>
                    <a:pt x="118" y="19"/>
                    <a:pt x="118" y="19"/>
                  </a:cubicBezTo>
                  <a:cubicBezTo>
                    <a:pt x="118" y="19"/>
                    <a:pt x="117" y="20"/>
                    <a:pt x="117" y="20"/>
                  </a:cubicBezTo>
                  <a:cubicBezTo>
                    <a:pt x="117" y="20"/>
                    <a:pt x="117" y="20"/>
                    <a:pt x="117" y="21"/>
                  </a:cubicBezTo>
                  <a:cubicBezTo>
                    <a:pt x="117" y="21"/>
                    <a:pt x="117" y="22"/>
                    <a:pt x="117" y="22"/>
                  </a:cubicBezTo>
                  <a:cubicBezTo>
                    <a:pt x="117" y="22"/>
                    <a:pt x="118" y="22"/>
                    <a:pt x="118" y="22"/>
                  </a:cubicBezTo>
                  <a:cubicBezTo>
                    <a:pt x="119" y="22"/>
                    <a:pt x="120" y="22"/>
                    <a:pt x="120" y="21"/>
                  </a:cubicBezTo>
                  <a:cubicBezTo>
                    <a:pt x="121" y="21"/>
                    <a:pt x="121" y="21"/>
                    <a:pt x="122" y="21"/>
                  </a:cubicBezTo>
                  <a:cubicBezTo>
                    <a:pt x="122" y="21"/>
                    <a:pt x="122" y="22"/>
                    <a:pt x="122" y="22"/>
                  </a:cubicBezTo>
                  <a:cubicBezTo>
                    <a:pt x="123" y="22"/>
                    <a:pt x="124" y="23"/>
                    <a:pt x="124" y="23"/>
                  </a:cubicBezTo>
                  <a:cubicBezTo>
                    <a:pt x="124" y="23"/>
                    <a:pt x="125" y="23"/>
                    <a:pt x="125" y="23"/>
                  </a:cubicBezTo>
                  <a:cubicBezTo>
                    <a:pt x="125" y="24"/>
                    <a:pt x="125" y="25"/>
                    <a:pt x="125" y="25"/>
                  </a:cubicBezTo>
                  <a:cubicBezTo>
                    <a:pt x="125" y="25"/>
                    <a:pt x="126" y="26"/>
                    <a:pt x="127" y="26"/>
                  </a:cubicBezTo>
                  <a:cubicBezTo>
                    <a:pt x="128" y="26"/>
                    <a:pt x="128" y="26"/>
                    <a:pt x="128" y="26"/>
                  </a:cubicBezTo>
                  <a:cubicBezTo>
                    <a:pt x="128" y="27"/>
                    <a:pt x="128" y="27"/>
                    <a:pt x="128" y="27"/>
                  </a:cubicBezTo>
                  <a:cubicBezTo>
                    <a:pt x="128" y="27"/>
                    <a:pt x="129" y="28"/>
                    <a:pt x="130" y="29"/>
                  </a:cubicBezTo>
                  <a:cubicBezTo>
                    <a:pt x="130" y="29"/>
                    <a:pt x="132" y="31"/>
                    <a:pt x="132" y="31"/>
                  </a:cubicBezTo>
                  <a:cubicBezTo>
                    <a:pt x="132" y="31"/>
                    <a:pt x="133" y="31"/>
                    <a:pt x="133" y="32"/>
                  </a:cubicBezTo>
                  <a:cubicBezTo>
                    <a:pt x="134" y="33"/>
                    <a:pt x="133" y="34"/>
                    <a:pt x="134" y="34"/>
                  </a:cubicBezTo>
                  <a:cubicBezTo>
                    <a:pt x="134" y="34"/>
                    <a:pt x="134" y="35"/>
                    <a:pt x="134" y="36"/>
                  </a:cubicBezTo>
                  <a:cubicBezTo>
                    <a:pt x="134" y="36"/>
                    <a:pt x="135" y="37"/>
                    <a:pt x="135" y="37"/>
                  </a:cubicBezTo>
                  <a:cubicBezTo>
                    <a:pt x="135" y="38"/>
                    <a:pt x="136" y="38"/>
                    <a:pt x="136" y="38"/>
                  </a:cubicBezTo>
                  <a:cubicBezTo>
                    <a:pt x="136" y="38"/>
                    <a:pt x="138" y="39"/>
                    <a:pt x="138" y="39"/>
                  </a:cubicBezTo>
                  <a:cubicBezTo>
                    <a:pt x="139" y="39"/>
                    <a:pt x="139" y="40"/>
                    <a:pt x="139" y="40"/>
                  </a:cubicBezTo>
                  <a:cubicBezTo>
                    <a:pt x="139" y="41"/>
                    <a:pt x="138" y="41"/>
                    <a:pt x="138" y="41"/>
                  </a:cubicBezTo>
                  <a:cubicBezTo>
                    <a:pt x="138" y="41"/>
                    <a:pt x="137" y="41"/>
                    <a:pt x="137" y="41"/>
                  </a:cubicBezTo>
                  <a:cubicBezTo>
                    <a:pt x="137" y="41"/>
                    <a:pt x="137" y="43"/>
                    <a:pt x="137" y="43"/>
                  </a:cubicBezTo>
                  <a:cubicBezTo>
                    <a:pt x="137" y="43"/>
                    <a:pt x="137" y="44"/>
                    <a:pt x="137" y="44"/>
                  </a:cubicBezTo>
                  <a:cubicBezTo>
                    <a:pt x="136" y="44"/>
                    <a:pt x="136" y="44"/>
                    <a:pt x="136" y="44"/>
                  </a:cubicBezTo>
                  <a:cubicBezTo>
                    <a:pt x="135" y="45"/>
                    <a:pt x="135" y="45"/>
                    <a:pt x="135" y="45"/>
                  </a:cubicBezTo>
                  <a:cubicBezTo>
                    <a:pt x="133" y="45"/>
                    <a:pt x="133" y="45"/>
                    <a:pt x="133" y="45"/>
                  </a:cubicBezTo>
                  <a:cubicBezTo>
                    <a:pt x="133" y="46"/>
                    <a:pt x="133" y="46"/>
                    <a:pt x="133" y="46"/>
                  </a:cubicBezTo>
                  <a:cubicBezTo>
                    <a:pt x="133" y="46"/>
                    <a:pt x="133" y="47"/>
                    <a:pt x="133" y="47"/>
                  </a:cubicBezTo>
                  <a:cubicBezTo>
                    <a:pt x="133" y="47"/>
                    <a:pt x="134" y="48"/>
                    <a:pt x="134" y="47"/>
                  </a:cubicBezTo>
                  <a:cubicBezTo>
                    <a:pt x="134" y="47"/>
                    <a:pt x="134" y="47"/>
                    <a:pt x="134" y="47"/>
                  </a:cubicBezTo>
                  <a:cubicBezTo>
                    <a:pt x="134" y="46"/>
                    <a:pt x="134" y="46"/>
                    <a:pt x="135" y="46"/>
                  </a:cubicBezTo>
                  <a:cubicBezTo>
                    <a:pt x="135" y="46"/>
                    <a:pt x="136" y="46"/>
                    <a:pt x="136" y="46"/>
                  </a:cubicBezTo>
                  <a:cubicBezTo>
                    <a:pt x="136" y="46"/>
                    <a:pt x="137" y="46"/>
                    <a:pt x="137" y="46"/>
                  </a:cubicBezTo>
                  <a:cubicBezTo>
                    <a:pt x="138" y="45"/>
                    <a:pt x="138" y="46"/>
                    <a:pt x="138" y="45"/>
                  </a:cubicBezTo>
                  <a:cubicBezTo>
                    <a:pt x="138" y="44"/>
                    <a:pt x="137" y="44"/>
                    <a:pt x="137" y="44"/>
                  </a:cubicBezTo>
                  <a:cubicBezTo>
                    <a:pt x="138" y="44"/>
                    <a:pt x="138" y="43"/>
                    <a:pt x="138" y="43"/>
                  </a:cubicBezTo>
                  <a:cubicBezTo>
                    <a:pt x="139" y="43"/>
                    <a:pt x="138" y="43"/>
                    <a:pt x="139" y="43"/>
                  </a:cubicBezTo>
                  <a:cubicBezTo>
                    <a:pt x="139" y="42"/>
                    <a:pt x="139" y="42"/>
                    <a:pt x="140" y="42"/>
                  </a:cubicBezTo>
                  <a:cubicBezTo>
                    <a:pt x="140" y="42"/>
                    <a:pt x="140" y="42"/>
                    <a:pt x="140" y="42"/>
                  </a:cubicBezTo>
                  <a:cubicBezTo>
                    <a:pt x="140" y="41"/>
                    <a:pt x="140" y="41"/>
                    <a:pt x="140" y="40"/>
                  </a:cubicBezTo>
                  <a:cubicBezTo>
                    <a:pt x="140" y="40"/>
                    <a:pt x="140" y="39"/>
                    <a:pt x="140" y="39"/>
                  </a:cubicBezTo>
                  <a:cubicBezTo>
                    <a:pt x="140" y="39"/>
                    <a:pt x="139" y="37"/>
                    <a:pt x="139" y="37"/>
                  </a:cubicBezTo>
                  <a:cubicBezTo>
                    <a:pt x="139" y="37"/>
                    <a:pt x="141" y="41"/>
                    <a:pt x="142" y="44"/>
                  </a:cubicBezTo>
                  <a:cubicBezTo>
                    <a:pt x="142" y="44"/>
                    <a:pt x="141" y="44"/>
                    <a:pt x="141" y="44"/>
                  </a:cubicBezTo>
                  <a:cubicBezTo>
                    <a:pt x="141" y="45"/>
                    <a:pt x="141" y="45"/>
                    <a:pt x="141" y="46"/>
                  </a:cubicBezTo>
                  <a:cubicBezTo>
                    <a:pt x="141" y="46"/>
                    <a:pt x="141" y="46"/>
                    <a:pt x="141" y="48"/>
                  </a:cubicBezTo>
                  <a:cubicBezTo>
                    <a:pt x="141" y="50"/>
                    <a:pt x="141" y="50"/>
                    <a:pt x="141" y="51"/>
                  </a:cubicBezTo>
                  <a:cubicBezTo>
                    <a:pt x="141" y="51"/>
                    <a:pt x="142" y="52"/>
                    <a:pt x="142" y="52"/>
                  </a:cubicBezTo>
                  <a:cubicBezTo>
                    <a:pt x="142" y="53"/>
                    <a:pt x="141" y="55"/>
                    <a:pt x="141" y="55"/>
                  </a:cubicBezTo>
                  <a:cubicBezTo>
                    <a:pt x="141" y="55"/>
                    <a:pt x="141" y="55"/>
                    <a:pt x="141" y="56"/>
                  </a:cubicBezTo>
                  <a:cubicBezTo>
                    <a:pt x="140" y="56"/>
                    <a:pt x="141" y="57"/>
                    <a:pt x="140" y="56"/>
                  </a:cubicBezTo>
                  <a:cubicBezTo>
                    <a:pt x="140" y="55"/>
                    <a:pt x="139" y="54"/>
                    <a:pt x="139" y="54"/>
                  </a:cubicBezTo>
                  <a:cubicBezTo>
                    <a:pt x="139" y="54"/>
                    <a:pt x="139" y="54"/>
                    <a:pt x="139" y="54"/>
                  </a:cubicBezTo>
                  <a:cubicBezTo>
                    <a:pt x="139" y="54"/>
                    <a:pt x="139" y="53"/>
                    <a:pt x="138" y="53"/>
                  </a:cubicBezTo>
                  <a:cubicBezTo>
                    <a:pt x="137" y="53"/>
                    <a:pt x="137" y="53"/>
                    <a:pt x="136" y="53"/>
                  </a:cubicBezTo>
                  <a:cubicBezTo>
                    <a:pt x="136" y="54"/>
                    <a:pt x="137" y="55"/>
                    <a:pt x="136" y="55"/>
                  </a:cubicBezTo>
                  <a:cubicBezTo>
                    <a:pt x="136" y="55"/>
                    <a:pt x="134" y="54"/>
                    <a:pt x="134" y="54"/>
                  </a:cubicBezTo>
                  <a:cubicBezTo>
                    <a:pt x="133" y="55"/>
                    <a:pt x="133" y="55"/>
                    <a:pt x="132" y="55"/>
                  </a:cubicBezTo>
                  <a:cubicBezTo>
                    <a:pt x="132" y="56"/>
                    <a:pt x="132" y="57"/>
                    <a:pt x="132" y="57"/>
                  </a:cubicBezTo>
                  <a:cubicBezTo>
                    <a:pt x="131" y="58"/>
                    <a:pt x="131" y="58"/>
                    <a:pt x="131" y="59"/>
                  </a:cubicBezTo>
                  <a:cubicBezTo>
                    <a:pt x="131" y="60"/>
                    <a:pt x="129" y="60"/>
                    <a:pt x="129" y="60"/>
                  </a:cubicBezTo>
                  <a:cubicBezTo>
                    <a:pt x="129" y="60"/>
                    <a:pt x="127" y="60"/>
                    <a:pt x="127" y="61"/>
                  </a:cubicBezTo>
                  <a:cubicBezTo>
                    <a:pt x="126" y="61"/>
                    <a:pt x="127" y="62"/>
                    <a:pt x="126" y="62"/>
                  </a:cubicBezTo>
                  <a:cubicBezTo>
                    <a:pt x="125" y="62"/>
                    <a:pt x="125" y="64"/>
                    <a:pt x="125" y="64"/>
                  </a:cubicBezTo>
                  <a:cubicBezTo>
                    <a:pt x="125" y="64"/>
                    <a:pt x="125" y="65"/>
                    <a:pt x="125" y="65"/>
                  </a:cubicBezTo>
                  <a:cubicBezTo>
                    <a:pt x="125" y="66"/>
                    <a:pt x="125" y="67"/>
                    <a:pt x="125" y="67"/>
                  </a:cubicBezTo>
                  <a:cubicBezTo>
                    <a:pt x="124" y="67"/>
                    <a:pt x="123" y="67"/>
                    <a:pt x="123" y="67"/>
                  </a:cubicBezTo>
                  <a:cubicBezTo>
                    <a:pt x="123" y="67"/>
                    <a:pt x="123" y="68"/>
                    <a:pt x="122" y="68"/>
                  </a:cubicBezTo>
                  <a:cubicBezTo>
                    <a:pt x="121" y="69"/>
                    <a:pt x="120" y="69"/>
                    <a:pt x="120" y="69"/>
                  </a:cubicBezTo>
                  <a:cubicBezTo>
                    <a:pt x="119" y="70"/>
                    <a:pt x="120" y="71"/>
                    <a:pt x="119" y="71"/>
                  </a:cubicBezTo>
                  <a:cubicBezTo>
                    <a:pt x="118" y="70"/>
                    <a:pt x="116" y="70"/>
                    <a:pt x="116" y="71"/>
                  </a:cubicBezTo>
                  <a:cubicBezTo>
                    <a:pt x="115" y="71"/>
                    <a:pt x="116" y="72"/>
                    <a:pt x="114" y="73"/>
                  </a:cubicBezTo>
                  <a:cubicBezTo>
                    <a:pt x="112" y="74"/>
                    <a:pt x="112" y="74"/>
                    <a:pt x="111" y="74"/>
                  </a:cubicBezTo>
                  <a:cubicBezTo>
                    <a:pt x="111" y="75"/>
                    <a:pt x="110" y="74"/>
                    <a:pt x="110" y="76"/>
                  </a:cubicBezTo>
                  <a:cubicBezTo>
                    <a:pt x="111" y="77"/>
                    <a:pt x="111" y="78"/>
                    <a:pt x="111" y="78"/>
                  </a:cubicBezTo>
                  <a:cubicBezTo>
                    <a:pt x="112" y="79"/>
                    <a:pt x="113" y="80"/>
                    <a:pt x="113" y="81"/>
                  </a:cubicBezTo>
                  <a:cubicBezTo>
                    <a:pt x="114" y="82"/>
                    <a:pt x="114" y="82"/>
                    <a:pt x="114" y="83"/>
                  </a:cubicBezTo>
                  <a:cubicBezTo>
                    <a:pt x="113" y="84"/>
                    <a:pt x="113" y="85"/>
                    <a:pt x="113" y="86"/>
                  </a:cubicBezTo>
                  <a:cubicBezTo>
                    <a:pt x="113" y="86"/>
                    <a:pt x="113" y="88"/>
                    <a:pt x="113" y="88"/>
                  </a:cubicBezTo>
                  <a:cubicBezTo>
                    <a:pt x="113" y="89"/>
                    <a:pt x="114" y="90"/>
                    <a:pt x="114" y="90"/>
                  </a:cubicBezTo>
                  <a:cubicBezTo>
                    <a:pt x="114" y="90"/>
                    <a:pt x="113" y="91"/>
                    <a:pt x="114" y="92"/>
                  </a:cubicBezTo>
                  <a:cubicBezTo>
                    <a:pt x="114" y="93"/>
                    <a:pt x="116" y="94"/>
                    <a:pt x="116" y="94"/>
                  </a:cubicBezTo>
                  <a:cubicBezTo>
                    <a:pt x="117" y="94"/>
                    <a:pt x="118" y="95"/>
                    <a:pt x="118" y="95"/>
                  </a:cubicBezTo>
                  <a:cubicBezTo>
                    <a:pt x="118" y="95"/>
                    <a:pt x="118" y="98"/>
                    <a:pt x="118" y="98"/>
                  </a:cubicBezTo>
                  <a:cubicBezTo>
                    <a:pt x="118" y="99"/>
                    <a:pt x="121" y="103"/>
                    <a:pt x="120" y="104"/>
                  </a:cubicBezTo>
                  <a:cubicBezTo>
                    <a:pt x="119" y="105"/>
                    <a:pt x="119" y="106"/>
                    <a:pt x="119" y="106"/>
                  </a:cubicBezTo>
                  <a:cubicBezTo>
                    <a:pt x="119" y="107"/>
                    <a:pt x="120" y="107"/>
                    <a:pt x="120" y="107"/>
                  </a:cubicBezTo>
                  <a:cubicBezTo>
                    <a:pt x="120" y="108"/>
                    <a:pt x="122" y="108"/>
                    <a:pt x="121" y="109"/>
                  </a:cubicBezTo>
                  <a:cubicBezTo>
                    <a:pt x="120" y="110"/>
                    <a:pt x="119" y="111"/>
                    <a:pt x="119" y="112"/>
                  </a:cubicBezTo>
                  <a:cubicBezTo>
                    <a:pt x="118" y="112"/>
                    <a:pt x="118" y="113"/>
                    <a:pt x="118" y="114"/>
                  </a:cubicBezTo>
                  <a:cubicBezTo>
                    <a:pt x="117" y="114"/>
                    <a:pt x="117" y="115"/>
                    <a:pt x="116" y="116"/>
                  </a:cubicBezTo>
                  <a:cubicBezTo>
                    <a:pt x="115" y="116"/>
                    <a:pt x="115" y="117"/>
                    <a:pt x="115" y="118"/>
                  </a:cubicBezTo>
                  <a:cubicBezTo>
                    <a:pt x="115" y="118"/>
                    <a:pt x="113" y="120"/>
                    <a:pt x="115" y="119"/>
                  </a:cubicBezTo>
                  <a:cubicBezTo>
                    <a:pt x="117" y="117"/>
                    <a:pt x="115" y="119"/>
                    <a:pt x="117" y="117"/>
                  </a:cubicBezTo>
                  <a:cubicBezTo>
                    <a:pt x="120" y="115"/>
                    <a:pt x="120" y="116"/>
                    <a:pt x="122" y="114"/>
                  </a:cubicBezTo>
                  <a:cubicBezTo>
                    <a:pt x="123" y="113"/>
                    <a:pt x="121" y="117"/>
                    <a:pt x="123" y="112"/>
                  </a:cubicBezTo>
                  <a:cubicBezTo>
                    <a:pt x="125" y="107"/>
                    <a:pt x="125" y="108"/>
                    <a:pt x="126" y="107"/>
                  </a:cubicBezTo>
                  <a:cubicBezTo>
                    <a:pt x="126" y="105"/>
                    <a:pt x="126" y="107"/>
                    <a:pt x="128" y="104"/>
                  </a:cubicBezTo>
                  <a:cubicBezTo>
                    <a:pt x="129" y="101"/>
                    <a:pt x="128" y="103"/>
                    <a:pt x="129" y="101"/>
                  </a:cubicBezTo>
                  <a:cubicBezTo>
                    <a:pt x="130" y="100"/>
                    <a:pt x="130" y="102"/>
                    <a:pt x="131" y="99"/>
                  </a:cubicBezTo>
                  <a:cubicBezTo>
                    <a:pt x="132" y="96"/>
                    <a:pt x="132" y="98"/>
                    <a:pt x="132" y="95"/>
                  </a:cubicBezTo>
                  <a:cubicBezTo>
                    <a:pt x="133" y="91"/>
                    <a:pt x="132" y="91"/>
                    <a:pt x="134" y="89"/>
                  </a:cubicBezTo>
                  <a:cubicBezTo>
                    <a:pt x="136" y="88"/>
                    <a:pt x="135" y="89"/>
                    <a:pt x="136" y="87"/>
                  </a:cubicBezTo>
                  <a:cubicBezTo>
                    <a:pt x="137" y="86"/>
                    <a:pt x="136" y="87"/>
                    <a:pt x="138" y="84"/>
                  </a:cubicBezTo>
                  <a:cubicBezTo>
                    <a:pt x="139" y="82"/>
                    <a:pt x="141" y="80"/>
                    <a:pt x="141" y="75"/>
                  </a:cubicBezTo>
                  <a:cubicBezTo>
                    <a:pt x="141" y="70"/>
                    <a:pt x="141" y="70"/>
                    <a:pt x="141" y="70"/>
                  </a:cubicBezTo>
                  <a:cubicBezTo>
                    <a:pt x="141" y="70"/>
                    <a:pt x="144" y="68"/>
                    <a:pt x="143" y="65"/>
                  </a:cubicBezTo>
                  <a:cubicBezTo>
                    <a:pt x="142" y="62"/>
                    <a:pt x="142" y="63"/>
                    <a:pt x="142" y="62"/>
                  </a:cubicBezTo>
                  <a:cubicBezTo>
                    <a:pt x="142" y="61"/>
                    <a:pt x="143" y="61"/>
                    <a:pt x="144" y="60"/>
                  </a:cubicBezTo>
                  <a:cubicBezTo>
                    <a:pt x="144" y="59"/>
                    <a:pt x="144" y="59"/>
                    <a:pt x="145" y="58"/>
                  </a:cubicBezTo>
                  <a:cubicBezTo>
                    <a:pt x="145" y="57"/>
                    <a:pt x="145" y="56"/>
                    <a:pt x="145" y="56"/>
                  </a:cubicBezTo>
                  <a:cubicBezTo>
                    <a:pt x="146" y="56"/>
                    <a:pt x="146" y="56"/>
                    <a:pt x="146" y="56"/>
                  </a:cubicBezTo>
                  <a:cubicBezTo>
                    <a:pt x="146" y="56"/>
                    <a:pt x="152" y="122"/>
                    <a:pt x="87" y="132"/>
                  </a:cubicBezTo>
                  <a:cubicBezTo>
                    <a:pt x="87" y="132"/>
                    <a:pt x="102" y="128"/>
                    <a:pt x="104" y="125"/>
                  </a:cubicBezTo>
                  <a:cubicBezTo>
                    <a:pt x="104" y="125"/>
                    <a:pt x="104" y="123"/>
                    <a:pt x="103" y="123"/>
                  </a:cubicBezTo>
                  <a:cubicBezTo>
                    <a:pt x="103" y="123"/>
                    <a:pt x="102" y="123"/>
                    <a:pt x="101" y="122"/>
                  </a:cubicBezTo>
                  <a:cubicBezTo>
                    <a:pt x="100" y="121"/>
                    <a:pt x="99" y="121"/>
                    <a:pt x="99" y="121"/>
                  </a:cubicBezTo>
                  <a:cubicBezTo>
                    <a:pt x="99" y="122"/>
                    <a:pt x="99" y="122"/>
                    <a:pt x="99" y="122"/>
                  </a:cubicBezTo>
                  <a:cubicBezTo>
                    <a:pt x="99" y="122"/>
                    <a:pt x="100" y="122"/>
                    <a:pt x="97" y="121"/>
                  </a:cubicBezTo>
                  <a:cubicBezTo>
                    <a:pt x="94" y="121"/>
                    <a:pt x="94" y="121"/>
                    <a:pt x="93" y="121"/>
                  </a:cubicBezTo>
                  <a:cubicBezTo>
                    <a:pt x="91" y="120"/>
                    <a:pt x="90" y="118"/>
                    <a:pt x="90" y="119"/>
                  </a:cubicBezTo>
                  <a:cubicBezTo>
                    <a:pt x="89" y="121"/>
                    <a:pt x="90" y="120"/>
                    <a:pt x="89" y="121"/>
                  </a:cubicBezTo>
                  <a:cubicBezTo>
                    <a:pt x="88" y="121"/>
                    <a:pt x="85" y="121"/>
                    <a:pt x="85" y="121"/>
                  </a:cubicBezTo>
                  <a:cubicBezTo>
                    <a:pt x="85" y="121"/>
                    <a:pt x="80" y="121"/>
                    <a:pt x="80" y="120"/>
                  </a:cubicBezTo>
                  <a:cubicBezTo>
                    <a:pt x="79" y="120"/>
                    <a:pt x="79" y="119"/>
                    <a:pt x="79" y="119"/>
                  </a:cubicBezTo>
                  <a:cubicBezTo>
                    <a:pt x="78" y="119"/>
                    <a:pt x="77" y="121"/>
                    <a:pt x="77" y="121"/>
                  </a:cubicBezTo>
                  <a:cubicBezTo>
                    <a:pt x="80" y="122"/>
                    <a:pt x="80" y="122"/>
                    <a:pt x="80" y="122"/>
                  </a:cubicBezTo>
                  <a:cubicBezTo>
                    <a:pt x="82" y="124"/>
                    <a:pt x="82" y="124"/>
                    <a:pt x="82" y="124"/>
                  </a:cubicBezTo>
                  <a:cubicBezTo>
                    <a:pt x="82" y="124"/>
                    <a:pt x="83" y="124"/>
                    <a:pt x="82" y="125"/>
                  </a:cubicBezTo>
                  <a:cubicBezTo>
                    <a:pt x="82" y="125"/>
                    <a:pt x="81" y="125"/>
                    <a:pt x="80" y="125"/>
                  </a:cubicBezTo>
                  <a:cubicBezTo>
                    <a:pt x="79" y="125"/>
                    <a:pt x="76" y="127"/>
                    <a:pt x="76" y="126"/>
                  </a:cubicBezTo>
                  <a:cubicBezTo>
                    <a:pt x="75" y="125"/>
                    <a:pt x="75" y="125"/>
                    <a:pt x="74" y="124"/>
                  </a:cubicBezTo>
                  <a:cubicBezTo>
                    <a:pt x="74" y="123"/>
                    <a:pt x="74" y="122"/>
                    <a:pt x="73" y="122"/>
                  </a:cubicBezTo>
                  <a:cubicBezTo>
                    <a:pt x="72" y="122"/>
                    <a:pt x="71" y="122"/>
                    <a:pt x="71" y="122"/>
                  </a:cubicBezTo>
                  <a:cubicBezTo>
                    <a:pt x="72" y="124"/>
                    <a:pt x="72" y="124"/>
                    <a:pt x="72" y="124"/>
                  </a:cubicBezTo>
                  <a:cubicBezTo>
                    <a:pt x="72" y="124"/>
                    <a:pt x="70" y="124"/>
                    <a:pt x="69" y="124"/>
                  </a:cubicBezTo>
                  <a:cubicBezTo>
                    <a:pt x="68" y="124"/>
                    <a:pt x="68" y="126"/>
                    <a:pt x="67" y="124"/>
                  </a:cubicBezTo>
                  <a:cubicBezTo>
                    <a:pt x="66" y="123"/>
                    <a:pt x="66" y="123"/>
                    <a:pt x="65" y="123"/>
                  </a:cubicBezTo>
                  <a:cubicBezTo>
                    <a:pt x="64" y="123"/>
                    <a:pt x="62" y="123"/>
                    <a:pt x="62" y="123"/>
                  </a:cubicBezTo>
                  <a:cubicBezTo>
                    <a:pt x="61" y="123"/>
                    <a:pt x="60" y="123"/>
                    <a:pt x="60" y="123"/>
                  </a:cubicBezTo>
                  <a:cubicBezTo>
                    <a:pt x="59" y="123"/>
                    <a:pt x="57" y="125"/>
                    <a:pt x="57" y="124"/>
                  </a:cubicBezTo>
                  <a:cubicBezTo>
                    <a:pt x="56" y="124"/>
                    <a:pt x="53" y="124"/>
                    <a:pt x="53" y="124"/>
                  </a:cubicBezTo>
                  <a:cubicBezTo>
                    <a:pt x="53" y="124"/>
                    <a:pt x="61" y="131"/>
                    <a:pt x="77" y="132"/>
                  </a:cubicBezTo>
                  <a:cubicBezTo>
                    <a:pt x="77" y="132"/>
                    <a:pt x="41" y="133"/>
                    <a:pt x="21" y="98"/>
                  </a:cubicBezTo>
                  <a:cubicBezTo>
                    <a:pt x="0" y="63"/>
                    <a:pt x="14" y="18"/>
                    <a:pt x="61" y="2"/>
                  </a:cubicBezTo>
                  <a:cubicBezTo>
                    <a:pt x="61" y="2"/>
                    <a:pt x="26" y="15"/>
                    <a:pt x="17" y="48"/>
                  </a:cubicBezTo>
                  <a:cubicBezTo>
                    <a:pt x="17" y="49"/>
                    <a:pt x="17" y="49"/>
                    <a:pt x="17" y="49"/>
                  </a:cubicBezTo>
                  <a:cubicBezTo>
                    <a:pt x="18" y="48"/>
                    <a:pt x="18" y="48"/>
                    <a:pt x="19" y="47"/>
                  </a:cubicBezTo>
                  <a:cubicBezTo>
                    <a:pt x="20" y="45"/>
                    <a:pt x="19" y="45"/>
                    <a:pt x="20" y="44"/>
                  </a:cubicBezTo>
                  <a:cubicBezTo>
                    <a:pt x="20" y="43"/>
                    <a:pt x="20" y="44"/>
                    <a:pt x="21" y="43"/>
                  </a:cubicBezTo>
                  <a:cubicBezTo>
                    <a:pt x="22" y="42"/>
                    <a:pt x="22" y="42"/>
                    <a:pt x="23" y="41"/>
                  </a:cubicBezTo>
                  <a:cubicBezTo>
                    <a:pt x="23" y="41"/>
                    <a:pt x="24" y="39"/>
                    <a:pt x="24" y="38"/>
                  </a:cubicBezTo>
                  <a:cubicBezTo>
                    <a:pt x="25" y="37"/>
                    <a:pt x="26" y="37"/>
                    <a:pt x="27" y="37"/>
                  </a:cubicBezTo>
                  <a:cubicBezTo>
                    <a:pt x="27" y="37"/>
                    <a:pt x="27" y="36"/>
                    <a:pt x="27" y="37"/>
                  </a:cubicBezTo>
                  <a:cubicBezTo>
                    <a:pt x="28" y="38"/>
                    <a:pt x="26" y="39"/>
                    <a:pt x="26" y="39"/>
                  </a:cubicBezTo>
                  <a:cubicBezTo>
                    <a:pt x="26" y="41"/>
                    <a:pt x="26" y="41"/>
                    <a:pt x="26" y="41"/>
                  </a:cubicBezTo>
                  <a:cubicBezTo>
                    <a:pt x="26" y="41"/>
                    <a:pt x="25" y="44"/>
                    <a:pt x="25" y="44"/>
                  </a:cubicBezTo>
                  <a:cubicBezTo>
                    <a:pt x="25" y="45"/>
                    <a:pt x="26" y="47"/>
                    <a:pt x="26" y="47"/>
                  </a:cubicBezTo>
                  <a:cubicBezTo>
                    <a:pt x="26" y="47"/>
                    <a:pt x="27" y="49"/>
                    <a:pt x="27" y="49"/>
                  </a:cubicBezTo>
                  <a:cubicBezTo>
                    <a:pt x="28" y="49"/>
                    <a:pt x="31" y="50"/>
                    <a:pt x="31" y="50"/>
                  </a:cubicBezTo>
                  <a:cubicBezTo>
                    <a:pt x="31" y="50"/>
                    <a:pt x="32" y="49"/>
                    <a:pt x="33" y="47"/>
                  </a:cubicBezTo>
                  <a:cubicBezTo>
                    <a:pt x="34" y="46"/>
                    <a:pt x="36" y="46"/>
                    <a:pt x="36" y="46"/>
                  </a:cubicBezTo>
                  <a:cubicBezTo>
                    <a:pt x="36" y="45"/>
                    <a:pt x="36" y="44"/>
                    <a:pt x="36" y="43"/>
                  </a:cubicBezTo>
                  <a:cubicBezTo>
                    <a:pt x="37" y="42"/>
                    <a:pt x="36" y="42"/>
                    <a:pt x="38" y="41"/>
                  </a:cubicBezTo>
                  <a:cubicBezTo>
                    <a:pt x="39" y="40"/>
                    <a:pt x="39" y="40"/>
                    <a:pt x="39" y="40"/>
                  </a:cubicBezTo>
                  <a:cubicBezTo>
                    <a:pt x="39" y="40"/>
                    <a:pt x="42" y="39"/>
                    <a:pt x="41" y="40"/>
                  </a:cubicBezTo>
                  <a:cubicBezTo>
                    <a:pt x="40" y="42"/>
                    <a:pt x="41" y="44"/>
                    <a:pt x="40" y="44"/>
                  </a:cubicBezTo>
                  <a:cubicBezTo>
                    <a:pt x="39" y="44"/>
                    <a:pt x="39" y="43"/>
                    <a:pt x="38" y="45"/>
                  </a:cubicBezTo>
                  <a:cubicBezTo>
                    <a:pt x="38" y="46"/>
                    <a:pt x="38" y="47"/>
                    <a:pt x="37" y="47"/>
                  </a:cubicBezTo>
                  <a:cubicBezTo>
                    <a:pt x="37" y="48"/>
                    <a:pt x="36" y="50"/>
                    <a:pt x="36" y="50"/>
                  </a:cubicBezTo>
                  <a:cubicBezTo>
                    <a:pt x="35" y="50"/>
                    <a:pt x="34" y="50"/>
                    <a:pt x="34" y="51"/>
                  </a:cubicBezTo>
                  <a:cubicBezTo>
                    <a:pt x="34" y="51"/>
                    <a:pt x="35" y="53"/>
                    <a:pt x="34" y="53"/>
                  </a:cubicBezTo>
                  <a:cubicBezTo>
                    <a:pt x="33" y="53"/>
                    <a:pt x="32" y="54"/>
                    <a:pt x="32" y="54"/>
                  </a:cubicBezTo>
                  <a:cubicBezTo>
                    <a:pt x="31" y="53"/>
                    <a:pt x="32" y="54"/>
                    <a:pt x="30" y="53"/>
                  </a:cubicBezTo>
                  <a:cubicBezTo>
                    <a:pt x="29" y="53"/>
                    <a:pt x="28" y="53"/>
                    <a:pt x="28" y="53"/>
                  </a:cubicBezTo>
                  <a:cubicBezTo>
                    <a:pt x="28" y="53"/>
                    <a:pt x="27" y="54"/>
                    <a:pt x="27" y="54"/>
                  </a:cubicBezTo>
                  <a:cubicBezTo>
                    <a:pt x="27" y="55"/>
                    <a:pt x="27" y="57"/>
                    <a:pt x="27" y="57"/>
                  </a:cubicBezTo>
                  <a:cubicBezTo>
                    <a:pt x="29" y="60"/>
                    <a:pt x="29" y="60"/>
                    <a:pt x="29" y="60"/>
                  </a:cubicBezTo>
                  <a:cubicBezTo>
                    <a:pt x="29" y="60"/>
                    <a:pt x="28" y="65"/>
                    <a:pt x="29" y="65"/>
                  </a:cubicBezTo>
                  <a:cubicBezTo>
                    <a:pt x="30" y="65"/>
                    <a:pt x="31" y="67"/>
                    <a:pt x="31" y="67"/>
                  </a:cubicBezTo>
                  <a:cubicBezTo>
                    <a:pt x="32" y="67"/>
                    <a:pt x="32" y="70"/>
                    <a:pt x="32" y="70"/>
                  </a:cubicBezTo>
                  <a:cubicBezTo>
                    <a:pt x="33" y="72"/>
                    <a:pt x="33" y="72"/>
                    <a:pt x="33" y="72"/>
                  </a:cubicBezTo>
                  <a:cubicBezTo>
                    <a:pt x="33" y="72"/>
                    <a:pt x="34" y="75"/>
                    <a:pt x="33" y="75"/>
                  </a:cubicBezTo>
                  <a:cubicBezTo>
                    <a:pt x="33" y="76"/>
                    <a:pt x="33" y="78"/>
                    <a:pt x="33" y="79"/>
                  </a:cubicBezTo>
                  <a:cubicBezTo>
                    <a:pt x="34" y="81"/>
                    <a:pt x="35" y="82"/>
                    <a:pt x="35" y="82"/>
                  </a:cubicBezTo>
                  <a:cubicBezTo>
                    <a:pt x="35" y="82"/>
                    <a:pt x="33" y="84"/>
                    <a:pt x="34" y="84"/>
                  </a:cubicBezTo>
                  <a:cubicBezTo>
                    <a:pt x="35" y="85"/>
                    <a:pt x="37" y="87"/>
                    <a:pt x="37" y="87"/>
                  </a:cubicBezTo>
                  <a:cubicBezTo>
                    <a:pt x="37" y="88"/>
                    <a:pt x="37" y="89"/>
                    <a:pt x="38" y="89"/>
                  </a:cubicBezTo>
                  <a:cubicBezTo>
                    <a:pt x="39" y="89"/>
                    <a:pt x="40" y="89"/>
                    <a:pt x="40" y="89"/>
                  </a:cubicBezTo>
                  <a:cubicBezTo>
                    <a:pt x="40" y="90"/>
                    <a:pt x="40" y="92"/>
                    <a:pt x="40" y="92"/>
                  </a:cubicBezTo>
                  <a:cubicBezTo>
                    <a:pt x="43" y="95"/>
                    <a:pt x="43" y="95"/>
                    <a:pt x="43" y="95"/>
                  </a:cubicBezTo>
                  <a:cubicBezTo>
                    <a:pt x="45" y="98"/>
                    <a:pt x="45" y="98"/>
                    <a:pt x="45" y="98"/>
                  </a:cubicBezTo>
                  <a:cubicBezTo>
                    <a:pt x="45" y="98"/>
                    <a:pt x="45" y="100"/>
                    <a:pt x="46" y="100"/>
                  </a:cubicBezTo>
                  <a:cubicBezTo>
                    <a:pt x="47" y="100"/>
                    <a:pt x="50" y="101"/>
                    <a:pt x="51" y="102"/>
                  </a:cubicBezTo>
                  <a:cubicBezTo>
                    <a:pt x="51" y="102"/>
                    <a:pt x="53" y="103"/>
                    <a:pt x="54" y="103"/>
                  </a:cubicBezTo>
                  <a:cubicBezTo>
                    <a:pt x="55" y="103"/>
                    <a:pt x="54" y="105"/>
                    <a:pt x="55" y="103"/>
                  </a:cubicBezTo>
                  <a:cubicBezTo>
                    <a:pt x="56" y="101"/>
                    <a:pt x="55" y="102"/>
                    <a:pt x="56" y="100"/>
                  </a:cubicBezTo>
                  <a:cubicBezTo>
                    <a:pt x="57" y="97"/>
                    <a:pt x="57" y="99"/>
                    <a:pt x="57" y="97"/>
                  </a:cubicBezTo>
                  <a:cubicBezTo>
                    <a:pt x="57" y="96"/>
                    <a:pt x="57" y="97"/>
                    <a:pt x="57" y="96"/>
                  </a:cubicBezTo>
                  <a:cubicBezTo>
                    <a:pt x="58" y="94"/>
                    <a:pt x="57" y="95"/>
                    <a:pt x="58" y="93"/>
                  </a:cubicBezTo>
                  <a:cubicBezTo>
                    <a:pt x="59" y="91"/>
                    <a:pt x="59" y="92"/>
                    <a:pt x="60" y="90"/>
                  </a:cubicBezTo>
                  <a:cubicBezTo>
                    <a:pt x="61" y="89"/>
                    <a:pt x="62" y="90"/>
                    <a:pt x="61" y="88"/>
                  </a:cubicBezTo>
                  <a:cubicBezTo>
                    <a:pt x="61" y="86"/>
                    <a:pt x="61" y="88"/>
                    <a:pt x="61" y="86"/>
                  </a:cubicBezTo>
                  <a:cubicBezTo>
                    <a:pt x="60" y="84"/>
                    <a:pt x="61" y="84"/>
                    <a:pt x="59" y="83"/>
                  </a:cubicBezTo>
                  <a:cubicBezTo>
                    <a:pt x="58" y="82"/>
                    <a:pt x="57" y="82"/>
                    <a:pt x="57" y="81"/>
                  </a:cubicBezTo>
                  <a:cubicBezTo>
                    <a:pt x="57" y="79"/>
                    <a:pt x="57" y="79"/>
                    <a:pt x="58" y="78"/>
                  </a:cubicBezTo>
                  <a:cubicBezTo>
                    <a:pt x="58" y="77"/>
                    <a:pt x="59" y="76"/>
                    <a:pt x="59" y="76"/>
                  </a:cubicBezTo>
                  <a:cubicBezTo>
                    <a:pt x="60" y="75"/>
                    <a:pt x="60" y="76"/>
                    <a:pt x="61" y="74"/>
                  </a:cubicBezTo>
                  <a:cubicBezTo>
                    <a:pt x="61" y="73"/>
                    <a:pt x="62" y="72"/>
                    <a:pt x="62" y="72"/>
                  </a:cubicBezTo>
                  <a:cubicBezTo>
                    <a:pt x="62" y="72"/>
                    <a:pt x="62" y="69"/>
                    <a:pt x="62" y="68"/>
                  </a:cubicBezTo>
                  <a:cubicBezTo>
                    <a:pt x="62" y="66"/>
                    <a:pt x="63" y="68"/>
                    <a:pt x="62" y="66"/>
                  </a:cubicBezTo>
                  <a:cubicBezTo>
                    <a:pt x="62" y="64"/>
                    <a:pt x="62" y="63"/>
                    <a:pt x="62" y="63"/>
                  </a:cubicBezTo>
                  <a:cubicBezTo>
                    <a:pt x="62" y="63"/>
                    <a:pt x="64" y="61"/>
                    <a:pt x="65" y="62"/>
                  </a:cubicBezTo>
                  <a:cubicBezTo>
                    <a:pt x="66" y="62"/>
                    <a:pt x="66" y="63"/>
                    <a:pt x="67" y="62"/>
                  </a:cubicBezTo>
                  <a:cubicBezTo>
                    <a:pt x="69" y="61"/>
                    <a:pt x="68" y="60"/>
                    <a:pt x="69" y="60"/>
                  </a:cubicBezTo>
                  <a:cubicBezTo>
                    <a:pt x="69" y="60"/>
                    <a:pt x="70" y="59"/>
                    <a:pt x="71" y="60"/>
                  </a:cubicBezTo>
                  <a:cubicBezTo>
                    <a:pt x="72" y="61"/>
                    <a:pt x="73" y="61"/>
                    <a:pt x="75" y="61"/>
                  </a:cubicBezTo>
                  <a:cubicBezTo>
                    <a:pt x="76" y="62"/>
                    <a:pt x="77" y="62"/>
                    <a:pt x="79" y="62"/>
                  </a:cubicBezTo>
                  <a:cubicBezTo>
                    <a:pt x="80" y="62"/>
                    <a:pt x="83" y="62"/>
                    <a:pt x="84" y="62"/>
                  </a:cubicBezTo>
                  <a:cubicBezTo>
                    <a:pt x="85" y="61"/>
                    <a:pt x="86" y="62"/>
                    <a:pt x="86" y="60"/>
                  </a:cubicBezTo>
                  <a:cubicBezTo>
                    <a:pt x="87" y="59"/>
                    <a:pt x="86" y="59"/>
                    <a:pt x="88" y="58"/>
                  </a:cubicBezTo>
                  <a:cubicBezTo>
                    <a:pt x="89" y="57"/>
                    <a:pt x="89" y="58"/>
                    <a:pt x="89" y="57"/>
                  </a:cubicBezTo>
                  <a:cubicBezTo>
                    <a:pt x="90" y="55"/>
                    <a:pt x="89" y="56"/>
                    <a:pt x="90" y="54"/>
                  </a:cubicBezTo>
                  <a:cubicBezTo>
                    <a:pt x="91" y="53"/>
                    <a:pt x="89" y="55"/>
                    <a:pt x="91" y="53"/>
                  </a:cubicBezTo>
                  <a:cubicBezTo>
                    <a:pt x="93" y="51"/>
                    <a:pt x="93" y="53"/>
                    <a:pt x="93" y="51"/>
                  </a:cubicBezTo>
                  <a:cubicBezTo>
                    <a:pt x="92" y="50"/>
                    <a:pt x="92" y="51"/>
                    <a:pt x="92" y="49"/>
                  </a:cubicBezTo>
                  <a:cubicBezTo>
                    <a:pt x="92" y="47"/>
                    <a:pt x="89" y="49"/>
                    <a:pt x="91" y="46"/>
                  </a:cubicBezTo>
                  <a:cubicBezTo>
                    <a:pt x="92" y="42"/>
                    <a:pt x="93" y="43"/>
                    <a:pt x="91" y="40"/>
                  </a:cubicBezTo>
                  <a:cubicBezTo>
                    <a:pt x="89" y="37"/>
                    <a:pt x="87" y="36"/>
                    <a:pt x="87" y="36"/>
                  </a:cubicBezTo>
                  <a:cubicBezTo>
                    <a:pt x="87" y="35"/>
                    <a:pt x="86" y="33"/>
                    <a:pt x="86" y="33"/>
                  </a:cubicBezTo>
                  <a:cubicBezTo>
                    <a:pt x="85" y="33"/>
                    <a:pt x="85" y="32"/>
                    <a:pt x="84" y="32"/>
                  </a:cubicBezTo>
                  <a:cubicBezTo>
                    <a:pt x="83" y="32"/>
                    <a:pt x="81" y="32"/>
                    <a:pt x="80" y="31"/>
                  </a:cubicBezTo>
                  <a:cubicBezTo>
                    <a:pt x="79" y="30"/>
                    <a:pt x="78" y="28"/>
                    <a:pt x="77" y="28"/>
                  </a:cubicBezTo>
                  <a:cubicBezTo>
                    <a:pt x="77" y="28"/>
                    <a:pt x="77" y="28"/>
                    <a:pt x="76" y="28"/>
                  </a:cubicBezTo>
                  <a:cubicBezTo>
                    <a:pt x="74" y="28"/>
                    <a:pt x="74" y="28"/>
                    <a:pt x="73" y="28"/>
                  </a:cubicBezTo>
                  <a:cubicBezTo>
                    <a:pt x="72" y="28"/>
                    <a:pt x="74" y="28"/>
                    <a:pt x="71" y="28"/>
                  </a:cubicBezTo>
                  <a:cubicBezTo>
                    <a:pt x="69" y="27"/>
                    <a:pt x="69" y="27"/>
                    <a:pt x="69" y="27"/>
                  </a:cubicBezTo>
                  <a:cubicBezTo>
                    <a:pt x="68" y="27"/>
                    <a:pt x="68" y="27"/>
                    <a:pt x="67" y="27"/>
                  </a:cubicBezTo>
                  <a:cubicBezTo>
                    <a:pt x="66" y="28"/>
                    <a:pt x="66" y="25"/>
                    <a:pt x="66" y="28"/>
                  </a:cubicBezTo>
                  <a:cubicBezTo>
                    <a:pt x="66" y="30"/>
                    <a:pt x="67" y="31"/>
                    <a:pt x="65" y="31"/>
                  </a:cubicBezTo>
                  <a:cubicBezTo>
                    <a:pt x="63" y="31"/>
                    <a:pt x="65" y="31"/>
                    <a:pt x="63" y="31"/>
                  </a:cubicBezTo>
                  <a:cubicBezTo>
                    <a:pt x="61" y="31"/>
                    <a:pt x="62" y="32"/>
                    <a:pt x="61" y="32"/>
                  </a:cubicBezTo>
                  <a:cubicBezTo>
                    <a:pt x="60" y="33"/>
                    <a:pt x="60" y="33"/>
                    <a:pt x="58" y="33"/>
                  </a:cubicBezTo>
                  <a:cubicBezTo>
                    <a:pt x="57" y="33"/>
                    <a:pt x="59" y="35"/>
                    <a:pt x="57" y="33"/>
                  </a:cubicBezTo>
                  <a:cubicBezTo>
                    <a:pt x="55" y="31"/>
                    <a:pt x="58" y="31"/>
                    <a:pt x="55" y="31"/>
                  </a:cubicBezTo>
                  <a:cubicBezTo>
                    <a:pt x="51" y="31"/>
                    <a:pt x="51" y="32"/>
                    <a:pt x="50" y="32"/>
                  </a:cubicBezTo>
                  <a:cubicBezTo>
                    <a:pt x="50" y="32"/>
                    <a:pt x="49" y="32"/>
                    <a:pt x="48" y="31"/>
                  </a:cubicBezTo>
                  <a:cubicBezTo>
                    <a:pt x="46" y="31"/>
                    <a:pt x="46" y="31"/>
                    <a:pt x="45" y="31"/>
                  </a:cubicBezTo>
                  <a:cubicBezTo>
                    <a:pt x="45" y="31"/>
                    <a:pt x="45" y="33"/>
                    <a:pt x="44" y="31"/>
                  </a:cubicBezTo>
                  <a:cubicBezTo>
                    <a:pt x="44" y="30"/>
                    <a:pt x="42" y="30"/>
                    <a:pt x="44" y="29"/>
                  </a:cubicBezTo>
                  <a:cubicBezTo>
                    <a:pt x="46" y="28"/>
                    <a:pt x="47" y="30"/>
                    <a:pt x="47" y="28"/>
                  </a:cubicBezTo>
                  <a:cubicBezTo>
                    <a:pt x="47" y="27"/>
                    <a:pt x="45" y="27"/>
                    <a:pt x="47" y="27"/>
                  </a:cubicBezTo>
                  <a:cubicBezTo>
                    <a:pt x="49" y="27"/>
                    <a:pt x="49" y="27"/>
                    <a:pt x="50" y="26"/>
                  </a:cubicBezTo>
                  <a:cubicBezTo>
                    <a:pt x="52" y="26"/>
                    <a:pt x="53" y="28"/>
                    <a:pt x="54" y="26"/>
                  </a:cubicBezTo>
                  <a:cubicBezTo>
                    <a:pt x="54" y="25"/>
                    <a:pt x="57" y="27"/>
                    <a:pt x="54" y="25"/>
                  </a:cubicBezTo>
                  <a:cubicBezTo>
                    <a:pt x="51" y="23"/>
                    <a:pt x="52" y="22"/>
                    <a:pt x="51" y="22"/>
                  </a:cubicBezTo>
                  <a:cubicBezTo>
                    <a:pt x="49" y="23"/>
                    <a:pt x="50" y="24"/>
                    <a:pt x="48" y="23"/>
                  </a:cubicBezTo>
                  <a:cubicBezTo>
                    <a:pt x="47" y="22"/>
                    <a:pt x="45" y="22"/>
                    <a:pt x="47" y="20"/>
                  </a:cubicBezTo>
                  <a:cubicBezTo>
                    <a:pt x="49" y="19"/>
                    <a:pt x="48" y="19"/>
                    <a:pt x="50" y="19"/>
                  </a:cubicBezTo>
                  <a:cubicBezTo>
                    <a:pt x="52" y="18"/>
                    <a:pt x="54" y="22"/>
                    <a:pt x="55" y="21"/>
                  </a:cubicBezTo>
                  <a:cubicBezTo>
                    <a:pt x="56" y="21"/>
                    <a:pt x="56" y="20"/>
                    <a:pt x="57" y="21"/>
                  </a:cubicBezTo>
                  <a:cubicBezTo>
                    <a:pt x="57" y="21"/>
                    <a:pt x="57" y="23"/>
                    <a:pt x="58" y="24"/>
                  </a:cubicBezTo>
                  <a:cubicBezTo>
                    <a:pt x="58" y="25"/>
                    <a:pt x="57" y="26"/>
                    <a:pt x="59" y="25"/>
                  </a:cubicBezTo>
                  <a:cubicBezTo>
                    <a:pt x="61" y="24"/>
                    <a:pt x="56" y="24"/>
                    <a:pt x="61" y="22"/>
                  </a:cubicBezTo>
                  <a:cubicBezTo>
                    <a:pt x="65" y="21"/>
                    <a:pt x="67" y="21"/>
                    <a:pt x="68" y="22"/>
                  </a:cubicBezTo>
                  <a:cubicBezTo>
                    <a:pt x="68" y="22"/>
                    <a:pt x="69" y="22"/>
                    <a:pt x="70" y="23"/>
                  </a:cubicBezTo>
                  <a:cubicBezTo>
                    <a:pt x="70" y="23"/>
                    <a:pt x="68" y="24"/>
                    <a:pt x="70" y="23"/>
                  </a:cubicBezTo>
                  <a:cubicBezTo>
                    <a:pt x="72" y="22"/>
                    <a:pt x="74" y="24"/>
                    <a:pt x="74" y="24"/>
                  </a:cubicBezTo>
                  <a:cubicBezTo>
                    <a:pt x="74" y="24"/>
                    <a:pt x="74" y="23"/>
                    <a:pt x="75" y="24"/>
                  </a:cubicBezTo>
                  <a:cubicBezTo>
                    <a:pt x="76" y="25"/>
                    <a:pt x="77" y="25"/>
                    <a:pt x="78" y="25"/>
                  </a:cubicBezTo>
                  <a:cubicBezTo>
                    <a:pt x="79" y="25"/>
                    <a:pt x="81" y="25"/>
                    <a:pt x="80" y="23"/>
                  </a:cubicBezTo>
                  <a:cubicBezTo>
                    <a:pt x="78" y="21"/>
                    <a:pt x="79" y="22"/>
                    <a:pt x="77" y="21"/>
                  </a:cubicBezTo>
                  <a:cubicBezTo>
                    <a:pt x="74" y="20"/>
                    <a:pt x="70" y="20"/>
                    <a:pt x="73" y="19"/>
                  </a:cubicBezTo>
                  <a:cubicBezTo>
                    <a:pt x="77" y="18"/>
                    <a:pt x="72" y="18"/>
                    <a:pt x="76" y="16"/>
                  </a:cubicBezTo>
                  <a:cubicBezTo>
                    <a:pt x="81" y="14"/>
                    <a:pt x="81" y="17"/>
                    <a:pt x="81" y="14"/>
                  </a:cubicBezTo>
                  <a:cubicBezTo>
                    <a:pt x="80" y="11"/>
                    <a:pt x="81" y="11"/>
                    <a:pt x="82" y="11"/>
                  </a:cubicBezTo>
                  <a:cubicBezTo>
                    <a:pt x="83" y="11"/>
                    <a:pt x="86" y="12"/>
                    <a:pt x="87" y="12"/>
                  </a:cubicBezTo>
                  <a:cubicBezTo>
                    <a:pt x="88" y="12"/>
                    <a:pt x="86" y="13"/>
                    <a:pt x="88" y="12"/>
                  </a:cubicBezTo>
                  <a:cubicBezTo>
                    <a:pt x="91" y="10"/>
                    <a:pt x="91" y="12"/>
                    <a:pt x="91" y="10"/>
                  </a:cubicBezTo>
                  <a:cubicBezTo>
                    <a:pt x="90" y="9"/>
                    <a:pt x="90" y="8"/>
                    <a:pt x="88" y="7"/>
                  </a:cubicBezTo>
                  <a:cubicBezTo>
                    <a:pt x="87" y="6"/>
                    <a:pt x="87" y="2"/>
                    <a:pt x="84" y="4"/>
                  </a:cubicBezTo>
                  <a:cubicBezTo>
                    <a:pt x="81" y="5"/>
                    <a:pt x="82" y="5"/>
                    <a:pt x="80" y="5"/>
                  </a:cubicBezTo>
                  <a:cubicBezTo>
                    <a:pt x="77" y="5"/>
                    <a:pt x="76" y="5"/>
                    <a:pt x="76" y="4"/>
                  </a:cubicBezTo>
                  <a:cubicBezTo>
                    <a:pt x="76" y="4"/>
                    <a:pt x="79" y="2"/>
                    <a:pt x="79" y="2"/>
                  </a:cubicBezTo>
                  <a:cubicBezTo>
                    <a:pt x="79" y="2"/>
                    <a:pt x="80" y="2"/>
                    <a:pt x="80" y="2"/>
                  </a:cubicBezTo>
                  <a:cubicBezTo>
                    <a:pt x="79" y="2"/>
                    <a:pt x="79" y="1"/>
                    <a:pt x="79" y="1"/>
                  </a:cubicBezTo>
                  <a:cubicBezTo>
                    <a:pt x="80" y="0"/>
                    <a:pt x="80" y="0"/>
                    <a:pt x="80" y="0"/>
                  </a:cubicBezTo>
                  <a:cubicBezTo>
                    <a:pt x="80" y="0"/>
                    <a:pt x="88"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4" name="Freeform 24"/>
            <p:cNvSpPr>
              <a:spLocks noEditPoints="1"/>
            </p:cNvSpPr>
            <p:nvPr/>
          </p:nvSpPr>
          <p:spPr bwMode="auto">
            <a:xfrm>
              <a:off x="3323592" y="4204177"/>
              <a:ext cx="492125" cy="325438"/>
            </a:xfrm>
            <a:custGeom>
              <a:avLst/>
              <a:gdLst>
                <a:gd name="T0" fmla="*/ 7 w 165"/>
                <a:gd name="T1" fmla="*/ 24 h 109"/>
                <a:gd name="T2" fmla="*/ 42 w 165"/>
                <a:gd name="T3" fmla="*/ 0 h 109"/>
                <a:gd name="T4" fmla="*/ 84 w 165"/>
                <a:gd name="T5" fmla="*/ 107 h 109"/>
                <a:gd name="T6" fmla="*/ 37 w 165"/>
                <a:gd name="T7" fmla="*/ 63 h 109"/>
                <a:gd name="T8" fmla="*/ 7 w 165"/>
                <a:gd name="T9" fmla="*/ 24 h 109"/>
                <a:gd name="T10" fmla="*/ 99 w 165"/>
                <a:gd name="T11" fmla="*/ 20 h 109"/>
                <a:gd name="T12" fmla="*/ 92 w 165"/>
                <a:gd name="T13" fmla="*/ 27 h 109"/>
                <a:gd name="T14" fmla="*/ 99 w 165"/>
                <a:gd name="T15" fmla="*/ 34 h 109"/>
                <a:gd name="T16" fmla="*/ 106 w 165"/>
                <a:gd name="T17" fmla="*/ 27 h 109"/>
                <a:gd name="T18" fmla="*/ 99 w 165"/>
                <a:gd name="T19" fmla="*/ 20 h 109"/>
                <a:gd name="T20" fmla="*/ 115 w 165"/>
                <a:gd name="T21" fmla="*/ 48 h 109"/>
                <a:gd name="T22" fmla="*/ 106 w 165"/>
                <a:gd name="T23" fmla="*/ 39 h 109"/>
                <a:gd name="T24" fmla="*/ 96 w 165"/>
                <a:gd name="T25" fmla="*/ 48 h 109"/>
                <a:gd name="T26" fmla="*/ 106 w 165"/>
                <a:gd name="T27" fmla="*/ 58 h 109"/>
                <a:gd name="T28" fmla="*/ 115 w 165"/>
                <a:gd name="T29" fmla="*/ 48 h 109"/>
                <a:gd name="T30" fmla="*/ 99 w 165"/>
                <a:gd name="T31" fmla="*/ 83 h 109"/>
                <a:gd name="T32" fmla="*/ 110 w 165"/>
                <a:gd name="T33" fmla="*/ 72 h 109"/>
                <a:gd name="T34" fmla="*/ 99 w 165"/>
                <a:gd name="T35" fmla="*/ 61 h 109"/>
                <a:gd name="T36" fmla="*/ 88 w 165"/>
                <a:gd name="T37" fmla="*/ 72 h 109"/>
                <a:gd name="T38" fmla="*/ 99 w 165"/>
                <a:gd name="T39" fmla="*/ 83 h 109"/>
                <a:gd name="T40" fmla="*/ 80 w 165"/>
                <a:gd name="T41" fmla="*/ 101 h 109"/>
                <a:gd name="T42" fmla="*/ 91 w 165"/>
                <a:gd name="T43" fmla="*/ 90 h 109"/>
                <a:gd name="T44" fmla="*/ 80 w 165"/>
                <a:gd name="T45" fmla="*/ 78 h 109"/>
                <a:gd name="T46" fmla="*/ 68 w 165"/>
                <a:gd name="T47" fmla="*/ 90 h 109"/>
                <a:gd name="T48" fmla="*/ 80 w 165"/>
                <a:gd name="T49" fmla="*/ 101 h 109"/>
                <a:gd name="T50" fmla="*/ 32 w 165"/>
                <a:gd name="T51" fmla="*/ 47 h 109"/>
                <a:gd name="T52" fmla="*/ 46 w 165"/>
                <a:gd name="T53" fmla="*/ 32 h 109"/>
                <a:gd name="T54" fmla="*/ 32 w 165"/>
                <a:gd name="T55" fmla="*/ 18 h 109"/>
                <a:gd name="T56" fmla="*/ 17 w 165"/>
                <a:gd name="T57" fmla="*/ 32 h 109"/>
                <a:gd name="T58" fmla="*/ 32 w 165"/>
                <a:gd name="T59"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109">
                  <a:moveTo>
                    <a:pt x="7" y="24"/>
                  </a:moveTo>
                  <a:cubicBezTo>
                    <a:pt x="15" y="3"/>
                    <a:pt x="42" y="0"/>
                    <a:pt x="42" y="0"/>
                  </a:cubicBezTo>
                  <a:cubicBezTo>
                    <a:pt x="165" y="2"/>
                    <a:pt x="116" y="104"/>
                    <a:pt x="84" y="107"/>
                  </a:cubicBezTo>
                  <a:cubicBezTo>
                    <a:pt x="53" y="109"/>
                    <a:pt x="58" y="71"/>
                    <a:pt x="37" y="63"/>
                  </a:cubicBezTo>
                  <a:cubicBezTo>
                    <a:pt x="17" y="55"/>
                    <a:pt x="0" y="46"/>
                    <a:pt x="7" y="24"/>
                  </a:cubicBezTo>
                  <a:close/>
                  <a:moveTo>
                    <a:pt x="99" y="20"/>
                  </a:moveTo>
                  <a:cubicBezTo>
                    <a:pt x="95" y="20"/>
                    <a:pt x="92" y="23"/>
                    <a:pt x="92" y="27"/>
                  </a:cubicBezTo>
                  <a:cubicBezTo>
                    <a:pt x="92" y="31"/>
                    <a:pt x="95" y="34"/>
                    <a:pt x="99" y="34"/>
                  </a:cubicBezTo>
                  <a:cubicBezTo>
                    <a:pt x="103" y="34"/>
                    <a:pt x="106" y="31"/>
                    <a:pt x="106" y="27"/>
                  </a:cubicBezTo>
                  <a:cubicBezTo>
                    <a:pt x="106" y="23"/>
                    <a:pt x="103" y="20"/>
                    <a:pt x="99" y="20"/>
                  </a:cubicBezTo>
                  <a:close/>
                  <a:moveTo>
                    <a:pt x="115" y="48"/>
                  </a:moveTo>
                  <a:cubicBezTo>
                    <a:pt x="115" y="43"/>
                    <a:pt x="111" y="39"/>
                    <a:pt x="106" y="39"/>
                  </a:cubicBezTo>
                  <a:cubicBezTo>
                    <a:pt x="100" y="39"/>
                    <a:pt x="96" y="43"/>
                    <a:pt x="96" y="48"/>
                  </a:cubicBezTo>
                  <a:cubicBezTo>
                    <a:pt x="96" y="54"/>
                    <a:pt x="100" y="58"/>
                    <a:pt x="106" y="58"/>
                  </a:cubicBezTo>
                  <a:cubicBezTo>
                    <a:pt x="111" y="58"/>
                    <a:pt x="115" y="54"/>
                    <a:pt x="115" y="48"/>
                  </a:cubicBezTo>
                  <a:close/>
                  <a:moveTo>
                    <a:pt x="99" y="83"/>
                  </a:moveTo>
                  <a:cubicBezTo>
                    <a:pt x="105" y="83"/>
                    <a:pt x="110" y="78"/>
                    <a:pt x="110" y="72"/>
                  </a:cubicBezTo>
                  <a:cubicBezTo>
                    <a:pt x="110" y="66"/>
                    <a:pt x="105" y="61"/>
                    <a:pt x="99" y="61"/>
                  </a:cubicBezTo>
                  <a:cubicBezTo>
                    <a:pt x="93" y="61"/>
                    <a:pt x="88" y="66"/>
                    <a:pt x="88" y="72"/>
                  </a:cubicBezTo>
                  <a:cubicBezTo>
                    <a:pt x="88" y="78"/>
                    <a:pt x="93" y="83"/>
                    <a:pt x="99" y="83"/>
                  </a:cubicBezTo>
                  <a:close/>
                  <a:moveTo>
                    <a:pt x="80" y="101"/>
                  </a:moveTo>
                  <a:cubicBezTo>
                    <a:pt x="86" y="101"/>
                    <a:pt x="91" y="96"/>
                    <a:pt x="91" y="90"/>
                  </a:cubicBezTo>
                  <a:cubicBezTo>
                    <a:pt x="91" y="83"/>
                    <a:pt x="86" y="78"/>
                    <a:pt x="80" y="78"/>
                  </a:cubicBezTo>
                  <a:cubicBezTo>
                    <a:pt x="73" y="78"/>
                    <a:pt x="68" y="83"/>
                    <a:pt x="68" y="90"/>
                  </a:cubicBezTo>
                  <a:cubicBezTo>
                    <a:pt x="68" y="96"/>
                    <a:pt x="73" y="101"/>
                    <a:pt x="80" y="101"/>
                  </a:cubicBezTo>
                  <a:close/>
                  <a:moveTo>
                    <a:pt x="32" y="47"/>
                  </a:moveTo>
                  <a:cubicBezTo>
                    <a:pt x="39" y="47"/>
                    <a:pt x="46" y="40"/>
                    <a:pt x="46" y="32"/>
                  </a:cubicBezTo>
                  <a:cubicBezTo>
                    <a:pt x="46" y="25"/>
                    <a:pt x="39" y="18"/>
                    <a:pt x="32" y="18"/>
                  </a:cubicBezTo>
                  <a:cubicBezTo>
                    <a:pt x="24" y="18"/>
                    <a:pt x="17" y="25"/>
                    <a:pt x="17" y="32"/>
                  </a:cubicBezTo>
                  <a:cubicBezTo>
                    <a:pt x="17" y="40"/>
                    <a:pt x="24" y="47"/>
                    <a:pt x="3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5" name="Freeform 25"/>
            <p:cNvSpPr>
              <a:spLocks noEditPoints="1"/>
            </p:cNvSpPr>
            <p:nvPr/>
          </p:nvSpPr>
          <p:spPr bwMode="auto">
            <a:xfrm>
              <a:off x="1239205" y="3966052"/>
              <a:ext cx="677863" cy="604838"/>
            </a:xfrm>
            <a:custGeom>
              <a:avLst/>
              <a:gdLst>
                <a:gd name="T0" fmla="*/ 200 w 227"/>
                <a:gd name="T1" fmla="*/ 185 h 203"/>
                <a:gd name="T2" fmla="*/ 140 w 227"/>
                <a:gd name="T3" fmla="*/ 183 h 203"/>
                <a:gd name="T4" fmla="*/ 181 w 227"/>
                <a:gd name="T5" fmla="*/ 25 h 203"/>
                <a:gd name="T6" fmla="*/ 198 w 227"/>
                <a:gd name="T7" fmla="*/ 115 h 203"/>
                <a:gd name="T8" fmla="*/ 200 w 227"/>
                <a:gd name="T9" fmla="*/ 185 h 203"/>
                <a:gd name="T10" fmla="*/ 91 w 227"/>
                <a:gd name="T11" fmla="*/ 113 h 203"/>
                <a:gd name="T12" fmla="*/ 105 w 227"/>
                <a:gd name="T13" fmla="*/ 110 h 203"/>
                <a:gd name="T14" fmla="*/ 103 w 227"/>
                <a:gd name="T15" fmla="*/ 96 h 203"/>
                <a:gd name="T16" fmla="*/ 89 w 227"/>
                <a:gd name="T17" fmla="*/ 98 h 203"/>
                <a:gd name="T18" fmla="*/ 91 w 227"/>
                <a:gd name="T19" fmla="*/ 113 h 203"/>
                <a:gd name="T20" fmla="*/ 96 w 227"/>
                <a:gd name="T21" fmla="*/ 66 h 203"/>
                <a:gd name="T22" fmla="*/ 99 w 227"/>
                <a:gd name="T23" fmla="*/ 85 h 203"/>
                <a:gd name="T24" fmla="*/ 118 w 227"/>
                <a:gd name="T25" fmla="*/ 82 h 203"/>
                <a:gd name="T26" fmla="*/ 115 w 227"/>
                <a:gd name="T27" fmla="*/ 63 h 203"/>
                <a:gd name="T28" fmla="*/ 96 w 227"/>
                <a:gd name="T29" fmla="*/ 66 h 203"/>
                <a:gd name="T30" fmla="*/ 144 w 227"/>
                <a:gd name="T31" fmla="*/ 40 h 203"/>
                <a:gd name="T32" fmla="*/ 122 w 227"/>
                <a:gd name="T33" fmla="*/ 43 h 203"/>
                <a:gd name="T34" fmla="*/ 125 w 227"/>
                <a:gd name="T35" fmla="*/ 65 h 203"/>
                <a:gd name="T36" fmla="*/ 147 w 227"/>
                <a:gd name="T37" fmla="*/ 62 h 203"/>
                <a:gd name="T38" fmla="*/ 144 w 227"/>
                <a:gd name="T39" fmla="*/ 40 h 203"/>
                <a:gd name="T40" fmla="*/ 182 w 227"/>
                <a:gd name="T41" fmla="*/ 35 h 203"/>
                <a:gd name="T42" fmla="*/ 159 w 227"/>
                <a:gd name="T43" fmla="*/ 39 h 203"/>
                <a:gd name="T44" fmla="*/ 162 w 227"/>
                <a:gd name="T45" fmla="*/ 62 h 203"/>
                <a:gd name="T46" fmla="*/ 186 w 227"/>
                <a:gd name="T47" fmla="*/ 58 h 203"/>
                <a:gd name="T48" fmla="*/ 182 w 227"/>
                <a:gd name="T49" fmla="*/ 35 h 203"/>
                <a:gd name="T50" fmla="*/ 191 w 227"/>
                <a:gd name="T51" fmla="*/ 139 h 203"/>
                <a:gd name="T52" fmla="*/ 163 w 227"/>
                <a:gd name="T53" fmla="*/ 143 h 203"/>
                <a:gd name="T54" fmla="*/ 167 w 227"/>
                <a:gd name="T55" fmla="*/ 172 h 203"/>
                <a:gd name="T56" fmla="*/ 195 w 227"/>
                <a:gd name="T57" fmla="*/ 167 h 203"/>
                <a:gd name="T58" fmla="*/ 191 w 227"/>
                <a:gd name="T59"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03">
                  <a:moveTo>
                    <a:pt x="200" y="185"/>
                  </a:moveTo>
                  <a:cubicBezTo>
                    <a:pt x="173" y="203"/>
                    <a:pt x="140" y="183"/>
                    <a:pt x="140" y="183"/>
                  </a:cubicBezTo>
                  <a:cubicBezTo>
                    <a:pt x="0" y="76"/>
                    <a:pt x="143" y="0"/>
                    <a:pt x="181" y="25"/>
                  </a:cubicBezTo>
                  <a:cubicBezTo>
                    <a:pt x="220" y="49"/>
                    <a:pt x="182" y="88"/>
                    <a:pt x="198" y="115"/>
                  </a:cubicBezTo>
                  <a:cubicBezTo>
                    <a:pt x="215" y="141"/>
                    <a:pt x="227" y="167"/>
                    <a:pt x="200" y="185"/>
                  </a:cubicBezTo>
                  <a:close/>
                  <a:moveTo>
                    <a:pt x="91" y="113"/>
                  </a:moveTo>
                  <a:cubicBezTo>
                    <a:pt x="96" y="116"/>
                    <a:pt x="102" y="115"/>
                    <a:pt x="105" y="110"/>
                  </a:cubicBezTo>
                  <a:cubicBezTo>
                    <a:pt x="109" y="106"/>
                    <a:pt x="108" y="99"/>
                    <a:pt x="103" y="96"/>
                  </a:cubicBezTo>
                  <a:cubicBezTo>
                    <a:pt x="99" y="93"/>
                    <a:pt x="92" y="94"/>
                    <a:pt x="89" y="98"/>
                  </a:cubicBezTo>
                  <a:cubicBezTo>
                    <a:pt x="86" y="103"/>
                    <a:pt x="86" y="109"/>
                    <a:pt x="91" y="113"/>
                  </a:cubicBezTo>
                  <a:close/>
                  <a:moveTo>
                    <a:pt x="96" y="66"/>
                  </a:moveTo>
                  <a:cubicBezTo>
                    <a:pt x="92" y="72"/>
                    <a:pt x="93" y="80"/>
                    <a:pt x="99" y="85"/>
                  </a:cubicBezTo>
                  <a:cubicBezTo>
                    <a:pt x="105" y="89"/>
                    <a:pt x="114" y="88"/>
                    <a:pt x="118" y="82"/>
                  </a:cubicBezTo>
                  <a:cubicBezTo>
                    <a:pt x="123" y="76"/>
                    <a:pt x="121" y="67"/>
                    <a:pt x="115" y="63"/>
                  </a:cubicBezTo>
                  <a:cubicBezTo>
                    <a:pt x="109" y="58"/>
                    <a:pt x="101" y="60"/>
                    <a:pt x="96" y="66"/>
                  </a:cubicBezTo>
                  <a:close/>
                  <a:moveTo>
                    <a:pt x="144" y="40"/>
                  </a:moveTo>
                  <a:cubicBezTo>
                    <a:pt x="137" y="35"/>
                    <a:pt x="128" y="36"/>
                    <a:pt x="122" y="43"/>
                  </a:cubicBezTo>
                  <a:cubicBezTo>
                    <a:pt x="117" y="50"/>
                    <a:pt x="119" y="60"/>
                    <a:pt x="125" y="65"/>
                  </a:cubicBezTo>
                  <a:cubicBezTo>
                    <a:pt x="132" y="70"/>
                    <a:pt x="142" y="68"/>
                    <a:pt x="147" y="62"/>
                  </a:cubicBezTo>
                  <a:cubicBezTo>
                    <a:pt x="152" y="55"/>
                    <a:pt x="151" y="45"/>
                    <a:pt x="144" y="40"/>
                  </a:cubicBezTo>
                  <a:close/>
                  <a:moveTo>
                    <a:pt x="182" y="35"/>
                  </a:moveTo>
                  <a:cubicBezTo>
                    <a:pt x="175" y="29"/>
                    <a:pt x="165" y="31"/>
                    <a:pt x="159" y="39"/>
                  </a:cubicBezTo>
                  <a:cubicBezTo>
                    <a:pt x="153" y="46"/>
                    <a:pt x="155" y="57"/>
                    <a:pt x="162" y="62"/>
                  </a:cubicBezTo>
                  <a:cubicBezTo>
                    <a:pt x="170" y="68"/>
                    <a:pt x="180" y="66"/>
                    <a:pt x="186" y="58"/>
                  </a:cubicBezTo>
                  <a:cubicBezTo>
                    <a:pt x="191" y="51"/>
                    <a:pt x="190" y="40"/>
                    <a:pt x="182" y="35"/>
                  </a:cubicBezTo>
                  <a:close/>
                  <a:moveTo>
                    <a:pt x="191" y="139"/>
                  </a:moveTo>
                  <a:cubicBezTo>
                    <a:pt x="182" y="132"/>
                    <a:pt x="169" y="134"/>
                    <a:pt x="163" y="143"/>
                  </a:cubicBezTo>
                  <a:cubicBezTo>
                    <a:pt x="156" y="152"/>
                    <a:pt x="158" y="165"/>
                    <a:pt x="167" y="172"/>
                  </a:cubicBezTo>
                  <a:cubicBezTo>
                    <a:pt x="176" y="178"/>
                    <a:pt x="189" y="176"/>
                    <a:pt x="195" y="167"/>
                  </a:cubicBezTo>
                  <a:cubicBezTo>
                    <a:pt x="202" y="158"/>
                    <a:pt x="200" y="146"/>
                    <a:pt x="191" y="1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6" name="Freeform 26"/>
            <p:cNvSpPr/>
            <p:nvPr/>
          </p:nvSpPr>
          <p:spPr bwMode="auto">
            <a:xfrm>
              <a:off x="4082417" y="1713389"/>
              <a:ext cx="112713" cy="114300"/>
            </a:xfrm>
            <a:custGeom>
              <a:avLst/>
              <a:gdLst>
                <a:gd name="T0" fmla="*/ 34 w 38"/>
                <a:gd name="T1" fmla="*/ 26 h 38"/>
                <a:gd name="T2" fmla="*/ 27 w 38"/>
                <a:gd name="T3" fmla="*/ 4 h 38"/>
                <a:gd name="T4" fmla="*/ 4 w 38"/>
                <a:gd name="T5" fmla="*/ 11 h 38"/>
                <a:gd name="T6" fmla="*/ 12 w 38"/>
                <a:gd name="T7" fmla="*/ 34 h 38"/>
                <a:gd name="T8" fmla="*/ 34 w 38"/>
                <a:gd name="T9" fmla="*/ 26 h 38"/>
              </a:gdLst>
              <a:ahLst/>
              <a:cxnLst>
                <a:cxn ang="0">
                  <a:pos x="T0" y="T1"/>
                </a:cxn>
                <a:cxn ang="0">
                  <a:pos x="T2" y="T3"/>
                </a:cxn>
                <a:cxn ang="0">
                  <a:pos x="T4" y="T5"/>
                </a:cxn>
                <a:cxn ang="0">
                  <a:pos x="T6" y="T7"/>
                </a:cxn>
                <a:cxn ang="0">
                  <a:pos x="T8" y="T9"/>
                </a:cxn>
              </a:cxnLst>
              <a:rect l="0" t="0" r="r" b="b"/>
              <a:pathLst>
                <a:path w="38" h="38">
                  <a:moveTo>
                    <a:pt x="34" y="26"/>
                  </a:moveTo>
                  <a:cubicBezTo>
                    <a:pt x="38" y="18"/>
                    <a:pt x="35" y="8"/>
                    <a:pt x="27" y="4"/>
                  </a:cubicBezTo>
                  <a:cubicBezTo>
                    <a:pt x="19" y="0"/>
                    <a:pt x="9" y="3"/>
                    <a:pt x="4" y="11"/>
                  </a:cubicBezTo>
                  <a:cubicBezTo>
                    <a:pt x="0" y="20"/>
                    <a:pt x="4" y="30"/>
                    <a:pt x="12" y="34"/>
                  </a:cubicBezTo>
                  <a:cubicBezTo>
                    <a:pt x="20" y="38"/>
                    <a:pt x="30" y="35"/>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7" name="Freeform 27"/>
            <p:cNvSpPr/>
            <p:nvPr/>
          </p:nvSpPr>
          <p:spPr bwMode="auto">
            <a:xfrm>
              <a:off x="3855405" y="1781652"/>
              <a:ext cx="282575" cy="239713"/>
            </a:xfrm>
            <a:custGeom>
              <a:avLst/>
              <a:gdLst>
                <a:gd name="T0" fmla="*/ 95 w 95"/>
                <a:gd name="T1" fmla="*/ 8 h 80"/>
                <a:gd name="T2" fmla="*/ 23 w 95"/>
                <a:gd name="T3" fmla="*/ 73 h 80"/>
                <a:gd name="T4" fmla="*/ 2 w 95"/>
                <a:gd name="T5" fmla="*/ 79 h 80"/>
                <a:gd name="T6" fmla="*/ 86 w 95"/>
                <a:gd name="T7" fmla="*/ 0 h 80"/>
                <a:gd name="T8" fmla="*/ 95 w 95"/>
                <a:gd name="T9" fmla="*/ 8 h 80"/>
              </a:gdLst>
              <a:ahLst/>
              <a:cxnLst>
                <a:cxn ang="0">
                  <a:pos x="T0" y="T1"/>
                </a:cxn>
                <a:cxn ang="0">
                  <a:pos x="T2" y="T3"/>
                </a:cxn>
                <a:cxn ang="0">
                  <a:pos x="T4" y="T5"/>
                </a:cxn>
                <a:cxn ang="0">
                  <a:pos x="T6" y="T7"/>
                </a:cxn>
                <a:cxn ang="0">
                  <a:pos x="T8" y="T9"/>
                </a:cxn>
              </a:cxnLst>
              <a:rect l="0" t="0" r="r" b="b"/>
              <a:pathLst>
                <a:path w="95" h="80">
                  <a:moveTo>
                    <a:pt x="95" y="8"/>
                  </a:moveTo>
                  <a:cubicBezTo>
                    <a:pt x="94" y="8"/>
                    <a:pt x="23" y="73"/>
                    <a:pt x="23" y="73"/>
                  </a:cubicBezTo>
                  <a:cubicBezTo>
                    <a:pt x="23" y="73"/>
                    <a:pt x="3" y="80"/>
                    <a:pt x="2" y="79"/>
                  </a:cubicBezTo>
                  <a:cubicBezTo>
                    <a:pt x="0" y="79"/>
                    <a:pt x="86" y="0"/>
                    <a:pt x="86" y="0"/>
                  </a:cubicBezTo>
                  <a:lnTo>
                    <a:pt x="9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8" name="Freeform 28"/>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 name="T12" fmla="*/ 6 w 30"/>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30" h="220">
                  <a:moveTo>
                    <a:pt x="6" y="2"/>
                  </a:moveTo>
                  <a:lnTo>
                    <a:pt x="0" y="182"/>
                  </a:lnTo>
                  <a:lnTo>
                    <a:pt x="11" y="220"/>
                  </a:lnTo>
                  <a:lnTo>
                    <a:pt x="22" y="182"/>
                  </a:lnTo>
                  <a:lnTo>
                    <a:pt x="30" y="4"/>
                  </a:lnTo>
                  <a:lnTo>
                    <a:pt x="6" y="0"/>
                  </a:ln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9" name="Freeform 29"/>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Lst>
              <a:ahLst/>
              <a:cxnLst>
                <a:cxn ang="0">
                  <a:pos x="T0" y="T1"/>
                </a:cxn>
                <a:cxn ang="0">
                  <a:pos x="T2" y="T3"/>
                </a:cxn>
                <a:cxn ang="0">
                  <a:pos x="T4" y="T5"/>
                </a:cxn>
                <a:cxn ang="0">
                  <a:pos x="T6" y="T7"/>
                </a:cxn>
                <a:cxn ang="0">
                  <a:pos x="T8" y="T9"/>
                </a:cxn>
                <a:cxn ang="0">
                  <a:pos x="T10" y="T11"/>
                </a:cxn>
              </a:cxnLst>
              <a:rect l="0" t="0" r="r" b="b"/>
              <a:pathLst>
                <a:path w="30" h="220">
                  <a:moveTo>
                    <a:pt x="6" y="2"/>
                  </a:moveTo>
                  <a:lnTo>
                    <a:pt x="0" y="182"/>
                  </a:lnTo>
                  <a:lnTo>
                    <a:pt x="11" y="220"/>
                  </a:lnTo>
                  <a:lnTo>
                    <a:pt x="22" y="182"/>
                  </a:lnTo>
                  <a:lnTo>
                    <a:pt x="30" y="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0" name="Freeform 30"/>
            <p:cNvSpPr/>
            <p:nvPr/>
          </p:nvSpPr>
          <p:spPr bwMode="auto">
            <a:xfrm>
              <a:off x="4144330" y="1689577"/>
              <a:ext cx="36513" cy="53975"/>
            </a:xfrm>
            <a:custGeom>
              <a:avLst/>
              <a:gdLst>
                <a:gd name="T0" fmla="*/ 0 w 12"/>
                <a:gd name="T1" fmla="*/ 13 h 18"/>
                <a:gd name="T2" fmla="*/ 2 w 12"/>
                <a:gd name="T3" fmla="*/ 17 h 18"/>
                <a:gd name="T4" fmla="*/ 2 w 12"/>
                <a:gd name="T5" fmla="*/ 17 h 18"/>
                <a:gd name="T6" fmla="*/ 6 w 12"/>
                <a:gd name="T7" fmla="*/ 16 h 18"/>
                <a:gd name="T8" fmla="*/ 11 w 12"/>
                <a:gd name="T9" fmla="*/ 5 h 18"/>
                <a:gd name="T10" fmla="*/ 10 w 12"/>
                <a:gd name="T11" fmla="*/ 1 h 18"/>
                <a:gd name="T12" fmla="*/ 10 w 12"/>
                <a:gd name="T13" fmla="*/ 1 h 18"/>
                <a:gd name="T14" fmla="*/ 6 w 12"/>
                <a:gd name="T15" fmla="*/ 2 h 18"/>
                <a:gd name="T16" fmla="*/ 0 w 12"/>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0" y="13"/>
                  </a:moveTo>
                  <a:cubicBezTo>
                    <a:pt x="0" y="15"/>
                    <a:pt x="0" y="17"/>
                    <a:pt x="2" y="17"/>
                  </a:cubicBezTo>
                  <a:cubicBezTo>
                    <a:pt x="2" y="17"/>
                    <a:pt x="2" y="17"/>
                    <a:pt x="2" y="17"/>
                  </a:cubicBezTo>
                  <a:cubicBezTo>
                    <a:pt x="3" y="18"/>
                    <a:pt x="5" y="18"/>
                    <a:pt x="6" y="16"/>
                  </a:cubicBezTo>
                  <a:cubicBezTo>
                    <a:pt x="11" y="5"/>
                    <a:pt x="11" y="5"/>
                    <a:pt x="11" y="5"/>
                  </a:cubicBezTo>
                  <a:cubicBezTo>
                    <a:pt x="12" y="4"/>
                    <a:pt x="11" y="2"/>
                    <a:pt x="10" y="1"/>
                  </a:cubicBezTo>
                  <a:cubicBezTo>
                    <a:pt x="10" y="1"/>
                    <a:pt x="10" y="1"/>
                    <a:pt x="10" y="1"/>
                  </a:cubicBezTo>
                  <a:cubicBezTo>
                    <a:pt x="8" y="0"/>
                    <a:pt x="7" y="1"/>
                    <a:pt x="6" y="2"/>
                  </a:cubicBez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1" name="Freeform 31"/>
            <p:cNvSpPr/>
            <p:nvPr/>
          </p:nvSpPr>
          <p:spPr bwMode="auto">
            <a:xfrm>
              <a:off x="4225292" y="3542189"/>
              <a:ext cx="109538" cy="111125"/>
            </a:xfrm>
            <a:custGeom>
              <a:avLst/>
              <a:gdLst>
                <a:gd name="T0" fmla="*/ 31 w 37"/>
                <a:gd name="T1" fmla="*/ 8 h 37"/>
                <a:gd name="T2" fmla="*/ 7 w 37"/>
                <a:gd name="T3" fmla="*/ 7 h 37"/>
                <a:gd name="T4" fmla="*/ 6 w 37"/>
                <a:gd name="T5" fmla="*/ 30 h 37"/>
                <a:gd name="T6" fmla="*/ 30 w 37"/>
                <a:gd name="T7" fmla="*/ 31 h 37"/>
                <a:gd name="T8" fmla="*/ 31 w 37"/>
                <a:gd name="T9" fmla="*/ 8 h 37"/>
              </a:gdLst>
              <a:ahLst/>
              <a:cxnLst>
                <a:cxn ang="0">
                  <a:pos x="T0" y="T1"/>
                </a:cxn>
                <a:cxn ang="0">
                  <a:pos x="T2" y="T3"/>
                </a:cxn>
                <a:cxn ang="0">
                  <a:pos x="T4" y="T5"/>
                </a:cxn>
                <a:cxn ang="0">
                  <a:pos x="T6" y="T7"/>
                </a:cxn>
                <a:cxn ang="0">
                  <a:pos x="T8" y="T9"/>
                </a:cxn>
              </a:cxnLst>
              <a:rect l="0" t="0" r="r" b="b"/>
              <a:pathLst>
                <a:path w="37" h="37">
                  <a:moveTo>
                    <a:pt x="31" y="8"/>
                  </a:moveTo>
                  <a:cubicBezTo>
                    <a:pt x="25" y="1"/>
                    <a:pt x="14" y="0"/>
                    <a:pt x="7" y="7"/>
                  </a:cubicBezTo>
                  <a:cubicBezTo>
                    <a:pt x="0" y="13"/>
                    <a:pt x="0" y="23"/>
                    <a:pt x="6" y="30"/>
                  </a:cubicBezTo>
                  <a:cubicBezTo>
                    <a:pt x="12" y="37"/>
                    <a:pt x="23" y="37"/>
                    <a:pt x="30" y="31"/>
                  </a:cubicBezTo>
                  <a:cubicBezTo>
                    <a:pt x="36" y="25"/>
                    <a:pt x="37" y="15"/>
                    <a:pt x="3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2" name="Freeform 32"/>
            <p:cNvSpPr/>
            <p:nvPr/>
          </p:nvSpPr>
          <p:spPr bwMode="auto">
            <a:xfrm>
              <a:off x="4280855" y="3613627"/>
              <a:ext cx="134938" cy="338138"/>
            </a:xfrm>
            <a:custGeom>
              <a:avLst/>
              <a:gdLst>
                <a:gd name="T0" fmla="*/ 10 w 45"/>
                <a:gd name="T1" fmla="*/ 0 h 113"/>
                <a:gd name="T2" fmla="*/ 45 w 45"/>
                <a:gd name="T3" fmla="*/ 90 h 113"/>
                <a:gd name="T4" fmla="*/ 44 w 45"/>
                <a:gd name="T5" fmla="*/ 112 h 113"/>
                <a:gd name="T6" fmla="*/ 0 w 45"/>
                <a:gd name="T7" fmla="*/ 5 h 113"/>
                <a:gd name="T8" fmla="*/ 10 w 45"/>
                <a:gd name="T9" fmla="*/ 0 h 113"/>
              </a:gdLst>
              <a:ahLst/>
              <a:cxnLst>
                <a:cxn ang="0">
                  <a:pos x="T0" y="T1"/>
                </a:cxn>
                <a:cxn ang="0">
                  <a:pos x="T2" y="T3"/>
                </a:cxn>
                <a:cxn ang="0">
                  <a:pos x="T4" y="T5"/>
                </a:cxn>
                <a:cxn ang="0">
                  <a:pos x="T6" y="T7"/>
                </a:cxn>
                <a:cxn ang="0">
                  <a:pos x="T8" y="T9"/>
                </a:cxn>
              </a:cxnLst>
              <a:rect l="0" t="0" r="r" b="b"/>
              <a:pathLst>
                <a:path w="45" h="113">
                  <a:moveTo>
                    <a:pt x="10" y="0"/>
                  </a:moveTo>
                  <a:cubicBezTo>
                    <a:pt x="11" y="0"/>
                    <a:pt x="45" y="90"/>
                    <a:pt x="45" y="90"/>
                  </a:cubicBezTo>
                  <a:cubicBezTo>
                    <a:pt x="45" y="90"/>
                    <a:pt x="45" y="111"/>
                    <a:pt x="44" y="112"/>
                  </a:cubicBezTo>
                  <a:cubicBezTo>
                    <a:pt x="43" y="113"/>
                    <a:pt x="0" y="5"/>
                    <a:pt x="0" y="5"/>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3" name="Freeform 33"/>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 name="T12" fmla="*/ 4 w 209"/>
                <a:gd name="T13" fmla="*/ 22 h 94"/>
              </a:gdLst>
              <a:ahLst/>
              <a:cxnLst>
                <a:cxn ang="0">
                  <a:pos x="T0" y="T1"/>
                </a:cxn>
                <a:cxn ang="0">
                  <a:pos x="T2" y="T3"/>
                </a:cxn>
                <a:cxn ang="0">
                  <a:pos x="T4" y="T5"/>
                </a:cxn>
                <a:cxn ang="0">
                  <a:pos x="T6" y="T7"/>
                </a:cxn>
                <a:cxn ang="0">
                  <a:pos x="T8" y="T9"/>
                </a:cxn>
                <a:cxn ang="0">
                  <a:pos x="T10" y="T11"/>
                </a:cxn>
                <a:cxn ang="0">
                  <a:pos x="T12" y="T13"/>
                </a:cxn>
              </a:cxnLst>
              <a:rect l="0" t="0" r="r" b="b"/>
              <a:pathLst>
                <a:path w="209" h="94">
                  <a:moveTo>
                    <a:pt x="4" y="22"/>
                  </a:moveTo>
                  <a:lnTo>
                    <a:pt x="169" y="92"/>
                  </a:lnTo>
                  <a:lnTo>
                    <a:pt x="209" y="94"/>
                  </a:lnTo>
                  <a:lnTo>
                    <a:pt x="177" y="71"/>
                  </a:lnTo>
                  <a:lnTo>
                    <a:pt x="13" y="0"/>
                  </a:lnTo>
                  <a:lnTo>
                    <a:pt x="0" y="20"/>
                  </a:lnTo>
                  <a:lnTo>
                    <a:pt x="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4" name="Freeform 34"/>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Lst>
              <a:ahLst/>
              <a:cxnLst>
                <a:cxn ang="0">
                  <a:pos x="T0" y="T1"/>
                </a:cxn>
                <a:cxn ang="0">
                  <a:pos x="T2" y="T3"/>
                </a:cxn>
                <a:cxn ang="0">
                  <a:pos x="T4" y="T5"/>
                </a:cxn>
                <a:cxn ang="0">
                  <a:pos x="T6" y="T7"/>
                </a:cxn>
                <a:cxn ang="0">
                  <a:pos x="T8" y="T9"/>
                </a:cxn>
                <a:cxn ang="0">
                  <a:pos x="T10" y="T11"/>
                </a:cxn>
              </a:cxnLst>
              <a:rect l="0" t="0" r="r" b="b"/>
              <a:pathLst>
                <a:path w="209" h="94">
                  <a:moveTo>
                    <a:pt x="4" y="22"/>
                  </a:moveTo>
                  <a:lnTo>
                    <a:pt x="169" y="92"/>
                  </a:lnTo>
                  <a:lnTo>
                    <a:pt x="209" y="94"/>
                  </a:lnTo>
                  <a:lnTo>
                    <a:pt x="177" y="71"/>
                  </a:lnTo>
                  <a:lnTo>
                    <a:pt x="13" y="0"/>
                  </a:lnTo>
                  <a:lnTo>
                    <a:pt x="0" y="2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5" name="Freeform 35"/>
            <p:cNvSpPr/>
            <p:nvPr/>
          </p:nvSpPr>
          <p:spPr bwMode="auto">
            <a:xfrm>
              <a:off x="4215767" y="3535839"/>
              <a:ext cx="44450" cy="46038"/>
            </a:xfrm>
            <a:custGeom>
              <a:avLst/>
              <a:gdLst>
                <a:gd name="T0" fmla="*/ 9 w 15"/>
                <a:gd name="T1" fmla="*/ 14 h 15"/>
                <a:gd name="T2" fmla="*/ 14 w 15"/>
                <a:gd name="T3" fmla="*/ 14 h 15"/>
                <a:gd name="T4" fmla="*/ 14 w 15"/>
                <a:gd name="T5" fmla="*/ 14 h 15"/>
                <a:gd name="T6" fmla="*/ 14 w 15"/>
                <a:gd name="T7" fmla="*/ 10 h 15"/>
                <a:gd name="T8" fmla="*/ 6 w 15"/>
                <a:gd name="T9" fmla="*/ 1 h 15"/>
                <a:gd name="T10" fmla="*/ 1 w 15"/>
                <a:gd name="T11" fmla="*/ 1 h 15"/>
                <a:gd name="T12" fmla="*/ 1 w 15"/>
                <a:gd name="T13" fmla="*/ 1 h 15"/>
                <a:gd name="T14" fmla="*/ 1 w 15"/>
                <a:gd name="T15" fmla="*/ 5 h 15"/>
                <a:gd name="T16" fmla="*/ 9 w 15"/>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9" y="14"/>
                  </a:moveTo>
                  <a:cubicBezTo>
                    <a:pt x="11" y="15"/>
                    <a:pt x="12" y="15"/>
                    <a:pt x="14" y="14"/>
                  </a:cubicBezTo>
                  <a:cubicBezTo>
                    <a:pt x="14" y="14"/>
                    <a:pt x="14" y="14"/>
                    <a:pt x="14" y="14"/>
                  </a:cubicBezTo>
                  <a:cubicBezTo>
                    <a:pt x="15" y="13"/>
                    <a:pt x="15" y="11"/>
                    <a:pt x="14" y="10"/>
                  </a:cubicBezTo>
                  <a:cubicBezTo>
                    <a:pt x="6" y="1"/>
                    <a:pt x="6" y="1"/>
                    <a:pt x="6" y="1"/>
                  </a:cubicBezTo>
                  <a:cubicBezTo>
                    <a:pt x="5" y="0"/>
                    <a:pt x="3" y="0"/>
                    <a:pt x="1" y="1"/>
                  </a:cubicBezTo>
                  <a:cubicBezTo>
                    <a:pt x="1" y="1"/>
                    <a:pt x="1" y="1"/>
                    <a:pt x="1" y="1"/>
                  </a:cubicBezTo>
                  <a:cubicBezTo>
                    <a:pt x="0" y="2"/>
                    <a:pt x="0" y="4"/>
                    <a:pt x="1" y="5"/>
                  </a:cubicBezTo>
                  <a:lnTo>
                    <a:pt x="9"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6" name="Freeform 36"/>
            <p:cNvSpPr/>
            <p:nvPr/>
          </p:nvSpPr>
          <p:spPr bwMode="auto">
            <a:xfrm>
              <a:off x="983617" y="2889727"/>
              <a:ext cx="109538" cy="109538"/>
            </a:xfrm>
            <a:custGeom>
              <a:avLst/>
              <a:gdLst>
                <a:gd name="T0" fmla="*/ 31 w 37"/>
                <a:gd name="T1" fmla="*/ 7 h 37"/>
                <a:gd name="T2" fmla="*/ 7 w 37"/>
                <a:gd name="T3" fmla="*/ 6 h 37"/>
                <a:gd name="T4" fmla="*/ 6 w 37"/>
                <a:gd name="T5" fmla="*/ 30 h 37"/>
                <a:gd name="T6" fmla="*/ 30 w 37"/>
                <a:gd name="T7" fmla="*/ 31 h 37"/>
                <a:gd name="T8" fmla="*/ 31 w 37"/>
                <a:gd name="T9" fmla="*/ 7 h 37"/>
              </a:gdLst>
              <a:ahLst/>
              <a:cxnLst>
                <a:cxn ang="0">
                  <a:pos x="T0" y="T1"/>
                </a:cxn>
                <a:cxn ang="0">
                  <a:pos x="T2" y="T3"/>
                </a:cxn>
                <a:cxn ang="0">
                  <a:pos x="T4" y="T5"/>
                </a:cxn>
                <a:cxn ang="0">
                  <a:pos x="T6" y="T7"/>
                </a:cxn>
                <a:cxn ang="0">
                  <a:pos x="T8" y="T9"/>
                </a:cxn>
              </a:cxnLst>
              <a:rect l="0" t="0" r="r" b="b"/>
              <a:pathLst>
                <a:path w="37" h="37">
                  <a:moveTo>
                    <a:pt x="31" y="7"/>
                  </a:moveTo>
                  <a:cubicBezTo>
                    <a:pt x="25" y="0"/>
                    <a:pt x="14" y="0"/>
                    <a:pt x="7" y="6"/>
                  </a:cubicBezTo>
                  <a:cubicBezTo>
                    <a:pt x="1" y="12"/>
                    <a:pt x="0" y="23"/>
                    <a:pt x="6" y="30"/>
                  </a:cubicBezTo>
                  <a:cubicBezTo>
                    <a:pt x="12" y="36"/>
                    <a:pt x="23" y="37"/>
                    <a:pt x="30" y="31"/>
                  </a:cubicBezTo>
                  <a:cubicBezTo>
                    <a:pt x="36" y="25"/>
                    <a:pt x="37" y="14"/>
                    <a:pt x="3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7" name="Freeform 37"/>
            <p:cNvSpPr/>
            <p:nvPr/>
          </p:nvSpPr>
          <p:spPr bwMode="auto">
            <a:xfrm>
              <a:off x="1039180" y="2957989"/>
              <a:ext cx="138113" cy="339725"/>
            </a:xfrm>
            <a:custGeom>
              <a:avLst/>
              <a:gdLst>
                <a:gd name="T0" fmla="*/ 10 w 46"/>
                <a:gd name="T1" fmla="*/ 0 h 114"/>
                <a:gd name="T2" fmla="*/ 46 w 46"/>
                <a:gd name="T3" fmla="*/ 91 h 114"/>
                <a:gd name="T4" fmla="*/ 44 w 46"/>
                <a:gd name="T5" fmla="*/ 113 h 114"/>
                <a:gd name="T6" fmla="*/ 0 w 46"/>
                <a:gd name="T7" fmla="*/ 6 h 114"/>
                <a:gd name="T8" fmla="*/ 10 w 46"/>
                <a:gd name="T9" fmla="*/ 0 h 114"/>
              </a:gdLst>
              <a:ahLst/>
              <a:cxnLst>
                <a:cxn ang="0">
                  <a:pos x="T0" y="T1"/>
                </a:cxn>
                <a:cxn ang="0">
                  <a:pos x="T2" y="T3"/>
                </a:cxn>
                <a:cxn ang="0">
                  <a:pos x="T4" y="T5"/>
                </a:cxn>
                <a:cxn ang="0">
                  <a:pos x="T6" y="T7"/>
                </a:cxn>
                <a:cxn ang="0">
                  <a:pos x="T8" y="T9"/>
                </a:cxn>
              </a:cxnLst>
              <a:rect l="0" t="0" r="r" b="b"/>
              <a:pathLst>
                <a:path w="46" h="114">
                  <a:moveTo>
                    <a:pt x="10" y="0"/>
                  </a:moveTo>
                  <a:cubicBezTo>
                    <a:pt x="11" y="1"/>
                    <a:pt x="46" y="91"/>
                    <a:pt x="46" y="91"/>
                  </a:cubicBezTo>
                  <a:cubicBezTo>
                    <a:pt x="46" y="91"/>
                    <a:pt x="45" y="111"/>
                    <a:pt x="44" y="113"/>
                  </a:cubicBezTo>
                  <a:cubicBezTo>
                    <a:pt x="43" y="114"/>
                    <a:pt x="0" y="6"/>
                    <a:pt x="0" y="6"/>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8" name="Freeform 38"/>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 name="T12" fmla="*/ 2 w 206"/>
                <a:gd name="T13" fmla="*/ 23 h 94"/>
              </a:gdLst>
              <a:ahLst/>
              <a:cxnLst>
                <a:cxn ang="0">
                  <a:pos x="T0" y="T1"/>
                </a:cxn>
                <a:cxn ang="0">
                  <a:pos x="T2" y="T3"/>
                </a:cxn>
                <a:cxn ang="0">
                  <a:pos x="T4" y="T5"/>
                </a:cxn>
                <a:cxn ang="0">
                  <a:pos x="T6" y="T7"/>
                </a:cxn>
                <a:cxn ang="0">
                  <a:pos x="T8" y="T9"/>
                </a:cxn>
                <a:cxn ang="0">
                  <a:pos x="T10" y="T11"/>
                </a:cxn>
                <a:cxn ang="0">
                  <a:pos x="T12" y="T13"/>
                </a:cxn>
              </a:cxnLst>
              <a:rect l="0" t="0" r="r" b="b"/>
              <a:pathLst>
                <a:path w="206" h="94">
                  <a:moveTo>
                    <a:pt x="2" y="23"/>
                  </a:moveTo>
                  <a:lnTo>
                    <a:pt x="167" y="92"/>
                  </a:lnTo>
                  <a:lnTo>
                    <a:pt x="206" y="94"/>
                  </a:lnTo>
                  <a:lnTo>
                    <a:pt x="175" y="72"/>
                  </a:lnTo>
                  <a:lnTo>
                    <a:pt x="11" y="0"/>
                  </a:lnTo>
                  <a:lnTo>
                    <a:pt x="0" y="23"/>
                  </a:lnTo>
                  <a:lnTo>
                    <a:pt x="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9" name="Freeform 39"/>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Lst>
              <a:ahLst/>
              <a:cxnLst>
                <a:cxn ang="0">
                  <a:pos x="T0" y="T1"/>
                </a:cxn>
                <a:cxn ang="0">
                  <a:pos x="T2" y="T3"/>
                </a:cxn>
                <a:cxn ang="0">
                  <a:pos x="T4" y="T5"/>
                </a:cxn>
                <a:cxn ang="0">
                  <a:pos x="T6" y="T7"/>
                </a:cxn>
                <a:cxn ang="0">
                  <a:pos x="T8" y="T9"/>
                </a:cxn>
                <a:cxn ang="0">
                  <a:pos x="T10" y="T11"/>
                </a:cxn>
              </a:cxnLst>
              <a:rect l="0" t="0" r="r" b="b"/>
              <a:pathLst>
                <a:path w="206" h="94">
                  <a:moveTo>
                    <a:pt x="2" y="23"/>
                  </a:moveTo>
                  <a:lnTo>
                    <a:pt x="167" y="92"/>
                  </a:lnTo>
                  <a:lnTo>
                    <a:pt x="206" y="94"/>
                  </a:lnTo>
                  <a:lnTo>
                    <a:pt x="175" y="72"/>
                  </a:lnTo>
                  <a:lnTo>
                    <a:pt x="11" y="0"/>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0" name="Freeform 40"/>
            <p:cNvSpPr/>
            <p:nvPr/>
          </p:nvSpPr>
          <p:spPr bwMode="auto">
            <a:xfrm>
              <a:off x="974092" y="2880202"/>
              <a:ext cx="44450" cy="47625"/>
            </a:xfrm>
            <a:custGeom>
              <a:avLst/>
              <a:gdLst>
                <a:gd name="T0" fmla="*/ 10 w 15"/>
                <a:gd name="T1" fmla="*/ 15 h 16"/>
                <a:gd name="T2" fmla="*/ 14 w 15"/>
                <a:gd name="T3" fmla="*/ 15 h 16"/>
                <a:gd name="T4" fmla="*/ 14 w 15"/>
                <a:gd name="T5" fmla="*/ 15 h 16"/>
                <a:gd name="T6" fmla="*/ 14 w 15"/>
                <a:gd name="T7" fmla="*/ 10 h 16"/>
                <a:gd name="T8" fmla="*/ 6 w 15"/>
                <a:gd name="T9" fmla="*/ 1 h 16"/>
                <a:gd name="T10" fmla="*/ 2 w 15"/>
                <a:gd name="T11" fmla="*/ 1 h 16"/>
                <a:gd name="T12" fmla="*/ 2 w 15"/>
                <a:gd name="T13" fmla="*/ 1 h 16"/>
                <a:gd name="T14" fmla="*/ 1 w 15"/>
                <a:gd name="T15" fmla="*/ 6 h 16"/>
                <a:gd name="T16" fmla="*/ 10 w 1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5"/>
                  </a:moveTo>
                  <a:cubicBezTo>
                    <a:pt x="11" y="16"/>
                    <a:pt x="13" y="16"/>
                    <a:pt x="14" y="15"/>
                  </a:cubicBezTo>
                  <a:cubicBezTo>
                    <a:pt x="14" y="15"/>
                    <a:pt x="14" y="15"/>
                    <a:pt x="14" y="15"/>
                  </a:cubicBezTo>
                  <a:cubicBezTo>
                    <a:pt x="15" y="14"/>
                    <a:pt x="15" y="12"/>
                    <a:pt x="14" y="10"/>
                  </a:cubicBezTo>
                  <a:cubicBezTo>
                    <a:pt x="6" y="1"/>
                    <a:pt x="6" y="1"/>
                    <a:pt x="6" y="1"/>
                  </a:cubicBezTo>
                  <a:cubicBezTo>
                    <a:pt x="5" y="0"/>
                    <a:pt x="3" y="0"/>
                    <a:pt x="2" y="1"/>
                  </a:cubicBezTo>
                  <a:cubicBezTo>
                    <a:pt x="2" y="1"/>
                    <a:pt x="2" y="1"/>
                    <a:pt x="2" y="1"/>
                  </a:cubicBezTo>
                  <a:cubicBezTo>
                    <a:pt x="0" y="2"/>
                    <a:pt x="0" y="4"/>
                    <a:pt x="1" y="6"/>
                  </a:cubicBez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1" name="Freeform 41"/>
            <p:cNvSpPr/>
            <p:nvPr/>
          </p:nvSpPr>
          <p:spPr bwMode="auto">
            <a:xfrm>
              <a:off x="3156905" y="3935889"/>
              <a:ext cx="114300" cy="114300"/>
            </a:xfrm>
            <a:custGeom>
              <a:avLst/>
              <a:gdLst>
                <a:gd name="T0" fmla="*/ 33 w 38"/>
                <a:gd name="T1" fmla="*/ 28 h 38"/>
                <a:gd name="T2" fmla="*/ 28 w 38"/>
                <a:gd name="T3" fmla="*/ 5 h 38"/>
                <a:gd name="T4" fmla="*/ 5 w 38"/>
                <a:gd name="T5" fmla="*/ 10 h 38"/>
                <a:gd name="T6" fmla="*/ 10 w 38"/>
                <a:gd name="T7" fmla="*/ 33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38" y="21"/>
                    <a:pt x="35" y="10"/>
                    <a:pt x="28" y="5"/>
                  </a:cubicBezTo>
                  <a:cubicBezTo>
                    <a:pt x="20" y="0"/>
                    <a:pt x="10" y="3"/>
                    <a:pt x="5" y="10"/>
                  </a:cubicBezTo>
                  <a:cubicBezTo>
                    <a:pt x="0" y="18"/>
                    <a:pt x="2" y="28"/>
                    <a:pt x="10" y="33"/>
                  </a:cubicBezTo>
                  <a:cubicBezTo>
                    <a:pt x="17" y="38"/>
                    <a:pt x="28" y="36"/>
                    <a:pt x="3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2" name="Freeform 42"/>
            <p:cNvSpPr/>
            <p:nvPr/>
          </p:nvSpPr>
          <p:spPr bwMode="auto">
            <a:xfrm>
              <a:off x="2904492" y="4002564"/>
              <a:ext cx="303213" cy="211138"/>
            </a:xfrm>
            <a:custGeom>
              <a:avLst/>
              <a:gdLst>
                <a:gd name="T0" fmla="*/ 102 w 102"/>
                <a:gd name="T1" fmla="*/ 9 h 71"/>
                <a:gd name="T2" fmla="*/ 23 w 102"/>
                <a:gd name="T3" fmla="*/ 66 h 71"/>
                <a:gd name="T4" fmla="*/ 2 w 102"/>
                <a:gd name="T5" fmla="*/ 70 h 71"/>
                <a:gd name="T6" fmla="*/ 94 w 102"/>
                <a:gd name="T7" fmla="*/ 0 h 71"/>
                <a:gd name="T8" fmla="*/ 102 w 102"/>
                <a:gd name="T9" fmla="*/ 9 h 71"/>
              </a:gdLst>
              <a:ahLst/>
              <a:cxnLst>
                <a:cxn ang="0">
                  <a:pos x="T0" y="T1"/>
                </a:cxn>
                <a:cxn ang="0">
                  <a:pos x="T2" y="T3"/>
                </a:cxn>
                <a:cxn ang="0">
                  <a:pos x="T4" y="T5"/>
                </a:cxn>
                <a:cxn ang="0">
                  <a:pos x="T6" y="T7"/>
                </a:cxn>
                <a:cxn ang="0">
                  <a:pos x="T8" y="T9"/>
                </a:cxn>
              </a:cxnLst>
              <a:rect l="0" t="0" r="r" b="b"/>
              <a:pathLst>
                <a:path w="102" h="71">
                  <a:moveTo>
                    <a:pt x="102" y="9"/>
                  </a:moveTo>
                  <a:cubicBezTo>
                    <a:pt x="102" y="10"/>
                    <a:pt x="23" y="66"/>
                    <a:pt x="23" y="66"/>
                  </a:cubicBezTo>
                  <a:cubicBezTo>
                    <a:pt x="23" y="66"/>
                    <a:pt x="3" y="71"/>
                    <a:pt x="2" y="70"/>
                  </a:cubicBezTo>
                  <a:cubicBezTo>
                    <a:pt x="0" y="69"/>
                    <a:pt x="94" y="0"/>
                    <a:pt x="94" y="0"/>
                  </a:cubicBezTo>
                  <a:lnTo>
                    <a:pt x="10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3" name="Freeform 43"/>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 name="T12" fmla="*/ 26 w 49"/>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49" h="220">
                  <a:moveTo>
                    <a:pt x="26" y="2"/>
                  </a:moveTo>
                  <a:lnTo>
                    <a:pt x="0" y="182"/>
                  </a:lnTo>
                  <a:lnTo>
                    <a:pt x="7" y="220"/>
                  </a:lnTo>
                  <a:lnTo>
                    <a:pt x="22" y="184"/>
                  </a:lnTo>
                  <a:lnTo>
                    <a:pt x="49" y="8"/>
                  </a:lnTo>
                  <a:lnTo>
                    <a:pt x="26" y="0"/>
                  </a:lnTo>
                  <a:lnTo>
                    <a:pt x="2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4" name="Freeform 44"/>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Lst>
              <a:ahLst/>
              <a:cxnLst>
                <a:cxn ang="0">
                  <a:pos x="T0" y="T1"/>
                </a:cxn>
                <a:cxn ang="0">
                  <a:pos x="T2" y="T3"/>
                </a:cxn>
                <a:cxn ang="0">
                  <a:pos x="T4" y="T5"/>
                </a:cxn>
                <a:cxn ang="0">
                  <a:pos x="T6" y="T7"/>
                </a:cxn>
                <a:cxn ang="0">
                  <a:pos x="T8" y="T9"/>
                </a:cxn>
                <a:cxn ang="0">
                  <a:pos x="T10" y="T11"/>
                </a:cxn>
              </a:cxnLst>
              <a:rect l="0" t="0" r="r" b="b"/>
              <a:pathLst>
                <a:path w="49" h="220">
                  <a:moveTo>
                    <a:pt x="26" y="2"/>
                  </a:moveTo>
                  <a:lnTo>
                    <a:pt x="0" y="182"/>
                  </a:lnTo>
                  <a:lnTo>
                    <a:pt x="7" y="220"/>
                  </a:lnTo>
                  <a:lnTo>
                    <a:pt x="22" y="184"/>
                  </a:lnTo>
                  <a:lnTo>
                    <a:pt x="49" y="8"/>
                  </a:lnTo>
                  <a:lnTo>
                    <a:pt x="2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5" name="Freeform 45"/>
            <p:cNvSpPr/>
            <p:nvPr/>
          </p:nvSpPr>
          <p:spPr bwMode="auto">
            <a:xfrm>
              <a:off x="3220405" y="3918427"/>
              <a:ext cx="41275" cy="50800"/>
            </a:xfrm>
            <a:custGeom>
              <a:avLst/>
              <a:gdLst>
                <a:gd name="T0" fmla="*/ 1 w 14"/>
                <a:gd name="T1" fmla="*/ 12 h 17"/>
                <a:gd name="T2" fmla="*/ 2 w 14"/>
                <a:gd name="T3" fmla="*/ 16 h 17"/>
                <a:gd name="T4" fmla="*/ 2 w 14"/>
                <a:gd name="T5" fmla="*/ 16 h 17"/>
                <a:gd name="T6" fmla="*/ 6 w 14"/>
                <a:gd name="T7" fmla="*/ 15 h 17"/>
                <a:gd name="T8" fmla="*/ 13 w 14"/>
                <a:gd name="T9" fmla="*/ 5 h 17"/>
                <a:gd name="T10" fmla="*/ 12 w 14"/>
                <a:gd name="T11" fmla="*/ 1 h 17"/>
                <a:gd name="T12" fmla="*/ 12 w 14"/>
                <a:gd name="T13" fmla="*/ 1 h 17"/>
                <a:gd name="T14" fmla="*/ 8 w 14"/>
                <a:gd name="T15" fmla="*/ 2 h 17"/>
                <a:gd name="T16" fmla="*/ 1 w 14"/>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 y="12"/>
                  </a:moveTo>
                  <a:cubicBezTo>
                    <a:pt x="0" y="13"/>
                    <a:pt x="1" y="15"/>
                    <a:pt x="2" y="16"/>
                  </a:cubicBezTo>
                  <a:cubicBezTo>
                    <a:pt x="2" y="16"/>
                    <a:pt x="2" y="16"/>
                    <a:pt x="2" y="16"/>
                  </a:cubicBezTo>
                  <a:cubicBezTo>
                    <a:pt x="4" y="17"/>
                    <a:pt x="5" y="17"/>
                    <a:pt x="6" y="15"/>
                  </a:cubicBezTo>
                  <a:cubicBezTo>
                    <a:pt x="13" y="5"/>
                    <a:pt x="13" y="5"/>
                    <a:pt x="13" y="5"/>
                  </a:cubicBezTo>
                  <a:cubicBezTo>
                    <a:pt x="14" y="4"/>
                    <a:pt x="14" y="2"/>
                    <a:pt x="12" y="1"/>
                  </a:cubicBezTo>
                  <a:cubicBezTo>
                    <a:pt x="12" y="1"/>
                    <a:pt x="12" y="1"/>
                    <a:pt x="12" y="1"/>
                  </a:cubicBezTo>
                  <a:cubicBezTo>
                    <a:pt x="11" y="0"/>
                    <a:pt x="9" y="0"/>
                    <a:pt x="8" y="2"/>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6" name="Freeform 46"/>
            <p:cNvSpPr>
              <a:spLocks noEditPoints="1"/>
            </p:cNvSpPr>
            <p:nvPr/>
          </p:nvSpPr>
          <p:spPr bwMode="auto">
            <a:xfrm>
              <a:off x="4379280" y="2873852"/>
              <a:ext cx="179388" cy="488950"/>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4 h 164"/>
                <a:gd name="T16" fmla="*/ 4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8"/>
                    <a:pt x="46" y="164"/>
                    <a:pt x="30" y="164"/>
                  </a:cubicBezTo>
                  <a:cubicBezTo>
                    <a:pt x="13" y="164"/>
                    <a:pt x="0" y="128"/>
                    <a:pt x="0" y="82"/>
                  </a:cubicBezTo>
                  <a:cubicBezTo>
                    <a:pt x="0" y="37"/>
                    <a:pt x="13" y="0"/>
                    <a:pt x="30" y="0"/>
                  </a:cubicBezTo>
                  <a:close/>
                  <a:moveTo>
                    <a:pt x="30" y="151"/>
                  </a:moveTo>
                  <a:cubicBezTo>
                    <a:pt x="44" y="151"/>
                    <a:pt x="55" y="120"/>
                    <a:pt x="55" y="82"/>
                  </a:cubicBezTo>
                  <a:cubicBezTo>
                    <a:pt x="55" y="44"/>
                    <a:pt x="44" y="14"/>
                    <a:pt x="30" y="14"/>
                  </a:cubicBezTo>
                  <a:cubicBezTo>
                    <a:pt x="16" y="14"/>
                    <a:pt x="4" y="44"/>
                    <a:pt x="4" y="82"/>
                  </a:cubicBezTo>
                  <a:cubicBezTo>
                    <a:pt x="4"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7" name="Freeform 47"/>
            <p:cNvSpPr>
              <a:spLocks noEditPoints="1"/>
            </p:cNvSpPr>
            <p:nvPr/>
          </p:nvSpPr>
          <p:spPr bwMode="auto">
            <a:xfrm>
              <a:off x="4225292" y="3029427"/>
              <a:ext cx="485775" cy="179388"/>
            </a:xfrm>
            <a:custGeom>
              <a:avLst/>
              <a:gdLst>
                <a:gd name="T0" fmla="*/ 0 w 163"/>
                <a:gd name="T1" fmla="*/ 30 h 60"/>
                <a:gd name="T2" fmla="*/ 82 w 163"/>
                <a:gd name="T3" fmla="*/ 0 h 60"/>
                <a:gd name="T4" fmla="*/ 163 w 163"/>
                <a:gd name="T5" fmla="*/ 30 h 60"/>
                <a:gd name="T6" fmla="*/ 82 w 163"/>
                <a:gd name="T7" fmla="*/ 60 h 60"/>
                <a:gd name="T8" fmla="*/ 0 w 163"/>
                <a:gd name="T9" fmla="*/ 30 h 60"/>
                <a:gd name="T10" fmla="*/ 150 w 163"/>
                <a:gd name="T11" fmla="*/ 30 h 60"/>
                <a:gd name="T12" fmla="*/ 82 w 163"/>
                <a:gd name="T13" fmla="*/ 5 h 60"/>
                <a:gd name="T14" fmla="*/ 13 w 163"/>
                <a:gd name="T15" fmla="*/ 30 h 60"/>
                <a:gd name="T16" fmla="*/ 82 w 163"/>
                <a:gd name="T17" fmla="*/ 56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4"/>
                    <a:pt x="36" y="0"/>
                    <a:pt x="82" y="0"/>
                  </a:cubicBezTo>
                  <a:cubicBezTo>
                    <a:pt x="127" y="0"/>
                    <a:pt x="163" y="14"/>
                    <a:pt x="163" y="30"/>
                  </a:cubicBezTo>
                  <a:cubicBezTo>
                    <a:pt x="163" y="47"/>
                    <a:pt x="127" y="60"/>
                    <a:pt x="82" y="60"/>
                  </a:cubicBezTo>
                  <a:cubicBezTo>
                    <a:pt x="36" y="60"/>
                    <a:pt x="0" y="47"/>
                    <a:pt x="0" y="30"/>
                  </a:cubicBezTo>
                  <a:close/>
                  <a:moveTo>
                    <a:pt x="150" y="30"/>
                  </a:moveTo>
                  <a:cubicBezTo>
                    <a:pt x="150" y="16"/>
                    <a:pt x="119" y="5"/>
                    <a:pt x="82" y="5"/>
                  </a:cubicBezTo>
                  <a:cubicBezTo>
                    <a:pt x="44" y="5"/>
                    <a:pt x="13" y="16"/>
                    <a:pt x="13" y="30"/>
                  </a:cubicBezTo>
                  <a:cubicBezTo>
                    <a:pt x="13" y="44"/>
                    <a:pt x="44" y="56"/>
                    <a:pt x="82" y="56"/>
                  </a:cubicBezTo>
                  <a:cubicBezTo>
                    <a:pt x="119" y="56"/>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8" name="Freeform 48"/>
            <p:cNvSpPr>
              <a:spLocks noEditPoints="1"/>
            </p:cNvSpPr>
            <p:nvPr/>
          </p:nvSpPr>
          <p:spPr bwMode="auto">
            <a:xfrm>
              <a:off x="4260217" y="2913539"/>
              <a:ext cx="414338" cy="414338"/>
            </a:xfrm>
            <a:custGeom>
              <a:avLst/>
              <a:gdLst>
                <a:gd name="T0" fmla="*/ 12 w 139"/>
                <a:gd name="T1" fmla="*/ 11 h 139"/>
                <a:gd name="T2" fmla="*/ 91 w 139"/>
                <a:gd name="T3" fmla="*/ 48 h 139"/>
                <a:gd name="T4" fmla="*/ 127 w 139"/>
                <a:gd name="T5" fmla="*/ 127 h 139"/>
                <a:gd name="T6" fmla="*/ 48 w 139"/>
                <a:gd name="T7" fmla="*/ 91 h 139"/>
                <a:gd name="T8" fmla="*/ 12 w 139"/>
                <a:gd name="T9" fmla="*/ 11 h 139"/>
                <a:gd name="T10" fmla="*/ 118 w 139"/>
                <a:gd name="T11" fmla="*/ 118 h 139"/>
                <a:gd name="T12" fmla="*/ 87 w 139"/>
                <a:gd name="T13" fmla="*/ 51 h 139"/>
                <a:gd name="T14" fmla="*/ 21 w 139"/>
                <a:gd name="T15" fmla="*/ 21 h 139"/>
                <a:gd name="T16" fmla="*/ 52 w 139"/>
                <a:gd name="T17" fmla="*/ 87 h 139"/>
                <a:gd name="T18" fmla="*/ 118 w 139"/>
                <a:gd name="T19"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1"/>
                  </a:moveTo>
                  <a:cubicBezTo>
                    <a:pt x="24" y="0"/>
                    <a:pt x="59" y="16"/>
                    <a:pt x="91" y="48"/>
                  </a:cubicBezTo>
                  <a:cubicBezTo>
                    <a:pt x="123" y="80"/>
                    <a:pt x="139" y="115"/>
                    <a:pt x="127" y="127"/>
                  </a:cubicBezTo>
                  <a:cubicBezTo>
                    <a:pt x="116" y="139"/>
                    <a:pt x="80" y="123"/>
                    <a:pt x="48" y="91"/>
                  </a:cubicBezTo>
                  <a:cubicBezTo>
                    <a:pt x="16" y="59"/>
                    <a:pt x="0" y="23"/>
                    <a:pt x="12" y="11"/>
                  </a:cubicBezTo>
                  <a:close/>
                  <a:moveTo>
                    <a:pt x="118" y="118"/>
                  </a:moveTo>
                  <a:cubicBezTo>
                    <a:pt x="128" y="108"/>
                    <a:pt x="114" y="78"/>
                    <a:pt x="87" y="51"/>
                  </a:cubicBezTo>
                  <a:cubicBezTo>
                    <a:pt x="61" y="25"/>
                    <a:pt x="31" y="11"/>
                    <a:pt x="21" y="21"/>
                  </a:cubicBezTo>
                  <a:cubicBezTo>
                    <a:pt x="11" y="31"/>
                    <a:pt x="25" y="60"/>
                    <a:pt x="52" y="87"/>
                  </a:cubicBezTo>
                  <a:cubicBezTo>
                    <a:pt x="79" y="114"/>
                    <a:pt x="108" y="128"/>
                    <a:pt x="118"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9" name="Freeform 49"/>
            <p:cNvSpPr>
              <a:spLocks noEditPoints="1"/>
            </p:cNvSpPr>
            <p:nvPr/>
          </p:nvSpPr>
          <p:spPr bwMode="auto">
            <a:xfrm>
              <a:off x="4260217" y="2913539"/>
              <a:ext cx="414338" cy="414338"/>
            </a:xfrm>
            <a:custGeom>
              <a:avLst/>
              <a:gdLst>
                <a:gd name="T0" fmla="*/ 12 w 139"/>
                <a:gd name="T1" fmla="*/ 127 h 139"/>
                <a:gd name="T2" fmla="*/ 48 w 139"/>
                <a:gd name="T3" fmla="*/ 48 h 139"/>
                <a:gd name="T4" fmla="*/ 127 w 139"/>
                <a:gd name="T5" fmla="*/ 11 h 139"/>
                <a:gd name="T6" fmla="*/ 91 w 139"/>
                <a:gd name="T7" fmla="*/ 91 h 139"/>
                <a:gd name="T8" fmla="*/ 12 w 139"/>
                <a:gd name="T9" fmla="*/ 127 h 139"/>
                <a:gd name="T10" fmla="*/ 118 w 139"/>
                <a:gd name="T11" fmla="*/ 21 h 139"/>
                <a:gd name="T12" fmla="*/ 52 w 139"/>
                <a:gd name="T13" fmla="*/ 51 h 139"/>
                <a:gd name="T14" fmla="*/ 21 w 139"/>
                <a:gd name="T15" fmla="*/ 118 h 139"/>
                <a:gd name="T16" fmla="*/ 87 w 139"/>
                <a:gd name="T17" fmla="*/ 87 h 139"/>
                <a:gd name="T18" fmla="*/ 118 w 139"/>
                <a:gd name="T19" fmla="*/ 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27"/>
                  </a:moveTo>
                  <a:cubicBezTo>
                    <a:pt x="0" y="115"/>
                    <a:pt x="16" y="80"/>
                    <a:pt x="48" y="48"/>
                  </a:cubicBezTo>
                  <a:cubicBezTo>
                    <a:pt x="80" y="16"/>
                    <a:pt x="116" y="0"/>
                    <a:pt x="127" y="11"/>
                  </a:cubicBezTo>
                  <a:cubicBezTo>
                    <a:pt x="139" y="23"/>
                    <a:pt x="123" y="59"/>
                    <a:pt x="91" y="91"/>
                  </a:cubicBezTo>
                  <a:cubicBezTo>
                    <a:pt x="59" y="123"/>
                    <a:pt x="24" y="139"/>
                    <a:pt x="12" y="127"/>
                  </a:cubicBezTo>
                  <a:close/>
                  <a:moveTo>
                    <a:pt x="118" y="21"/>
                  </a:moveTo>
                  <a:cubicBezTo>
                    <a:pt x="108" y="11"/>
                    <a:pt x="79" y="25"/>
                    <a:pt x="52" y="51"/>
                  </a:cubicBezTo>
                  <a:cubicBezTo>
                    <a:pt x="25" y="78"/>
                    <a:pt x="11" y="108"/>
                    <a:pt x="21" y="118"/>
                  </a:cubicBezTo>
                  <a:cubicBezTo>
                    <a:pt x="31" y="128"/>
                    <a:pt x="61" y="114"/>
                    <a:pt x="87" y="87"/>
                  </a:cubicBezTo>
                  <a:cubicBezTo>
                    <a:pt x="114" y="60"/>
                    <a:pt x="128" y="31"/>
                    <a:pt x="11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0" name="Oval 50"/>
            <p:cNvSpPr>
              <a:spLocks noChangeArrowheads="1"/>
            </p:cNvSpPr>
            <p:nvPr/>
          </p:nvSpPr>
          <p:spPr bwMode="auto">
            <a:xfrm>
              <a:off x="4430080" y="3083402"/>
              <a:ext cx="74613"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1" name="Freeform 51"/>
            <p:cNvSpPr>
              <a:spLocks noEditPoints="1"/>
            </p:cNvSpPr>
            <p:nvPr/>
          </p:nvSpPr>
          <p:spPr bwMode="auto">
            <a:xfrm>
              <a:off x="2345692" y="4261327"/>
              <a:ext cx="182563" cy="488950"/>
            </a:xfrm>
            <a:custGeom>
              <a:avLst/>
              <a:gdLst>
                <a:gd name="T0" fmla="*/ 30 w 61"/>
                <a:gd name="T1" fmla="*/ 0 h 164"/>
                <a:gd name="T2" fmla="*/ 61 w 61"/>
                <a:gd name="T3" fmla="*/ 82 h 164"/>
                <a:gd name="T4" fmla="*/ 30 w 61"/>
                <a:gd name="T5" fmla="*/ 164 h 164"/>
                <a:gd name="T6" fmla="*/ 0 w 61"/>
                <a:gd name="T7" fmla="*/ 82 h 164"/>
                <a:gd name="T8" fmla="*/ 30 w 61"/>
                <a:gd name="T9" fmla="*/ 0 h 164"/>
                <a:gd name="T10" fmla="*/ 30 w 61"/>
                <a:gd name="T11" fmla="*/ 151 h 164"/>
                <a:gd name="T12" fmla="*/ 56 w 61"/>
                <a:gd name="T13" fmla="*/ 82 h 164"/>
                <a:gd name="T14" fmla="*/ 30 w 61"/>
                <a:gd name="T15" fmla="*/ 13 h 164"/>
                <a:gd name="T16" fmla="*/ 5 w 61"/>
                <a:gd name="T17" fmla="*/ 82 h 164"/>
                <a:gd name="T18" fmla="*/ 30 w 61"/>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64">
                  <a:moveTo>
                    <a:pt x="30" y="0"/>
                  </a:moveTo>
                  <a:cubicBezTo>
                    <a:pt x="47" y="0"/>
                    <a:pt x="61" y="37"/>
                    <a:pt x="61" y="82"/>
                  </a:cubicBezTo>
                  <a:cubicBezTo>
                    <a:pt x="61" y="127"/>
                    <a:pt x="47" y="164"/>
                    <a:pt x="30" y="164"/>
                  </a:cubicBezTo>
                  <a:cubicBezTo>
                    <a:pt x="14" y="164"/>
                    <a:pt x="0" y="127"/>
                    <a:pt x="0" y="82"/>
                  </a:cubicBezTo>
                  <a:cubicBezTo>
                    <a:pt x="0" y="37"/>
                    <a:pt x="14" y="0"/>
                    <a:pt x="30" y="0"/>
                  </a:cubicBezTo>
                  <a:close/>
                  <a:moveTo>
                    <a:pt x="30" y="151"/>
                  </a:moveTo>
                  <a:cubicBezTo>
                    <a:pt x="44" y="151"/>
                    <a:pt x="56" y="120"/>
                    <a:pt x="56" y="82"/>
                  </a:cubicBezTo>
                  <a:cubicBezTo>
                    <a:pt x="56"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2" name="Freeform 52"/>
            <p:cNvSpPr>
              <a:spLocks noEditPoints="1"/>
            </p:cNvSpPr>
            <p:nvPr/>
          </p:nvSpPr>
          <p:spPr bwMode="auto">
            <a:xfrm>
              <a:off x="2193292" y="4416902"/>
              <a:ext cx="487363" cy="179388"/>
            </a:xfrm>
            <a:custGeom>
              <a:avLst/>
              <a:gdLst>
                <a:gd name="T0" fmla="*/ 0 w 163"/>
                <a:gd name="T1" fmla="*/ 30 h 60"/>
                <a:gd name="T2" fmla="*/ 81 w 163"/>
                <a:gd name="T3" fmla="*/ 0 h 60"/>
                <a:gd name="T4" fmla="*/ 163 w 163"/>
                <a:gd name="T5" fmla="*/ 30 h 60"/>
                <a:gd name="T6" fmla="*/ 81 w 163"/>
                <a:gd name="T7" fmla="*/ 60 h 60"/>
                <a:gd name="T8" fmla="*/ 0 w 163"/>
                <a:gd name="T9" fmla="*/ 30 h 60"/>
                <a:gd name="T10" fmla="*/ 150 w 163"/>
                <a:gd name="T11" fmla="*/ 30 h 60"/>
                <a:gd name="T12" fmla="*/ 81 w 163"/>
                <a:gd name="T13" fmla="*/ 5 h 60"/>
                <a:gd name="T14" fmla="*/ 13 w 163"/>
                <a:gd name="T15" fmla="*/ 30 h 60"/>
                <a:gd name="T16" fmla="*/ 81 w 163"/>
                <a:gd name="T17" fmla="*/ 55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3"/>
                    <a:pt x="36" y="0"/>
                    <a:pt x="81" y="0"/>
                  </a:cubicBezTo>
                  <a:cubicBezTo>
                    <a:pt x="127" y="0"/>
                    <a:pt x="163" y="13"/>
                    <a:pt x="163" y="30"/>
                  </a:cubicBezTo>
                  <a:cubicBezTo>
                    <a:pt x="163" y="47"/>
                    <a:pt x="127" y="60"/>
                    <a:pt x="81" y="60"/>
                  </a:cubicBezTo>
                  <a:cubicBezTo>
                    <a:pt x="36" y="60"/>
                    <a:pt x="0" y="47"/>
                    <a:pt x="0" y="30"/>
                  </a:cubicBezTo>
                  <a:close/>
                  <a:moveTo>
                    <a:pt x="150" y="30"/>
                  </a:moveTo>
                  <a:cubicBezTo>
                    <a:pt x="150" y="16"/>
                    <a:pt x="119" y="5"/>
                    <a:pt x="81" y="5"/>
                  </a:cubicBezTo>
                  <a:cubicBezTo>
                    <a:pt x="44" y="5"/>
                    <a:pt x="13" y="16"/>
                    <a:pt x="13" y="30"/>
                  </a:cubicBezTo>
                  <a:cubicBezTo>
                    <a:pt x="13" y="44"/>
                    <a:pt x="44" y="55"/>
                    <a:pt x="81" y="55"/>
                  </a:cubicBezTo>
                  <a:cubicBezTo>
                    <a:pt x="119"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3" name="Freeform 53"/>
            <p:cNvSpPr>
              <a:spLocks noEditPoints="1"/>
            </p:cNvSpPr>
            <p:nvPr/>
          </p:nvSpPr>
          <p:spPr bwMode="auto">
            <a:xfrm>
              <a:off x="2229805" y="4297839"/>
              <a:ext cx="414338" cy="417513"/>
            </a:xfrm>
            <a:custGeom>
              <a:avLst/>
              <a:gdLst>
                <a:gd name="T0" fmla="*/ 12 w 139"/>
                <a:gd name="T1" fmla="*/ 12 h 140"/>
                <a:gd name="T2" fmla="*/ 91 w 139"/>
                <a:gd name="T3" fmla="*/ 49 h 140"/>
                <a:gd name="T4" fmla="*/ 127 w 139"/>
                <a:gd name="T5" fmla="*/ 128 h 140"/>
                <a:gd name="T6" fmla="*/ 48 w 139"/>
                <a:gd name="T7" fmla="*/ 91 h 140"/>
                <a:gd name="T8" fmla="*/ 12 w 139"/>
                <a:gd name="T9" fmla="*/ 12 h 140"/>
                <a:gd name="T10" fmla="*/ 118 w 139"/>
                <a:gd name="T11" fmla="*/ 119 h 140"/>
                <a:gd name="T12" fmla="*/ 87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3" y="0"/>
                    <a:pt x="59" y="17"/>
                    <a:pt x="91" y="49"/>
                  </a:cubicBezTo>
                  <a:cubicBezTo>
                    <a:pt x="123" y="81"/>
                    <a:pt x="139" y="116"/>
                    <a:pt x="127" y="128"/>
                  </a:cubicBezTo>
                  <a:cubicBezTo>
                    <a:pt x="115" y="140"/>
                    <a:pt x="80" y="123"/>
                    <a:pt x="48" y="91"/>
                  </a:cubicBezTo>
                  <a:cubicBezTo>
                    <a:pt x="16" y="59"/>
                    <a:pt x="0" y="24"/>
                    <a:pt x="12" y="12"/>
                  </a:cubicBezTo>
                  <a:close/>
                  <a:moveTo>
                    <a:pt x="118" y="119"/>
                  </a:moveTo>
                  <a:cubicBezTo>
                    <a:pt x="128" y="109"/>
                    <a:pt x="114" y="79"/>
                    <a:pt x="87" y="52"/>
                  </a:cubicBezTo>
                  <a:cubicBezTo>
                    <a:pt x="60" y="25"/>
                    <a:pt x="31" y="12"/>
                    <a:pt x="21" y="22"/>
                  </a:cubicBezTo>
                  <a:cubicBezTo>
                    <a:pt x="11" y="31"/>
                    <a:pt x="25" y="61"/>
                    <a:pt x="52" y="88"/>
                  </a:cubicBezTo>
                  <a:cubicBezTo>
                    <a:pt x="78"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4" name="Freeform 54"/>
            <p:cNvSpPr>
              <a:spLocks noEditPoints="1"/>
            </p:cNvSpPr>
            <p:nvPr/>
          </p:nvSpPr>
          <p:spPr bwMode="auto">
            <a:xfrm>
              <a:off x="2229805" y="4297839"/>
              <a:ext cx="414338" cy="417513"/>
            </a:xfrm>
            <a:custGeom>
              <a:avLst/>
              <a:gdLst>
                <a:gd name="T0" fmla="*/ 12 w 139"/>
                <a:gd name="T1" fmla="*/ 128 h 140"/>
                <a:gd name="T2" fmla="*/ 48 w 139"/>
                <a:gd name="T3" fmla="*/ 49 h 140"/>
                <a:gd name="T4" fmla="*/ 127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7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6" y="81"/>
                    <a:pt x="48" y="49"/>
                  </a:cubicBezTo>
                  <a:cubicBezTo>
                    <a:pt x="80" y="17"/>
                    <a:pt x="115" y="0"/>
                    <a:pt x="127" y="12"/>
                  </a:cubicBezTo>
                  <a:cubicBezTo>
                    <a:pt x="139" y="24"/>
                    <a:pt x="123" y="59"/>
                    <a:pt x="91" y="91"/>
                  </a:cubicBezTo>
                  <a:cubicBezTo>
                    <a:pt x="59" y="123"/>
                    <a:pt x="23" y="140"/>
                    <a:pt x="12" y="128"/>
                  </a:cubicBezTo>
                  <a:close/>
                  <a:moveTo>
                    <a:pt x="118" y="22"/>
                  </a:moveTo>
                  <a:cubicBezTo>
                    <a:pt x="108" y="12"/>
                    <a:pt x="78" y="25"/>
                    <a:pt x="52" y="52"/>
                  </a:cubicBezTo>
                  <a:cubicBezTo>
                    <a:pt x="25" y="79"/>
                    <a:pt x="11" y="109"/>
                    <a:pt x="21" y="119"/>
                  </a:cubicBezTo>
                  <a:cubicBezTo>
                    <a:pt x="31" y="128"/>
                    <a:pt x="60" y="115"/>
                    <a:pt x="87"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5" name="Oval 55"/>
            <p:cNvSpPr>
              <a:spLocks noChangeArrowheads="1"/>
            </p:cNvSpPr>
            <p:nvPr/>
          </p:nvSpPr>
          <p:spPr bwMode="auto">
            <a:xfrm>
              <a:off x="2399667" y="4467702"/>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6" name="Freeform 56"/>
            <p:cNvSpPr>
              <a:spLocks noEditPoints="1"/>
            </p:cNvSpPr>
            <p:nvPr/>
          </p:nvSpPr>
          <p:spPr bwMode="auto">
            <a:xfrm>
              <a:off x="1167767" y="2226152"/>
              <a:ext cx="179388" cy="490538"/>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3 h 164"/>
                <a:gd name="T16" fmla="*/ 5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7"/>
                    <a:pt x="46" y="164"/>
                    <a:pt x="30" y="164"/>
                  </a:cubicBezTo>
                  <a:cubicBezTo>
                    <a:pt x="13" y="164"/>
                    <a:pt x="0" y="127"/>
                    <a:pt x="0" y="82"/>
                  </a:cubicBezTo>
                  <a:cubicBezTo>
                    <a:pt x="0" y="37"/>
                    <a:pt x="13" y="0"/>
                    <a:pt x="30" y="0"/>
                  </a:cubicBezTo>
                  <a:close/>
                  <a:moveTo>
                    <a:pt x="30" y="151"/>
                  </a:moveTo>
                  <a:cubicBezTo>
                    <a:pt x="44" y="151"/>
                    <a:pt x="55" y="120"/>
                    <a:pt x="55" y="82"/>
                  </a:cubicBezTo>
                  <a:cubicBezTo>
                    <a:pt x="55"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7" name="Freeform 57"/>
            <p:cNvSpPr>
              <a:spLocks noEditPoints="1"/>
            </p:cNvSpPr>
            <p:nvPr/>
          </p:nvSpPr>
          <p:spPr bwMode="auto">
            <a:xfrm>
              <a:off x="1012192" y="2381727"/>
              <a:ext cx="490538" cy="179388"/>
            </a:xfrm>
            <a:custGeom>
              <a:avLst/>
              <a:gdLst>
                <a:gd name="T0" fmla="*/ 0 w 164"/>
                <a:gd name="T1" fmla="*/ 30 h 60"/>
                <a:gd name="T2" fmla="*/ 82 w 164"/>
                <a:gd name="T3" fmla="*/ 0 h 60"/>
                <a:gd name="T4" fmla="*/ 164 w 164"/>
                <a:gd name="T5" fmla="*/ 30 h 60"/>
                <a:gd name="T6" fmla="*/ 82 w 164"/>
                <a:gd name="T7" fmla="*/ 60 h 60"/>
                <a:gd name="T8" fmla="*/ 0 w 164"/>
                <a:gd name="T9" fmla="*/ 30 h 60"/>
                <a:gd name="T10" fmla="*/ 150 w 164"/>
                <a:gd name="T11" fmla="*/ 30 h 60"/>
                <a:gd name="T12" fmla="*/ 82 w 164"/>
                <a:gd name="T13" fmla="*/ 5 h 60"/>
                <a:gd name="T14" fmla="*/ 13 w 164"/>
                <a:gd name="T15" fmla="*/ 30 h 60"/>
                <a:gd name="T16" fmla="*/ 82 w 164"/>
                <a:gd name="T17" fmla="*/ 55 h 60"/>
                <a:gd name="T18" fmla="*/ 150 w 164"/>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60">
                  <a:moveTo>
                    <a:pt x="0" y="30"/>
                  </a:moveTo>
                  <a:cubicBezTo>
                    <a:pt x="0" y="13"/>
                    <a:pt x="37" y="0"/>
                    <a:pt x="82" y="0"/>
                  </a:cubicBezTo>
                  <a:cubicBezTo>
                    <a:pt x="127" y="0"/>
                    <a:pt x="164" y="13"/>
                    <a:pt x="164" y="30"/>
                  </a:cubicBezTo>
                  <a:cubicBezTo>
                    <a:pt x="164" y="47"/>
                    <a:pt x="127" y="60"/>
                    <a:pt x="82" y="60"/>
                  </a:cubicBezTo>
                  <a:cubicBezTo>
                    <a:pt x="37" y="60"/>
                    <a:pt x="0" y="47"/>
                    <a:pt x="0" y="30"/>
                  </a:cubicBezTo>
                  <a:close/>
                  <a:moveTo>
                    <a:pt x="150" y="30"/>
                  </a:moveTo>
                  <a:cubicBezTo>
                    <a:pt x="150" y="16"/>
                    <a:pt x="120" y="5"/>
                    <a:pt x="82" y="5"/>
                  </a:cubicBezTo>
                  <a:cubicBezTo>
                    <a:pt x="44" y="5"/>
                    <a:pt x="13" y="16"/>
                    <a:pt x="13" y="30"/>
                  </a:cubicBezTo>
                  <a:cubicBezTo>
                    <a:pt x="13" y="44"/>
                    <a:pt x="44" y="55"/>
                    <a:pt x="82" y="55"/>
                  </a:cubicBezTo>
                  <a:cubicBezTo>
                    <a:pt x="120"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8" name="Freeform 58"/>
            <p:cNvSpPr>
              <a:spLocks noEditPoints="1"/>
            </p:cNvSpPr>
            <p:nvPr/>
          </p:nvSpPr>
          <p:spPr bwMode="auto">
            <a:xfrm>
              <a:off x="1048705" y="2262664"/>
              <a:ext cx="414338" cy="417513"/>
            </a:xfrm>
            <a:custGeom>
              <a:avLst/>
              <a:gdLst>
                <a:gd name="T0" fmla="*/ 12 w 139"/>
                <a:gd name="T1" fmla="*/ 12 h 140"/>
                <a:gd name="T2" fmla="*/ 91 w 139"/>
                <a:gd name="T3" fmla="*/ 49 h 140"/>
                <a:gd name="T4" fmla="*/ 128 w 139"/>
                <a:gd name="T5" fmla="*/ 128 h 140"/>
                <a:gd name="T6" fmla="*/ 48 w 139"/>
                <a:gd name="T7" fmla="*/ 91 h 140"/>
                <a:gd name="T8" fmla="*/ 12 w 139"/>
                <a:gd name="T9" fmla="*/ 12 h 140"/>
                <a:gd name="T10" fmla="*/ 118 w 139"/>
                <a:gd name="T11" fmla="*/ 119 h 140"/>
                <a:gd name="T12" fmla="*/ 88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4" y="0"/>
                    <a:pt x="59" y="17"/>
                    <a:pt x="91" y="49"/>
                  </a:cubicBezTo>
                  <a:cubicBezTo>
                    <a:pt x="123" y="81"/>
                    <a:pt x="139" y="116"/>
                    <a:pt x="128" y="128"/>
                  </a:cubicBezTo>
                  <a:cubicBezTo>
                    <a:pt x="116" y="140"/>
                    <a:pt x="80" y="123"/>
                    <a:pt x="48" y="91"/>
                  </a:cubicBezTo>
                  <a:cubicBezTo>
                    <a:pt x="17" y="59"/>
                    <a:pt x="0" y="24"/>
                    <a:pt x="12" y="12"/>
                  </a:cubicBezTo>
                  <a:close/>
                  <a:moveTo>
                    <a:pt x="118" y="119"/>
                  </a:moveTo>
                  <a:cubicBezTo>
                    <a:pt x="128" y="109"/>
                    <a:pt x="114" y="79"/>
                    <a:pt x="88" y="52"/>
                  </a:cubicBezTo>
                  <a:cubicBezTo>
                    <a:pt x="61" y="25"/>
                    <a:pt x="31" y="12"/>
                    <a:pt x="21" y="22"/>
                  </a:cubicBezTo>
                  <a:cubicBezTo>
                    <a:pt x="12" y="31"/>
                    <a:pt x="25" y="61"/>
                    <a:pt x="52" y="88"/>
                  </a:cubicBezTo>
                  <a:cubicBezTo>
                    <a:pt x="79"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9" name="Freeform 59"/>
            <p:cNvSpPr>
              <a:spLocks noEditPoints="1"/>
            </p:cNvSpPr>
            <p:nvPr/>
          </p:nvSpPr>
          <p:spPr bwMode="auto">
            <a:xfrm>
              <a:off x="1048705" y="2262664"/>
              <a:ext cx="414338" cy="417513"/>
            </a:xfrm>
            <a:custGeom>
              <a:avLst/>
              <a:gdLst>
                <a:gd name="T0" fmla="*/ 12 w 139"/>
                <a:gd name="T1" fmla="*/ 128 h 140"/>
                <a:gd name="T2" fmla="*/ 48 w 139"/>
                <a:gd name="T3" fmla="*/ 49 h 140"/>
                <a:gd name="T4" fmla="*/ 128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8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7" y="81"/>
                    <a:pt x="48" y="49"/>
                  </a:cubicBezTo>
                  <a:cubicBezTo>
                    <a:pt x="80" y="17"/>
                    <a:pt x="116" y="0"/>
                    <a:pt x="128" y="12"/>
                  </a:cubicBezTo>
                  <a:cubicBezTo>
                    <a:pt x="139" y="24"/>
                    <a:pt x="123" y="59"/>
                    <a:pt x="91" y="91"/>
                  </a:cubicBezTo>
                  <a:cubicBezTo>
                    <a:pt x="59" y="123"/>
                    <a:pt x="24" y="140"/>
                    <a:pt x="12" y="128"/>
                  </a:cubicBezTo>
                  <a:close/>
                  <a:moveTo>
                    <a:pt x="118" y="22"/>
                  </a:moveTo>
                  <a:cubicBezTo>
                    <a:pt x="108" y="12"/>
                    <a:pt x="79" y="25"/>
                    <a:pt x="52" y="52"/>
                  </a:cubicBezTo>
                  <a:cubicBezTo>
                    <a:pt x="25" y="79"/>
                    <a:pt x="12" y="109"/>
                    <a:pt x="21" y="119"/>
                  </a:cubicBezTo>
                  <a:cubicBezTo>
                    <a:pt x="31" y="128"/>
                    <a:pt x="61" y="115"/>
                    <a:pt x="88"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0" name="Oval 60"/>
            <p:cNvSpPr>
              <a:spLocks noChangeArrowheads="1"/>
            </p:cNvSpPr>
            <p:nvPr/>
          </p:nvSpPr>
          <p:spPr bwMode="auto">
            <a:xfrm>
              <a:off x="1218567" y="2432527"/>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1" name="Freeform 61"/>
            <p:cNvSpPr>
              <a:spLocks noEditPoints="1"/>
            </p:cNvSpPr>
            <p:nvPr/>
          </p:nvSpPr>
          <p:spPr bwMode="auto">
            <a:xfrm>
              <a:off x="1605917" y="3358039"/>
              <a:ext cx="409575" cy="411163"/>
            </a:xfrm>
            <a:custGeom>
              <a:avLst/>
              <a:gdLst>
                <a:gd name="T0" fmla="*/ 44 w 137"/>
                <a:gd name="T1" fmla="*/ 14 h 138"/>
                <a:gd name="T2" fmla="*/ 124 w 137"/>
                <a:gd name="T3" fmla="*/ 44 h 138"/>
                <a:gd name="T4" fmla="*/ 94 w 137"/>
                <a:gd name="T5" fmla="*/ 124 h 138"/>
                <a:gd name="T6" fmla="*/ 14 w 137"/>
                <a:gd name="T7" fmla="*/ 94 h 138"/>
                <a:gd name="T8" fmla="*/ 44 w 137"/>
                <a:gd name="T9" fmla="*/ 14 h 138"/>
                <a:gd name="T10" fmla="*/ 89 w 137"/>
                <a:gd name="T11" fmla="*/ 114 h 138"/>
                <a:gd name="T12" fmla="*/ 113 w 137"/>
                <a:gd name="T13" fmla="*/ 49 h 138"/>
                <a:gd name="T14" fmla="*/ 48 w 137"/>
                <a:gd name="T15" fmla="*/ 24 h 138"/>
                <a:gd name="T16" fmla="*/ 24 w 137"/>
                <a:gd name="T17" fmla="*/ 89 h 138"/>
                <a:gd name="T18" fmla="*/ 89 w 137"/>
                <a:gd name="T19"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8">
                  <a:moveTo>
                    <a:pt x="44" y="14"/>
                  </a:moveTo>
                  <a:cubicBezTo>
                    <a:pt x="74" y="0"/>
                    <a:pt x="110" y="14"/>
                    <a:pt x="124" y="44"/>
                  </a:cubicBezTo>
                  <a:cubicBezTo>
                    <a:pt x="137" y="74"/>
                    <a:pt x="124" y="110"/>
                    <a:pt x="94" y="124"/>
                  </a:cubicBezTo>
                  <a:cubicBezTo>
                    <a:pt x="63" y="138"/>
                    <a:pt x="27" y="124"/>
                    <a:pt x="14" y="94"/>
                  </a:cubicBezTo>
                  <a:cubicBezTo>
                    <a:pt x="0" y="64"/>
                    <a:pt x="13" y="28"/>
                    <a:pt x="44" y="14"/>
                  </a:cubicBezTo>
                  <a:close/>
                  <a:moveTo>
                    <a:pt x="89" y="114"/>
                  </a:moveTo>
                  <a:cubicBezTo>
                    <a:pt x="114" y="103"/>
                    <a:pt x="124" y="73"/>
                    <a:pt x="113" y="49"/>
                  </a:cubicBezTo>
                  <a:cubicBezTo>
                    <a:pt x="102" y="24"/>
                    <a:pt x="73" y="13"/>
                    <a:pt x="48" y="24"/>
                  </a:cubicBezTo>
                  <a:cubicBezTo>
                    <a:pt x="24" y="35"/>
                    <a:pt x="13" y="65"/>
                    <a:pt x="24" y="89"/>
                  </a:cubicBezTo>
                  <a:cubicBezTo>
                    <a:pt x="35" y="114"/>
                    <a:pt x="64" y="125"/>
                    <a:pt x="89"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2" name="Freeform 62"/>
            <p:cNvSpPr/>
            <p:nvPr/>
          </p:nvSpPr>
          <p:spPr bwMode="auto">
            <a:xfrm>
              <a:off x="1853567" y="3700939"/>
              <a:ext cx="119063" cy="179388"/>
            </a:xfrm>
            <a:custGeom>
              <a:avLst/>
              <a:gdLst>
                <a:gd name="T0" fmla="*/ 47 w 75"/>
                <a:gd name="T1" fmla="*/ 113 h 113"/>
                <a:gd name="T2" fmla="*/ 75 w 75"/>
                <a:gd name="T3" fmla="*/ 99 h 113"/>
                <a:gd name="T4" fmla="*/ 28 w 75"/>
                <a:gd name="T5" fmla="*/ 0 h 113"/>
                <a:gd name="T6" fmla="*/ 0 w 75"/>
                <a:gd name="T7" fmla="*/ 11 h 113"/>
                <a:gd name="T8" fmla="*/ 47 w 75"/>
                <a:gd name="T9" fmla="*/ 113 h 113"/>
              </a:gdLst>
              <a:ahLst/>
              <a:cxnLst>
                <a:cxn ang="0">
                  <a:pos x="T0" y="T1"/>
                </a:cxn>
                <a:cxn ang="0">
                  <a:pos x="T2" y="T3"/>
                </a:cxn>
                <a:cxn ang="0">
                  <a:pos x="T4" y="T5"/>
                </a:cxn>
                <a:cxn ang="0">
                  <a:pos x="T6" y="T7"/>
                </a:cxn>
                <a:cxn ang="0">
                  <a:pos x="T8" y="T9"/>
                </a:cxn>
              </a:cxnLst>
              <a:rect l="0" t="0" r="r" b="b"/>
              <a:pathLst>
                <a:path w="75" h="113">
                  <a:moveTo>
                    <a:pt x="47" y="113"/>
                  </a:moveTo>
                  <a:lnTo>
                    <a:pt x="75" y="99"/>
                  </a:lnTo>
                  <a:lnTo>
                    <a:pt x="28" y="0"/>
                  </a:lnTo>
                  <a:lnTo>
                    <a:pt x="0" y="11"/>
                  </a:lnTo>
                  <a:lnTo>
                    <a:pt x="4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3" name="Freeform 63"/>
            <p:cNvSpPr/>
            <p:nvPr/>
          </p:nvSpPr>
          <p:spPr bwMode="auto">
            <a:xfrm>
              <a:off x="1871030" y="3751739"/>
              <a:ext cx="158750" cy="238125"/>
            </a:xfrm>
            <a:custGeom>
              <a:avLst/>
              <a:gdLst>
                <a:gd name="T0" fmla="*/ 26 w 53"/>
                <a:gd name="T1" fmla="*/ 71 h 80"/>
                <a:gd name="T2" fmla="*/ 43 w 53"/>
                <a:gd name="T3" fmla="*/ 77 h 80"/>
                <a:gd name="T4" fmla="*/ 43 w 53"/>
                <a:gd name="T5" fmla="*/ 77 h 80"/>
                <a:gd name="T6" fmla="*/ 50 w 53"/>
                <a:gd name="T7" fmla="*/ 60 h 80"/>
                <a:gd name="T8" fmla="*/ 27 w 53"/>
                <a:gd name="T9" fmla="*/ 9 h 80"/>
                <a:gd name="T10" fmla="*/ 10 w 53"/>
                <a:gd name="T11" fmla="*/ 3 h 80"/>
                <a:gd name="T12" fmla="*/ 10 w 53"/>
                <a:gd name="T13" fmla="*/ 3 h 80"/>
                <a:gd name="T14" fmla="*/ 3 w 53"/>
                <a:gd name="T15" fmla="*/ 20 h 80"/>
                <a:gd name="T16" fmla="*/ 26 w 53"/>
                <a:gd name="T1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0">
                  <a:moveTo>
                    <a:pt x="26" y="71"/>
                  </a:moveTo>
                  <a:cubicBezTo>
                    <a:pt x="29" y="77"/>
                    <a:pt x="37" y="80"/>
                    <a:pt x="43" y="77"/>
                  </a:cubicBezTo>
                  <a:cubicBezTo>
                    <a:pt x="43" y="77"/>
                    <a:pt x="43" y="77"/>
                    <a:pt x="43" y="77"/>
                  </a:cubicBezTo>
                  <a:cubicBezTo>
                    <a:pt x="50" y="74"/>
                    <a:pt x="53" y="67"/>
                    <a:pt x="50" y="60"/>
                  </a:cubicBezTo>
                  <a:cubicBezTo>
                    <a:pt x="27" y="9"/>
                    <a:pt x="27" y="9"/>
                    <a:pt x="27" y="9"/>
                  </a:cubicBezTo>
                  <a:cubicBezTo>
                    <a:pt x="24" y="3"/>
                    <a:pt x="16" y="0"/>
                    <a:pt x="10" y="3"/>
                  </a:cubicBezTo>
                  <a:cubicBezTo>
                    <a:pt x="10" y="3"/>
                    <a:pt x="10" y="3"/>
                    <a:pt x="10" y="3"/>
                  </a:cubicBezTo>
                  <a:cubicBezTo>
                    <a:pt x="3" y="6"/>
                    <a:pt x="0" y="14"/>
                    <a:pt x="3" y="20"/>
                  </a:cubicBezTo>
                  <a:lnTo>
                    <a:pt x="26"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4" name="Freeform 64"/>
            <p:cNvSpPr>
              <a:spLocks noEditPoints="1"/>
            </p:cNvSpPr>
            <p:nvPr/>
          </p:nvSpPr>
          <p:spPr bwMode="auto">
            <a:xfrm>
              <a:off x="3488692" y="3554889"/>
              <a:ext cx="401638" cy="404813"/>
            </a:xfrm>
            <a:custGeom>
              <a:avLst/>
              <a:gdLst>
                <a:gd name="T0" fmla="*/ 105 w 135"/>
                <a:gd name="T1" fmla="*/ 21 h 136"/>
                <a:gd name="T2" fmla="*/ 114 w 135"/>
                <a:gd name="T3" fmla="*/ 106 h 136"/>
                <a:gd name="T4" fmla="*/ 29 w 135"/>
                <a:gd name="T5" fmla="*/ 115 h 136"/>
                <a:gd name="T6" fmla="*/ 21 w 135"/>
                <a:gd name="T7" fmla="*/ 30 h 136"/>
                <a:gd name="T8" fmla="*/ 105 w 135"/>
                <a:gd name="T9" fmla="*/ 21 h 136"/>
                <a:gd name="T10" fmla="*/ 36 w 135"/>
                <a:gd name="T11" fmla="*/ 106 h 136"/>
                <a:gd name="T12" fmla="*/ 106 w 135"/>
                <a:gd name="T13" fmla="*/ 99 h 136"/>
                <a:gd name="T14" fmla="*/ 98 w 135"/>
                <a:gd name="T15" fmla="*/ 30 h 136"/>
                <a:gd name="T16" fmla="*/ 29 w 135"/>
                <a:gd name="T17" fmla="*/ 37 h 136"/>
                <a:gd name="T18" fmla="*/ 36 w 135"/>
                <a:gd name="T19"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05" y="21"/>
                  </a:moveTo>
                  <a:cubicBezTo>
                    <a:pt x="131" y="42"/>
                    <a:pt x="135" y="80"/>
                    <a:pt x="114" y="106"/>
                  </a:cubicBezTo>
                  <a:cubicBezTo>
                    <a:pt x="93" y="132"/>
                    <a:pt x="55" y="136"/>
                    <a:pt x="29" y="115"/>
                  </a:cubicBezTo>
                  <a:cubicBezTo>
                    <a:pt x="4" y="94"/>
                    <a:pt x="0" y="56"/>
                    <a:pt x="21" y="30"/>
                  </a:cubicBezTo>
                  <a:cubicBezTo>
                    <a:pt x="42" y="4"/>
                    <a:pt x="80" y="0"/>
                    <a:pt x="105" y="21"/>
                  </a:cubicBezTo>
                  <a:close/>
                  <a:moveTo>
                    <a:pt x="36" y="106"/>
                  </a:moveTo>
                  <a:cubicBezTo>
                    <a:pt x="58" y="123"/>
                    <a:pt x="88" y="120"/>
                    <a:pt x="106" y="99"/>
                  </a:cubicBezTo>
                  <a:cubicBezTo>
                    <a:pt x="123" y="78"/>
                    <a:pt x="119" y="47"/>
                    <a:pt x="98" y="30"/>
                  </a:cubicBezTo>
                  <a:cubicBezTo>
                    <a:pt x="77" y="13"/>
                    <a:pt x="46" y="16"/>
                    <a:pt x="29" y="37"/>
                  </a:cubicBezTo>
                  <a:cubicBezTo>
                    <a:pt x="12" y="58"/>
                    <a:pt x="15" y="89"/>
                    <a:pt x="36"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5" name="Freeform 65"/>
            <p:cNvSpPr/>
            <p:nvPr/>
          </p:nvSpPr>
          <p:spPr bwMode="auto">
            <a:xfrm>
              <a:off x="3458530" y="3867627"/>
              <a:ext cx="149225" cy="166688"/>
            </a:xfrm>
            <a:custGeom>
              <a:avLst/>
              <a:gdLst>
                <a:gd name="T0" fmla="*/ 0 w 94"/>
                <a:gd name="T1" fmla="*/ 85 h 105"/>
                <a:gd name="T2" fmla="*/ 24 w 94"/>
                <a:gd name="T3" fmla="*/ 105 h 105"/>
                <a:gd name="T4" fmla="*/ 94 w 94"/>
                <a:gd name="T5" fmla="*/ 19 h 105"/>
                <a:gd name="T6" fmla="*/ 69 w 94"/>
                <a:gd name="T7" fmla="*/ 0 h 105"/>
                <a:gd name="T8" fmla="*/ 0 w 94"/>
                <a:gd name="T9" fmla="*/ 85 h 105"/>
              </a:gdLst>
              <a:ahLst/>
              <a:cxnLst>
                <a:cxn ang="0">
                  <a:pos x="T0" y="T1"/>
                </a:cxn>
                <a:cxn ang="0">
                  <a:pos x="T2" y="T3"/>
                </a:cxn>
                <a:cxn ang="0">
                  <a:pos x="T4" y="T5"/>
                </a:cxn>
                <a:cxn ang="0">
                  <a:pos x="T6" y="T7"/>
                </a:cxn>
                <a:cxn ang="0">
                  <a:pos x="T8" y="T9"/>
                </a:cxn>
              </a:cxnLst>
              <a:rect l="0" t="0" r="r" b="b"/>
              <a:pathLst>
                <a:path w="94" h="105">
                  <a:moveTo>
                    <a:pt x="0" y="85"/>
                  </a:moveTo>
                  <a:lnTo>
                    <a:pt x="24" y="105"/>
                  </a:lnTo>
                  <a:lnTo>
                    <a:pt x="94" y="19"/>
                  </a:lnTo>
                  <a:lnTo>
                    <a:pt x="69"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6" name="Freeform 66"/>
            <p:cNvSpPr/>
            <p:nvPr/>
          </p:nvSpPr>
          <p:spPr bwMode="auto">
            <a:xfrm>
              <a:off x="3380742" y="3912077"/>
              <a:ext cx="190500" cy="214313"/>
            </a:xfrm>
            <a:custGeom>
              <a:avLst/>
              <a:gdLst>
                <a:gd name="T0" fmla="*/ 5 w 64"/>
                <a:gd name="T1" fmla="*/ 49 h 72"/>
                <a:gd name="T2" fmla="*/ 6 w 64"/>
                <a:gd name="T3" fmla="*/ 68 h 72"/>
                <a:gd name="T4" fmla="*/ 6 w 64"/>
                <a:gd name="T5" fmla="*/ 68 h 72"/>
                <a:gd name="T6" fmla="*/ 25 w 64"/>
                <a:gd name="T7" fmla="*/ 66 h 72"/>
                <a:gd name="T8" fmla="*/ 60 w 64"/>
                <a:gd name="T9" fmla="*/ 23 h 72"/>
                <a:gd name="T10" fmla="*/ 58 w 64"/>
                <a:gd name="T11" fmla="*/ 4 h 72"/>
                <a:gd name="T12" fmla="*/ 58 w 64"/>
                <a:gd name="T13" fmla="*/ 4 h 72"/>
                <a:gd name="T14" fmla="*/ 40 w 64"/>
                <a:gd name="T15" fmla="*/ 6 h 72"/>
                <a:gd name="T16" fmla="*/ 5 w 64"/>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2">
                  <a:moveTo>
                    <a:pt x="5" y="49"/>
                  </a:moveTo>
                  <a:cubicBezTo>
                    <a:pt x="0" y="55"/>
                    <a:pt x="1" y="63"/>
                    <a:pt x="6" y="68"/>
                  </a:cubicBezTo>
                  <a:cubicBezTo>
                    <a:pt x="6" y="68"/>
                    <a:pt x="6" y="68"/>
                    <a:pt x="6" y="68"/>
                  </a:cubicBezTo>
                  <a:cubicBezTo>
                    <a:pt x="12" y="72"/>
                    <a:pt x="20" y="71"/>
                    <a:pt x="25" y="66"/>
                  </a:cubicBezTo>
                  <a:cubicBezTo>
                    <a:pt x="60" y="23"/>
                    <a:pt x="60" y="23"/>
                    <a:pt x="60" y="23"/>
                  </a:cubicBezTo>
                  <a:cubicBezTo>
                    <a:pt x="64" y="17"/>
                    <a:pt x="63" y="9"/>
                    <a:pt x="58" y="4"/>
                  </a:cubicBezTo>
                  <a:cubicBezTo>
                    <a:pt x="58" y="4"/>
                    <a:pt x="58" y="4"/>
                    <a:pt x="58" y="4"/>
                  </a:cubicBezTo>
                  <a:cubicBezTo>
                    <a:pt x="52" y="0"/>
                    <a:pt x="44" y="1"/>
                    <a:pt x="40" y="6"/>
                  </a:cubicBezTo>
                  <a:lnTo>
                    <a:pt x="5"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7" name="Freeform 67"/>
            <p:cNvSpPr>
              <a:spLocks noEditPoints="1"/>
            </p:cNvSpPr>
            <p:nvPr/>
          </p:nvSpPr>
          <p:spPr bwMode="auto">
            <a:xfrm>
              <a:off x="1439230" y="2632552"/>
              <a:ext cx="325438" cy="623888"/>
            </a:xfrm>
            <a:custGeom>
              <a:avLst/>
              <a:gdLst>
                <a:gd name="T0" fmla="*/ 205 w 205"/>
                <a:gd name="T1" fmla="*/ 0 h 393"/>
                <a:gd name="T2" fmla="*/ 205 w 205"/>
                <a:gd name="T3" fmla="*/ 393 h 393"/>
                <a:gd name="T4" fmla="*/ 0 w 205"/>
                <a:gd name="T5" fmla="*/ 393 h 393"/>
                <a:gd name="T6" fmla="*/ 205 w 205"/>
                <a:gd name="T7" fmla="*/ 0 h 393"/>
                <a:gd name="T8" fmla="*/ 175 w 205"/>
                <a:gd name="T9" fmla="*/ 152 h 393"/>
                <a:gd name="T10" fmla="*/ 68 w 205"/>
                <a:gd name="T11" fmla="*/ 340 h 393"/>
                <a:gd name="T12" fmla="*/ 175 w 205"/>
                <a:gd name="T13" fmla="*/ 340 h 393"/>
                <a:gd name="T14" fmla="*/ 175 w 205"/>
                <a:gd name="T15" fmla="*/ 152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393">
                  <a:moveTo>
                    <a:pt x="205" y="0"/>
                  </a:moveTo>
                  <a:lnTo>
                    <a:pt x="205" y="393"/>
                  </a:lnTo>
                  <a:lnTo>
                    <a:pt x="0" y="393"/>
                  </a:lnTo>
                  <a:lnTo>
                    <a:pt x="205" y="0"/>
                  </a:lnTo>
                  <a:close/>
                  <a:moveTo>
                    <a:pt x="175" y="152"/>
                  </a:moveTo>
                  <a:lnTo>
                    <a:pt x="68" y="340"/>
                  </a:lnTo>
                  <a:lnTo>
                    <a:pt x="175" y="340"/>
                  </a:lnTo>
                  <a:lnTo>
                    <a:pt x="175"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8" name="Rectangle 68"/>
            <p:cNvSpPr>
              <a:spLocks noChangeArrowheads="1"/>
            </p:cNvSpPr>
            <p:nvPr/>
          </p:nvSpPr>
          <p:spPr bwMode="auto">
            <a:xfrm>
              <a:off x="1847217" y="2645252"/>
              <a:ext cx="84138" cy="611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9" name="Freeform 69"/>
            <p:cNvSpPr>
              <a:spLocks noEditPoints="1"/>
            </p:cNvSpPr>
            <p:nvPr/>
          </p:nvSpPr>
          <p:spPr bwMode="auto">
            <a:xfrm>
              <a:off x="2858455" y="4478814"/>
              <a:ext cx="388938" cy="173038"/>
            </a:xfrm>
            <a:custGeom>
              <a:avLst/>
              <a:gdLst>
                <a:gd name="T0" fmla="*/ 245 w 245"/>
                <a:gd name="T1" fmla="*/ 0 h 109"/>
                <a:gd name="T2" fmla="*/ 57 w 245"/>
                <a:gd name="T3" fmla="*/ 109 h 109"/>
                <a:gd name="T4" fmla="*/ 0 w 245"/>
                <a:gd name="T5" fmla="*/ 10 h 109"/>
                <a:gd name="T6" fmla="*/ 245 w 245"/>
                <a:gd name="T7" fmla="*/ 0 h 109"/>
                <a:gd name="T8" fmla="*/ 164 w 245"/>
                <a:gd name="T9" fmla="*/ 28 h 109"/>
                <a:gd name="T10" fmla="*/ 44 w 245"/>
                <a:gd name="T11" fmla="*/ 28 h 109"/>
                <a:gd name="T12" fmla="*/ 74 w 245"/>
                <a:gd name="T13" fmla="*/ 79 h 109"/>
                <a:gd name="T14" fmla="*/ 164 w 245"/>
                <a:gd name="T15" fmla="*/ 2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09">
                  <a:moveTo>
                    <a:pt x="245" y="0"/>
                  </a:moveTo>
                  <a:lnTo>
                    <a:pt x="57" y="109"/>
                  </a:lnTo>
                  <a:lnTo>
                    <a:pt x="0" y="10"/>
                  </a:lnTo>
                  <a:lnTo>
                    <a:pt x="245" y="0"/>
                  </a:lnTo>
                  <a:close/>
                  <a:moveTo>
                    <a:pt x="164" y="28"/>
                  </a:moveTo>
                  <a:lnTo>
                    <a:pt x="44" y="28"/>
                  </a:lnTo>
                  <a:lnTo>
                    <a:pt x="74" y="79"/>
                  </a:lnTo>
                  <a:lnTo>
                    <a:pt x="16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0" name="Freeform 70"/>
            <p:cNvSpPr/>
            <p:nvPr/>
          </p:nvSpPr>
          <p:spPr bwMode="auto">
            <a:xfrm>
              <a:off x="2972755" y="4523264"/>
              <a:ext cx="315913" cy="209550"/>
            </a:xfrm>
            <a:custGeom>
              <a:avLst/>
              <a:gdLst>
                <a:gd name="T0" fmla="*/ 0 w 199"/>
                <a:gd name="T1" fmla="*/ 106 h 132"/>
                <a:gd name="T2" fmla="*/ 15 w 199"/>
                <a:gd name="T3" fmla="*/ 132 h 132"/>
                <a:gd name="T4" fmla="*/ 199 w 199"/>
                <a:gd name="T5" fmla="*/ 25 h 132"/>
                <a:gd name="T6" fmla="*/ 184 w 199"/>
                <a:gd name="T7" fmla="*/ 0 h 132"/>
                <a:gd name="T8" fmla="*/ 0 w 199"/>
                <a:gd name="T9" fmla="*/ 106 h 132"/>
              </a:gdLst>
              <a:ahLst/>
              <a:cxnLst>
                <a:cxn ang="0">
                  <a:pos x="T0" y="T1"/>
                </a:cxn>
                <a:cxn ang="0">
                  <a:pos x="T2" y="T3"/>
                </a:cxn>
                <a:cxn ang="0">
                  <a:pos x="T4" y="T5"/>
                </a:cxn>
                <a:cxn ang="0">
                  <a:pos x="T6" y="T7"/>
                </a:cxn>
                <a:cxn ang="0">
                  <a:pos x="T8" y="T9"/>
                </a:cxn>
              </a:cxnLst>
              <a:rect l="0" t="0" r="r" b="b"/>
              <a:pathLst>
                <a:path w="199" h="132">
                  <a:moveTo>
                    <a:pt x="0" y="106"/>
                  </a:moveTo>
                  <a:lnTo>
                    <a:pt x="15" y="132"/>
                  </a:lnTo>
                  <a:lnTo>
                    <a:pt x="199" y="25"/>
                  </a:lnTo>
                  <a:lnTo>
                    <a:pt x="184" y="0"/>
                  </a:ln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1" name="Freeform 71"/>
            <p:cNvSpPr/>
            <p:nvPr/>
          </p:nvSpPr>
          <p:spPr bwMode="auto">
            <a:xfrm>
              <a:off x="2101217" y="1316514"/>
              <a:ext cx="277813" cy="254000"/>
            </a:xfrm>
            <a:custGeom>
              <a:avLst/>
              <a:gdLst>
                <a:gd name="T0" fmla="*/ 48 w 93"/>
                <a:gd name="T1" fmla="*/ 85 h 85"/>
                <a:gd name="T2" fmla="*/ 93 w 93"/>
                <a:gd name="T3" fmla="*/ 85 h 85"/>
                <a:gd name="T4" fmla="*/ 93 w 93"/>
                <a:gd name="T5" fmla="*/ 17 h 85"/>
                <a:gd name="T6" fmla="*/ 47 w 93"/>
                <a:gd name="T7" fmla="*/ 17 h 85"/>
                <a:gd name="T8" fmla="*/ 0 w 93"/>
                <a:gd name="T9" fmla="*/ 17 h 85"/>
                <a:gd name="T10" fmla="*/ 0 w 93"/>
                <a:gd name="T11" fmla="*/ 85 h 85"/>
                <a:gd name="T12" fmla="*/ 48 w 93"/>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 h="85">
                  <a:moveTo>
                    <a:pt x="48" y="85"/>
                  </a:moveTo>
                  <a:cubicBezTo>
                    <a:pt x="48" y="85"/>
                    <a:pt x="64" y="69"/>
                    <a:pt x="93" y="85"/>
                  </a:cubicBezTo>
                  <a:cubicBezTo>
                    <a:pt x="93" y="17"/>
                    <a:pt x="93" y="17"/>
                    <a:pt x="93" y="17"/>
                  </a:cubicBezTo>
                  <a:cubicBezTo>
                    <a:pt x="93" y="17"/>
                    <a:pt x="63" y="0"/>
                    <a:pt x="47" y="17"/>
                  </a:cubicBezTo>
                  <a:cubicBezTo>
                    <a:pt x="0" y="17"/>
                    <a:pt x="0" y="17"/>
                    <a:pt x="0" y="17"/>
                  </a:cubicBezTo>
                  <a:cubicBezTo>
                    <a:pt x="0" y="85"/>
                    <a:pt x="0" y="85"/>
                    <a:pt x="0" y="85"/>
                  </a:cubicBez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2" name="Freeform 72"/>
            <p:cNvSpPr/>
            <p:nvPr/>
          </p:nvSpPr>
          <p:spPr bwMode="auto">
            <a:xfrm>
              <a:off x="1898017" y="2259489"/>
              <a:ext cx="274638" cy="257175"/>
            </a:xfrm>
            <a:custGeom>
              <a:avLst/>
              <a:gdLst>
                <a:gd name="T0" fmla="*/ 47 w 92"/>
                <a:gd name="T1" fmla="*/ 86 h 86"/>
                <a:gd name="T2" fmla="*/ 92 w 92"/>
                <a:gd name="T3" fmla="*/ 85 h 86"/>
                <a:gd name="T4" fmla="*/ 92 w 92"/>
                <a:gd name="T5" fmla="*/ 17 h 86"/>
                <a:gd name="T6" fmla="*/ 46 w 92"/>
                <a:gd name="T7" fmla="*/ 17 h 86"/>
                <a:gd name="T8" fmla="*/ 0 w 92"/>
                <a:gd name="T9" fmla="*/ 17 h 86"/>
                <a:gd name="T10" fmla="*/ 0 w 92"/>
                <a:gd name="T11" fmla="*/ 85 h 86"/>
                <a:gd name="T12" fmla="*/ 47 w 92"/>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2" h="86">
                  <a:moveTo>
                    <a:pt x="47" y="86"/>
                  </a:moveTo>
                  <a:cubicBezTo>
                    <a:pt x="47" y="86"/>
                    <a:pt x="63" y="70"/>
                    <a:pt x="92" y="85"/>
                  </a:cubicBezTo>
                  <a:cubicBezTo>
                    <a:pt x="92" y="17"/>
                    <a:pt x="92" y="17"/>
                    <a:pt x="92" y="17"/>
                  </a:cubicBezTo>
                  <a:cubicBezTo>
                    <a:pt x="92" y="17"/>
                    <a:pt x="62" y="0"/>
                    <a:pt x="46" y="17"/>
                  </a:cubicBezTo>
                  <a:cubicBezTo>
                    <a:pt x="0" y="17"/>
                    <a:pt x="0" y="17"/>
                    <a:pt x="0" y="17"/>
                  </a:cubicBezTo>
                  <a:cubicBezTo>
                    <a:pt x="0" y="85"/>
                    <a:pt x="0" y="85"/>
                    <a:pt x="0" y="85"/>
                  </a:cubicBezTo>
                  <a:lnTo>
                    <a:pt x="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3" name="Freeform 73"/>
            <p:cNvSpPr/>
            <p:nvPr/>
          </p:nvSpPr>
          <p:spPr bwMode="auto">
            <a:xfrm>
              <a:off x="3715705" y="2686527"/>
              <a:ext cx="342900" cy="330200"/>
            </a:xfrm>
            <a:custGeom>
              <a:avLst/>
              <a:gdLst>
                <a:gd name="T0" fmla="*/ 37 w 115"/>
                <a:gd name="T1" fmla="*/ 83 h 111"/>
                <a:gd name="T2" fmla="*/ 73 w 115"/>
                <a:gd name="T3" fmla="*/ 111 h 111"/>
                <a:gd name="T4" fmla="*/ 115 w 115"/>
                <a:gd name="T5" fmla="*/ 58 h 111"/>
                <a:gd name="T6" fmla="*/ 79 w 115"/>
                <a:gd name="T7" fmla="*/ 29 h 111"/>
                <a:gd name="T8" fmla="*/ 43 w 115"/>
                <a:gd name="T9" fmla="*/ 0 h 111"/>
                <a:gd name="T10" fmla="*/ 0 w 115"/>
                <a:gd name="T11" fmla="*/ 53 h 111"/>
                <a:gd name="T12" fmla="*/ 37 w 115"/>
                <a:gd name="T13" fmla="*/ 83 h 111"/>
              </a:gdLst>
              <a:ahLst/>
              <a:cxnLst>
                <a:cxn ang="0">
                  <a:pos x="T0" y="T1"/>
                </a:cxn>
                <a:cxn ang="0">
                  <a:pos x="T2" y="T3"/>
                </a:cxn>
                <a:cxn ang="0">
                  <a:pos x="T4" y="T5"/>
                </a:cxn>
                <a:cxn ang="0">
                  <a:pos x="T6" y="T7"/>
                </a:cxn>
                <a:cxn ang="0">
                  <a:pos x="T8" y="T9"/>
                </a:cxn>
                <a:cxn ang="0">
                  <a:pos x="T10" y="T11"/>
                </a:cxn>
                <a:cxn ang="0">
                  <a:pos x="T12" y="T13"/>
                </a:cxn>
              </a:cxnLst>
              <a:rect l="0" t="0" r="r" b="b"/>
              <a:pathLst>
                <a:path w="115" h="111">
                  <a:moveTo>
                    <a:pt x="37" y="83"/>
                  </a:moveTo>
                  <a:cubicBezTo>
                    <a:pt x="37" y="83"/>
                    <a:pt x="59" y="81"/>
                    <a:pt x="73" y="111"/>
                  </a:cubicBezTo>
                  <a:cubicBezTo>
                    <a:pt x="115" y="58"/>
                    <a:pt x="115" y="58"/>
                    <a:pt x="115" y="58"/>
                  </a:cubicBezTo>
                  <a:cubicBezTo>
                    <a:pt x="115" y="58"/>
                    <a:pt x="102" y="26"/>
                    <a:pt x="79" y="29"/>
                  </a:cubicBezTo>
                  <a:cubicBezTo>
                    <a:pt x="43" y="0"/>
                    <a:pt x="43" y="0"/>
                    <a:pt x="43" y="0"/>
                  </a:cubicBezTo>
                  <a:cubicBezTo>
                    <a:pt x="0" y="53"/>
                    <a:pt x="0" y="53"/>
                    <a:pt x="0" y="53"/>
                  </a:cubicBezTo>
                  <a:lnTo>
                    <a:pt x="37"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4" name="Freeform 74"/>
            <p:cNvSpPr/>
            <p:nvPr/>
          </p:nvSpPr>
          <p:spPr bwMode="auto">
            <a:xfrm>
              <a:off x="2528255" y="3959702"/>
              <a:ext cx="277813" cy="257175"/>
            </a:xfrm>
            <a:custGeom>
              <a:avLst/>
              <a:gdLst>
                <a:gd name="T0" fmla="*/ 48 w 93"/>
                <a:gd name="T1" fmla="*/ 86 h 86"/>
                <a:gd name="T2" fmla="*/ 93 w 93"/>
                <a:gd name="T3" fmla="*/ 86 h 86"/>
                <a:gd name="T4" fmla="*/ 93 w 93"/>
                <a:gd name="T5" fmla="*/ 18 h 86"/>
                <a:gd name="T6" fmla="*/ 46 w 93"/>
                <a:gd name="T7" fmla="*/ 18 h 86"/>
                <a:gd name="T8" fmla="*/ 0 w 93"/>
                <a:gd name="T9" fmla="*/ 18 h 86"/>
                <a:gd name="T10" fmla="*/ 0 w 93"/>
                <a:gd name="T11" fmla="*/ 86 h 86"/>
                <a:gd name="T12" fmla="*/ 48 w 93"/>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3" h="86">
                  <a:moveTo>
                    <a:pt x="48" y="86"/>
                  </a:moveTo>
                  <a:cubicBezTo>
                    <a:pt x="48" y="86"/>
                    <a:pt x="64" y="70"/>
                    <a:pt x="93" y="86"/>
                  </a:cubicBezTo>
                  <a:cubicBezTo>
                    <a:pt x="93" y="18"/>
                    <a:pt x="93" y="18"/>
                    <a:pt x="93" y="18"/>
                  </a:cubicBezTo>
                  <a:cubicBezTo>
                    <a:pt x="93" y="18"/>
                    <a:pt x="63" y="0"/>
                    <a:pt x="46" y="18"/>
                  </a:cubicBezTo>
                  <a:cubicBezTo>
                    <a:pt x="0" y="18"/>
                    <a:pt x="0" y="18"/>
                    <a:pt x="0" y="18"/>
                  </a:cubicBezTo>
                  <a:cubicBezTo>
                    <a:pt x="0" y="86"/>
                    <a:pt x="0" y="86"/>
                    <a:pt x="0" y="86"/>
                  </a:cubicBezTo>
                  <a:lnTo>
                    <a:pt x="48"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5" name="Freeform 75"/>
            <p:cNvSpPr/>
            <p:nvPr/>
          </p:nvSpPr>
          <p:spPr bwMode="auto">
            <a:xfrm>
              <a:off x="3472817" y="1797527"/>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6" name="Freeform 76"/>
            <p:cNvSpPr/>
            <p:nvPr/>
          </p:nvSpPr>
          <p:spPr bwMode="auto">
            <a:xfrm>
              <a:off x="3472817" y="1821339"/>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7" name="Freeform 77"/>
            <p:cNvSpPr/>
            <p:nvPr/>
          </p:nvSpPr>
          <p:spPr bwMode="auto">
            <a:xfrm>
              <a:off x="3491867" y="1845152"/>
              <a:ext cx="55563" cy="20638"/>
            </a:xfrm>
            <a:custGeom>
              <a:avLst/>
              <a:gdLst>
                <a:gd name="T0" fmla="*/ 0 w 19"/>
                <a:gd name="T1" fmla="*/ 4 h 7"/>
                <a:gd name="T2" fmla="*/ 3 w 19"/>
                <a:gd name="T3" fmla="*/ 7 h 7"/>
                <a:gd name="T4" fmla="*/ 16 w 19"/>
                <a:gd name="T5" fmla="*/ 7 h 7"/>
                <a:gd name="T6" fmla="*/ 19 w 19"/>
                <a:gd name="T7" fmla="*/ 4 h 7"/>
                <a:gd name="T8" fmla="*/ 19 w 19"/>
                <a:gd name="T9" fmla="*/ 4 h 7"/>
                <a:gd name="T10" fmla="*/ 16 w 19"/>
                <a:gd name="T11" fmla="*/ 0 h 7"/>
                <a:gd name="T12" fmla="*/ 3 w 19"/>
                <a:gd name="T13" fmla="*/ 0 h 7"/>
                <a:gd name="T14" fmla="*/ 0 w 19"/>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4"/>
                  </a:moveTo>
                  <a:cubicBezTo>
                    <a:pt x="0" y="6"/>
                    <a:pt x="2" y="7"/>
                    <a:pt x="3" y="7"/>
                  </a:cubicBezTo>
                  <a:cubicBezTo>
                    <a:pt x="16" y="7"/>
                    <a:pt x="16" y="7"/>
                    <a:pt x="16" y="7"/>
                  </a:cubicBezTo>
                  <a:cubicBezTo>
                    <a:pt x="18" y="7"/>
                    <a:pt x="19" y="6"/>
                    <a:pt x="19" y="4"/>
                  </a:cubicBezTo>
                  <a:cubicBezTo>
                    <a:pt x="19" y="4"/>
                    <a:pt x="19" y="4"/>
                    <a:pt x="19" y="4"/>
                  </a:cubicBezTo>
                  <a:cubicBezTo>
                    <a:pt x="19" y="1"/>
                    <a:pt x="18" y="0"/>
                    <a:pt x="16" y="0"/>
                  </a:cubicBezTo>
                  <a:cubicBezTo>
                    <a:pt x="3" y="0"/>
                    <a:pt x="3" y="0"/>
                    <a:pt x="3"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8" name="Freeform 78"/>
            <p:cNvSpPr>
              <a:spLocks noEditPoints="1"/>
            </p:cNvSpPr>
            <p:nvPr/>
          </p:nvSpPr>
          <p:spPr bwMode="auto">
            <a:xfrm>
              <a:off x="3323592" y="1438752"/>
              <a:ext cx="396875" cy="352425"/>
            </a:xfrm>
            <a:custGeom>
              <a:avLst/>
              <a:gdLst>
                <a:gd name="T0" fmla="*/ 65 w 133"/>
                <a:gd name="T1" fmla="*/ 0 h 118"/>
                <a:gd name="T2" fmla="*/ 65 w 133"/>
                <a:gd name="T3" fmla="*/ 0 h 118"/>
                <a:gd name="T4" fmla="*/ 66 w 133"/>
                <a:gd name="T5" fmla="*/ 0 h 118"/>
                <a:gd name="T6" fmla="*/ 68 w 133"/>
                <a:gd name="T7" fmla="*/ 0 h 118"/>
                <a:gd name="T8" fmla="*/ 68 w 133"/>
                <a:gd name="T9" fmla="*/ 0 h 118"/>
                <a:gd name="T10" fmla="*/ 99 w 133"/>
                <a:gd name="T11" fmla="*/ 82 h 118"/>
                <a:gd name="T12" fmla="*/ 82 w 133"/>
                <a:gd name="T13" fmla="*/ 118 h 118"/>
                <a:gd name="T14" fmla="*/ 66 w 133"/>
                <a:gd name="T15" fmla="*/ 118 h 118"/>
                <a:gd name="T16" fmla="*/ 64 w 133"/>
                <a:gd name="T17" fmla="*/ 118 h 118"/>
                <a:gd name="T18" fmla="*/ 49 w 133"/>
                <a:gd name="T19" fmla="*/ 118 h 118"/>
                <a:gd name="T20" fmla="*/ 33 w 133"/>
                <a:gd name="T21" fmla="*/ 82 h 118"/>
                <a:gd name="T22" fmla="*/ 65 w 133"/>
                <a:gd name="T23" fmla="*/ 0 h 118"/>
                <a:gd name="T24" fmla="*/ 33 w 133"/>
                <a:gd name="T25" fmla="*/ 60 h 118"/>
                <a:gd name="T26" fmla="*/ 52 w 133"/>
                <a:gd name="T27" fmla="*/ 13 h 118"/>
                <a:gd name="T28" fmla="*/ 33 w 133"/>
                <a:gd name="T29" fmla="*/ 6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8">
                  <a:moveTo>
                    <a:pt x="65" y="0"/>
                  </a:moveTo>
                  <a:cubicBezTo>
                    <a:pt x="65" y="0"/>
                    <a:pt x="65" y="0"/>
                    <a:pt x="65" y="0"/>
                  </a:cubicBezTo>
                  <a:cubicBezTo>
                    <a:pt x="65" y="0"/>
                    <a:pt x="66" y="0"/>
                    <a:pt x="66" y="0"/>
                  </a:cubicBezTo>
                  <a:cubicBezTo>
                    <a:pt x="67" y="0"/>
                    <a:pt x="65" y="0"/>
                    <a:pt x="68" y="0"/>
                  </a:cubicBezTo>
                  <a:cubicBezTo>
                    <a:pt x="68" y="0"/>
                    <a:pt x="68" y="0"/>
                    <a:pt x="68" y="0"/>
                  </a:cubicBezTo>
                  <a:cubicBezTo>
                    <a:pt x="133" y="1"/>
                    <a:pt x="117" y="66"/>
                    <a:pt x="99" y="82"/>
                  </a:cubicBezTo>
                  <a:cubicBezTo>
                    <a:pt x="81" y="98"/>
                    <a:pt x="82" y="118"/>
                    <a:pt x="82" y="118"/>
                  </a:cubicBezTo>
                  <a:cubicBezTo>
                    <a:pt x="66" y="118"/>
                    <a:pt x="66" y="118"/>
                    <a:pt x="66" y="118"/>
                  </a:cubicBezTo>
                  <a:cubicBezTo>
                    <a:pt x="64" y="118"/>
                    <a:pt x="64" y="118"/>
                    <a:pt x="64" y="118"/>
                  </a:cubicBezTo>
                  <a:cubicBezTo>
                    <a:pt x="49" y="118"/>
                    <a:pt x="49" y="118"/>
                    <a:pt x="49" y="118"/>
                  </a:cubicBezTo>
                  <a:cubicBezTo>
                    <a:pt x="49" y="118"/>
                    <a:pt x="51" y="98"/>
                    <a:pt x="33" y="82"/>
                  </a:cubicBezTo>
                  <a:cubicBezTo>
                    <a:pt x="15" y="66"/>
                    <a:pt x="0" y="1"/>
                    <a:pt x="65" y="0"/>
                  </a:cubicBezTo>
                  <a:close/>
                  <a:moveTo>
                    <a:pt x="33" y="60"/>
                  </a:moveTo>
                  <a:cubicBezTo>
                    <a:pt x="22" y="29"/>
                    <a:pt x="52" y="13"/>
                    <a:pt x="52" y="13"/>
                  </a:cubicBezTo>
                  <a:cubicBezTo>
                    <a:pt x="8" y="20"/>
                    <a:pt x="33" y="6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9" name="Freeform 79"/>
            <p:cNvSpPr/>
            <p:nvPr/>
          </p:nvSpPr>
          <p:spPr bwMode="auto">
            <a:xfrm>
              <a:off x="1609092" y="2086452"/>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0" name="Freeform 80"/>
            <p:cNvSpPr/>
            <p:nvPr/>
          </p:nvSpPr>
          <p:spPr bwMode="auto">
            <a:xfrm>
              <a:off x="1609092" y="2110264"/>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1" name="Freeform 81"/>
            <p:cNvSpPr/>
            <p:nvPr/>
          </p:nvSpPr>
          <p:spPr bwMode="auto">
            <a:xfrm>
              <a:off x="1629730" y="2134077"/>
              <a:ext cx="57150" cy="20638"/>
            </a:xfrm>
            <a:custGeom>
              <a:avLst/>
              <a:gdLst>
                <a:gd name="T0" fmla="*/ 0 w 19"/>
                <a:gd name="T1" fmla="*/ 3 h 7"/>
                <a:gd name="T2" fmla="*/ 3 w 19"/>
                <a:gd name="T3" fmla="*/ 7 h 7"/>
                <a:gd name="T4" fmla="*/ 15 w 19"/>
                <a:gd name="T5" fmla="*/ 7 h 7"/>
                <a:gd name="T6" fmla="*/ 19 w 19"/>
                <a:gd name="T7" fmla="*/ 3 h 7"/>
                <a:gd name="T8" fmla="*/ 19 w 19"/>
                <a:gd name="T9" fmla="*/ 3 h 7"/>
                <a:gd name="T10" fmla="*/ 15 w 19"/>
                <a:gd name="T11" fmla="*/ 0 h 7"/>
                <a:gd name="T12" fmla="*/ 3 w 19"/>
                <a:gd name="T13" fmla="*/ 0 h 7"/>
                <a:gd name="T14" fmla="*/ 0 w 1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3"/>
                  </a:moveTo>
                  <a:cubicBezTo>
                    <a:pt x="0" y="5"/>
                    <a:pt x="1" y="7"/>
                    <a:pt x="3" y="7"/>
                  </a:cubicBezTo>
                  <a:cubicBezTo>
                    <a:pt x="15" y="7"/>
                    <a:pt x="15" y="7"/>
                    <a:pt x="15" y="7"/>
                  </a:cubicBezTo>
                  <a:cubicBezTo>
                    <a:pt x="17" y="7"/>
                    <a:pt x="19" y="5"/>
                    <a:pt x="19" y="3"/>
                  </a:cubicBezTo>
                  <a:cubicBezTo>
                    <a:pt x="19" y="3"/>
                    <a:pt x="19" y="3"/>
                    <a:pt x="19" y="3"/>
                  </a:cubicBezTo>
                  <a:cubicBezTo>
                    <a:pt x="19" y="1"/>
                    <a:pt x="17" y="0"/>
                    <a:pt x="15"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2" name="Freeform 82"/>
            <p:cNvSpPr>
              <a:spLocks noEditPoints="1"/>
            </p:cNvSpPr>
            <p:nvPr/>
          </p:nvSpPr>
          <p:spPr bwMode="auto">
            <a:xfrm>
              <a:off x="1459867" y="1726089"/>
              <a:ext cx="396875" cy="354013"/>
            </a:xfrm>
            <a:custGeom>
              <a:avLst/>
              <a:gdLst>
                <a:gd name="T0" fmla="*/ 66 w 133"/>
                <a:gd name="T1" fmla="*/ 0 h 119"/>
                <a:gd name="T2" fmla="*/ 66 w 133"/>
                <a:gd name="T3" fmla="*/ 0 h 119"/>
                <a:gd name="T4" fmla="*/ 67 w 133"/>
                <a:gd name="T5" fmla="*/ 0 h 119"/>
                <a:gd name="T6" fmla="*/ 68 w 133"/>
                <a:gd name="T7" fmla="*/ 0 h 119"/>
                <a:gd name="T8" fmla="*/ 68 w 133"/>
                <a:gd name="T9" fmla="*/ 0 h 119"/>
                <a:gd name="T10" fmla="*/ 100 w 133"/>
                <a:gd name="T11" fmla="*/ 83 h 119"/>
                <a:gd name="T12" fmla="*/ 82 w 133"/>
                <a:gd name="T13" fmla="*/ 119 h 119"/>
                <a:gd name="T14" fmla="*/ 67 w 133"/>
                <a:gd name="T15" fmla="*/ 119 h 119"/>
                <a:gd name="T16" fmla="*/ 64 w 133"/>
                <a:gd name="T17" fmla="*/ 119 h 119"/>
                <a:gd name="T18" fmla="*/ 50 w 133"/>
                <a:gd name="T19" fmla="*/ 119 h 119"/>
                <a:gd name="T20" fmla="*/ 33 w 133"/>
                <a:gd name="T21" fmla="*/ 83 h 119"/>
                <a:gd name="T22" fmla="*/ 66 w 133"/>
                <a:gd name="T23" fmla="*/ 0 h 119"/>
                <a:gd name="T24" fmla="*/ 34 w 133"/>
                <a:gd name="T25" fmla="*/ 61 h 119"/>
                <a:gd name="T26" fmla="*/ 53 w 133"/>
                <a:gd name="T27" fmla="*/ 13 h 119"/>
                <a:gd name="T28" fmla="*/ 34 w 133"/>
                <a:gd name="T29"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6" y="0"/>
                  </a:moveTo>
                  <a:cubicBezTo>
                    <a:pt x="66" y="0"/>
                    <a:pt x="66" y="0"/>
                    <a:pt x="66" y="0"/>
                  </a:cubicBezTo>
                  <a:cubicBezTo>
                    <a:pt x="66" y="0"/>
                    <a:pt x="66" y="0"/>
                    <a:pt x="67" y="0"/>
                  </a:cubicBezTo>
                  <a:cubicBezTo>
                    <a:pt x="67" y="0"/>
                    <a:pt x="66" y="0"/>
                    <a:pt x="68" y="0"/>
                  </a:cubicBezTo>
                  <a:cubicBezTo>
                    <a:pt x="68" y="0"/>
                    <a:pt x="68" y="0"/>
                    <a:pt x="68" y="0"/>
                  </a:cubicBezTo>
                  <a:cubicBezTo>
                    <a:pt x="133" y="2"/>
                    <a:pt x="117" y="67"/>
                    <a:pt x="100" y="83"/>
                  </a:cubicBezTo>
                  <a:cubicBezTo>
                    <a:pt x="82" y="99"/>
                    <a:pt x="82" y="119"/>
                    <a:pt x="82" y="119"/>
                  </a:cubicBezTo>
                  <a:cubicBezTo>
                    <a:pt x="67" y="119"/>
                    <a:pt x="67" y="119"/>
                    <a:pt x="67" y="119"/>
                  </a:cubicBezTo>
                  <a:cubicBezTo>
                    <a:pt x="64" y="119"/>
                    <a:pt x="64" y="119"/>
                    <a:pt x="64" y="119"/>
                  </a:cubicBezTo>
                  <a:cubicBezTo>
                    <a:pt x="50" y="119"/>
                    <a:pt x="50" y="119"/>
                    <a:pt x="50" y="119"/>
                  </a:cubicBezTo>
                  <a:cubicBezTo>
                    <a:pt x="50" y="119"/>
                    <a:pt x="51" y="99"/>
                    <a:pt x="33" y="83"/>
                  </a:cubicBezTo>
                  <a:cubicBezTo>
                    <a:pt x="16" y="67"/>
                    <a:pt x="0" y="2"/>
                    <a:pt x="66" y="0"/>
                  </a:cubicBezTo>
                  <a:close/>
                  <a:moveTo>
                    <a:pt x="34" y="61"/>
                  </a:moveTo>
                  <a:cubicBezTo>
                    <a:pt x="23" y="30"/>
                    <a:pt x="53" y="13"/>
                    <a:pt x="53" y="13"/>
                  </a:cubicBezTo>
                  <a:cubicBezTo>
                    <a:pt x="8" y="21"/>
                    <a:pt x="34" y="61"/>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3" name="Freeform 83"/>
            <p:cNvSpPr/>
            <p:nvPr/>
          </p:nvSpPr>
          <p:spPr bwMode="auto">
            <a:xfrm>
              <a:off x="4001455" y="4210527"/>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4" name="Freeform 84"/>
            <p:cNvSpPr/>
            <p:nvPr/>
          </p:nvSpPr>
          <p:spPr bwMode="auto">
            <a:xfrm>
              <a:off x="4001455" y="4234339"/>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5" name="Freeform 85"/>
            <p:cNvSpPr/>
            <p:nvPr/>
          </p:nvSpPr>
          <p:spPr bwMode="auto">
            <a:xfrm>
              <a:off x="4018917" y="4258152"/>
              <a:ext cx="57150" cy="23813"/>
            </a:xfrm>
            <a:custGeom>
              <a:avLst/>
              <a:gdLst>
                <a:gd name="T0" fmla="*/ 0 w 19"/>
                <a:gd name="T1" fmla="*/ 4 h 8"/>
                <a:gd name="T2" fmla="*/ 3 w 19"/>
                <a:gd name="T3" fmla="*/ 8 h 8"/>
                <a:gd name="T4" fmla="*/ 16 w 19"/>
                <a:gd name="T5" fmla="*/ 8 h 8"/>
                <a:gd name="T6" fmla="*/ 19 w 19"/>
                <a:gd name="T7" fmla="*/ 4 h 8"/>
                <a:gd name="T8" fmla="*/ 19 w 19"/>
                <a:gd name="T9" fmla="*/ 4 h 8"/>
                <a:gd name="T10" fmla="*/ 16 w 19"/>
                <a:gd name="T11" fmla="*/ 0 h 8"/>
                <a:gd name="T12" fmla="*/ 3 w 19"/>
                <a:gd name="T13" fmla="*/ 0 h 8"/>
                <a:gd name="T14" fmla="*/ 0 w 1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4"/>
                  </a:moveTo>
                  <a:cubicBezTo>
                    <a:pt x="0" y="6"/>
                    <a:pt x="2" y="8"/>
                    <a:pt x="3" y="8"/>
                  </a:cubicBezTo>
                  <a:cubicBezTo>
                    <a:pt x="16" y="8"/>
                    <a:pt x="16" y="8"/>
                    <a:pt x="16" y="8"/>
                  </a:cubicBezTo>
                  <a:cubicBezTo>
                    <a:pt x="18" y="8"/>
                    <a:pt x="19" y="6"/>
                    <a:pt x="19" y="4"/>
                  </a:cubicBezTo>
                  <a:cubicBezTo>
                    <a:pt x="19" y="4"/>
                    <a:pt x="19" y="4"/>
                    <a:pt x="19" y="4"/>
                  </a:cubicBezTo>
                  <a:cubicBezTo>
                    <a:pt x="19" y="2"/>
                    <a:pt x="18" y="0"/>
                    <a:pt x="16" y="0"/>
                  </a:cubicBezTo>
                  <a:cubicBezTo>
                    <a:pt x="3" y="0"/>
                    <a:pt x="3" y="0"/>
                    <a:pt x="3"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6" name="Freeform 86"/>
            <p:cNvSpPr>
              <a:spLocks noEditPoints="1"/>
            </p:cNvSpPr>
            <p:nvPr/>
          </p:nvSpPr>
          <p:spPr bwMode="auto">
            <a:xfrm>
              <a:off x="3852230" y="3853339"/>
              <a:ext cx="396875" cy="354013"/>
            </a:xfrm>
            <a:custGeom>
              <a:avLst/>
              <a:gdLst>
                <a:gd name="T0" fmla="*/ 65 w 133"/>
                <a:gd name="T1" fmla="*/ 0 h 119"/>
                <a:gd name="T2" fmla="*/ 65 w 133"/>
                <a:gd name="T3" fmla="*/ 0 h 119"/>
                <a:gd name="T4" fmla="*/ 66 w 133"/>
                <a:gd name="T5" fmla="*/ 0 h 119"/>
                <a:gd name="T6" fmla="*/ 68 w 133"/>
                <a:gd name="T7" fmla="*/ 0 h 119"/>
                <a:gd name="T8" fmla="*/ 68 w 133"/>
                <a:gd name="T9" fmla="*/ 0 h 119"/>
                <a:gd name="T10" fmla="*/ 99 w 133"/>
                <a:gd name="T11" fmla="*/ 82 h 119"/>
                <a:gd name="T12" fmla="*/ 82 w 133"/>
                <a:gd name="T13" fmla="*/ 119 h 119"/>
                <a:gd name="T14" fmla="*/ 66 w 133"/>
                <a:gd name="T15" fmla="*/ 119 h 119"/>
                <a:gd name="T16" fmla="*/ 64 w 133"/>
                <a:gd name="T17" fmla="*/ 119 h 119"/>
                <a:gd name="T18" fmla="*/ 49 w 133"/>
                <a:gd name="T19" fmla="*/ 119 h 119"/>
                <a:gd name="T20" fmla="*/ 33 w 133"/>
                <a:gd name="T21" fmla="*/ 82 h 119"/>
                <a:gd name="T22" fmla="*/ 65 w 133"/>
                <a:gd name="T23" fmla="*/ 0 h 119"/>
                <a:gd name="T24" fmla="*/ 34 w 133"/>
                <a:gd name="T25" fmla="*/ 60 h 119"/>
                <a:gd name="T26" fmla="*/ 52 w 133"/>
                <a:gd name="T27" fmla="*/ 13 h 119"/>
                <a:gd name="T28" fmla="*/ 34 w 133"/>
                <a:gd name="T2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5" y="0"/>
                  </a:moveTo>
                  <a:cubicBezTo>
                    <a:pt x="65" y="0"/>
                    <a:pt x="65" y="0"/>
                    <a:pt x="65" y="0"/>
                  </a:cubicBezTo>
                  <a:cubicBezTo>
                    <a:pt x="65" y="0"/>
                    <a:pt x="66" y="0"/>
                    <a:pt x="66" y="0"/>
                  </a:cubicBezTo>
                  <a:cubicBezTo>
                    <a:pt x="67" y="0"/>
                    <a:pt x="65" y="0"/>
                    <a:pt x="68" y="0"/>
                  </a:cubicBezTo>
                  <a:cubicBezTo>
                    <a:pt x="68" y="0"/>
                    <a:pt x="68" y="0"/>
                    <a:pt x="68" y="0"/>
                  </a:cubicBezTo>
                  <a:cubicBezTo>
                    <a:pt x="133" y="2"/>
                    <a:pt x="117" y="67"/>
                    <a:pt x="99" y="82"/>
                  </a:cubicBezTo>
                  <a:cubicBezTo>
                    <a:pt x="81" y="99"/>
                    <a:pt x="82" y="119"/>
                    <a:pt x="82" y="119"/>
                  </a:cubicBezTo>
                  <a:cubicBezTo>
                    <a:pt x="66" y="119"/>
                    <a:pt x="66" y="119"/>
                    <a:pt x="66" y="119"/>
                  </a:cubicBezTo>
                  <a:cubicBezTo>
                    <a:pt x="64" y="119"/>
                    <a:pt x="64" y="119"/>
                    <a:pt x="64" y="119"/>
                  </a:cubicBezTo>
                  <a:cubicBezTo>
                    <a:pt x="49" y="119"/>
                    <a:pt x="49" y="119"/>
                    <a:pt x="49" y="119"/>
                  </a:cubicBezTo>
                  <a:cubicBezTo>
                    <a:pt x="49" y="119"/>
                    <a:pt x="51" y="99"/>
                    <a:pt x="33" y="82"/>
                  </a:cubicBezTo>
                  <a:cubicBezTo>
                    <a:pt x="15" y="67"/>
                    <a:pt x="0" y="2"/>
                    <a:pt x="65" y="0"/>
                  </a:cubicBezTo>
                  <a:close/>
                  <a:moveTo>
                    <a:pt x="34" y="60"/>
                  </a:moveTo>
                  <a:cubicBezTo>
                    <a:pt x="22" y="30"/>
                    <a:pt x="52" y="13"/>
                    <a:pt x="52" y="13"/>
                  </a:cubicBezTo>
                  <a:cubicBezTo>
                    <a:pt x="8" y="20"/>
                    <a:pt x="34" y="60"/>
                    <a:pt x="3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7" name="Freeform 87"/>
            <p:cNvSpPr>
              <a:spLocks noEditPoints="1"/>
            </p:cNvSpPr>
            <p:nvPr/>
          </p:nvSpPr>
          <p:spPr bwMode="auto">
            <a:xfrm>
              <a:off x="2972755" y="1868964"/>
              <a:ext cx="434975" cy="438150"/>
            </a:xfrm>
            <a:custGeom>
              <a:avLst/>
              <a:gdLst>
                <a:gd name="T0" fmla="*/ 53 w 146"/>
                <a:gd name="T1" fmla="*/ 71 h 147"/>
                <a:gd name="T2" fmla="*/ 56 w 146"/>
                <a:gd name="T3" fmla="*/ 63 h 147"/>
                <a:gd name="T4" fmla="*/ 56 w 146"/>
                <a:gd name="T5" fmla="*/ 28 h 147"/>
                <a:gd name="T6" fmla="*/ 52 w 146"/>
                <a:gd name="T7" fmla="*/ 24 h 147"/>
                <a:gd name="T8" fmla="*/ 52 w 146"/>
                <a:gd name="T9" fmla="*/ 24 h 147"/>
                <a:gd name="T10" fmla="*/ 52 w 146"/>
                <a:gd name="T11" fmla="*/ 9 h 147"/>
                <a:gd name="T12" fmla="*/ 52 w 146"/>
                <a:gd name="T13" fmla="*/ 9 h 147"/>
                <a:gd name="T14" fmla="*/ 52 w 146"/>
                <a:gd name="T15" fmla="*/ 8 h 147"/>
                <a:gd name="T16" fmla="*/ 73 w 146"/>
                <a:gd name="T17" fmla="*/ 0 h 147"/>
                <a:gd name="T18" fmla="*/ 94 w 146"/>
                <a:gd name="T19" fmla="*/ 8 h 147"/>
                <a:gd name="T20" fmla="*/ 94 w 146"/>
                <a:gd name="T21" fmla="*/ 9 h 147"/>
                <a:gd name="T22" fmla="*/ 95 w 146"/>
                <a:gd name="T23" fmla="*/ 9 h 147"/>
                <a:gd name="T24" fmla="*/ 95 w 146"/>
                <a:gd name="T25" fmla="*/ 24 h 147"/>
                <a:gd name="T26" fmla="*/ 94 w 146"/>
                <a:gd name="T27" fmla="*/ 24 h 147"/>
                <a:gd name="T28" fmla="*/ 88 w 146"/>
                <a:gd name="T29" fmla="*/ 28 h 147"/>
                <a:gd name="T30" fmla="*/ 88 w 146"/>
                <a:gd name="T31" fmla="*/ 63 h 147"/>
                <a:gd name="T32" fmla="*/ 93 w 146"/>
                <a:gd name="T33" fmla="*/ 71 h 147"/>
                <a:gd name="T34" fmla="*/ 126 w 146"/>
                <a:gd name="T35" fmla="*/ 135 h 147"/>
                <a:gd name="T36" fmla="*/ 73 w 146"/>
                <a:gd name="T37" fmla="*/ 147 h 147"/>
                <a:gd name="T38" fmla="*/ 20 w 146"/>
                <a:gd name="T39" fmla="*/ 135 h 147"/>
                <a:gd name="T40" fmla="*/ 53 w 146"/>
                <a:gd name="T41" fmla="*/ 71 h 147"/>
                <a:gd name="T42" fmla="*/ 54 w 146"/>
                <a:gd name="T43" fmla="*/ 136 h 147"/>
                <a:gd name="T44" fmla="*/ 30 w 146"/>
                <a:gd name="T45" fmla="*/ 119 h 147"/>
                <a:gd name="T46" fmla="*/ 50 w 146"/>
                <a:gd name="T47" fmla="*/ 85 h 147"/>
                <a:gd name="T48" fmla="*/ 23 w 146"/>
                <a:gd name="T49" fmla="*/ 121 h 147"/>
                <a:gd name="T50" fmla="*/ 54 w 146"/>
                <a:gd name="T51"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53" y="71"/>
                  </a:moveTo>
                  <a:cubicBezTo>
                    <a:pt x="53" y="71"/>
                    <a:pt x="56" y="69"/>
                    <a:pt x="56" y="63"/>
                  </a:cubicBezTo>
                  <a:cubicBezTo>
                    <a:pt x="56" y="57"/>
                    <a:pt x="56" y="35"/>
                    <a:pt x="56" y="28"/>
                  </a:cubicBezTo>
                  <a:cubicBezTo>
                    <a:pt x="54" y="27"/>
                    <a:pt x="53" y="25"/>
                    <a:pt x="52" y="24"/>
                  </a:cubicBezTo>
                  <a:cubicBezTo>
                    <a:pt x="52" y="24"/>
                    <a:pt x="52" y="24"/>
                    <a:pt x="52" y="24"/>
                  </a:cubicBezTo>
                  <a:cubicBezTo>
                    <a:pt x="52" y="9"/>
                    <a:pt x="52" y="9"/>
                    <a:pt x="52" y="9"/>
                  </a:cubicBezTo>
                  <a:cubicBezTo>
                    <a:pt x="52" y="9"/>
                    <a:pt x="52" y="9"/>
                    <a:pt x="52" y="9"/>
                  </a:cubicBezTo>
                  <a:cubicBezTo>
                    <a:pt x="52" y="8"/>
                    <a:pt x="52" y="8"/>
                    <a:pt x="52" y="8"/>
                  </a:cubicBezTo>
                  <a:cubicBezTo>
                    <a:pt x="52" y="4"/>
                    <a:pt x="62" y="0"/>
                    <a:pt x="73" y="0"/>
                  </a:cubicBezTo>
                  <a:cubicBezTo>
                    <a:pt x="85" y="0"/>
                    <a:pt x="94" y="4"/>
                    <a:pt x="94" y="8"/>
                  </a:cubicBezTo>
                  <a:cubicBezTo>
                    <a:pt x="94" y="8"/>
                    <a:pt x="94" y="8"/>
                    <a:pt x="94" y="9"/>
                  </a:cubicBezTo>
                  <a:cubicBezTo>
                    <a:pt x="95" y="9"/>
                    <a:pt x="95" y="9"/>
                    <a:pt x="95" y="9"/>
                  </a:cubicBezTo>
                  <a:cubicBezTo>
                    <a:pt x="95" y="24"/>
                    <a:pt x="95" y="24"/>
                    <a:pt x="95" y="24"/>
                  </a:cubicBezTo>
                  <a:cubicBezTo>
                    <a:pt x="94" y="24"/>
                    <a:pt x="94" y="24"/>
                    <a:pt x="94" y="24"/>
                  </a:cubicBezTo>
                  <a:cubicBezTo>
                    <a:pt x="94" y="26"/>
                    <a:pt x="92" y="27"/>
                    <a:pt x="88" y="28"/>
                  </a:cubicBezTo>
                  <a:cubicBezTo>
                    <a:pt x="88" y="36"/>
                    <a:pt x="88" y="57"/>
                    <a:pt x="88" y="63"/>
                  </a:cubicBezTo>
                  <a:cubicBezTo>
                    <a:pt x="88" y="69"/>
                    <a:pt x="93" y="71"/>
                    <a:pt x="93" y="71"/>
                  </a:cubicBezTo>
                  <a:cubicBezTo>
                    <a:pt x="100" y="76"/>
                    <a:pt x="146" y="121"/>
                    <a:pt x="126" y="135"/>
                  </a:cubicBezTo>
                  <a:cubicBezTo>
                    <a:pt x="108" y="147"/>
                    <a:pt x="79" y="147"/>
                    <a:pt x="73" y="147"/>
                  </a:cubicBezTo>
                  <a:cubicBezTo>
                    <a:pt x="67" y="147"/>
                    <a:pt x="37" y="147"/>
                    <a:pt x="20" y="135"/>
                  </a:cubicBezTo>
                  <a:cubicBezTo>
                    <a:pt x="0" y="121"/>
                    <a:pt x="45" y="76"/>
                    <a:pt x="53" y="71"/>
                  </a:cubicBezTo>
                  <a:close/>
                  <a:moveTo>
                    <a:pt x="54" y="136"/>
                  </a:moveTo>
                  <a:cubicBezTo>
                    <a:pt x="54" y="136"/>
                    <a:pt x="31" y="131"/>
                    <a:pt x="30" y="119"/>
                  </a:cubicBezTo>
                  <a:cubicBezTo>
                    <a:pt x="29" y="108"/>
                    <a:pt x="50" y="85"/>
                    <a:pt x="50" y="85"/>
                  </a:cubicBezTo>
                  <a:cubicBezTo>
                    <a:pt x="50" y="85"/>
                    <a:pt x="23" y="106"/>
                    <a:pt x="23" y="121"/>
                  </a:cubicBezTo>
                  <a:cubicBezTo>
                    <a:pt x="23" y="136"/>
                    <a:pt x="54" y="136"/>
                    <a:pt x="54"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8" name="Freeform 88"/>
            <p:cNvSpPr>
              <a:spLocks noEditPoints="1"/>
            </p:cNvSpPr>
            <p:nvPr/>
          </p:nvSpPr>
          <p:spPr bwMode="auto">
            <a:xfrm>
              <a:off x="2009142" y="3762852"/>
              <a:ext cx="431800" cy="441325"/>
            </a:xfrm>
            <a:custGeom>
              <a:avLst/>
              <a:gdLst>
                <a:gd name="T0" fmla="*/ 52 w 145"/>
                <a:gd name="T1" fmla="*/ 71 h 148"/>
                <a:gd name="T2" fmla="*/ 55 w 145"/>
                <a:gd name="T3" fmla="*/ 63 h 148"/>
                <a:gd name="T4" fmla="*/ 55 w 145"/>
                <a:gd name="T5" fmla="*/ 28 h 148"/>
                <a:gd name="T6" fmla="*/ 52 w 145"/>
                <a:gd name="T7" fmla="*/ 24 h 148"/>
                <a:gd name="T8" fmla="*/ 51 w 145"/>
                <a:gd name="T9" fmla="*/ 24 h 148"/>
                <a:gd name="T10" fmla="*/ 51 w 145"/>
                <a:gd name="T11" fmla="*/ 9 h 148"/>
                <a:gd name="T12" fmla="*/ 52 w 145"/>
                <a:gd name="T13" fmla="*/ 9 h 148"/>
                <a:gd name="T14" fmla="*/ 52 w 145"/>
                <a:gd name="T15" fmla="*/ 8 h 148"/>
                <a:gd name="T16" fmla="*/ 73 w 145"/>
                <a:gd name="T17" fmla="*/ 0 h 148"/>
                <a:gd name="T18" fmla="*/ 94 w 145"/>
                <a:gd name="T19" fmla="*/ 8 h 148"/>
                <a:gd name="T20" fmla="*/ 94 w 145"/>
                <a:gd name="T21" fmla="*/ 9 h 148"/>
                <a:gd name="T22" fmla="*/ 94 w 145"/>
                <a:gd name="T23" fmla="*/ 9 h 148"/>
                <a:gd name="T24" fmla="*/ 94 w 145"/>
                <a:gd name="T25" fmla="*/ 24 h 148"/>
                <a:gd name="T26" fmla="*/ 94 w 145"/>
                <a:gd name="T27" fmla="*/ 24 h 148"/>
                <a:gd name="T28" fmla="*/ 88 w 145"/>
                <a:gd name="T29" fmla="*/ 29 h 148"/>
                <a:gd name="T30" fmla="*/ 88 w 145"/>
                <a:gd name="T31" fmla="*/ 63 h 148"/>
                <a:gd name="T32" fmla="*/ 92 w 145"/>
                <a:gd name="T33" fmla="*/ 71 h 148"/>
                <a:gd name="T34" fmla="*/ 126 w 145"/>
                <a:gd name="T35" fmla="*/ 135 h 148"/>
                <a:gd name="T36" fmla="*/ 72 w 145"/>
                <a:gd name="T37" fmla="*/ 147 h 148"/>
                <a:gd name="T38" fmla="*/ 19 w 145"/>
                <a:gd name="T39" fmla="*/ 135 h 148"/>
                <a:gd name="T40" fmla="*/ 52 w 145"/>
                <a:gd name="T41" fmla="*/ 71 h 148"/>
                <a:gd name="T42" fmla="*/ 53 w 145"/>
                <a:gd name="T43" fmla="*/ 136 h 148"/>
                <a:gd name="T44" fmla="*/ 30 w 145"/>
                <a:gd name="T45" fmla="*/ 120 h 148"/>
                <a:gd name="T46" fmla="*/ 50 w 145"/>
                <a:gd name="T47" fmla="*/ 85 h 148"/>
                <a:gd name="T48" fmla="*/ 23 w 145"/>
                <a:gd name="T49" fmla="*/ 121 h 148"/>
                <a:gd name="T50" fmla="*/ 53 w 145"/>
                <a:gd name="T51" fmla="*/ 13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8">
                  <a:moveTo>
                    <a:pt x="52" y="71"/>
                  </a:moveTo>
                  <a:cubicBezTo>
                    <a:pt x="52" y="71"/>
                    <a:pt x="55" y="70"/>
                    <a:pt x="55" y="63"/>
                  </a:cubicBezTo>
                  <a:cubicBezTo>
                    <a:pt x="55" y="57"/>
                    <a:pt x="55" y="36"/>
                    <a:pt x="55" y="28"/>
                  </a:cubicBezTo>
                  <a:cubicBezTo>
                    <a:pt x="53" y="27"/>
                    <a:pt x="52" y="26"/>
                    <a:pt x="52" y="24"/>
                  </a:cubicBezTo>
                  <a:cubicBezTo>
                    <a:pt x="51" y="24"/>
                    <a:pt x="51" y="24"/>
                    <a:pt x="51" y="24"/>
                  </a:cubicBezTo>
                  <a:cubicBezTo>
                    <a:pt x="51" y="9"/>
                    <a:pt x="51" y="9"/>
                    <a:pt x="51" y="9"/>
                  </a:cubicBezTo>
                  <a:cubicBezTo>
                    <a:pt x="52" y="9"/>
                    <a:pt x="52" y="9"/>
                    <a:pt x="52" y="9"/>
                  </a:cubicBezTo>
                  <a:cubicBezTo>
                    <a:pt x="52" y="9"/>
                    <a:pt x="52" y="8"/>
                    <a:pt x="52" y="8"/>
                  </a:cubicBezTo>
                  <a:cubicBezTo>
                    <a:pt x="52" y="4"/>
                    <a:pt x="61" y="0"/>
                    <a:pt x="73" y="0"/>
                  </a:cubicBezTo>
                  <a:cubicBezTo>
                    <a:pt x="84" y="0"/>
                    <a:pt x="94" y="4"/>
                    <a:pt x="94" y="8"/>
                  </a:cubicBezTo>
                  <a:cubicBezTo>
                    <a:pt x="94" y="8"/>
                    <a:pt x="94" y="9"/>
                    <a:pt x="94" y="9"/>
                  </a:cubicBezTo>
                  <a:cubicBezTo>
                    <a:pt x="94" y="9"/>
                    <a:pt x="94" y="9"/>
                    <a:pt x="94" y="9"/>
                  </a:cubicBezTo>
                  <a:cubicBezTo>
                    <a:pt x="94" y="24"/>
                    <a:pt x="94" y="24"/>
                    <a:pt x="94" y="24"/>
                  </a:cubicBezTo>
                  <a:cubicBezTo>
                    <a:pt x="94" y="24"/>
                    <a:pt x="94" y="24"/>
                    <a:pt x="94" y="24"/>
                  </a:cubicBezTo>
                  <a:cubicBezTo>
                    <a:pt x="93" y="26"/>
                    <a:pt x="92" y="27"/>
                    <a:pt x="88" y="29"/>
                  </a:cubicBezTo>
                  <a:cubicBezTo>
                    <a:pt x="88" y="36"/>
                    <a:pt x="88" y="57"/>
                    <a:pt x="88" y="63"/>
                  </a:cubicBezTo>
                  <a:cubicBezTo>
                    <a:pt x="88" y="70"/>
                    <a:pt x="92" y="71"/>
                    <a:pt x="92" y="71"/>
                  </a:cubicBezTo>
                  <a:cubicBezTo>
                    <a:pt x="100" y="76"/>
                    <a:pt x="145" y="121"/>
                    <a:pt x="126" y="135"/>
                  </a:cubicBezTo>
                  <a:cubicBezTo>
                    <a:pt x="108" y="148"/>
                    <a:pt x="78" y="147"/>
                    <a:pt x="72" y="147"/>
                  </a:cubicBezTo>
                  <a:cubicBezTo>
                    <a:pt x="66" y="147"/>
                    <a:pt x="37" y="148"/>
                    <a:pt x="19" y="135"/>
                  </a:cubicBezTo>
                  <a:cubicBezTo>
                    <a:pt x="0" y="121"/>
                    <a:pt x="44" y="76"/>
                    <a:pt x="52" y="71"/>
                  </a:cubicBezTo>
                  <a:close/>
                  <a:moveTo>
                    <a:pt x="53" y="136"/>
                  </a:moveTo>
                  <a:cubicBezTo>
                    <a:pt x="53" y="136"/>
                    <a:pt x="31" y="131"/>
                    <a:pt x="30" y="120"/>
                  </a:cubicBezTo>
                  <a:cubicBezTo>
                    <a:pt x="29" y="108"/>
                    <a:pt x="50" y="85"/>
                    <a:pt x="50" y="85"/>
                  </a:cubicBezTo>
                  <a:cubicBezTo>
                    <a:pt x="50" y="85"/>
                    <a:pt x="22" y="107"/>
                    <a:pt x="23" y="121"/>
                  </a:cubicBezTo>
                  <a:cubicBezTo>
                    <a:pt x="23" y="136"/>
                    <a:pt x="53" y="136"/>
                    <a:pt x="53"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grpSp>
      <p:grpSp>
        <p:nvGrpSpPr>
          <p:cNvPr id="89" name="组合 88"/>
          <p:cNvGrpSpPr/>
          <p:nvPr/>
        </p:nvGrpSpPr>
        <p:grpSpPr>
          <a:xfrm>
            <a:off x="4957917" y="2516483"/>
            <a:ext cx="2275417" cy="2273300"/>
            <a:chOff x="3805238" y="2005013"/>
            <a:chExt cx="1706563" cy="1704975"/>
          </a:xfrm>
        </p:grpSpPr>
        <p:sp>
          <p:nvSpPr>
            <p:cNvPr id="90" name="Oval 7"/>
            <p:cNvSpPr>
              <a:spLocks noChangeArrowheads="1"/>
            </p:cNvSpPr>
            <p:nvPr/>
          </p:nvSpPr>
          <p:spPr bwMode="auto">
            <a:xfrm>
              <a:off x="3805238" y="2005013"/>
              <a:ext cx="1706563" cy="1704975"/>
            </a:xfrm>
            <a:prstGeom prst="ellipse">
              <a:avLst/>
            </a:prstGeom>
            <a:solidFill>
              <a:srgbClr val="BC30A1"/>
            </a:solidFill>
            <a:ln>
              <a:noFill/>
            </a:ln>
            <a:effectLst/>
            <a:scene3d>
              <a:camera prst="orthographicFront">
                <a:rot lat="0" lon="0" rev="0"/>
              </a:camera>
              <a:lightRig rig="contrasting" dir="t">
                <a:rot lat="0" lon="0" rev="7800000"/>
              </a:lightRig>
            </a:scene3d>
            <a:sp3d>
              <a:bevelT w="139700" h="139700"/>
            </a:sp3d>
          </p:spPr>
          <p:txBody>
            <a:bodyPr vert="horz" wrap="square" lIns="121920" tIns="60960" rIns="121920" bIns="60960" numCol="1" anchor="t" anchorCtr="0" compatLnSpc="1"/>
            <a:lstStyle/>
            <a:p>
              <a:endParaRPr lang="zh-CN" altLang="en-US" sz="2400">
                <a:solidFill>
                  <a:prstClr val="black"/>
                </a:solidFill>
              </a:endParaRPr>
            </a:p>
          </p:txBody>
        </p:sp>
        <p:sp>
          <p:nvSpPr>
            <p:cNvPr id="91" name="Oval 8"/>
            <p:cNvSpPr>
              <a:spLocks noChangeArrowheads="1"/>
            </p:cNvSpPr>
            <p:nvPr/>
          </p:nvSpPr>
          <p:spPr bwMode="auto">
            <a:xfrm>
              <a:off x="3973513" y="2173288"/>
              <a:ext cx="1368425" cy="1368425"/>
            </a:xfrm>
            <a:prstGeom prst="ellipse">
              <a:avLst/>
            </a:prstGeom>
            <a:solidFill>
              <a:schemeClr val="bg1"/>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92" name="Oval 9"/>
            <p:cNvSpPr>
              <a:spLocks noChangeArrowheads="1"/>
            </p:cNvSpPr>
            <p:nvPr/>
          </p:nvSpPr>
          <p:spPr bwMode="auto">
            <a:xfrm>
              <a:off x="4102100" y="2305050"/>
              <a:ext cx="1109663" cy="1104900"/>
            </a:xfrm>
            <a:prstGeom prst="ellipse">
              <a:avLst/>
            </a:prstGeom>
            <a:solidFill>
              <a:srgbClr val="3C4157"/>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93" name="Oval 10"/>
            <p:cNvSpPr>
              <a:spLocks noChangeArrowheads="1"/>
            </p:cNvSpPr>
            <p:nvPr/>
          </p:nvSpPr>
          <p:spPr bwMode="auto">
            <a:xfrm>
              <a:off x="4210050" y="2409825"/>
              <a:ext cx="895350" cy="895350"/>
            </a:xfrm>
            <a:prstGeom prst="ellipse">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vert="horz" wrap="square" lIns="121920" tIns="60960" rIns="121920" bIns="60960" numCol="1" anchor="t" anchorCtr="0" compatLnSpc="1"/>
            <a:lstStyle/>
            <a:p>
              <a:endParaRPr lang="zh-CN" altLang="en-US" sz="2400">
                <a:solidFill>
                  <a:prstClr val="black"/>
                </a:solidFill>
              </a:endParaRPr>
            </a:p>
          </p:txBody>
        </p:sp>
        <p:sp>
          <p:nvSpPr>
            <p:cNvPr id="94" name="Oval 11"/>
            <p:cNvSpPr>
              <a:spLocks noChangeArrowheads="1"/>
            </p:cNvSpPr>
            <p:nvPr/>
          </p:nvSpPr>
          <p:spPr bwMode="auto">
            <a:xfrm>
              <a:off x="4416425" y="2616200"/>
              <a:ext cx="479425" cy="482600"/>
            </a:xfrm>
            <a:prstGeom prst="ellipse">
              <a:avLst/>
            </a:prstGeom>
            <a:solidFill>
              <a:srgbClr val="74AC40"/>
            </a:solidFill>
            <a:ln>
              <a:noFill/>
            </a:ln>
            <a:effectLst/>
            <a:scene3d>
              <a:camera prst="orthographicFront">
                <a:rot lat="0" lon="0" rev="0"/>
              </a:camera>
              <a:lightRig rig="contrasting" dir="t">
                <a:rot lat="0" lon="0" rev="7800000"/>
              </a:lightRig>
            </a:scene3d>
            <a:sp3d>
              <a:bevelT w="139700" h="139700"/>
            </a:sp3d>
          </p:spPr>
          <p:txBody>
            <a:bodyPr vert="horz" wrap="square" lIns="121920" tIns="60960" rIns="121920" bIns="60960" numCol="1" anchor="t" anchorCtr="0" compatLnSpc="1"/>
            <a:lstStyle/>
            <a:p>
              <a:endParaRPr lang="zh-CN" altLang="en-US" sz="2400">
                <a:solidFill>
                  <a:prstClr val="black"/>
                </a:solidFill>
              </a:endParaRPr>
            </a:p>
          </p:txBody>
        </p:sp>
      </p:grpSp>
      <p:grpSp>
        <p:nvGrpSpPr>
          <p:cNvPr id="95" name="组合 94"/>
          <p:cNvGrpSpPr/>
          <p:nvPr/>
        </p:nvGrpSpPr>
        <p:grpSpPr>
          <a:xfrm>
            <a:off x="4631950" y="1936517"/>
            <a:ext cx="1460500" cy="1714500"/>
            <a:chOff x="3560763" y="1570038"/>
            <a:chExt cx="1095375" cy="1285875"/>
          </a:xfrm>
        </p:grpSpPr>
        <p:sp>
          <p:nvSpPr>
            <p:cNvPr id="96" name="Freeform 12"/>
            <p:cNvSpPr/>
            <p:nvPr/>
          </p:nvSpPr>
          <p:spPr bwMode="auto">
            <a:xfrm>
              <a:off x="4446588" y="2611438"/>
              <a:ext cx="209550" cy="244475"/>
            </a:xfrm>
            <a:custGeom>
              <a:avLst/>
              <a:gdLst>
                <a:gd name="T0" fmla="*/ 21 w 56"/>
                <a:gd name="T1" fmla="*/ 8 h 65"/>
                <a:gd name="T2" fmla="*/ 56 w 56"/>
                <a:gd name="T3" fmla="*/ 65 h 65"/>
                <a:gd name="T4" fmla="*/ 6 w 56"/>
                <a:gd name="T5" fmla="*/ 21 h 65"/>
                <a:gd name="T6" fmla="*/ 21 w 56"/>
                <a:gd name="T7" fmla="*/ 8 h 65"/>
              </a:gdLst>
              <a:ahLst/>
              <a:cxnLst>
                <a:cxn ang="0">
                  <a:pos x="T0" y="T1"/>
                </a:cxn>
                <a:cxn ang="0">
                  <a:pos x="T2" y="T3"/>
                </a:cxn>
                <a:cxn ang="0">
                  <a:pos x="T4" y="T5"/>
                </a:cxn>
                <a:cxn ang="0">
                  <a:pos x="T6" y="T7"/>
                </a:cxn>
              </a:cxnLst>
              <a:rect l="0" t="0" r="r" b="b"/>
              <a:pathLst>
                <a:path w="56" h="65">
                  <a:moveTo>
                    <a:pt x="21" y="8"/>
                  </a:moveTo>
                  <a:cubicBezTo>
                    <a:pt x="56" y="65"/>
                    <a:pt x="56" y="65"/>
                    <a:pt x="56" y="65"/>
                  </a:cubicBezTo>
                  <a:cubicBezTo>
                    <a:pt x="6" y="21"/>
                    <a:pt x="6" y="21"/>
                    <a:pt x="6" y="21"/>
                  </a:cubicBezTo>
                  <a:cubicBezTo>
                    <a:pt x="0" y="15"/>
                    <a:pt x="17" y="0"/>
                    <a:pt x="21"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97" name="Freeform 13"/>
            <p:cNvSpPr/>
            <p:nvPr/>
          </p:nvSpPr>
          <p:spPr bwMode="auto">
            <a:xfrm>
              <a:off x="3714750" y="1724025"/>
              <a:ext cx="908050" cy="1057275"/>
            </a:xfrm>
            <a:custGeom>
              <a:avLst/>
              <a:gdLst>
                <a:gd name="T0" fmla="*/ 212 w 242"/>
                <a:gd name="T1" fmla="*/ 219 h 282"/>
                <a:gd name="T2" fmla="*/ 0 w 242"/>
                <a:gd name="T3" fmla="*/ 0 h 282"/>
                <a:gd name="T4" fmla="*/ 177 w 242"/>
                <a:gd name="T5" fmla="*/ 248 h 282"/>
                <a:gd name="T6" fmla="*/ 212 w 242"/>
                <a:gd name="T7" fmla="*/ 219 h 282"/>
              </a:gdLst>
              <a:ahLst/>
              <a:cxnLst>
                <a:cxn ang="0">
                  <a:pos x="T0" y="T1"/>
                </a:cxn>
                <a:cxn ang="0">
                  <a:pos x="T2" y="T3"/>
                </a:cxn>
                <a:cxn ang="0">
                  <a:pos x="T4" y="T5"/>
                </a:cxn>
                <a:cxn ang="0">
                  <a:pos x="T6" y="T7"/>
                </a:cxn>
              </a:cxnLst>
              <a:rect l="0" t="0" r="r" b="b"/>
              <a:pathLst>
                <a:path w="242" h="282">
                  <a:moveTo>
                    <a:pt x="212" y="219"/>
                  </a:moveTo>
                  <a:cubicBezTo>
                    <a:pt x="0" y="0"/>
                    <a:pt x="0" y="0"/>
                    <a:pt x="0" y="0"/>
                  </a:cubicBezTo>
                  <a:cubicBezTo>
                    <a:pt x="177" y="248"/>
                    <a:pt x="177" y="248"/>
                    <a:pt x="177" y="248"/>
                  </a:cubicBezTo>
                  <a:cubicBezTo>
                    <a:pt x="201" y="282"/>
                    <a:pt x="242" y="250"/>
                    <a:pt x="212" y="219"/>
                  </a:cubicBezTo>
                  <a:close/>
                </a:path>
              </a:pathLst>
            </a:custGeom>
            <a:solidFill>
              <a:srgbClr val="02A6A6"/>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98" name="Freeform 14"/>
            <p:cNvSpPr/>
            <p:nvPr/>
          </p:nvSpPr>
          <p:spPr bwMode="auto">
            <a:xfrm>
              <a:off x="3714750" y="1724025"/>
              <a:ext cx="850900" cy="966788"/>
            </a:xfrm>
            <a:custGeom>
              <a:avLst/>
              <a:gdLst>
                <a:gd name="T0" fmla="*/ 0 w 227"/>
                <a:gd name="T1" fmla="*/ 0 h 258"/>
                <a:gd name="T2" fmla="*/ 214 w 227"/>
                <a:gd name="T3" fmla="*/ 258 h 258"/>
                <a:gd name="T4" fmla="*/ 212 w 227"/>
                <a:gd name="T5" fmla="*/ 219 h 258"/>
                <a:gd name="T6" fmla="*/ 0 w 227"/>
                <a:gd name="T7" fmla="*/ 0 h 258"/>
              </a:gdLst>
              <a:ahLst/>
              <a:cxnLst>
                <a:cxn ang="0">
                  <a:pos x="T0" y="T1"/>
                </a:cxn>
                <a:cxn ang="0">
                  <a:pos x="T2" y="T3"/>
                </a:cxn>
                <a:cxn ang="0">
                  <a:pos x="T4" y="T5"/>
                </a:cxn>
                <a:cxn ang="0">
                  <a:pos x="T6" y="T7"/>
                </a:cxn>
              </a:cxnLst>
              <a:rect l="0" t="0" r="r" b="b"/>
              <a:pathLst>
                <a:path w="227" h="258">
                  <a:moveTo>
                    <a:pt x="0" y="0"/>
                  </a:moveTo>
                  <a:cubicBezTo>
                    <a:pt x="214" y="258"/>
                    <a:pt x="214" y="258"/>
                    <a:pt x="214" y="258"/>
                  </a:cubicBezTo>
                  <a:cubicBezTo>
                    <a:pt x="224" y="250"/>
                    <a:pt x="227" y="235"/>
                    <a:pt x="212" y="219"/>
                  </a:cubicBezTo>
                  <a:lnTo>
                    <a:pt x="0" y="0"/>
                  </a:lnTo>
                  <a:close/>
                </a:path>
              </a:pathLst>
            </a:custGeom>
            <a:solidFill>
              <a:srgbClr val="03CCCE"/>
            </a:solidFill>
            <a:ln w="6350">
              <a:noFill/>
            </a:ln>
          </p:spPr>
          <p:txBody>
            <a:bodyPr vert="horz" wrap="square" lIns="121920" tIns="60960" rIns="121920" bIns="60960" numCol="1" anchor="t" anchorCtr="0" compatLnSpc="1"/>
            <a:lstStyle/>
            <a:p>
              <a:endParaRPr lang="zh-CN" altLang="en-US" sz="2400">
                <a:solidFill>
                  <a:prstClr val="black"/>
                </a:solidFill>
              </a:endParaRPr>
            </a:p>
          </p:txBody>
        </p:sp>
        <p:sp>
          <p:nvSpPr>
            <p:cNvPr id="99" name="Freeform 15"/>
            <p:cNvSpPr/>
            <p:nvPr/>
          </p:nvSpPr>
          <p:spPr bwMode="auto">
            <a:xfrm>
              <a:off x="3714750" y="1570038"/>
              <a:ext cx="244475" cy="382588"/>
            </a:xfrm>
            <a:custGeom>
              <a:avLst/>
              <a:gdLst>
                <a:gd name="T0" fmla="*/ 50 w 65"/>
                <a:gd name="T1" fmla="*/ 102 h 102"/>
                <a:gd name="T2" fmla="*/ 50 w 65"/>
                <a:gd name="T3" fmla="*/ 20 h 102"/>
                <a:gd name="T4" fmla="*/ 0 w 65"/>
                <a:gd name="T5" fmla="*/ 41 h 102"/>
                <a:gd name="T6" fmla="*/ 50 w 65"/>
                <a:gd name="T7" fmla="*/ 102 h 102"/>
              </a:gdLst>
              <a:ahLst/>
              <a:cxnLst>
                <a:cxn ang="0">
                  <a:pos x="T0" y="T1"/>
                </a:cxn>
                <a:cxn ang="0">
                  <a:pos x="T2" y="T3"/>
                </a:cxn>
                <a:cxn ang="0">
                  <a:pos x="T4" y="T5"/>
                </a:cxn>
                <a:cxn ang="0">
                  <a:pos x="T6" y="T7"/>
                </a:cxn>
              </a:cxnLst>
              <a:rect l="0" t="0" r="r" b="b"/>
              <a:pathLst>
                <a:path w="65" h="102">
                  <a:moveTo>
                    <a:pt x="50" y="102"/>
                  </a:moveTo>
                  <a:cubicBezTo>
                    <a:pt x="56" y="86"/>
                    <a:pt x="65" y="40"/>
                    <a:pt x="50" y="20"/>
                  </a:cubicBezTo>
                  <a:cubicBezTo>
                    <a:pt x="35" y="0"/>
                    <a:pt x="6" y="4"/>
                    <a:pt x="0" y="41"/>
                  </a:cubicBezTo>
                  <a:lnTo>
                    <a:pt x="50" y="102"/>
                  </a:lnTo>
                  <a:close/>
                </a:path>
              </a:pathLst>
            </a:custGeom>
            <a:solidFill>
              <a:srgbClr val="596181"/>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100" name="Freeform 16"/>
            <p:cNvSpPr/>
            <p:nvPr/>
          </p:nvSpPr>
          <p:spPr bwMode="auto">
            <a:xfrm>
              <a:off x="3560763" y="1724025"/>
              <a:ext cx="341313" cy="234950"/>
            </a:xfrm>
            <a:custGeom>
              <a:avLst/>
              <a:gdLst>
                <a:gd name="T0" fmla="*/ 91 w 91"/>
                <a:gd name="T1" fmla="*/ 61 h 63"/>
                <a:gd name="T2" fmla="*/ 16 w 91"/>
                <a:gd name="T3" fmla="*/ 40 h 63"/>
                <a:gd name="T4" fmla="*/ 41 w 91"/>
                <a:gd name="T5" fmla="*/ 0 h 63"/>
                <a:gd name="T6" fmla="*/ 91 w 91"/>
                <a:gd name="T7" fmla="*/ 61 h 63"/>
              </a:gdLst>
              <a:ahLst/>
              <a:cxnLst>
                <a:cxn ang="0">
                  <a:pos x="T0" y="T1"/>
                </a:cxn>
                <a:cxn ang="0">
                  <a:pos x="T2" y="T3"/>
                </a:cxn>
                <a:cxn ang="0">
                  <a:pos x="T4" y="T5"/>
                </a:cxn>
                <a:cxn ang="0">
                  <a:pos x="T6" y="T7"/>
                </a:cxn>
              </a:cxnLst>
              <a:rect l="0" t="0" r="r" b="b"/>
              <a:pathLst>
                <a:path w="91" h="63">
                  <a:moveTo>
                    <a:pt x="91" y="61"/>
                  </a:moveTo>
                  <a:cubicBezTo>
                    <a:pt x="75" y="63"/>
                    <a:pt x="33" y="59"/>
                    <a:pt x="16" y="40"/>
                  </a:cubicBezTo>
                  <a:cubicBezTo>
                    <a:pt x="0" y="22"/>
                    <a:pt x="8" y="0"/>
                    <a:pt x="41" y="0"/>
                  </a:cubicBezTo>
                  <a:lnTo>
                    <a:pt x="91" y="61"/>
                  </a:lnTo>
                  <a:close/>
                </a:path>
              </a:pathLst>
            </a:custGeom>
            <a:solidFill>
              <a:srgbClr val="3C4157"/>
            </a:solidFill>
            <a:ln>
              <a:noFill/>
            </a:ln>
          </p:spPr>
          <p:txBody>
            <a:bodyPr vert="horz" wrap="square" lIns="121920" tIns="60960" rIns="121920" bIns="60960" numCol="1" anchor="t" anchorCtr="0" compatLnSpc="1"/>
            <a:lstStyle/>
            <a:p>
              <a:endParaRPr lang="zh-CN" altLang="en-US" sz="2400">
                <a:solidFill>
                  <a:prstClr val="black"/>
                </a:solidFill>
              </a:endParaRPr>
            </a:p>
          </p:txBody>
        </p:sp>
      </p:grpSp>
      <p:sp>
        <p:nvSpPr>
          <p:cNvPr id="101" name="任意多边形 100"/>
          <p:cNvSpPr/>
          <p:nvPr/>
        </p:nvSpPr>
        <p:spPr>
          <a:xfrm>
            <a:off x="3649133" y="2899599"/>
            <a:ext cx="1676400" cy="4572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endParaRPr>
          </a:p>
        </p:txBody>
      </p:sp>
      <p:sp>
        <p:nvSpPr>
          <p:cNvPr id="103" name="圆角矩形 102"/>
          <p:cNvSpPr/>
          <p:nvPr/>
        </p:nvSpPr>
        <p:spPr>
          <a:xfrm>
            <a:off x="2016562" y="2536827"/>
            <a:ext cx="1512407" cy="531622"/>
          </a:xfrm>
          <a:prstGeom prst="roundRect">
            <a:avLst>
              <a:gd name="adj" fmla="val 0"/>
            </a:avLst>
          </a:prstGeom>
          <a:solidFill>
            <a:srgbClr val="2F737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01</a:t>
            </a:r>
            <a:endParaRPr lang="zh-CN" altLang="en-US"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104" name="任意多边形 103"/>
          <p:cNvSpPr/>
          <p:nvPr/>
        </p:nvSpPr>
        <p:spPr>
          <a:xfrm flipV="1">
            <a:off x="5129193" y="4472419"/>
            <a:ext cx="962936" cy="541948"/>
          </a:xfrm>
          <a:custGeom>
            <a:avLst/>
            <a:gdLst>
              <a:gd name="connsiteX0" fmla="*/ 1257300 w 1257300"/>
              <a:gd name="connsiteY0" fmla="*/ 342900 h 342900"/>
              <a:gd name="connsiteX1" fmla="*/ 914400 w 1257300"/>
              <a:gd name="connsiteY1" fmla="*/ 0 h 342900"/>
              <a:gd name="connsiteX2" fmla="*/ 0 w 1257300"/>
              <a:gd name="connsiteY2" fmla="*/ 0 h 342900"/>
              <a:gd name="connsiteX0-1" fmla="*/ 1381053 w 1381053"/>
              <a:gd name="connsiteY0-2" fmla="*/ 454236 h 454236"/>
              <a:gd name="connsiteX1-3" fmla="*/ 914400 w 1381053"/>
              <a:gd name="connsiteY1-4" fmla="*/ 0 h 454236"/>
              <a:gd name="connsiteX2-5" fmla="*/ 0 w 1381053"/>
              <a:gd name="connsiteY2-6" fmla="*/ 0 h 454236"/>
            </a:gdLst>
            <a:ahLst/>
            <a:cxnLst>
              <a:cxn ang="0">
                <a:pos x="connsiteX0-1" y="connsiteY0-2"/>
              </a:cxn>
              <a:cxn ang="0">
                <a:pos x="connsiteX1-3" y="connsiteY1-4"/>
              </a:cxn>
              <a:cxn ang="0">
                <a:pos x="connsiteX2-5" y="connsiteY2-6"/>
              </a:cxn>
            </a:cxnLst>
            <a:rect l="l" t="t" r="r" b="b"/>
            <a:pathLst>
              <a:path w="1381053" h="454236">
                <a:moveTo>
                  <a:pt x="1381053" y="454236"/>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endParaRPr>
          </a:p>
        </p:txBody>
      </p:sp>
      <p:sp>
        <p:nvSpPr>
          <p:cNvPr id="106" name="圆角矩形 105"/>
          <p:cNvSpPr/>
          <p:nvPr/>
        </p:nvSpPr>
        <p:spPr>
          <a:xfrm>
            <a:off x="3456124" y="4646899"/>
            <a:ext cx="1512407" cy="531622"/>
          </a:xfrm>
          <a:prstGeom prst="roundRect">
            <a:avLst>
              <a:gd name="adj" fmla="val 0"/>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03</a:t>
            </a:r>
            <a:endParaRPr lang="zh-CN" altLang="en-US"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107" name="任意多边形 106"/>
          <p:cNvSpPr/>
          <p:nvPr/>
        </p:nvSpPr>
        <p:spPr>
          <a:xfrm flipH="1">
            <a:off x="6509944" y="2482967"/>
            <a:ext cx="1444601" cy="4572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endParaRPr>
          </a:p>
        </p:txBody>
      </p:sp>
      <p:sp>
        <p:nvSpPr>
          <p:cNvPr id="108" name="Rectangle 66"/>
          <p:cNvSpPr>
            <a:spLocks noChangeArrowheads="1"/>
          </p:cNvSpPr>
          <p:nvPr/>
        </p:nvSpPr>
        <p:spPr bwMode="auto">
          <a:xfrm>
            <a:off x="7626173" y="2749337"/>
            <a:ext cx="4079958"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ct val="20000"/>
              </a:spcBef>
              <a:buClr>
                <a:schemeClr val="hlink"/>
              </a:buClr>
              <a:buSzPct val="65000"/>
              <a:defRPr/>
            </a:pPr>
            <a:r>
              <a:rPr lang="en-US" sz="2200" b="1" dirty="0">
                <a:solidFill>
                  <a:schemeClr val="accent6">
                    <a:lumMod val="50000"/>
                  </a:schemeClr>
                </a:solidFill>
                <a:latin typeface="iCiel Uni Sans Heavy Italic" panose="00000500000000000000" pitchFamily="2" charset="0"/>
                <a:cs typeface="Times New Roman" panose="02020603050405020304" pitchFamily="18" charset="0"/>
              </a:rPr>
              <a:t>BẢNG TUẦN HOÀN CÁC NGUYÊN TỐ HÓA HỌC</a:t>
            </a:r>
          </a:p>
        </p:txBody>
      </p:sp>
      <p:sp>
        <p:nvSpPr>
          <p:cNvPr id="109" name="圆角矩形 108"/>
          <p:cNvSpPr/>
          <p:nvPr/>
        </p:nvSpPr>
        <p:spPr>
          <a:xfrm>
            <a:off x="7890836" y="2105454"/>
            <a:ext cx="1512407" cy="531622"/>
          </a:xfrm>
          <a:prstGeom prst="roundRect">
            <a:avLst>
              <a:gd name="adj" fmla="val 0"/>
            </a:avLst>
          </a:prstGeom>
          <a:solidFill>
            <a:srgbClr val="74AC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02</a:t>
            </a:r>
            <a:endParaRPr lang="zh-CN" altLang="en-US"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4" name="Rectangle 3"/>
          <p:cNvSpPr/>
          <p:nvPr/>
        </p:nvSpPr>
        <p:spPr>
          <a:xfrm>
            <a:off x="66039" y="3091899"/>
            <a:ext cx="4951784" cy="923330"/>
          </a:xfrm>
          <a:prstGeom prst="rect">
            <a:avLst/>
          </a:prstGeom>
        </p:spPr>
        <p:txBody>
          <a:bodyPr wrap="square">
            <a:spAutoFit/>
          </a:bodyPr>
          <a:lstStyle/>
          <a:p>
            <a:r>
              <a:rPr lang="en-US" dirty="0">
                <a:solidFill>
                  <a:srgbClr val="1F4E79"/>
                </a:solidFill>
                <a:latin typeface="Times New Roman" panose="02020603050405020304" pitchFamily="18" charset="0"/>
                <a:ea typeface="Calibri" panose="020F0502020204030204" pitchFamily="34" charset="0"/>
              </a:rPr>
              <a:t>LỊCH SỬ PHÁT MINH ĐỊNH LUẬT TUẦN HOÀN VÀ BẢNG TUẦN HOÀN CÁC NGUYÊN TỐ HÓA HỌC</a:t>
            </a:r>
            <a:endParaRPr lang="vi-VN" dirty="0"/>
          </a:p>
        </p:txBody>
      </p:sp>
      <p:sp>
        <p:nvSpPr>
          <p:cNvPr id="110" name="Rectangle 109"/>
          <p:cNvSpPr/>
          <p:nvPr/>
        </p:nvSpPr>
        <p:spPr>
          <a:xfrm>
            <a:off x="2445309" y="5315453"/>
            <a:ext cx="1507785" cy="390684"/>
          </a:xfrm>
          <a:prstGeom prst="rect">
            <a:avLst/>
          </a:prstGeom>
        </p:spPr>
        <p:txBody>
          <a:bodyPr wrap="none">
            <a:spAutoFit/>
          </a:bodyPr>
          <a:lstStyle/>
          <a:p>
            <a:pPr algn="just">
              <a:lnSpc>
                <a:spcPct val="115000"/>
              </a:lnSpc>
              <a:spcAft>
                <a:spcPts val="0"/>
              </a:spcAft>
            </a:pP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vi-VN"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7388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p:cTn id="18" dur="300" fill="hold"/>
                                            <p:tgtEl>
                                              <p:spTgt spid="89"/>
                                            </p:tgtEl>
                                            <p:attrNameLst>
                                              <p:attrName>ppt_w</p:attrName>
                                            </p:attrNameLst>
                                          </p:cBhvr>
                                          <p:tavLst>
                                            <p:tav tm="0">
                                              <p:val>
                                                <p:fltVal val="0"/>
                                              </p:val>
                                            </p:tav>
                                            <p:tav tm="100000">
                                              <p:val>
                                                <p:strVal val="#ppt_w"/>
                                              </p:val>
                                            </p:tav>
                                          </p:tavLst>
                                        </p:anim>
                                        <p:anim calcmode="lin" valueType="num">
                                          <p:cBhvr>
                                            <p:cTn id="19" dur="300" fill="hold"/>
                                            <p:tgtEl>
                                              <p:spTgt spid="89"/>
                                            </p:tgtEl>
                                            <p:attrNameLst>
                                              <p:attrName>ppt_h</p:attrName>
                                            </p:attrNameLst>
                                          </p:cBhvr>
                                          <p:tavLst>
                                            <p:tav tm="0">
                                              <p:val>
                                                <p:fltVal val="0"/>
                                              </p:val>
                                            </p:tav>
                                            <p:tav tm="100000">
                                              <p:val>
                                                <p:strVal val="#ppt_h"/>
                                              </p:val>
                                            </p:tav>
                                          </p:tavLst>
                                        </p:anim>
                                        <p:animEffect transition="in" filter="fade">
                                          <p:cBhvr>
                                            <p:cTn id="20" dur="300"/>
                                            <p:tgtEl>
                                              <p:spTgt spid="89"/>
                                            </p:tgtEl>
                                          </p:cBhvr>
                                        </p:animEffect>
                                      </p:childTnLst>
                                    </p:cTn>
                                  </p:par>
                                  <p:par>
                                    <p:cTn id="21" presetID="6" presetClass="emph" presetSubtype="0" autoRev="1" fill="hold" nodeType="withEffect">
                                      <p:stCondLst>
                                        <p:cond delay="300"/>
                                      </p:stCondLst>
                                      <p:childTnLst>
                                        <p:animScale>
                                          <p:cBhvr>
                                            <p:cTn id="22" dur="150" fill="hold"/>
                                            <p:tgtEl>
                                              <p:spTgt spid="89"/>
                                            </p:tgtEl>
                                          </p:cBhvr>
                                          <p:by x="110000" y="110000"/>
                                        </p:animScale>
                                      </p:childTnLst>
                                    </p:cTn>
                                  </p:par>
                                  <p:par>
                                    <p:cTn id="23" presetID="10" presetClass="entr" presetSubtype="0"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par>
                                    <p:cTn id="26" presetID="10" presetClass="entr" presetSubtype="0" fill="hold" nodeType="withEffect">
                                      <p:stCondLst>
                                        <p:cond delay="60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100"/>
                                            <p:tgtEl>
                                              <p:spTgt spid="95"/>
                                            </p:tgtEl>
                                          </p:cBhvr>
                                        </p:animEffect>
                                      </p:childTnLst>
                                    </p:cTn>
                                  </p:par>
                                  <p:par>
                                    <p:cTn id="29" presetID="0" presetClass="path" presetSubtype="0" accel="50000" decel="50000" fill="hold" nodeType="withEffect">
                                      <p:stCondLst>
                                        <p:cond delay="600"/>
                                      </p:stCondLst>
                                      <p:childTnLst>
                                        <p:animMotion origin="layout" path="M 3.05556E-6 -4.45199E-6 L 0.0033 0.00741 L -0.28542 -0.63723 " pathEditMode="relative" rAng="0" ptsTypes="AAA">
                                          <p:cBhvr>
                                            <p:cTn id="30" dur="500" spd="-100000" fill="hold"/>
                                            <p:tgtEl>
                                              <p:spTgt spid="95"/>
                                            </p:tgtEl>
                                            <p:attrNameLst>
                                              <p:attrName>ppt_x</p:attrName>
                                              <p:attrName>ppt_y</p:attrName>
                                            </p:attrNameLst>
                                          </p:cBhvr>
                                          <p:rCtr x="-14115" y="-31491"/>
                                        </p:animMotion>
                                      </p:childTnLst>
                                    </p:cTn>
                                  </p:par>
                                  <p:par>
                                    <p:cTn id="31" presetID="22" presetClass="entr" presetSubtype="8" fill="hold" grpId="0" nodeType="withEffect">
                                      <p:stCondLst>
                                        <p:cond delay="1100"/>
                                      </p:stCondLst>
                                      <p:childTnLst>
                                        <p:set>
                                          <p:cBhvr>
                                            <p:cTn id="32" dur="1" fill="hold">
                                              <p:stCondLst>
                                                <p:cond delay="0"/>
                                              </p:stCondLst>
                                            </p:cTn>
                                            <p:tgtEl>
                                              <p:spTgt spid="107"/>
                                            </p:tgtEl>
                                            <p:attrNameLst>
                                              <p:attrName>style.visibility</p:attrName>
                                            </p:attrNameLst>
                                          </p:cBhvr>
                                          <p:to>
                                            <p:strVal val="visible"/>
                                          </p:to>
                                        </p:set>
                                        <p:animEffect transition="in" filter="wipe(left)">
                                          <p:cBhvr>
                                            <p:cTn id="33" dur="500"/>
                                            <p:tgtEl>
                                              <p:spTgt spid="107"/>
                                            </p:tgtEl>
                                          </p:cBhvr>
                                        </p:animEffect>
                                      </p:childTnLst>
                                    </p:cTn>
                                  </p:par>
                                  <p:par>
                                    <p:cTn id="34" presetID="2" presetClass="entr" presetSubtype="2" fill="hold" grpId="0" nodeType="withEffect" p14:presetBounceEnd="60000">
                                      <p:stCondLst>
                                        <p:cond delay="1600"/>
                                      </p:stCondLst>
                                      <p:childTnLst>
                                        <p:set>
                                          <p:cBhvr>
                                            <p:cTn id="35" dur="1" fill="hold">
                                              <p:stCondLst>
                                                <p:cond delay="0"/>
                                              </p:stCondLst>
                                            </p:cTn>
                                            <p:tgtEl>
                                              <p:spTgt spid="109"/>
                                            </p:tgtEl>
                                            <p:attrNameLst>
                                              <p:attrName>style.visibility</p:attrName>
                                            </p:attrNameLst>
                                          </p:cBhvr>
                                          <p:to>
                                            <p:strVal val="visible"/>
                                          </p:to>
                                        </p:set>
                                        <p:anim calcmode="lin" valueType="num" p14:bounceEnd="60000">
                                          <p:cBhvr additive="base">
                                            <p:cTn id="36" dur="500" fill="hold"/>
                                            <p:tgtEl>
                                              <p:spTgt spid="109"/>
                                            </p:tgtEl>
                                            <p:attrNameLst>
                                              <p:attrName>ppt_x</p:attrName>
                                            </p:attrNameLst>
                                          </p:cBhvr>
                                          <p:tavLst>
                                            <p:tav tm="0">
                                              <p:val>
                                                <p:strVal val="1+#ppt_w/2"/>
                                              </p:val>
                                            </p:tav>
                                            <p:tav tm="100000">
                                              <p:val>
                                                <p:strVal val="#ppt_x"/>
                                              </p:val>
                                            </p:tav>
                                          </p:tavLst>
                                        </p:anim>
                                        <p:anim calcmode="lin" valueType="num" p14:bounceEnd="60000">
                                          <p:cBhvr additive="base">
                                            <p:cTn id="37" dur="500" fill="hold"/>
                                            <p:tgtEl>
                                              <p:spTgt spid="109"/>
                                            </p:tgtEl>
                                            <p:attrNameLst>
                                              <p:attrName>ppt_y</p:attrName>
                                            </p:attrNameLst>
                                          </p:cBhvr>
                                          <p:tavLst>
                                            <p:tav tm="0">
                                              <p:val>
                                                <p:strVal val="#ppt_y"/>
                                              </p:val>
                                            </p:tav>
                                            <p:tav tm="100000">
                                              <p:val>
                                                <p:strVal val="#ppt_y"/>
                                              </p:val>
                                            </p:tav>
                                          </p:tavLst>
                                        </p:anim>
                                      </p:childTnLst>
                                    </p:cTn>
                                  </p:par>
                                  <p:par>
                                    <p:cTn id="38" presetID="55" presetClass="entr" presetSubtype="0" fill="hold" grpId="0" nodeType="withEffect">
                                      <p:stCondLst>
                                        <p:cond delay="2000"/>
                                      </p:stCondLst>
                                      <p:childTnLst>
                                        <p:set>
                                          <p:cBhvr>
                                            <p:cTn id="39" dur="1" fill="hold">
                                              <p:stCondLst>
                                                <p:cond delay="0"/>
                                              </p:stCondLst>
                                            </p:cTn>
                                            <p:tgtEl>
                                              <p:spTgt spid="108"/>
                                            </p:tgtEl>
                                            <p:attrNameLst>
                                              <p:attrName>style.visibility</p:attrName>
                                            </p:attrNameLst>
                                          </p:cBhvr>
                                          <p:to>
                                            <p:strVal val="visible"/>
                                          </p:to>
                                        </p:set>
                                        <p:anim calcmode="lin" valueType="num">
                                          <p:cBhvr>
                                            <p:cTn id="40" dur="500" fill="hold"/>
                                            <p:tgtEl>
                                              <p:spTgt spid="108"/>
                                            </p:tgtEl>
                                            <p:attrNameLst>
                                              <p:attrName>ppt_w</p:attrName>
                                            </p:attrNameLst>
                                          </p:cBhvr>
                                          <p:tavLst>
                                            <p:tav tm="0">
                                              <p:val>
                                                <p:strVal val="#ppt_w*0.70"/>
                                              </p:val>
                                            </p:tav>
                                            <p:tav tm="100000">
                                              <p:val>
                                                <p:strVal val="#ppt_w"/>
                                              </p:val>
                                            </p:tav>
                                          </p:tavLst>
                                        </p:anim>
                                        <p:anim calcmode="lin" valueType="num">
                                          <p:cBhvr>
                                            <p:cTn id="41" dur="500" fill="hold"/>
                                            <p:tgtEl>
                                              <p:spTgt spid="108"/>
                                            </p:tgtEl>
                                            <p:attrNameLst>
                                              <p:attrName>ppt_h</p:attrName>
                                            </p:attrNameLst>
                                          </p:cBhvr>
                                          <p:tavLst>
                                            <p:tav tm="0">
                                              <p:val>
                                                <p:strVal val="#ppt_h"/>
                                              </p:val>
                                            </p:tav>
                                            <p:tav tm="100000">
                                              <p:val>
                                                <p:strVal val="#ppt_h"/>
                                              </p:val>
                                            </p:tav>
                                          </p:tavLst>
                                        </p:anim>
                                        <p:animEffect transition="in" filter="fade">
                                          <p:cBhvr>
                                            <p:cTn id="42" dur="500"/>
                                            <p:tgtEl>
                                              <p:spTgt spid="108"/>
                                            </p:tgtEl>
                                          </p:cBhvr>
                                        </p:animEffect>
                                      </p:childTnLst>
                                    </p:cTn>
                                  </p:par>
                                  <p:par>
                                    <p:cTn id="43" presetID="22" presetClass="entr" presetSubtype="2" fill="hold" grpId="0" nodeType="withEffect">
                                      <p:stCondLst>
                                        <p:cond delay="1100"/>
                                      </p:stCondLst>
                                      <p:childTnLst>
                                        <p:set>
                                          <p:cBhvr>
                                            <p:cTn id="44" dur="1" fill="hold">
                                              <p:stCondLst>
                                                <p:cond delay="0"/>
                                              </p:stCondLst>
                                            </p:cTn>
                                            <p:tgtEl>
                                              <p:spTgt spid="101"/>
                                            </p:tgtEl>
                                            <p:attrNameLst>
                                              <p:attrName>style.visibility</p:attrName>
                                            </p:attrNameLst>
                                          </p:cBhvr>
                                          <p:to>
                                            <p:strVal val="visible"/>
                                          </p:to>
                                        </p:set>
                                        <p:animEffect transition="in" filter="wipe(right)">
                                          <p:cBhvr>
                                            <p:cTn id="45" dur="500"/>
                                            <p:tgtEl>
                                              <p:spTgt spid="101"/>
                                            </p:tgtEl>
                                          </p:cBhvr>
                                        </p:animEffect>
                                      </p:childTnLst>
                                    </p:cTn>
                                  </p:par>
                                  <p:par>
                                    <p:cTn id="46" presetID="2" presetClass="entr" presetSubtype="8" fill="hold" grpId="0" nodeType="withEffect" p14:presetBounceEnd="60000">
                                      <p:stCondLst>
                                        <p:cond delay="1600"/>
                                      </p:stCondLst>
                                      <p:childTnLst>
                                        <p:set>
                                          <p:cBhvr>
                                            <p:cTn id="47" dur="1" fill="hold">
                                              <p:stCondLst>
                                                <p:cond delay="0"/>
                                              </p:stCondLst>
                                            </p:cTn>
                                            <p:tgtEl>
                                              <p:spTgt spid="103"/>
                                            </p:tgtEl>
                                            <p:attrNameLst>
                                              <p:attrName>style.visibility</p:attrName>
                                            </p:attrNameLst>
                                          </p:cBhvr>
                                          <p:to>
                                            <p:strVal val="visible"/>
                                          </p:to>
                                        </p:set>
                                        <p:anim calcmode="lin" valueType="num" p14:bounceEnd="60000">
                                          <p:cBhvr additive="base">
                                            <p:cTn id="48" dur="500" fill="hold"/>
                                            <p:tgtEl>
                                              <p:spTgt spid="103"/>
                                            </p:tgtEl>
                                            <p:attrNameLst>
                                              <p:attrName>ppt_x</p:attrName>
                                            </p:attrNameLst>
                                          </p:cBhvr>
                                          <p:tavLst>
                                            <p:tav tm="0">
                                              <p:val>
                                                <p:strVal val="0-#ppt_w/2"/>
                                              </p:val>
                                            </p:tav>
                                            <p:tav tm="100000">
                                              <p:val>
                                                <p:strVal val="#ppt_x"/>
                                              </p:val>
                                            </p:tav>
                                          </p:tavLst>
                                        </p:anim>
                                        <p:anim calcmode="lin" valueType="num" p14:bounceEnd="60000">
                                          <p:cBhvr additive="base">
                                            <p:cTn id="49" dur="500" fill="hold"/>
                                            <p:tgtEl>
                                              <p:spTgt spid="103"/>
                                            </p:tgtEl>
                                            <p:attrNameLst>
                                              <p:attrName>ppt_y</p:attrName>
                                            </p:attrNameLst>
                                          </p:cBhvr>
                                          <p:tavLst>
                                            <p:tav tm="0">
                                              <p:val>
                                                <p:strVal val="#ppt_y"/>
                                              </p:val>
                                            </p:tav>
                                            <p:tav tm="100000">
                                              <p:val>
                                                <p:strVal val="#ppt_y"/>
                                              </p:val>
                                            </p:tav>
                                          </p:tavLst>
                                        </p:anim>
                                      </p:childTnLst>
                                    </p:cTn>
                                  </p:par>
                                  <p:par>
                                    <p:cTn id="50" presetID="22" presetClass="entr" presetSubtype="2" fill="hold" grpId="0" nodeType="withEffect">
                                      <p:stCondLst>
                                        <p:cond delay="1100"/>
                                      </p:stCondLst>
                                      <p:childTnLst>
                                        <p:set>
                                          <p:cBhvr>
                                            <p:cTn id="51" dur="1" fill="hold">
                                              <p:stCondLst>
                                                <p:cond delay="0"/>
                                              </p:stCondLst>
                                            </p:cTn>
                                            <p:tgtEl>
                                              <p:spTgt spid="104"/>
                                            </p:tgtEl>
                                            <p:attrNameLst>
                                              <p:attrName>style.visibility</p:attrName>
                                            </p:attrNameLst>
                                          </p:cBhvr>
                                          <p:to>
                                            <p:strVal val="visible"/>
                                          </p:to>
                                        </p:set>
                                        <p:animEffect transition="in" filter="wipe(right)">
                                          <p:cBhvr>
                                            <p:cTn id="52" dur="500"/>
                                            <p:tgtEl>
                                              <p:spTgt spid="104"/>
                                            </p:tgtEl>
                                          </p:cBhvr>
                                        </p:animEffect>
                                      </p:childTnLst>
                                    </p:cTn>
                                  </p:par>
                                  <p:par>
                                    <p:cTn id="53" presetID="2" presetClass="entr" presetSubtype="8" fill="hold" grpId="0" nodeType="withEffect" p14:presetBounceEnd="60000">
                                      <p:stCondLst>
                                        <p:cond delay="1600"/>
                                      </p:stCondLst>
                                      <p:childTnLst>
                                        <p:set>
                                          <p:cBhvr>
                                            <p:cTn id="54" dur="1" fill="hold">
                                              <p:stCondLst>
                                                <p:cond delay="0"/>
                                              </p:stCondLst>
                                            </p:cTn>
                                            <p:tgtEl>
                                              <p:spTgt spid="106"/>
                                            </p:tgtEl>
                                            <p:attrNameLst>
                                              <p:attrName>style.visibility</p:attrName>
                                            </p:attrNameLst>
                                          </p:cBhvr>
                                          <p:to>
                                            <p:strVal val="visible"/>
                                          </p:to>
                                        </p:set>
                                        <p:anim calcmode="lin" valueType="num" p14:bounceEnd="60000">
                                          <p:cBhvr additive="base">
                                            <p:cTn id="55" dur="500" fill="hold"/>
                                            <p:tgtEl>
                                              <p:spTgt spid="106"/>
                                            </p:tgtEl>
                                            <p:attrNameLst>
                                              <p:attrName>ppt_x</p:attrName>
                                            </p:attrNameLst>
                                          </p:cBhvr>
                                          <p:tavLst>
                                            <p:tav tm="0">
                                              <p:val>
                                                <p:strVal val="0-#ppt_w/2"/>
                                              </p:val>
                                            </p:tav>
                                            <p:tav tm="100000">
                                              <p:val>
                                                <p:strVal val="#ppt_x"/>
                                              </p:val>
                                            </p:tav>
                                          </p:tavLst>
                                        </p:anim>
                                        <p:anim calcmode="lin" valueType="num" p14:bounceEnd="60000">
                                          <p:cBhvr additive="base">
                                            <p:cTn id="56" dur="500" fill="hold"/>
                                            <p:tgtEl>
                                              <p:spTgt spid="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1" grpId="0" animBg="1"/>
          <p:bldP spid="103" grpId="0" animBg="1"/>
          <p:bldP spid="104" grpId="0" animBg="1"/>
          <p:bldP spid="106" grpId="0" animBg="1"/>
          <p:bldP spid="107" grpId="0" animBg="1"/>
          <p:bldP spid="108" grpId="0"/>
          <p:bldP spid="10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p:cTn id="18" dur="300" fill="hold"/>
                                            <p:tgtEl>
                                              <p:spTgt spid="89"/>
                                            </p:tgtEl>
                                            <p:attrNameLst>
                                              <p:attrName>ppt_w</p:attrName>
                                            </p:attrNameLst>
                                          </p:cBhvr>
                                          <p:tavLst>
                                            <p:tav tm="0">
                                              <p:val>
                                                <p:fltVal val="0"/>
                                              </p:val>
                                            </p:tav>
                                            <p:tav tm="100000">
                                              <p:val>
                                                <p:strVal val="#ppt_w"/>
                                              </p:val>
                                            </p:tav>
                                          </p:tavLst>
                                        </p:anim>
                                        <p:anim calcmode="lin" valueType="num">
                                          <p:cBhvr>
                                            <p:cTn id="19" dur="300" fill="hold"/>
                                            <p:tgtEl>
                                              <p:spTgt spid="89"/>
                                            </p:tgtEl>
                                            <p:attrNameLst>
                                              <p:attrName>ppt_h</p:attrName>
                                            </p:attrNameLst>
                                          </p:cBhvr>
                                          <p:tavLst>
                                            <p:tav tm="0">
                                              <p:val>
                                                <p:fltVal val="0"/>
                                              </p:val>
                                            </p:tav>
                                            <p:tav tm="100000">
                                              <p:val>
                                                <p:strVal val="#ppt_h"/>
                                              </p:val>
                                            </p:tav>
                                          </p:tavLst>
                                        </p:anim>
                                        <p:animEffect transition="in" filter="fade">
                                          <p:cBhvr>
                                            <p:cTn id="20" dur="300"/>
                                            <p:tgtEl>
                                              <p:spTgt spid="89"/>
                                            </p:tgtEl>
                                          </p:cBhvr>
                                        </p:animEffect>
                                      </p:childTnLst>
                                    </p:cTn>
                                  </p:par>
                                  <p:par>
                                    <p:cTn id="21" presetID="6" presetClass="emph" presetSubtype="0" autoRev="1" fill="hold" nodeType="withEffect">
                                      <p:stCondLst>
                                        <p:cond delay="300"/>
                                      </p:stCondLst>
                                      <p:childTnLst>
                                        <p:animScale>
                                          <p:cBhvr>
                                            <p:cTn id="22" dur="150" fill="hold"/>
                                            <p:tgtEl>
                                              <p:spTgt spid="89"/>
                                            </p:tgtEl>
                                          </p:cBhvr>
                                          <p:by x="110000" y="110000"/>
                                        </p:animScale>
                                      </p:childTnLst>
                                    </p:cTn>
                                  </p:par>
                                  <p:par>
                                    <p:cTn id="23" presetID="10" presetClass="entr" presetSubtype="0"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par>
                                    <p:cTn id="26" presetID="10" presetClass="entr" presetSubtype="0" fill="hold" nodeType="withEffect">
                                      <p:stCondLst>
                                        <p:cond delay="60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100"/>
                                            <p:tgtEl>
                                              <p:spTgt spid="95"/>
                                            </p:tgtEl>
                                          </p:cBhvr>
                                        </p:animEffect>
                                      </p:childTnLst>
                                    </p:cTn>
                                  </p:par>
                                  <p:par>
                                    <p:cTn id="29" presetID="0" presetClass="path" presetSubtype="0" accel="50000" decel="50000" fill="hold" nodeType="withEffect">
                                      <p:stCondLst>
                                        <p:cond delay="600"/>
                                      </p:stCondLst>
                                      <p:childTnLst>
                                        <p:animMotion origin="layout" path="M 3.05556E-6 -4.45199E-6 L 0.0033 0.00741 L -0.28542 -0.63723 " pathEditMode="relative" rAng="0" ptsTypes="AAA">
                                          <p:cBhvr>
                                            <p:cTn id="30" dur="500" spd="-100000" fill="hold"/>
                                            <p:tgtEl>
                                              <p:spTgt spid="95"/>
                                            </p:tgtEl>
                                            <p:attrNameLst>
                                              <p:attrName>ppt_x</p:attrName>
                                              <p:attrName>ppt_y</p:attrName>
                                            </p:attrNameLst>
                                          </p:cBhvr>
                                          <p:rCtr x="-14115" y="-31491"/>
                                        </p:animMotion>
                                      </p:childTnLst>
                                    </p:cTn>
                                  </p:par>
                                  <p:par>
                                    <p:cTn id="31" presetID="22" presetClass="entr" presetSubtype="8" fill="hold" grpId="0" nodeType="withEffect">
                                      <p:stCondLst>
                                        <p:cond delay="1100"/>
                                      </p:stCondLst>
                                      <p:childTnLst>
                                        <p:set>
                                          <p:cBhvr>
                                            <p:cTn id="32" dur="1" fill="hold">
                                              <p:stCondLst>
                                                <p:cond delay="0"/>
                                              </p:stCondLst>
                                            </p:cTn>
                                            <p:tgtEl>
                                              <p:spTgt spid="107"/>
                                            </p:tgtEl>
                                            <p:attrNameLst>
                                              <p:attrName>style.visibility</p:attrName>
                                            </p:attrNameLst>
                                          </p:cBhvr>
                                          <p:to>
                                            <p:strVal val="visible"/>
                                          </p:to>
                                        </p:set>
                                        <p:animEffect transition="in" filter="wipe(left)">
                                          <p:cBhvr>
                                            <p:cTn id="33" dur="500"/>
                                            <p:tgtEl>
                                              <p:spTgt spid="107"/>
                                            </p:tgtEl>
                                          </p:cBhvr>
                                        </p:animEffect>
                                      </p:childTnLst>
                                    </p:cTn>
                                  </p:par>
                                  <p:par>
                                    <p:cTn id="34" presetID="2" presetClass="entr" presetSubtype="2" fill="hold" grpId="0" nodeType="withEffect">
                                      <p:stCondLst>
                                        <p:cond delay="1600"/>
                                      </p:stCondLst>
                                      <p:childTnLst>
                                        <p:set>
                                          <p:cBhvr>
                                            <p:cTn id="35" dur="1" fill="hold">
                                              <p:stCondLst>
                                                <p:cond delay="0"/>
                                              </p:stCondLst>
                                            </p:cTn>
                                            <p:tgtEl>
                                              <p:spTgt spid="109"/>
                                            </p:tgtEl>
                                            <p:attrNameLst>
                                              <p:attrName>style.visibility</p:attrName>
                                            </p:attrNameLst>
                                          </p:cBhvr>
                                          <p:to>
                                            <p:strVal val="visible"/>
                                          </p:to>
                                        </p:set>
                                        <p:anim calcmode="lin" valueType="num">
                                          <p:cBhvr additive="base">
                                            <p:cTn id="36" dur="500" fill="hold"/>
                                            <p:tgtEl>
                                              <p:spTgt spid="109"/>
                                            </p:tgtEl>
                                            <p:attrNameLst>
                                              <p:attrName>ppt_x</p:attrName>
                                            </p:attrNameLst>
                                          </p:cBhvr>
                                          <p:tavLst>
                                            <p:tav tm="0">
                                              <p:val>
                                                <p:strVal val="1+#ppt_w/2"/>
                                              </p:val>
                                            </p:tav>
                                            <p:tav tm="100000">
                                              <p:val>
                                                <p:strVal val="#ppt_x"/>
                                              </p:val>
                                            </p:tav>
                                          </p:tavLst>
                                        </p:anim>
                                        <p:anim calcmode="lin" valueType="num">
                                          <p:cBhvr additive="base">
                                            <p:cTn id="37" dur="500" fill="hold"/>
                                            <p:tgtEl>
                                              <p:spTgt spid="109"/>
                                            </p:tgtEl>
                                            <p:attrNameLst>
                                              <p:attrName>ppt_y</p:attrName>
                                            </p:attrNameLst>
                                          </p:cBhvr>
                                          <p:tavLst>
                                            <p:tav tm="0">
                                              <p:val>
                                                <p:strVal val="#ppt_y"/>
                                              </p:val>
                                            </p:tav>
                                            <p:tav tm="100000">
                                              <p:val>
                                                <p:strVal val="#ppt_y"/>
                                              </p:val>
                                            </p:tav>
                                          </p:tavLst>
                                        </p:anim>
                                      </p:childTnLst>
                                    </p:cTn>
                                  </p:par>
                                  <p:par>
                                    <p:cTn id="38" presetID="55" presetClass="entr" presetSubtype="0" fill="hold" grpId="0" nodeType="withEffect">
                                      <p:stCondLst>
                                        <p:cond delay="2000"/>
                                      </p:stCondLst>
                                      <p:childTnLst>
                                        <p:set>
                                          <p:cBhvr>
                                            <p:cTn id="39" dur="1" fill="hold">
                                              <p:stCondLst>
                                                <p:cond delay="0"/>
                                              </p:stCondLst>
                                            </p:cTn>
                                            <p:tgtEl>
                                              <p:spTgt spid="108"/>
                                            </p:tgtEl>
                                            <p:attrNameLst>
                                              <p:attrName>style.visibility</p:attrName>
                                            </p:attrNameLst>
                                          </p:cBhvr>
                                          <p:to>
                                            <p:strVal val="visible"/>
                                          </p:to>
                                        </p:set>
                                        <p:anim calcmode="lin" valueType="num">
                                          <p:cBhvr>
                                            <p:cTn id="40" dur="500" fill="hold"/>
                                            <p:tgtEl>
                                              <p:spTgt spid="108"/>
                                            </p:tgtEl>
                                            <p:attrNameLst>
                                              <p:attrName>ppt_w</p:attrName>
                                            </p:attrNameLst>
                                          </p:cBhvr>
                                          <p:tavLst>
                                            <p:tav tm="0">
                                              <p:val>
                                                <p:strVal val="#ppt_w*0.70"/>
                                              </p:val>
                                            </p:tav>
                                            <p:tav tm="100000">
                                              <p:val>
                                                <p:strVal val="#ppt_w"/>
                                              </p:val>
                                            </p:tav>
                                          </p:tavLst>
                                        </p:anim>
                                        <p:anim calcmode="lin" valueType="num">
                                          <p:cBhvr>
                                            <p:cTn id="41" dur="500" fill="hold"/>
                                            <p:tgtEl>
                                              <p:spTgt spid="108"/>
                                            </p:tgtEl>
                                            <p:attrNameLst>
                                              <p:attrName>ppt_h</p:attrName>
                                            </p:attrNameLst>
                                          </p:cBhvr>
                                          <p:tavLst>
                                            <p:tav tm="0">
                                              <p:val>
                                                <p:strVal val="#ppt_h"/>
                                              </p:val>
                                            </p:tav>
                                            <p:tav tm="100000">
                                              <p:val>
                                                <p:strVal val="#ppt_h"/>
                                              </p:val>
                                            </p:tav>
                                          </p:tavLst>
                                        </p:anim>
                                        <p:animEffect transition="in" filter="fade">
                                          <p:cBhvr>
                                            <p:cTn id="42" dur="500"/>
                                            <p:tgtEl>
                                              <p:spTgt spid="108"/>
                                            </p:tgtEl>
                                          </p:cBhvr>
                                        </p:animEffect>
                                      </p:childTnLst>
                                    </p:cTn>
                                  </p:par>
                                  <p:par>
                                    <p:cTn id="43" presetID="22" presetClass="entr" presetSubtype="2" fill="hold" grpId="0" nodeType="withEffect">
                                      <p:stCondLst>
                                        <p:cond delay="1100"/>
                                      </p:stCondLst>
                                      <p:childTnLst>
                                        <p:set>
                                          <p:cBhvr>
                                            <p:cTn id="44" dur="1" fill="hold">
                                              <p:stCondLst>
                                                <p:cond delay="0"/>
                                              </p:stCondLst>
                                            </p:cTn>
                                            <p:tgtEl>
                                              <p:spTgt spid="101"/>
                                            </p:tgtEl>
                                            <p:attrNameLst>
                                              <p:attrName>style.visibility</p:attrName>
                                            </p:attrNameLst>
                                          </p:cBhvr>
                                          <p:to>
                                            <p:strVal val="visible"/>
                                          </p:to>
                                        </p:set>
                                        <p:animEffect transition="in" filter="wipe(right)">
                                          <p:cBhvr>
                                            <p:cTn id="45" dur="500"/>
                                            <p:tgtEl>
                                              <p:spTgt spid="101"/>
                                            </p:tgtEl>
                                          </p:cBhvr>
                                        </p:animEffect>
                                      </p:childTnLst>
                                    </p:cTn>
                                  </p:par>
                                  <p:par>
                                    <p:cTn id="46" presetID="2" presetClass="entr" presetSubtype="8" fill="hold" grpId="0" nodeType="withEffect">
                                      <p:stCondLst>
                                        <p:cond delay="1600"/>
                                      </p:stCondLst>
                                      <p:childTnLst>
                                        <p:set>
                                          <p:cBhvr>
                                            <p:cTn id="47" dur="1" fill="hold">
                                              <p:stCondLst>
                                                <p:cond delay="0"/>
                                              </p:stCondLst>
                                            </p:cTn>
                                            <p:tgtEl>
                                              <p:spTgt spid="103"/>
                                            </p:tgtEl>
                                            <p:attrNameLst>
                                              <p:attrName>style.visibility</p:attrName>
                                            </p:attrNameLst>
                                          </p:cBhvr>
                                          <p:to>
                                            <p:strVal val="visible"/>
                                          </p:to>
                                        </p:set>
                                        <p:anim calcmode="lin" valueType="num">
                                          <p:cBhvr additive="base">
                                            <p:cTn id="48" dur="500" fill="hold"/>
                                            <p:tgtEl>
                                              <p:spTgt spid="103"/>
                                            </p:tgtEl>
                                            <p:attrNameLst>
                                              <p:attrName>ppt_x</p:attrName>
                                            </p:attrNameLst>
                                          </p:cBhvr>
                                          <p:tavLst>
                                            <p:tav tm="0">
                                              <p:val>
                                                <p:strVal val="0-#ppt_w/2"/>
                                              </p:val>
                                            </p:tav>
                                            <p:tav tm="100000">
                                              <p:val>
                                                <p:strVal val="#ppt_x"/>
                                              </p:val>
                                            </p:tav>
                                          </p:tavLst>
                                        </p:anim>
                                        <p:anim calcmode="lin" valueType="num">
                                          <p:cBhvr additive="base">
                                            <p:cTn id="49" dur="500" fill="hold"/>
                                            <p:tgtEl>
                                              <p:spTgt spid="103"/>
                                            </p:tgtEl>
                                            <p:attrNameLst>
                                              <p:attrName>ppt_y</p:attrName>
                                            </p:attrNameLst>
                                          </p:cBhvr>
                                          <p:tavLst>
                                            <p:tav tm="0">
                                              <p:val>
                                                <p:strVal val="#ppt_y"/>
                                              </p:val>
                                            </p:tav>
                                            <p:tav tm="100000">
                                              <p:val>
                                                <p:strVal val="#ppt_y"/>
                                              </p:val>
                                            </p:tav>
                                          </p:tavLst>
                                        </p:anim>
                                      </p:childTnLst>
                                    </p:cTn>
                                  </p:par>
                                  <p:par>
                                    <p:cTn id="50" presetID="22" presetClass="entr" presetSubtype="2" fill="hold" grpId="0" nodeType="withEffect">
                                      <p:stCondLst>
                                        <p:cond delay="1100"/>
                                      </p:stCondLst>
                                      <p:childTnLst>
                                        <p:set>
                                          <p:cBhvr>
                                            <p:cTn id="51" dur="1" fill="hold">
                                              <p:stCondLst>
                                                <p:cond delay="0"/>
                                              </p:stCondLst>
                                            </p:cTn>
                                            <p:tgtEl>
                                              <p:spTgt spid="104"/>
                                            </p:tgtEl>
                                            <p:attrNameLst>
                                              <p:attrName>style.visibility</p:attrName>
                                            </p:attrNameLst>
                                          </p:cBhvr>
                                          <p:to>
                                            <p:strVal val="visible"/>
                                          </p:to>
                                        </p:set>
                                        <p:animEffect transition="in" filter="wipe(right)">
                                          <p:cBhvr>
                                            <p:cTn id="52" dur="500"/>
                                            <p:tgtEl>
                                              <p:spTgt spid="104"/>
                                            </p:tgtEl>
                                          </p:cBhvr>
                                        </p:animEffect>
                                      </p:childTnLst>
                                    </p:cTn>
                                  </p:par>
                                  <p:par>
                                    <p:cTn id="53" presetID="2" presetClass="entr" presetSubtype="8" fill="hold" grpId="0" nodeType="withEffect">
                                      <p:stCondLst>
                                        <p:cond delay="1600"/>
                                      </p:stCondLst>
                                      <p:childTnLst>
                                        <p:set>
                                          <p:cBhvr>
                                            <p:cTn id="54" dur="1" fill="hold">
                                              <p:stCondLst>
                                                <p:cond delay="0"/>
                                              </p:stCondLst>
                                            </p:cTn>
                                            <p:tgtEl>
                                              <p:spTgt spid="106"/>
                                            </p:tgtEl>
                                            <p:attrNameLst>
                                              <p:attrName>style.visibility</p:attrName>
                                            </p:attrNameLst>
                                          </p:cBhvr>
                                          <p:to>
                                            <p:strVal val="visible"/>
                                          </p:to>
                                        </p:set>
                                        <p:anim calcmode="lin" valueType="num">
                                          <p:cBhvr additive="base">
                                            <p:cTn id="55" dur="500" fill="hold"/>
                                            <p:tgtEl>
                                              <p:spTgt spid="106"/>
                                            </p:tgtEl>
                                            <p:attrNameLst>
                                              <p:attrName>ppt_x</p:attrName>
                                            </p:attrNameLst>
                                          </p:cBhvr>
                                          <p:tavLst>
                                            <p:tav tm="0">
                                              <p:val>
                                                <p:strVal val="0-#ppt_w/2"/>
                                              </p:val>
                                            </p:tav>
                                            <p:tav tm="100000">
                                              <p:val>
                                                <p:strVal val="#ppt_x"/>
                                              </p:val>
                                            </p:tav>
                                          </p:tavLst>
                                        </p:anim>
                                        <p:anim calcmode="lin" valueType="num">
                                          <p:cBhvr additive="base">
                                            <p:cTn id="56" dur="500" fill="hold"/>
                                            <p:tgtEl>
                                              <p:spTgt spid="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1" grpId="0" animBg="1"/>
          <p:bldP spid="103" grpId="0" animBg="1"/>
          <p:bldP spid="104" grpId="0" animBg="1"/>
          <p:bldP spid="106" grpId="0" animBg="1"/>
          <p:bldP spid="107" grpId="0" animBg="1"/>
          <p:bldP spid="108" grpId="0"/>
          <p:bldP spid="109"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bwMode="auto">
          <a:xfrm>
            <a:off x="10750913" y="6051254"/>
            <a:ext cx="1142543"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64B826-D530-404C-8E5E-1E81975AD225}" type="slidenum">
              <a:rPr lang="en-US" altLang="en-US" sz="2000" smtClean="0"/>
              <a:pPr/>
              <a:t>30</a:t>
            </a:fld>
            <a:endParaRPr lang="en-US" altLang="en-US" sz="2000" dirty="0"/>
          </a:p>
        </p:txBody>
      </p:sp>
      <p:sp>
        <p:nvSpPr>
          <p:cNvPr id="6" name="Rectangle 5"/>
          <p:cNvSpPr/>
          <p:nvPr/>
        </p:nvSpPr>
        <p:spPr bwMode="auto">
          <a:xfrm>
            <a:off x="7043818" y="115207"/>
            <a:ext cx="2554086" cy="824772"/>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lvl="1" algn="ctr" defTabSz="457200">
              <a:lnSpc>
                <a:spcPct val="110000"/>
              </a:lnSpc>
              <a:defRPr/>
            </a:pPr>
            <a:r>
              <a:rPr lang="vi-VN"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3 </a:t>
            </a: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nhỏ</a:t>
            </a:r>
          </a:p>
          <a:p>
            <a:pPr lvl="1" algn="ctr" defTabSz="457200">
              <a:lnSpc>
                <a:spcPct val="110000"/>
              </a:lnSpc>
              <a:defRPr/>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(chu kì</a:t>
            </a:r>
            <a:r>
              <a:rPr lang="vi-VN"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1,2,3)</a:t>
            </a:r>
          </a:p>
        </p:txBody>
      </p:sp>
      <p:sp>
        <p:nvSpPr>
          <p:cNvPr id="8" name="Rectangle 7"/>
          <p:cNvSpPr/>
          <p:nvPr/>
        </p:nvSpPr>
        <p:spPr bwMode="auto">
          <a:xfrm>
            <a:off x="7043818" y="1158543"/>
            <a:ext cx="2554086" cy="958505"/>
          </a:xfrm>
          <a:prstGeom prst="rect">
            <a:avLst/>
          </a:prstGeom>
        </p:spPr>
        <p:style>
          <a:lnRef idx="1">
            <a:schemeClr val="accent4"/>
          </a:lnRef>
          <a:fillRef idx="2">
            <a:schemeClr val="accent4"/>
          </a:fillRef>
          <a:effectRef idx="1">
            <a:schemeClr val="accent4"/>
          </a:effectRef>
          <a:fontRef idx="minor">
            <a:schemeClr val="dk1"/>
          </a:fontRef>
        </p:style>
        <p:txBody>
          <a:bodyPr lIns="36000" rIns="36000"/>
          <a:lstStyle/>
          <a:p>
            <a:pPr lvl="1" algn="ctr" defTabSz="457200">
              <a:lnSpc>
                <a:spcPct val="110000"/>
              </a:lnSpc>
              <a:defRPr/>
            </a:pPr>
            <a:r>
              <a:rPr lang="vi-VN"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4 </a:t>
            </a: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lớn </a:t>
            </a:r>
          </a:p>
          <a:p>
            <a:pPr lvl="1" algn="ctr" defTabSz="457200">
              <a:lnSpc>
                <a:spcPct val="110000"/>
              </a:lnSpc>
              <a:defRPr/>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a:t>
            </a:r>
            <a:r>
              <a:rPr lang="vi-VN"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4,5,6,7</a:t>
            </a:r>
            <a:r>
              <a:rPr lang="vi-VN" sz="32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p>
        </p:txBody>
      </p:sp>
      <p:sp>
        <p:nvSpPr>
          <p:cNvPr id="16" name="AutoShape 52"/>
          <p:cNvSpPr>
            <a:spLocks noChangeArrowheads="1"/>
          </p:cNvSpPr>
          <p:nvPr/>
        </p:nvSpPr>
        <p:spPr bwMode="gray">
          <a:xfrm>
            <a:off x="1516792" y="757941"/>
            <a:ext cx="1729357" cy="1586239"/>
          </a:xfrm>
          <a:prstGeom prst="rect">
            <a:avLst/>
          </a:prstGeom>
          <a:solidFill>
            <a:schemeClr val="accent3"/>
          </a:solidFill>
          <a:ln w="12700" algn="ctr">
            <a:noFill/>
            <a:round/>
            <a:headEnd/>
            <a:tailEnd/>
          </a:ln>
          <a:effectLst/>
          <a:scene3d>
            <a:camera prst="orthographicFront">
              <a:rot lat="0" lon="0" rev="0"/>
            </a:camera>
            <a:lightRig rig="chilly" dir="t">
              <a:rot lat="0" lon="0" rev="18480000"/>
            </a:lightRig>
          </a:scene3d>
          <a:sp3d prstMaterial="clear">
            <a:bevelT h="63500"/>
          </a:sp3d>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vi-VN" sz="40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a:t>
            </a:r>
          </a:p>
        </p:txBody>
      </p:sp>
      <p:sp>
        <p:nvSpPr>
          <p:cNvPr id="17420" name="AutoShape 29"/>
          <p:cNvSpPr>
            <a:spLocks noChangeArrowheads="1"/>
          </p:cNvSpPr>
          <p:nvPr/>
        </p:nvSpPr>
        <p:spPr bwMode="auto">
          <a:xfrm>
            <a:off x="4047546" y="229842"/>
            <a:ext cx="1752689" cy="838200"/>
          </a:xfrm>
          <a:prstGeom prst="flowChartAlternateProcess">
            <a:avLst/>
          </a:prstGeom>
          <a:solidFill>
            <a:srgbClr val="FF0066"/>
          </a:solidFill>
          <a:ln>
            <a:noFill/>
          </a:ln>
          <a:effectLst>
            <a:outerShdw sy="50000" kx="2453608"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a:r>
              <a:rPr lang="vi-VN" altLang="en-US" sz="32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7 chu kì</a:t>
            </a:r>
          </a:p>
        </p:txBody>
      </p:sp>
      <p:sp>
        <p:nvSpPr>
          <p:cNvPr id="17421" name="AutoShape 30"/>
          <p:cNvSpPr>
            <a:spLocks noChangeArrowheads="1"/>
          </p:cNvSpPr>
          <p:nvPr/>
        </p:nvSpPr>
        <p:spPr bwMode="auto">
          <a:xfrm>
            <a:off x="4047546" y="2299147"/>
            <a:ext cx="4435699" cy="830263"/>
          </a:xfrm>
          <a:prstGeom prst="flowChartAlternateProcess">
            <a:avLst/>
          </a:prstGeom>
          <a:solidFill>
            <a:schemeClr val="folHlink"/>
          </a:solidFill>
          <a:ln>
            <a:noFill/>
          </a:ln>
          <a:effectLst>
            <a:outerShdw sy="50000" kx="2453608"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r>
              <a:rPr lang="vi-VN" altLang="en-US" sz="32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STT chu kì = số lớp electron</a:t>
            </a:r>
          </a:p>
        </p:txBody>
      </p:sp>
      <p:sp>
        <p:nvSpPr>
          <p:cNvPr id="2" name="Rectangle 1"/>
          <p:cNvSpPr/>
          <p:nvPr/>
        </p:nvSpPr>
        <p:spPr>
          <a:xfrm>
            <a:off x="193257" y="2716214"/>
            <a:ext cx="1770297" cy="9755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Ô NGUYÊN TỐ</a:t>
            </a:r>
          </a:p>
        </p:txBody>
      </p:sp>
      <p:sp>
        <p:nvSpPr>
          <p:cNvPr id="5" name="Bent Arrow 4"/>
          <p:cNvSpPr/>
          <p:nvPr/>
        </p:nvSpPr>
        <p:spPr>
          <a:xfrm>
            <a:off x="600571" y="1517651"/>
            <a:ext cx="800100" cy="1198563"/>
          </a:xfrm>
          <a:prstGeom prst="ben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Bent-Up Arrow 14"/>
          <p:cNvSpPr/>
          <p:nvPr/>
        </p:nvSpPr>
        <p:spPr>
          <a:xfrm rot="16200000" flipH="1" flipV="1">
            <a:off x="347949" y="3865316"/>
            <a:ext cx="1198563" cy="723900"/>
          </a:xfrm>
          <a:prstGeom prst="bentUpArrow">
            <a:avLst>
              <a:gd name="adj1" fmla="val 25000"/>
              <a:gd name="adj2" fmla="val 25000"/>
              <a:gd name="adj3"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ight Arrow 18"/>
          <p:cNvSpPr/>
          <p:nvPr/>
        </p:nvSpPr>
        <p:spPr>
          <a:xfrm>
            <a:off x="1293902" y="4460929"/>
            <a:ext cx="195838" cy="37119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7413" name="Rectangle 17412"/>
          <p:cNvSpPr/>
          <p:nvPr/>
        </p:nvSpPr>
        <p:spPr>
          <a:xfrm>
            <a:off x="1606019" y="4150967"/>
            <a:ext cx="1915997" cy="2148046"/>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40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NT</a:t>
            </a:r>
          </a:p>
          <a:p>
            <a:pPr algn="ctr" defTabSz="457200"/>
            <a:r>
              <a:rPr lang="vi-VN"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(stt nhóm</a:t>
            </a:r>
            <a:r>
              <a:rPr 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e hóa trị)</a:t>
            </a:r>
          </a:p>
        </p:txBody>
      </p:sp>
      <p:sp>
        <p:nvSpPr>
          <p:cNvPr id="17417" name="Rectangle 17416"/>
          <p:cNvSpPr/>
          <p:nvPr/>
        </p:nvSpPr>
        <p:spPr>
          <a:xfrm>
            <a:off x="5529346" y="3851467"/>
            <a:ext cx="1447165" cy="741965"/>
          </a:xfrm>
          <a:prstGeom prst="rect">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A</a:t>
            </a:r>
          </a:p>
        </p:txBody>
      </p:sp>
      <p:sp>
        <p:nvSpPr>
          <p:cNvPr id="45" name="Rectangle 44"/>
          <p:cNvSpPr/>
          <p:nvPr/>
        </p:nvSpPr>
        <p:spPr>
          <a:xfrm>
            <a:off x="5529346" y="5472351"/>
            <a:ext cx="1447164" cy="741965"/>
          </a:xfrm>
          <a:prstGeom prst="rect">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B</a:t>
            </a:r>
          </a:p>
        </p:txBody>
      </p:sp>
      <p:sp>
        <p:nvSpPr>
          <p:cNvPr id="17423" name="Rectangle 17422"/>
          <p:cNvSpPr/>
          <p:nvPr/>
        </p:nvSpPr>
        <p:spPr>
          <a:xfrm>
            <a:off x="8005578" y="3278878"/>
            <a:ext cx="3390734" cy="673577"/>
          </a:xfrm>
          <a:prstGeom prst="rect">
            <a:avLst/>
          </a:prstGeom>
          <a:solidFill>
            <a:schemeClr val="accent3">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0000"/>
              </a:lnSpc>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Stt nhóm =</a:t>
            </a:r>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e </a:t>
            </a:r>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LNC</a:t>
            </a:r>
            <a:endPar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54" name="Rectangle 53"/>
          <p:cNvSpPr/>
          <p:nvPr/>
        </p:nvSpPr>
        <p:spPr>
          <a:xfrm>
            <a:off x="8005577" y="4157053"/>
            <a:ext cx="3390735" cy="533085"/>
          </a:xfrm>
          <a:prstGeom prst="rect">
            <a:avLst/>
          </a:prstGeom>
          <a:solidFill>
            <a:schemeClr val="accent5">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0000"/>
              </a:lnSpc>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tố s hoặc p</a:t>
            </a:r>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endPar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56" name="Rectangle 55"/>
          <p:cNvSpPr/>
          <p:nvPr/>
        </p:nvSpPr>
        <p:spPr>
          <a:xfrm>
            <a:off x="8011356" y="5000600"/>
            <a:ext cx="3384956" cy="8280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0000"/>
              </a:lnSpc>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Stt nhóm =</a:t>
            </a:r>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e LNC+ phân lớp sát NC chưa tối đa</a:t>
            </a:r>
          </a:p>
        </p:txBody>
      </p:sp>
      <p:sp>
        <p:nvSpPr>
          <p:cNvPr id="67" name="Rectangle 66"/>
          <p:cNvSpPr/>
          <p:nvPr/>
        </p:nvSpPr>
        <p:spPr>
          <a:xfrm>
            <a:off x="8011356" y="6119673"/>
            <a:ext cx="3384956" cy="533085"/>
          </a:xfrm>
          <a:prstGeom prst="rect">
            <a:avLst/>
          </a:prstGeom>
          <a:solidFill>
            <a:schemeClr val="tx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0000"/>
              </a:lnSpc>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tố d hoặc </a:t>
            </a:r>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f</a:t>
            </a:r>
          </a:p>
        </p:txBody>
      </p:sp>
      <p:cxnSp>
        <p:nvCxnSpPr>
          <p:cNvPr id="4" name="Straight Arrow Connector 3"/>
          <p:cNvCxnSpPr>
            <a:stCxn id="17420" idx="3"/>
            <a:endCxn id="6" idx="1"/>
          </p:cNvCxnSpPr>
          <p:nvPr/>
        </p:nvCxnSpPr>
        <p:spPr>
          <a:xfrm flipV="1">
            <a:off x="5800235" y="527593"/>
            <a:ext cx="1243583" cy="121349"/>
          </a:xfrm>
          <a:prstGeom prst="straightConnector1">
            <a:avLst/>
          </a:prstGeom>
          <a:ln w="28575">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7420" idx="3"/>
            <a:endCxn id="8" idx="1"/>
          </p:cNvCxnSpPr>
          <p:nvPr/>
        </p:nvCxnSpPr>
        <p:spPr>
          <a:xfrm>
            <a:off x="5800235" y="648942"/>
            <a:ext cx="1243583" cy="988854"/>
          </a:xfrm>
          <a:prstGeom prst="straightConnector1">
            <a:avLst/>
          </a:prstGeom>
          <a:ln w="28575">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7417" idx="1"/>
          </p:cNvCxnSpPr>
          <p:nvPr/>
        </p:nvCxnSpPr>
        <p:spPr>
          <a:xfrm flipV="1">
            <a:off x="3522016" y="4222450"/>
            <a:ext cx="2007330" cy="1002540"/>
          </a:xfrm>
          <a:prstGeom prst="straightConnector1">
            <a:avLst/>
          </a:prstGeom>
          <a:ln w="28575">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413" idx="3"/>
            <a:endCxn id="45" idx="1"/>
          </p:cNvCxnSpPr>
          <p:nvPr/>
        </p:nvCxnSpPr>
        <p:spPr>
          <a:xfrm>
            <a:off x="3522016" y="5224990"/>
            <a:ext cx="2007330" cy="618344"/>
          </a:xfrm>
          <a:prstGeom prst="straightConnector1">
            <a:avLst/>
          </a:prstGeom>
          <a:ln w="28575">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56" idx="1"/>
          </p:cNvCxnSpPr>
          <p:nvPr/>
        </p:nvCxnSpPr>
        <p:spPr>
          <a:xfrm flipV="1">
            <a:off x="6976510" y="5414609"/>
            <a:ext cx="1034846" cy="428724"/>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67" idx="1"/>
          </p:cNvCxnSpPr>
          <p:nvPr/>
        </p:nvCxnSpPr>
        <p:spPr>
          <a:xfrm>
            <a:off x="6976510" y="5843333"/>
            <a:ext cx="1034846" cy="542883"/>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417" idx="3"/>
          </p:cNvCxnSpPr>
          <p:nvPr/>
        </p:nvCxnSpPr>
        <p:spPr>
          <a:xfrm flipV="1">
            <a:off x="6976511" y="3615666"/>
            <a:ext cx="1029065" cy="606784"/>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7417" idx="3"/>
          </p:cNvCxnSpPr>
          <p:nvPr/>
        </p:nvCxnSpPr>
        <p:spPr>
          <a:xfrm>
            <a:off x="6976511" y="4222450"/>
            <a:ext cx="1029067" cy="233497"/>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6597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fade">
                                      <p:cBhvr>
                                        <p:cTn id="7" dur="1000"/>
                                        <p:tgtEl>
                                          <p:spTgt spid="17413"/>
                                        </p:tgtEl>
                                      </p:cBhvr>
                                    </p:animEffect>
                                    <p:anim calcmode="lin" valueType="num">
                                      <p:cBhvr>
                                        <p:cTn id="8" dur="1000" fill="hold"/>
                                        <p:tgtEl>
                                          <p:spTgt spid="17413"/>
                                        </p:tgtEl>
                                        <p:attrNameLst>
                                          <p:attrName>ppt_x</p:attrName>
                                        </p:attrNameLst>
                                      </p:cBhvr>
                                      <p:tavLst>
                                        <p:tav tm="0">
                                          <p:val>
                                            <p:strVal val="#ppt_x"/>
                                          </p:val>
                                        </p:tav>
                                        <p:tav tm="100000">
                                          <p:val>
                                            <p:strVal val="#ppt_x"/>
                                          </p:val>
                                        </p:tav>
                                      </p:tavLst>
                                    </p:anim>
                                    <p:anim calcmode="lin" valueType="num">
                                      <p:cBhvr>
                                        <p:cTn id="9" dur="1000" fill="hold"/>
                                        <p:tgtEl>
                                          <p:spTgt spid="174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420"/>
                                        </p:tgtEl>
                                        <p:attrNameLst>
                                          <p:attrName>style.visibility</p:attrName>
                                        </p:attrNameLst>
                                      </p:cBhvr>
                                      <p:to>
                                        <p:strVal val="visible"/>
                                      </p:to>
                                    </p:set>
                                    <p:animEffect transition="in" filter="barn(inVertical)">
                                      <p:cBhvr>
                                        <p:cTn id="19" dur="500"/>
                                        <p:tgtEl>
                                          <p:spTgt spid="174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421"/>
                                        </p:tgtEl>
                                        <p:attrNameLst>
                                          <p:attrName>style.visibility</p:attrName>
                                        </p:attrNameLst>
                                      </p:cBhvr>
                                      <p:to>
                                        <p:strVal val="visible"/>
                                      </p:to>
                                    </p:set>
                                    <p:animEffect transition="in" filter="barn(inVertical)">
                                      <p:cBhvr>
                                        <p:cTn id="22" dur="500"/>
                                        <p:tgtEl>
                                          <p:spTgt spid="174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417"/>
                                        </p:tgtEl>
                                        <p:attrNameLst>
                                          <p:attrName>style.visibility</p:attrName>
                                        </p:attrNameLst>
                                      </p:cBhvr>
                                      <p:to>
                                        <p:strVal val="visible"/>
                                      </p:to>
                                    </p:set>
                                    <p:animEffect transition="in" filter="fade">
                                      <p:cBhvr>
                                        <p:cTn id="51" dur="1000"/>
                                        <p:tgtEl>
                                          <p:spTgt spid="17417"/>
                                        </p:tgtEl>
                                      </p:cBhvr>
                                    </p:animEffect>
                                    <p:anim calcmode="lin" valueType="num">
                                      <p:cBhvr>
                                        <p:cTn id="52" dur="1000" fill="hold"/>
                                        <p:tgtEl>
                                          <p:spTgt spid="17417"/>
                                        </p:tgtEl>
                                        <p:attrNameLst>
                                          <p:attrName>ppt_x</p:attrName>
                                        </p:attrNameLst>
                                      </p:cBhvr>
                                      <p:tavLst>
                                        <p:tav tm="0">
                                          <p:val>
                                            <p:strVal val="#ppt_x"/>
                                          </p:val>
                                        </p:tav>
                                        <p:tav tm="100000">
                                          <p:val>
                                            <p:strVal val="#ppt_x"/>
                                          </p:val>
                                        </p:tav>
                                      </p:tavLst>
                                    </p:anim>
                                    <p:anim calcmode="lin" valueType="num">
                                      <p:cBhvr>
                                        <p:cTn id="53" dur="1000" fill="hold"/>
                                        <p:tgtEl>
                                          <p:spTgt spid="174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1000"/>
                                        <p:tgtEl>
                                          <p:spTgt spid="45"/>
                                        </p:tgtEl>
                                      </p:cBhvr>
                                    </p:animEffect>
                                    <p:anim calcmode="lin" valueType="num">
                                      <p:cBhvr>
                                        <p:cTn id="57" dur="1000" fill="hold"/>
                                        <p:tgtEl>
                                          <p:spTgt spid="45"/>
                                        </p:tgtEl>
                                        <p:attrNameLst>
                                          <p:attrName>ppt_x</p:attrName>
                                        </p:attrNameLst>
                                      </p:cBhvr>
                                      <p:tavLst>
                                        <p:tav tm="0">
                                          <p:val>
                                            <p:strVal val="#ppt_x"/>
                                          </p:val>
                                        </p:tav>
                                        <p:tav tm="100000">
                                          <p:val>
                                            <p:strVal val="#ppt_x"/>
                                          </p:val>
                                        </p:tav>
                                      </p:tavLst>
                                    </p:anim>
                                    <p:anim calcmode="lin" valueType="num">
                                      <p:cBhvr>
                                        <p:cTn id="5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ppt_x"/>
                                          </p:val>
                                        </p:tav>
                                        <p:tav tm="100000">
                                          <p:val>
                                            <p:strVal val="#ppt_x"/>
                                          </p:val>
                                        </p:tav>
                                      </p:tavLst>
                                    </p:anim>
                                    <p:anim calcmode="lin" valueType="num">
                                      <p:cBhvr additive="base">
                                        <p:cTn id="72" dur="500" fill="hold"/>
                                        <p:tgtEl>
                                          <p:spTgt spid="3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ppt_x"/>
                                          </p:val>
                                        </p:tav>
                                        <p:tav tm="100000">
                                          <p:val>
                                            <p:strVal val="#ppt_x"/>
                                          </p:val>
                                        </p:tav>
                                      </p:tavLst>
                                    </p:anim>
                                    <p:anim calcmode="lin" valueType="num">
                                      <p:cBhvr additive="base">
                                        <p:cTn id="76" dur="500" fill="hold"/>
                                        <p:tgtEl>
                                          <p:spTgt spid="3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7423"/>
                                        </p:tgtEl>
                                        <p:attrNameLst>
                                          <p:attrName>style.visibility</p:attrName>
                                        </p:attrNameLst>
                                      </p:cBhvr>
                                      <p:to>
                                        <p:strVal val="visible"/>
                                      </p:to>
                                    </p:set>
                                    <p:anim calcmode="lin" valueType="num">
                                      <p:cBhvr additive="base">
                                        <p:cTn id="79" dur="500" fill="hold"/>
                                        <p:tgtEl>
                                          <p:spTgt spid="17423"/>
                                        </p:tgtEl>
                                        <p:attrNameLst>
                                          <p:attrName>ppt_x</p:attrName>
                                        </p:attrNameLst>
                                      </p:cBhvr>
                                      <p:tavLst>
                                        <p:tav tm="0">
                                          <p:val>
                                            <p:strVal val="#ppt_x"/>
                                          </p:val>
                                        </p:tav>
                                        <p:tav tm="100000">
                                          <p:val>
                                            <p:strVal val="#ppt_x"/>
                                          </p:val>
                                        </p:tav>
                                      </p:tavLst>
                                    </p:anim>
                                    <p:anim calcmode="lin" valueType="num">
                                      <p:cBhvr additive="base">
                                        <p:cTn id="80" dur="500" fill="hold"/>
                                        <p:tgtEl>
                                          <p:spTgt spid="1742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cBhvr additive="base">
                                        <p:cTn id="83" dur="500" fill="hold"/>
                                        <p:tgtEl>
                                          <p:spTgt spid="54"/>
                                        </p:tgtEl>
                                        <p:attrNameLst>
                                          <p:attrName>ppt_x</p:attrName>
                                        </p:attrNameLst>
                                      </p:cBhvr>
                                      <p:tavLst>
                                        <p:tav tm="0">
                                          <p:val>
                                            <p:strVal val="#ppt_x"/>
                                          </p:val>
                                        </p:tav>
                                        <p:tav tm="100000">
                                          <p:val>
                                            <p:strVal val="#ppt_x"/>
                                          </p:val>
                                        </p:tav>
                                      </p:tavLst>
                                    </p:anim>
                                    <p:anim calcmode="lin" valueType="num">
                                      <p:cBhvr additive="base">
                                        <p:cTn id="84" dur="500" fill="hold"/>
                                        <p:tgtEl>
                                          <p:spTgt spid="5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anim calcmode="lin" valueType="num">
                                      <p:cBhvr additive="base">
                                        <p:cTn id="87" dur="500" fill="hold"/>
                                        <p:tgtEl>
                                          <p:spTgt spid="56"/>
                                        </p:tgtEl>
                                        <p:attrNameLst>
                                          <p:attrName>ppt_x</p:attrName>
                                        </p:attrNameLst>
                                      </p:cBhvr>
                                      <p:tavLst>
                                        <p:tav tm="0">
                                          <p:val>
                                            <p:strVal val="#ppt_x"/>
                                          </p:val>
                                        </p:tav>
                                        <p:tav tm="100000">
                                          <p:val>
                                            <p:strVal val="#ppt_x"/>
                                          </p:val>
                                        </p:tav>
                                      </p:tavLst>
                                    </p:anim>
                                    <p:anim calcmode="lin" valueType="num">
                                      <p:cBhvr additive="base">
                                        <p:cTn id="88" dur="500" fill="hold"/>
                                        <p:tgtEl>
                                          <p:spTgt spid="5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additive="base">
                                        <p:cTn id="91" dur="500" fill="hold"/>
                                        <p:tgtEl>
                                          <p:spTgt spid="67"/>
                                        </p:tgtEl>
                                        <p:attrNameLst>
                                          <p:attrName>ppt_x</p:attrName>
                                        </p:attrNameLst>
                                      </p:cBhvr>
                                      <p:tavLst>
                                        <p:tav tm="0">
                                          <p:val>
                                            <p:strVal val="#ppt_x"/>
                                          </p:val>
                                        </p:tav>
                                        <p:tav tm="100000">
                                          <p:val>
                                            <p:strVal val="#ppt_x"/>
                                          </p:val>
                                        </p:tav>
                                      </p:tavLst>
                                    </p:anim>
                                    <p:anim calcmode="lin" valueType="num">
                                      <p:cBhvr additive="base">
                                        <p:cTn id="9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6" grpId="0" animBg="1"/>
      <p:bldP spid="17420" grpId="0" animBg="1"/>
      <p:bldP spid="17421" grpId="0" animBg="1"/>
      <p:bldP spid="17413" grpId="0" animBg="1"/>
      <p:bldP spid="17417" grpId="0" animBg="1"/>
      <p:bldP spid="45" grpId="0" animBg="1"/>
      <p:bldP spid="17423" grpId="0" animBg="1"/>
      <p:bldP spid="54" grpId="0" animBg="1"/>
      <p:bldP spid="56" grpId="0" animBg="1"/>
      <p:bldP spid="6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542E3D"/>
        </a:solidFill>
        <a:effectLst/>
      </p:bgPr>
    </p:bg>
    <p:spTree>
      <p:nvGrpSpPr>
        <p:cNvPr id="1" name=""/>
        <p:cNvGrpSpPr/>
        <p:nvPr/>
      </p:nvGrpSpPr>
      <p:grpSpPr>
        <a:xfrm>
          <a:off x="0" y="0"/>
          <a:ext cx="0" cy="0"/>
          <a:chOff x="0" y="0"/>
          <a:chExt cx="0" cy="0"/>
        </a:xfrm>
      </p:grpSpPr>
      <p:sp>
        <p:nvSpPr>
          <p:cNvPr id="6" name="Oval 5"/>
          <p:cNvSpPr/>
          <p:nvPr/>
        </p:nvSpPr>
        <p:spPr>
          <a:xfrm>
            <a:off x="748586" y="2720642"/>
            <a:ext cx="517557" cy="563578"/>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a:solidFill>
                <a:prstClr val="white"/>
              </a:solidFill>
            </a:endParaRPr>
          </a:p>
        </p:txBody>
      </p:sp>
      <p:sp>
        <p:nvSpPr>
          <p:cNvPr id="25603" name="TextBox 3"/>
          <p:cNvSpPr txBox="1">
            <a:spLocks noChangeArrowheads="1"/>
          </p:cNvSpPr>
          <p:nvPr/>
        </p:nvSpPr>
        <p:spPr bwMode="auto">
          <a:xfrm>
            <a:off x="8015236" y="0"/>
            <a:ext cx="4176764" cy="830997"/>
          </a:xfrm>
          <a:prstGeom prst="rect">
            <a:avLst/>
          </a:prstGeom>
          <a:solidFill>
            <a:schemeClr val="accent3">
              <a:lumMod val="75000"/>
            </a:schemeClr>
          </a:solidFill>
          <a:ln>
            <a:solidFill>
              <a:schemeClr val="tx1">
                <a:alpha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defRPr/>
            </a:pPr>
            <a:r>
              <a:rPr lang="en-US" sz="48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CỦNG CỐ</a:t>
            </a:r>
          </a:p>
        </p:txBody>
      </p:sp>
      <p:sp>
        <p:nvSpPr>
          <p:cNvPr id="5" name="Text Box 2"/>
          <p:cNvSpPr txBox="1">
            <a:spLocks noChangeArrowheads="1"/>
          </p:cNvSpPr>
          <p:nvPr/>
        </p:nvSpPr>
        <p:spPr bwMode="auto">
          <a:xfrm>
            <a:off x="427039" y="465862"/>
            <a:ext cx="971174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lnSpc>
                <a:spcPct val="150000"/>
              </a:lnSpc>
            </a:pPr>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1: Trong bảng tuần hoàn, các nguyên tố được sắp xếp theo chiều tăng của</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Khối lượng nguyên tử</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khối</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Điện tích hạt nhân</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Tất cả đều sai</a:t>
            </a:r>
          </a:p>
        </p:txBody>
      </p:sp>
      <p:sp>
        <p:nvSpPr>
          <p:cNvPr id="7" name="Text Box 2"/>
          <p:cNvSpPr txBox="1">
            <a:spLocks noChangeArrowheads="1"/>
          </p:cNvSpPr>
          <p:nvPr/>
        </p:nvSpPr>
        <p:spPr bwMode="auto">
          <a:xfrm>
            <a:off x="427039" y="3766594"/>
            <a:ext cx="9499042"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lnSpc>
                <a:spcPct val="150000"/>
              </a:lnSpc>
            </a:pPr>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2 : Trong bảng tuần hoàn, số thứ tự của ô là</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khối</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Khối lượng nguyên tử</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hiệu nguyên tử</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Tất cả đều đúng</a:t>
            </a:r>
          </a:p>
        </p:txBody>
      </p:sp>
      <p:sp>
        <p:nvSpPr>
          <p:cNvPr id="8" name="Oval 7"/>
          <p:cNvSpPr/>
          <p:nvPr/>
        </p:nvSpPr>
        <p:spPr>
          <a:xfrm>
            <a:off x="703344" y="5508678"/>
            <a:ext cx="530382" cy="522083"/>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a:solidFill>
                <a:prstClr val="white"/>
              </a:solidFill>
            </a:endParaRPr>
          </a:p>
        </p:txBody>
      </p:sp>
      <p:pic>
        <p:nvPicPr>
          <p:cNvPr id="11" name="Picture 4" descr="Nhà hóa học - gif.ov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23571" y="3938755"/>
            <a:ext cx="3017725" cy="261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81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2" presetClass="entr" presetSubtype="6"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2" presetClass="entr" presetSubtype="6"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2" presetClass="entr" presetSubtype="6"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additive="base">
                                        <p:cTn id="4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7">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par>
                                <p:cTn id="43" presetID="2" presetClass="entr" presetSubtype="6" fill="hold" grpId="0" nodeType="with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additive="base">
                                        <p:cTn id="45"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7">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par>
                                <p:cTn id="47" presetID="2" presetClass="entr" presetSubtype="6" fill="hold" grpId="0" nodeType="with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1" presetID="2" presetClass="entr" presetSubtype="6" fill="hold" grpId="0" nodeType="with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 calcmode="lin" valueType="num">
                                      <p:cBhvr additive="base">
                                        <p:cTn id="53"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7">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p" autoUpdateAnimBg="0"/>
      <p:bldP spid="7" grpId="0" build="p" autoUpdateAnimBg="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Oval 1"/>
          <p:cNvSpPr/>
          <p:nvPr/>
        </p:nvSpPr>
        <p:spPr>
          <a:xfrm>
            <a:off x="832509" y="2645869"/>
            <a:ext cx="565087" cy="528119"/>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a:solidFill>
                <a:prstClr val="white"/>
              </a:solidFill>
            </a:endParaRPr>
          </a:p>
        </p:txBody>
      </p:sp>
      <p:sp>
        <p:nvSpPr>
          <p:cNvPr id="5" name="Text Box 2"/>
          <p:cNvSpPr txBox="1">
            <a:spLocks noChangeArrowheads="1"/>
          </p:cNvSpPr>
          <p:nvPr/>
        </p:nvSpPr>
        <p:spPr bwMode="auto">
          <a:xfrm>
            <a:off x="473731" y="401226"/>
            <a:ext cx="8305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lnSpc>
                <a:spcPct val="150000"/>
              </a:lnSpc>
            </a:pPr>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3: Các nguyên tố trong một chu kì thì có cùng</a:t>
            </a:r>
          </a:p>
          <a:p>
            <a:pPr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electron lớp ngoài cùng</a:t>
            </a:r>
          </a:p>
          <a:p>
            <a:pPr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Khối lượng nguyên tử</a:t>
            </a:r>
          </a:p>
          <a:p>
            <a:pPr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Điện tích hạt nhân</a:t>
            </a:r>
          </a:p>
          <a:p>
            <a:pPr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lớp electron</a:t>
            </a:r>
          </a:p>
          <a:p>
            <a:pPr defTabSz="457200">
              <a:lnSpc>
                <a:spcPct val="150000"/>
              </a:lnSpc>
            </a:pPr>
            <a:endPar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7" name="Text Box 2"/>
          <p:cNvSpPr txBox="1">
            <a:spLocks noChangeArrowheads="1"/>
          </p:cNvSpPr>
          <p:nvPr/>
        </p:nvSpPr>
        <p:spPr bwMode="auto">
          <a:xfrm>
            <a:off x="606906" y="3243721"/>
            <a:ext cx="761019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lnSpc>
                <a:spcPct val="140000"/>
              </a:lnSpc>
            </a:pPr>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4: Cho cấu hình các nguyên tố sau</a:t>
            </a:r>
          </a:p>
          <a:p>
            <a:pPr defTabSz="457200">
              <a:lnSpc>
                <a:spcPct val="140000"/>
              </a:lnSpc>
            </a:pP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A : 1s</a:t>
            </a:r>
            <a:r>
              <a:rPr lang="en-US" sz="2400" b="1" baseline="30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en-US" sz="2400" b="1" baseline="30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en-US" sz="2400" b="1" baseline="30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3s</a:t>
            </a:r>
            <a:r>
              <a:rPr lang="en-US" sz="2400" b="1" baseline="30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3p</a:t>
            </a:r>
            <a:r>
              <a:rPr lang="en-US" sz="2400" b="1" baseline="30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en-US" sz="2400" b="1"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b="1"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D : 1s</a:t>
            </a:r>
            <a:r>
              <a:rPr lang="en-US" sz="2400" b="1" baseline="30000"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en-US" sz="2400" b="1" baseline="30000"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en-US" sz="2400" b="1" baseline="30000"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5</a:t>
            </a:r>
          </a:p>
          <a:p>
            <a:pPr defTabSz="457200">
              <a:lnSpc>
                <a:spcPct val="140000"/>
              </a:lnSpc>
            </a:pP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B : 1s</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3s</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3p</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4s</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1</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E : 1s</a:t>
            </a:r>
            <a:r>
              <a:rPr lang="en-US" sz="2400" b="1" baseline="300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p>
          <a:p>
            <a:pPr defTabSz="457200">
              <a:lnSpc>
                <a:spcPct val="140000"/>
              </a:lnSpc>
            </a:pPr>
            <a:r>
              <a:rPr lang="en-US" sz="2400" b="1" dirty="0">
                <a:solidFill>
                  <a:srgbClr val="A50E82">
                    <a:lumMod val="20000"/>
                    <a:lumOff val="8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C : 1s</a:t>
            </a:r>
            <a:r>
              <a:rPr lang="en-US" sz="2400" b="1" baseline="30000" dirty="0">
                <a:solidFill>
                  <a:srgbClr val="A50E82">
                    <a:lumMod val="20000"/>
                    <a:lumOff val="8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A50E82">
                    <a:lumMod val="20000"/>
                    <a:lumOff val="8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en-US" sz="2400" b="1" baseline="30000" dirty="0">
                <a:solidFill>
                  <a:srgbClr val="A50E82">
                    <a:lumMod val="20000"/>
                    <a:lumOff val="8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baseline="300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b="1"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b="1" baseline="300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b="1"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F: 1s</a:t>
            </a:r>
            <a:r>
              <a:rPr lang="en-US" sz="2400" b="1" baseline="30000"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en-US" sz="2400" b="1" baseline="30000"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en-US" sz="2400" b="1" baseline="30000"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p>
          <a:p>
            <a:pPr defTabSz="457200">
              <a:lnSpc>
                <a:spcPct val="140000"/>
              </a:lnSpc>
            </a:pPr>
            <a:r>
              <a:rPr lang="en-US" sz="24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Các nguyên tố </a:t>
            </a:r>
            <a:r>
              <a:rPr 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t</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huộc chu kì </a:t>
            </a: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en-US" sz="24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là:</a:t>
            </a:r>
            <a:r>
              <a:rPr lang="en-US" sz="24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endParaRPr lang="en-US" sz="2400" baseline="300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8" name="Text Box 4"/>
          <p:cNvSpPr txBox="1">
            <a:spLocks noChangeArrowheads="1"/>
          </p:cNvSpPr>
          <p:nvPr/>
        </p:nvSpPr>
        <p:spPr bwMode="auto">
          <a:xfrm>
            <a:off x="6830624" y="4540214"/>
            <a:ext cx="3295461"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a:lnSpc>
                <a:spcPct val="14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 C, A và B.</a:t>
            </a:r>
          </a:p>
          <a:p>
            <a:pPr algn="ctr" defTabSz="457200">
              <a:lnSpc>
                <a:spcPct val="14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2. D , F và C.</a:t>
            </a:r>
          </a:p>
          <a:p>
            <a:pPr algn="ctr" defTabSz="457200">
              <a:lnSpc>
                <a:spcPct val="14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3. B,  D và E.</a:t>
            </a:r>
          </a:p>
          <a:p>
            <a:pPr algn="ctr" defTabSz="457200">
              <a:lnSpc>
                <a:spcPct val="14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4. F,  C và A.</a:t>
            </a:r>
            <a:endParaRPr lang="vi-VN" sz="24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ctr" defTabSz="457200"/>
            <a:endPar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9" name="Oval 8"/>
          <p:cNvSpPr/>
          <p:nvPr/>
        </p:nvSpPr>
        <p:spPr>
          <a:xfrm>
            <a:off x="7959828" y="5105104"/>
            <a:ext cx="514539" cy="52925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a:solidFill>
                <a:prstClr val="white"/>
              </a:solidFill>
            </a:endParaRPr>
          </a:p>
        </p:txBody>
      </p:sp>
      <p:sp>
        <p:nvSpPr>
          <p:cNvPr id="10" name="TextBox 3"/>
          <p:cNvSpPr txBox="1">
            <a:spLocks noChangeArrowheads="1"/>
          </p:cNvSpPr>
          <p:nvPr/>
        </p:nvSpPr>
        <p:spPr bwMode="auto">
          <a:xfrm>
            <a:off x="8015236" y="0"/>
            <a:ext cx="4176764" cy="830997"/>
          </a:xfrm>
          <a:prstGeom prst="rect">
            <a:avLst/>
          </a:prstGeom>
          <a:solidFill>
            <a:schemeClr val="accent2">
              <a:lumMod val="75000"/>
            </a:schemeClr>
          </a:solidFill>
          <a:ln>
            <a:solidFill>
              <a:schemeClr val="tx1">
                <a:alpha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defRPr/>
            </a:pPr>
            <a:r>
              <a:rPr lang="en-US" sz="48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CỦNG CỐ</a:t>
            </a:r>
          </a:p>
        </p:txBody>
      </p:sp>
      <p:pic>
        <p:nvPicPr>
          <p:cNvPr id="11" name="Picture 2" descr="Kết quả hình ảnh cho kim loại tác dụng acid ảnh độ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43825" y="830997"/>
            <a:ext cx="2430828" cy="243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601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2" presetClass="entr" presetSubtype="6"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2" presetClass="entr" presetSubtype="6"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2" presetClass="entr" presetSubtype="6"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par>
                                <p:cTn id="37" presetID="2" presetClass="entr" presetSubtype="6"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par>
                                <p:cTn id="41" presetID="2" presetClass="entr" presetSubtype="6" fill="hold" grpId="0"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par>
                                <p:cTn id="45" presetID="2" presetClass="entr" presetSubtype="6" fill="hold" grpId="0" nodeType="with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 calcmode="lin" valueType="num">
                                      <p:cBhvr additive="base">
                                        <p:cTn id="47"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7">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par>
                                <p:cTn id="49" presetID="2" presetClass="entr" presetSubtype="6" fill="hold" grpId="0" nodeType="with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 calcmode="lin" valueType="num">
                                      <p:cBhvr additive="base">
                                        <p:cTn id="51"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7">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 presetClass="entr" presetSubtype="3"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 calcmode="lin" valueType="num">
                                      <p:cBhvr additive="base">
                                        <p:cTn id="5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par>
                                <p:cTn id="59" presetID="2" presetClass="entr" presetSubtype="3" fill="hold" grpId="0" nodeType="with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 calcmode="lin" valueType="num">
                                      <p:cBhvr additive="base">
                                        <p:cTn id="61"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8">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par>
                                <p:cTn id="63" presetID="2" presetClass="entr" presetSubtype="3" fill="hold" grpId="0" nodeType="withEffect">
                                  <p:stCondLst>
                                    <p:cond delay="0"/>
                                  </p:stCondLst>
                                  <p:childTnLst>
                                    <p:set>
                                      <p:cBhvr>
                                        <p:cTn id="64" dur="1" fill="hold">
                                          <p:stCondLst>
                                            <p:cond delay="0"/>
                                          </p:stCondLst>
                                        </p:cTn>
                                        <p:tgtEl>
                                          <p:spTgt spid="8">
                                            <p:txEl>
                                              <p:pRg st="2" end="2"/>
                                            </p:txEl>
                                          </p:spTgt>
                                        </p:tgtEl>
                                        <p:attrNameLst>
                                          <p:attrName>style.visibility</p:attrName>
                                        </p:attrNameLst>
                                      </p:cBhvr>
                                      <p:to>
                                        <p:strVal val="visible"/>
                                      </p:to>
                                    </p:set>
                                    <p:anim calcmode="lin" valueType="num">
                                      <p:cBhvr additive="base">
                                        <p:cTn id="65"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8">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par>
                                <p:cTn id="67" presetID="2" presetClass="entr" presetSubtype="3" fill="hold" grpId="0" nodeType="withEffect">
                                  <p:stCondLst>
                                    <p:cond delay="0"/>
                                  </p:stCondLst>
                                  <p:childTnLst>
                                    <p:set>
                                      <p:cBhvr>
                                        <p:cTn id="68" dur="1" fill="hold">
                                          <p:stCondLst>
                                            <p:cond delay="0"/>
                                          </p:stCondLst>
                                        </p:cTn>
                                        <p:tgtEl>
                                          <p:spTgt spid="8">
                                            <p:txEl>
                                              <p:pRg st="3" end="3"/>
                                            </p:txEl>
                                          </p:spTgt>
                                        </p:tgtEl>
                                        <p:attrNameLst>
                                          <p:attrName>style.visibility</p:attrName>
                                        </p:attrNameLst>
                                      </p:cBhvr>
                                      <p:to>
                                        <p:strVal val="visible"/>
                                      </p:to>
                                    </p:set>
                                    <p:anim calcmode="lin" valueType="num">
                                      <p:cBhvr additive="base">
                                        <p:cTn id="69"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8">
                                            <p:txEl>
                                              <p:pRg st="3" end="3"/>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2" name="CHIMES.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autoUpdateAnimBg="0"/>
      <p:bldP spid="7" grpId="0" build="p" autoUpdateAnimBg="0"/>
      <p:bldP spid="8" grpId="0" build="p" autoUpdateAnimBg="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693336" y="223778"/>
            <a:ext cx="967420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lnSpc>
                <a:spcPct val="150000"/>
              </a:lnSpc>
              <a:spcBef>
                <a:spcPct val="50000"/>
              </a:spcBef>
            </a:pPr>
            <a:r>
              <a:rPr lang="vi-VN" alt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5: </a:t>
            </a:r>
            <a:r>
              <a:rPr lang="vi-VN" altLang="en-US"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Trong bảng tuần hoàn các nguyên tố hóa học, số chu kì nhỏ và chu kì lớn là</a:t>
            </a:r>
          </a:p>
          <a:p>
            <a:pPr lvl="1" algn="just" defTabSz="457200">
              <a:lnSpc>
                <a:spcPct val="150000"/>
              </a:lnSpc>
              <a:spcBef>
                <a:spcPct val="50000"/>
              </a:spcBef>
            </a:pPr>
            <a:r>
              <a:rPr lang="en-US"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 và 3</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 và 4</a:t>
            </a:r>
          </a:p>
          <a:p>
            <a:pPr lvl="1" algn="just" defTabSz="457200">
              <a:lnSpc>
                <a:spcPct val="150000"/>
              </a:lnSpc>
              <a:spcBef>
                <a:spcPct val="50000"/>
              </a:spcBef>
            </a:pPr>
            <a:r>
              <a:rPr lang="en-US"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4 và 4</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4 và 3</a:t>
            </a:r>
          </a:p>
          <a:p>
            <a:pPr algn="just" defTabSz="457200">
              <a:lnSpc>
                <a:spcPct val="150000"/>
              </a:lnSpc>
              <a:spcBef>
                <a:spcPct val="50000"/>
              </a:spcBef>
            </a:pPr>
            <a:endPar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2790" name="Oval 22"/>
          <p:cNvSpPr>
            <a:spLocks noChangeArrowheads="1"/>
          </p:cNvSpPr>
          <p:nvPr/>
        </p:nvSpPr>
        <p:spPr bwMode="auto">
          <a:xfrm>
            <a:off x="3331726" y="1587808"/>
            <a:ext cx="491905" cy="47078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endParaRPr lang="vi-VN" altLang="en-US">
              <a:solidFill>
                <a:prstClr val="white"/>
              </a:solidFill>
            </a:endParaRPr>
          </a:p>
        </p:txBody>
      </p:sp>
      <p:sp>
        <p:nvSpPr>
          <p:cNvPr id="9" name="Text Box 4"/>
          <p:cNvSpPr txBox="1">
            <a:spLocks noChangeArrowheads="1"/>
          </p:cNvSpPr>
          <p:nvPr/>
        </p:nvSpPr>
        <p:spPr bwMode="auto">
          <a:xfrm>
            <a:off x="622998" y="2647555"/>
            <a:ext cx="815491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lnSpc>
                <a:spcPct val="150000"/>
              </a:lnSpc>
              <a:spcBef>
                <a:spcPct val="50000"/>
              </a:spcBef>
            </a:pPr>
            <a:r>
              <a:rPr lang="vi-VN" alt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6</a:t>
            </a:r>
            <a:r>
              <a:rPr lang="vi-VN" altLang="en-US"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Chu kì nhỏ là các chu kì nào?</a:t>
            </a:r>
          </a:p>
          <a:p>
            <a:pPr lvl="1" algn="just" defTabSz="457200">
              <a:lnSpc>
                <a:spcPct val="150000"/>
              </a:lnSpc>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2,3,4</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1,2,3,4</a:t>
            </a:r>
          </a:p>
          <a:p>
            <a:pPr lvl="1" algn="just" defTabSz="457200">
              <a:lnSpc>
                <a:spcPct val="150000"/>
              </a:lnSpc>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4,5,6,7</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1,2,3</a:t>
            </a:r>
          </a:p>
        </p:txBody>
      </p:sp>
      <p:sp>
        <p:nvSpPr>
          <p:cNvPr id="11" name="Oval 22"/>
          <p:cNvSpPr>
            <a:spLocks noChangeArrowheads="1"/>
          </p:cNvSpPr>
          <p:nvPr/>
        </p:nvSpPr>
        <p:spPr bwMode="auto">
          <a:xfrm>
            <a:off x="3251248" y="4162145"/>
            <a:ext cx="503222" cy="502703"/>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endParaRPr lang="vi-VN" altLang="en-US">
              <a:solidFill>
                <a:prstClr val="white"/>
              </a:solidFill>
            </a:endParaRPr>
          </a:p>
        </p:txBody>
      </p:sp>
      <p:sp>
        <p:nvSpPr>
          <p:cNvPr id="12" name="Text Box 3"/>
          <p:cNvSpPr txBox="1">
            <a:spLocks noChangeArrowheads="1"/>
          </p:cNvSpPr>
          <p:nvPr/>
        </p:nvSpPr>
        <p:spPr bwMode="auto">
          <a:xfrm>
            <a:off x="622998" y="5029596"/>
            <a:ext cx="97445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spcBef>
                <a:spcPct val="50000"/>
              </a:spcBef>
            </a:pPr>
            <a:r>
              <a:rPr lang="vi-VN" alt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7: </a:t>
            </a:r>
            <a:r>
              <a:rPr lang="vi-VN" altLang="en-US"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nguyên tố trong chu kì 3 và 5 là</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8 và 18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18 và 8</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8 và 8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18 và 18</a:t>
            </a:r>
          </a:p>
        </p:txBody>
      </p:sp>
      <p:sp>
        <p:nvSpPr>
          <p:cNvPr id="13" name="Oval 22"/>
          <p:cNvSpPr>
            <a:spLocks noChangeArrowheads="1"/>
          </p:cNvSpPr>
          <p:nvPr/>
        </p:nvSpPr>
        <p:spPr bwMode="auto">
          <a:xfrm>
            <a:off x="936745" y="5546363"/>
            <a:ext cx="518310" cy="565734"/>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endParaRPr lang="vi-VN" altLang="en-US">
              <a:solidFill>
                <a:prstClr val="white"/>
              </a:solidFill>
            </a:endParaRPr>
          </a:p>
        </p:txBody>
      </p:sp>
      <p:pic>
        <p:nvPicPr>
          <p:cNvPr id="8" name="Picture 2" descr="Kết quả hình ảnh cho kim loại tác dụng acid ảnh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825" y="1940400"/>
            <a:ext cx="4578142" cy="4578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77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90"/>
                                        </p:tgtEl>
                                        <p:attrNameLst>
                                          <p:attrName>style.visibility</p:attrName>
                                        </p:attrNameLst>
                                      </p:cBhvr>
                                      <p:to>
                                        <p:strVal val="visible"/>
                                      </p:to>
                                    </p:set>
                                    <p:anim calcmode="lin" valueType="num">
                                      <p:cBhvr additive="base">
                                        <p:cTn id="7" dur="500" fill="hold"/>
                                        <p:tgtEl>
                                          <p:spTgt spid="32790"/>
                                        </p:tgtEl>
                                        <p:attrNameLst>
                                          <p:attrName>ppt_x</p:attrName>
                                        </p:attrNameLst>
                                      </p:cBhvr>
                                      <p:tavLst>
                                        <p:tav tm="0">
                                          <p:val>
                                            <p:strVal val="#ppt_x"/>
                                          </p:val>
                                        </p:tav>
                                        <p:tav tm="100000">
                                          <p:val>
                                            <p:strVal val="#ppt_x"/>
                                          </p:val>
                                        </p:tav>
                                      </p:tavLst>
                                    </p:anim>
                                    <p:anim calcmode="lin" valueType="num">
                                      <p:cBhvr additive="base">
                                        <p:cTn id="8" dur="500" fill="hold"/>
                                        <p:tgtEl>
                                          <p:spTgt spid="327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0"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759941" y="373354"/>
            <a:ext cx="8458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spcBef>
                <a:spcPct val="50000"/>
              </a:spcBef>
            </a:pPr>
            <a:r>
              <a:rPr lang="vi-VN" alt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8</a:t>
            </a:r>
            <a:r>
              <a:rPr lang="vi-VN" altLang="en-US"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nguyên tố trong chu kì 1 và 6 là</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2 và 32</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18 và 8</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8 và 8</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8 và 18</a:t>
            </a:r>
          </a:p>
        </p:txBody>
      </p:sp>
      <p:sp>
        <p:nvSpPr>
          <p:cNvPr id="33814" name="Oval 22"/>
          <p:cNvSpPr>
            <a:spLocks noChangeArrowheads="1"/>
          </p:cNvSpPr>
          <p:nvPr/>
        </p:nvSpPr>
        <p:spPr bwMode="auto">
          <a:xfrm>
            <a:off x="1152432" y="900479"/>
            <a:ext cx="500204" cy="556034"/>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endParaRPr lang="vi-VN" altLang="en-US">
              <a:solidFill>
                <a:prstClr val="white"/>
              </a:solidFill>
            </a:endParaRPr>
          </a:p>
        </p:txBody>
      </p:sp>
      <p:sp>
        <p:nvSpPr>
          <p:cNvPr id="9" name="Text Box 4"/>
          <p:cNvSpPr txBox="1">
            <a:spLocks noChangeArrowheads="1"/>
          </p:cNvSpPr>
          <p:nvPr/>
        </p:nvSpPr>
        <p:spPr bwMode="auto">
          <a:xfrm>
            <a:off x="479834" y="3440407"/>
            <a:ext cx="57957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a:spcBef>
                <a:spcPct val="50000"/>
              </a:spcBef>
            </a:pPr>
            <a:r>
              <a:rPr lang="vi-VN" alt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9: </a:t>
            </a:r>
            <a:r>
              <a:rPr lang="vi-VN" altLang="en-US"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tử B có cấu hình electron sau:</a:t>
            </a:r>
          </a:p>
        </p:txBody>
      </p:sp>
      <p:sp>
        <p:nvSpPr>
          <p:cNvPr id="10" name="Text Box 7"/>
          <p:cNvSpPr txBox="1">
            <a:spLocks noChangeArrowheads="1"/>
          </p:cNvSpPr>
          <p:nvPr/>
        </p:nvSpPr>
        <p:spPr bwMode="auto">
          <a:xfrm>
            <a:off x="2351261" y="4785672"/>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Ô 19, chu kì 3</a:t>
            </a:r>
            <a:endPar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1" name="Text Box 8"/>
          <p:cNvSpPr txBox="1">
            <a:spLocks noChangeArrowheads="1"/>
          </p:cNvSpPr>
          <p:nvPr/>
        </p:nvSpPr>
        <p:spPr bwMode="auto">
          <a:xfrm>
            <a:off x="6466061" y="4784084"/>
            <a:ext cx="419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spcBef>
                <a:spcPct val="50000"/>
              </a:spcBef>
              <a:defRPr/>
            </a:pP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 </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Ô 18, chu kì 3.</a:t>
            </a:r>
            <a:endPar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2" name="Text Box 9"/>
          <p:cNvSpPr txBox="1">
            <a:spLocks noChangeArrowheads="1"/>
          </p:cNvSpPr>
          <p:nvPr/>
        </p:nvSpPr>
        <p:spPr bwMode="auto">
          <a:xfrm>
            <a:off x="2351261" y="5395272"/>
            <a:ext cx="403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Ô 19 , chu kì 4.</a:t>
            </a:r>
            <a:endPar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3" name="Text Box 10"/>
          <p:cNvSpPr txBox="1">
            <a:spLocks noChangeArrowheads="1"/>
          </p:cNvSpPr>
          <p:nvPr/>
        </p:nvSpPr>
        <p:spPr bwMode="auto">
          <a:xfrm>
            <a:off x="6466061" y="5395272"/>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spcBef>
                <a:spcPct val="50000"/>
              </a:spcBef>
              <a:defRPr/>
            </a:pP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 </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Ô 19, chu kì 3.</a:t>
            </a:r>
            <a:endPar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4" name="Rectangle 1"/>
          <p:cNvSpPr>
            <a:spLocks noChangeArrowheads="1"/>
          </p:cNvSpPr>
          <p:nvPr/>
        </p:nvSpPr>
        <p:spPr bwMode="auto">
          <a:xfrm>
            <a:off x="5970761" y="3393712"/>
            <a:ext cx="78486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lnSpc>
                <a:spcPct val="140000"/>
              </a:lnSpc>
            </a:pP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 : 1s</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3s</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3p</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4s</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1</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endPar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5" name="Text Box 7"/>
          <p:cNvSpPr txBox="1">
            <a:spLocks noChangeArrowheads="1"/>
          </p:cNvSpPr>
          <p:nvPr/>
        </p:nvSpPr>
        <p:spPr bwMode="auto">
          <a:xfrm>
            <a:off x="1652636" y="4026282"/>
            <a:ext cx="741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spcBef>
                <a:spcPct val="50000"/>
              </a:spcBef>
            </a:pP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Đáp án đúng là</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p>
        </p:txBody>
      </p:sp>
      <p:sp>
        <p:nvSpPr>
          <p:cNvPr id="16" name="Oval 22"/>
          <p:cNvSpPr>
            <a:spLocks noChangeArrowheads="1"/>
          </p:cNvSpPr>
          <p:nvPr/>
        </p:nvSpPr>
        <p:spPr bwMode="auto">
          <a:xfrm>
            <a:off x="2225392" y="5339009"/>
            <a:ext cx="536418" cy="512636"/>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endParaRPr lang="vi-VN" altLang="en-US">
              <a:solidFill>
                <a:prstClr val="white"/>
              </a:solidFill>
            </a:endParaRPr>
          </a:p>
        </p:txBody>
      </p:sp>
      <p:pic>
        <p:nvPicPr>
          <p:cNvPr id="18" name="Picture 2" descr="Kết quả hình ảnh cho kim loại tác dụng acid ảnh độ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99886" y="4827511"/>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3"/>
          <p:cNvSpPr txBox="1">
            <a:spLocks noChangeArrowheads="1"/>
          </p:cNvSpPr>
          <p:nvPr/>
        </p:nvSpPr>
        <p:spPr bwMode="auto">
          <a:xfrm>
            <a:off x="8015236" y="0"/>
            <a:ext cx="4176764" cy="830997"/>
          </a:xfrm>
          <a:prstGeom prst="rect">
            <a:avLst/>
          </a:prstGeom>
          <a:solidFill>
            <a:schemeClr val="accent3">
              <a:lumMod val="75000"/>
            </a:schemeClr>
          </a:solidFill>
          <a:ln>
            <a:solidFill>
              <a:schemeClr val="tx1">
                <a:alpha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defRPr/>
            </a:pPr>
            <a:r>
              <a:rPr lang="en-US" sz="48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CỦNG CỐ</a:t>
            </a:r>
          </a:p>
        </p:txBody>
      </p:sp>
    </p:spTree>
    <p:extLst>
      <p:ext uri="{BB962C8B-B14F-4D97-AF65-F5344CB8AC3E}">
        <p14:creationId xmlns:p14="http://schemas.microsoft.com/office/powerpoint/2010/main" val="3581482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814"/>
                                        </p:tgtEl>
                                        <p:attrNameLst>
                                          <p:attrName>style.visibility</p:attrName>
                                        </p:attrNameLst>
                                      </p:cBhvr>
                                      <p:to>
                                        <p:strVal val="visible"/>
                                      </p:to>
                                    </p:set>
                                    <p:anim calcmode="lin" valueType="num">
                                      <p:cBhvr additive="base">
                                        <p:cTn id="7" dur="500" fill="hold"/>
                                        <p:tgtEl>
                                          <p:spTgt spid="33814"/>
                                        </p:tgtEl>
                                        <p:attrNameLst>
                                          <p:attrName>ppt_x</p:attrName>
                                        </p:attrNameLst>
                                      </p:cBhvr>
                                      <p:tavLst>
                                        <p:tav tm="0">
                                          <p:val>
                                            <p:strVal val="#ppt_x"/>
                                          </p:val>
                                        </p:tav>
                                        <p:tav tm="100000">
                                          <p:val>
                                            <p:strVal val="#ppt_x"/>
                                          </p:val>
                                        </p:tav>
                                      </p:tavLst>
                                    </p:anim>
                                    <p:anim calcmode="lin" valueType="num">
                                      <p:cBhvr additive="base">
                                        <p:cTn id="8" dur="500" fill="hold"/>
                                        <p:tgtEl>
                                          <p:spTgt spid="338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4"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724684" y="442127"/>
            <a:ext cx="9918560" cy="1802039"/>
          </a:xfrm>
          <a:prstGeom prst="rect">
            <a:avLst/>
          </a:prstGeom>
        </p:spPr>
        <p:txBody>
          <a:bodyPr>
            <a:normAutofit/>
          </a:bodyPr>
          <a:lstStyle/>
          <a:p>
            <a:pPr algn="just" eaLnBrk="1" hangingPunct="1">
              <a:lnSpc>
                <a:spcPct val="150000"/>
              </a:lnSpc>
              <a:buFontTx/>
              <a:buNone/>
            </a:pPr>
            <a:r>
              <a:rPr lang="vi-VN" altLang="en-US" sz="28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10. </a:t>
            </a:r>
            <a:r>
              <a:rPr lang="vi-VN" altLang="en-US" sz="28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tố A có số hiệu nguyên tử là 17. Xác định số thứ tự ô nguyên tố và chu kì của A trong bảng tuần hoàn.</a:t>
            </a:r>
          </a:p>
          <a:p>
            <a:pPr algn="just" eaLnBrk="1" hangingPunct="1">
              <a:lnSpc>
                <a:spcPct val="150000"/>
              </a:lnSpc>
              <a:buFontTx/>
              <a:buNone/>
            </a:pPr>
            <a:endParaRPr lang="vi-VN" altLang="en-US" sz="28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7894" name="Text Box 6"/>
          <p:cNvSpPr txBox="1">
            <a:spLocks noChangeArrowheads="1"/>
          </p:cNvSpPr>
          <p:nvPr/>
        </p:nvSpPr>
        <p:spPr bwMode="auto">
          <a:xfrm>
            <a:off x="1404150" y="2002134"/>
            <a:ext cx="890127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lnSpc>
                <a:spcPct val="150000"/>
              </a:lnSpc>
            </a:pP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Hướng dẫn:</a:t>
            </a:r>
          </a:p>
          <a:p>
            <a:pPr algn="just" defTabSz="457200">
              <a:lnSpc>
                <a:spcPct val="150000"/>
              </a:lnSpc>
            </a:pP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hiệu nguyên tử của nguyên tố A là 17 nên nguyên tố A nằm ở ô thứ 17</a:t>
            </a:r>
          </a:p>
          <a:p>
            <a:pPr algn="just" defTabSz="457200">
              <a:lnSpc>
                <a:spcPct val="150000"/>
              </a:lnSpc>
            </a:pP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Cấu hình electron nguyên tử của nguyên tố A (Z = 17): 1s</a:t>
            </a:r>
            <a:r>
              <a:rPr lang="vi-VN" altLang="en-US" sz="28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vi-VN" altLang="en-US" sz="28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vi-VN" altLang="en-US" sz="28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3s</a:t>
            </a:r>
            <a:r>
              <a:rPr lang="vi-VN" altLang="en-US" sz="28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3p</a:t>
            </a:r>
            <a:r>
              <a:rPr lang="vi-VN" altLang="en-US" sz="28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5</a:t>
            </a: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p>
          <a:p>
            <a:pPr algn="just" defTabSz="457200">
              <a:lnSpc>
                <a:spcPct val="150000"/>
              </a:lnSpc>
            </a:pP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 có 3 lớp electron trong nguyên tử nên A nằm ở chu kì 3</a:t>
            </a:r>
          </a:p>
        </p:txBody>
      </p:sp>
    </p:spTree>
    <p:extLst>
      <p:ext uri="{BB962C8B-B14F-4D97-AF65-F5344CB8AC3E}">
        <p14:creationId xmlns:p14="http://schemas.microsoft.com/office/powerpoint/2010/main" val="1932255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blinds(horizontal)">
                                      <p:cBhvr>
                                        <p:cTn id="7" dur="5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3"/>
        <p:cNvGrpSpPr/>
        <p:nvPr/>
      </p:nvGrpSpPr>
      <p:grpSpPr>
        <a:xfrm>
          <a:off x="0" y="0"/>
          <a:ext cx="0" cy="0"/>
          <a:chOff x="0" y="0"/>
          <a:chExt cx="0" cy="0"/>
        </a:xfrm>
      </p:grpSpPr>
      <p:sp>
        <p:nvSpPr>
          <p:cNvPr id="2" name="Rectangle 1"/>
          <p:cNvSpPr/>
          <p:nvPr/>
        </p:nvSpPr>
        <p:spPr>
          <a:xfrm>
            <a:off x="115502" y="4918509"/>
            <a:ext cx="11983453" cy="837398"/>
          </a:xfrm>
          <a:prstGeom prst="rect">
            <a:avLst/>
          </a:prstGeom>
          <a:solidFill>
            <a:schemeClr val="accent4">
              <a:lumMod val="5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CÁM ƠN CÁC EM ĐÃ LẮNG NGHE</a:t>
            </a:r>
          </a:p>
        </p:txBody>
      </p:sp>
      <p:pic>
        <p:nvPicPr>
          <p:cNvPr id="3" name="Picture 8" descr="Kết quả hình ảnh cho kim loại tác dụng acid ảnh độ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76215" y="94224"/>
            <a:ext cx="5722740" cy="4612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0" descr="Kết quả hình ảnh cho kim loại tác dụng acid ảnh độ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91798"/>
            <a:ext cx="6602931" cy="46149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533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组合 4"/>
          <p:cNvGrpSpPr/>
          <p:nvPr/>
        </p:nvGrpSpPr>
        <p:grpSpPr>
          <a:xfrm>
            <a:off x="8184288" y="853502"/>
            <a:ext cx="3657644" cy="5257679"/>
            <a:chOff x="3382292" y="1184652"/>
            <a:chExt cx="2364458" cy="3474536"/>
          </a:xfrm>
          <a:solidFill>
            <a:srgbClr val="74AC40"/>
          </a:solidFill>
        </p:grpSpPr>
        <p:sp>
          <p:nvSpPr>
            <p:cNvPr id="3" name="Freeform 6"/>
            <p:cNvSpPr/>
            <p:nvPr/>
          </p:nvSpPr>
          <p:spPr bwMode="auto">
            <a:xfrm flipH="1">
              <a:off x="4240136" y="4404171"/>
              <a:ext cx="629478" cy="13542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grpFill/>
            <a:ln>
              <a:noFill/>
            </a:ln>
          </p:spPr>
          <p:txBody>
            <a:bodyPr vert="horz" wrap="square" lIns="121920" tIns="60960" rIns="121920" bIns="60960" numCol="1" anchor="t" anchorCtr="0" compatLnSpc="1"/>
            <a:lstStyle/>
            <a:p>
              <a:pPr defTabSz="457200"/>
              <a:endParaRPr lang="id-ID">
                <a:solidFill>
                  <a:prstClr val="black"/>
                </a:solidFill>
              </a:endParaRPr>
            </a:p>
          </p:txBody>
        </p:sp>
        <p:sp>
          <p:nvSpPr>
            <p:cNvPr id="4" name="Freeform 24"/>
            <p:cNvSpPr/>
            <p:nvPr/>
          </p:nvSpPr>
          <p:spPr>
            <a:xfrm flipH="1">
              <a:off x="4075147" y="4096246"/>
              <a:ext cx="959455" cy="279699"/>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d-ID" sz="2400">
                <a:solidFill>
                  <a:prstClr val="white"/>
                </a:solidFill>
              </a:endParaRPr>
            </a:p>
          </p:txBody>
        </p:sp>
        <p:sp>
          <p:nvSpPr>
            <p:cNvPr id="5" name="Freeform 25"/>
            <p:cNvSpPr/>
            <p:nvPr/>
          </p:nvSpPr>
          <p:spPr>
            <a:xfrm flipH="1">
              <a:off x="4340875" y="4567821"/>
              <a:ext cx="428000" cy="91367"/>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d-ID" sz="2400">
                <a:solidFill>
                  <a:prstClr val="white"/>
                </a:solidFill>
              </a:endParaRPr>
            </a:p>
          </p:txBody>
        </p:sp>
        <p:sp>
          <p:nvSpPr>
            <p:cNvPr id="6" name="Freeform 5"/>
            <p:cNvSpPr/>
            <p:nvPr/>
          </p:nvSpPr>
          <p:spPr bwMode="auto">
            <a:xfrm>
              <a:off x="4477880" y="3493551"/>
              <a:ext cx="271661" cy="464388"/>
            </a:xfrm>
            <a:custGeom>
              <a:avLst/>
              <a:gdLst/>
              <a:ahLst/>
              <a:cxnLst/>
              <a:rect l="l" t="t" r="r" b="b"/>
              <a:pathLst>
                <a:path w="385763" h="659438">
                  <a:moveTo>
                    <a:pt x="84907" y="4875"/>
                  </a:moveTo>
                  <a:cubicBezTo>
                    <a:pt x="96093" y="4055"/>
                    <a:pt x="110827" y="7884"/>
                    <a:pt x="127199" y="10072"/>
                  </a:cubicBezTo>
                  <a:cubicBezTo>
                    <a:pt x="162124" y="14448"/>
                    <a:pt x="190500" y="10072"/>
                    <a:pt x="186135" y="42895"/>
                  </a:cubicBezTo>
                  <a:lnTo>
                    <a:pt x="181706" y="71750"/>
                  </a:lnTo>
                  <a:lnTo>
                    <a:pt x="187325" y="72543"/>
                  </a:lnTo>
                  <a:lnTo>
                    <a:pt x="169863" y="201131"/>
                  </a:lnTo>
                  <a:lnTo>
                    <a:pt x="165021" y="200448"/>
                  </a:lnTo>
                  <a:lnTo>
                    <a:pt x="122238" y="517044"/>
                  </a:lnTo>
                  <a:lnTo>
                    <a:pt x="69850" y="613881"/>
                  </a:lnTo>
                  <a:lnTo>
                    <a:pt x="68915" y="613785"/>
                  </a:lnTo>
                  <a:lnTo>
                    <a:pt x="69851" y="614425"/>
                  </a:lnTo>
                  <a:cubicBezTo>
                    <a:pt x="43544" y="671030"/>
                    <a:pt x="36967" y="662322"/>
                    <a:pt x="34775" y="651436"/>
                  </a:cubicBezTo>
                  <a:cubicBezTo>
                    <a:pt x="31212" y="644360"/>
                    <a:pt x="26202" y="618596"/>
                    <a:pt x="24456" y="609185"/>
                  </a:cubicBezTo>
                  <a:lnTo>
                    <a:pt x="23813" y="609119"/>
                  </a:lnTo>
                  <a:lnTo>
                    <a:pt x="0" y="502756"/>
                  </a:lnTo>
                  <a:lnTo>
                    <a:pt x="42852" y="183200"/>
                  </a:lnTo>
                  <a:lnTo>
                    <a:pt x="34925" y="182081"/>
                  </a:lnTo>
                  <a:lnTo>
                    <a:pt x="52388" y="53493"/>
                  </a:lnTo>
                  <a:lnTo>
                    <a:pt x="59760" y="54534"/>
                  </a:lnTo>
                  <a:cubicBezTo>
                    <a:pt x="63897" y="27578"/>
                    <a:pt x="63897" y="27578"/>
                    <a:pt x="63897" y="27578"/>
                  </a:cubicBezTo>
                  <a:cubicBezTo>
                    <a:pt x="66080" y="11166"/>
                    <a:pt x="73720" y="5696"/>
                    <a:pt x="84907" y="4875"/>
                  </a:cubicBezTo>
                  <a:close/>
                  <a:moveTo>
                    <a:pt x="267470" y="113"/>
                  </a:moveTo>
                  <a:cubicBezTo>
                    <a:pt x="278656" y="-707"/>
                    <a:pt x="293390" y="3122"/>
                    <a:pt x="309762" y="5310"/>
                  </a:cubicBezTo>
                  <a:cubicBezTo>
                    <a:pt x="344687" y="9686"/>
                    <a:pt x="373063" y="5310"/>
                    <a:pt x="366515" y="40321"/>
                  </a:cubicBezTo>
                  <a:lnTo>
                    <a:pt x="363166" y="68292"/>
                  </a:lnTo>
                  <a:lnTo>
                    <a:pt x="371475" y="69367"/>
                  </a:lnTo>
                  <a:lnTo>
                    <a:pt x="367138" y="101305"/>
                  </a:lnTo>
                  <a:cubicBezTo>
                    <a:pt x="375481" y="108574"/>
                    <a:pt x="384609" y="118013"/>
                    <a:pt x="385763" y="124982"/>
                  </a:cubicBezTo>
                  <a:cubicBezTo>
                    <a:pt x="385763" y="135913"/>
                    <a:pt x="359695" y="341403"/>
                    <a:pt x="359695" y="341403"/>
                  </a:cubicBezTo>
                  <a:cubicBezTo>
                    <a:pt x="359699" y="341433"/>
                    <a:pt x="361850" y="356703"/>
                    <a:pt x="344488" y="354519"/>
                  </a:cubicBezTo>
                  <a:cubicBezTo>
                    <a:pt x="366212" y="184006"/>
                    <a:pt x="366212" y="184006"/>
                    <a:pt x="366212" y="184006"/>
                  </a:cubicBezTo>
                  <a:lnTo>
                    <a:pt x="357942" y="169025"/>
                  </a:lnTo>
                  <a:lnTo>
                    <a:pt x="354013" y="197955"/>
                  </a:lnTo>
                  <a:lnTo>
                    <a:pt x="347079" y="197058"/>
                  </a:lnTo>
                  <a:lnTo>
                    <a:pt x="303213" y="513868"/>
                  </a:lnTo>
                  <a:lnTo>
                    <a:pt x="254000" y="612293"/>
                  </a:lnTo>
                  <a:lnTo>
                    <a:pt x="253776" y="612255"/>
                  </a:lnTo>
                  <a:cubicBezTo>
                    <a:pt x="227659" y="666223"/>
                    <a:pt x="221111" y="657537"/>
                    <a:pt x="218925" y="648851"/>
                  </a:cubicBezTo>
                  <a:cubicBezTo>
                    <a:pt x="215039" y="639205"/>
                    <a:pt x="209433" y="610754"/>
                    <a:pt x="208211" y="604399"/>
                  </a:cubicBezTo>
                  <a:lnTo>
                    <a:pt x="207963" y="604356"/>
                  </a:lnTo>
                  <a:lnTo>
                    <a:pt x="184150" y="497993"/>
                  </a:lnTo>
                  <a:lnTo>
                    <a:pt x="225717" y="181352"/>
                  </a:lnTo>
                  <a:lnTo>
                    <a:pt x="219075" y="180493"/>
                  </a:lnTo>
                  <a:lnTo>
                    <a:pt x="236538" y="51905"/>
                  </a:lnTo>
                  <a:lnTo>
                    <a:pt x="241890" y="52597"/>
                  </a:lnTo>
                  <a:cubicBezTo>
                    <a:pt x="246460" y="22816"/>
                    <a:pt x="246460" y="22816"/>
                    <a:pt x="246460" y="22816"/>
                  </a:cubicBezTo>
                  <a:cubicBezTo>
                    <a:pt x="248643" y="6404"/>
                    <a:pt x="256283" y="934"/>
                    <a:pt x="267470" y="113"/>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7" name="Group 123"/>
            <p:cNvGrpSpPr/>
            <p:nvPr/>
          </p:nvGrpSpPr>
          <p:grpSpPr>
            <a:xfrm>
              <a:off x="3850712" y="3498802"/>
              <a:ext cx="575743" cy="437118"/>
              <a:chOff x="7170738" y="4168775"/>
              <a:chExt cx="817563" cy="620713"/>
            </a:xfrm>
            <a:grpFill/>
          </p:grpSpPr>
          <p:sp>
            <p:nvSpPr>
              <p:cNvPr id="65"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6"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7"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8"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9"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70"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8" name="Freeform 20"/>
            <p:cNvSpPr>
              <a:spLocks noEditPoints="1"/>
            </p:cNvSpPr>
            <p:nvPr/>
          </p:nvSpPr>
          <p:spPr bwMode="auto">
            <a:xfrm>
              <a:off x="3382292" y="1978394"/>
              <a:ext cx="336502" cy="354389"/>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9" name="Oval 21"/>
            <p:cNvSpPr>
              <a:spLocks noChangeArrowheads="1"/>
            </p:cNvSpPr>
            <p:nvPr/>
          </p:nvSpPr>
          <p:spPr bwMode="auto">
            <a:xfrm>
              <a:off x="5428135" y="1859892"/>
              <a:ext cx="289544" cy="435999"/>
            </a:xfrm>
            <a:custGeom>
              <a:avLst/>
              <a:gdLst/>
              <a:ahLst/>
              <a:cxnLst/>
              <a:rect l="l" t="t" r="r" b="b"/>
              <a:pathLst>
                <a:path w="411157" h="619125">
                  <a:moveTo>
                    <a:pt x="220663" y="0"/>
                  </a:moveTo>
                  <a:cubicBezTo>
                    <a:pt x="229130" y="0"/>
                    <a:pt x="233363" y="6615"/>
                    <a:pt x="233363" y="13229"/>
                  </a:cubicBezTo>
                  <a:lnTo>
                    <a:pt x="233363" y="54486"/>
                  </a:lnTo>
                  <a:cubicBezTo>
                    <a:pt x="263693" y="61430"/>
                    <a:pt x="285751" y="88861"/>
                    <a:pt x="285751" y="121444"/>
                  </a:cubicBezTo>
                  <a:cubicBezTo>
                    <a:pt x="285751" y="145771"/>
                    <a:pt x="273455" y="167226"/>
                    <a:pt x="254004" y="178851"/>
                  </a:cubicBezTo>
                  <a:cubicBezTo>
                    <a:pt x="288791" y="272808"/>
                    <a:pt x="416626" y="619125"/>
                    <a:pt x="410976" y="619125"/>
                  </a:cubicBezTo>
                  <a:cubicBezTo>
                    <a:pt x="404442" y="619125"/>
                    <a:pt x="343463" y="556047"/>
                    <a:pt x="343430" y="556013"/>
                  </a:cubicBezTo>
                  <a:cubicBezTo>
                    <a:pt x="343395" y="555923"/>
                    <a:pt x="256201" y="329233"/>
                    <a:pt x="215618" y="222711"/>
                  </a:cubicBezTo>
                  <a:lnTo>
                    <a:pt x="63500" y="549275"/>
                  </a:lnTo>
                  <a:lnTo>
                    <a:pt x="0" y="612775"/>
                  </a:lnTo>
                  <a:lnTo>
                    <a:pt x="17462" y="525463"/>
                  </a:lnTo>
                  <a:lnTo>
                    <a:pt x="175354" y="178399"/>
                  </a:lnTo>
                  <a:cubicBezTo>
                    <a:pt x="156483" y="166740"/>
                    <a:pt x="144463" y="145496"/>
                    <a:pt x="144463" y="121444"/>
                  </a:cubicBezTo>
                  <a:cubicBezTo>
                    <a:pt x="144463" y="84877"/>
                    <a:pt x="172245" y="54800"/>
                    <a:pt x="207963" y="52242"/>
                  </a:cubicBezTo>
                  <a:cubicBezTo>
                    <a:pt x="207963" y="13229"/>
                    <a:pt x="207963" y="13229"/>
                    <a:pt x="207963" y="13229"/>
                  </a:cubicBezTo>
                  <a:cubicBezTo>
                    <a:pt x="207963" y="6615"/>
                    <a:pt x="214313" y="0"/>
                    <a:pt x="220663" y="0"/>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0" name="Freeform 25"/>
            <p:cNvSpPr>
              <a:spLocks noEditPoints="1"/>
            </p:cNvSpPr>
            <p:nvPr/>
          </p:nvSpPr>
          <p:spPr bwMode="auto">
            <a:xfrm>
              <a:off x="4774136" y="1619534"/>
              <a:ext cx="158748" cy="429292"/>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1" name="Freeform 26"/>
            <p:cNvSpPr>
              <a:spLocks noEditPoints="1"/>
            </p:cNvSpPr>
            <p:nvPr/>
          </p:nvSpPr>
          <p:spPr bwMode="auto">
            <a:xfrm>
              <a:off x="4637747" y="1754805"/>
              <a:ext cx="430410" cy="157631"/>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12" name="组合 14"/>
            <p:cNvGrpSpPr/>
            <p:nvPr/>
          </p:nvGrpSpPr>
          <p:grpSpPr>
            <a:xfrm>
              <a:off x="4670167" y="1657544"/>
              <a:ext cx="365569" cy="351035"/>
              <a:chOff x="4755784" y="1370261"/>
              <a:chExt cx="519113" cy="498475"/>
            </a:xfrm>
            <a:grpFill/>
          </p:grpSpPr>
          <p:sp>
            <p:nvSpPr>
              <p:cNvPr id="62" name="Freeform 27"/>
              <p:cNvSpPr>
                <a:spLocks noEditPoints="1"/>
              </p:cNvSpPr>
              <p:nvPr/>
            </p:nvSpPr>
            <p:spPr bwMode="auto">
              <a:xfrm>
                <a:off x="4755784" y="1370261"/>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3" name="Freeform 28"/>
              <p:cNvSpPr>
                <a:spLocks noEditPoints="1"/>
              </p:cNvSpPr>
              <p:nvPr/>
            </p:nvSpPr>
            <p:spPr bwMode="auto">
              <a:xfrm>
                <a:off x="4755784" y="1370261"/>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4" name="Oval 29"/>
              <p:cNvSpPr>
                <a:spLocks noChangeArrowheads="1"/>
              </p:cNvSpPr>
              <p:nvPr/>
            </p:nvSpPr>
            <p:spPr bwMode="auto">
              <a:xfrm>
                <a:off x="4970097" y="1573461"/>
                <a:ext cx="93663"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13" name="Freeform 30"/>
            <p:cNvSpPr>
              <a:spLocks noEditPoints="1"/>
            </p:cNvSpPr>
            <p:nvPr/>
          </p:nvSpPr>
          <p:spPr bwMode="auto">
            <a:xfrm>
              <a:off x="5327520" y="1497677"/>
              <a:ext cx="181107" cy="343210"/>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4" name="Rectangle 31"/>
            <p:cNvSpPr>
              <a:spLocks noChangeArrowheads="1"/>
            </p:cNvSpPr>
            <p:nvPr/>
          </p:nvSpPr>
          <p:spPr bwMode="auto">
            <a:xfrm>
              <a:off x="5236966" y="1496559"/>
              <a:ext cx="45836" cy="3342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5" name="Freeform 32"/>
            <p:cNvSpPr>
              <a:spLocks noEditPoints="1"/>
            </p:cNvSpPr>
            <p:nvPr/>
          </p:nvSpPr>
          <p:spPr bwMode="auto">
            <a:xfrm>
              <a:off x="3752333" y="3180187"/>
              <a:ext cx="395753" cy="289549"/>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16" name="Group 127"/>
            <p:cNvGrpSpPr/>
            <p:nvPr/>
          </p:nvGrpSpPr>
          <p:grpSpPr>
            <a:xfrm>
              <a:off x="4864690" y="3469735"/>
              <a:ext cx="357747" cy="460594"/>
              <a:chOff x="8610596" y="4127500"/>
              <a:chExt cx="508005" cy="654050"/>
            </a:xfrm>
            <a:grpFill/>
          </p:grpSpPr>
          <p:sp>
            <p:nvSpPr>
              <p:cNvPr id="54"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5"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6" name="Freeform 35"/>
              <p:cNvSpPr/>
              <p:nvPr/>
            </p:nvSpPr>
            <p:spPr bwMode="auto">
              <a:xfrm>
                <a:off x="8610596" y="4144965"/>
                <a:ext cx="496887" cy="433389"/>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7"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8"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9"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0"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1" name="Freeform 40"/>
              <p:cNvSpPr/>
              <p:nvPr/>
            </p:nvSpPr>
            <p:spPr bwMode="auto">
              <a:xfrm>
                <a:off x="8610599" y="4144967"/>
                <a:ext cx="496888" cy="433390"/>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grpSp>
          <p:nvGrpSpPr>
            <p:cNvPr id="17" name="组合 19"/>
            <p:cNvGrpSpPr/>
            <p:nvPr/>
          </p:nvGrpSpPr>
          <p:grpSpPr>
            <a:xfrm>
              <a:off x="5160946" y="3004669"/>
              <a:ext cx="301846" cy="482642"/>
              <a:chOff x="5452697" y="3283198"/>
              <a:chExt cx="428625" cy="685359"/>
            </a:xfrm>
            <a:grpFill/>
          </p:grpSpPr>
          <p:sp>
            <p:nvSpPr>
              <p:cNvPr id="52" name="Freeform 41"/>
              <p:cNvSpPr>
                <a:spLocks noEditPoints="1"/>
              </p:cNvSpPr>
              <p:nvPr/>
            </p:nvSpPr>
            <p:spPr bwMode="auto">
              <a:xfrm>
                <a:off x="5452697" y="3283198"/>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3" name="Freeform 43"/>
              <p:cNvSpPr/>
              <p:nvPr/>
            </p:nvSpPr>
            <p:spPr bwMode="auto">
              <a:xfrm>
                <a:off x="5530719" y="3643561"/>
                <a:ext cx="125178" cy="324996"/>
              </a:xfrm>
              <a:custGeom>
                <a:avLst/>
                <a:gdLst/>
                <a:ahLst/>
                <a:cxnLst/>
                <a:rect l="l" t="t" r="r" b="b"/>
                <a:pathLst>
                  <a:path w="125178" h="324996">
                    <a:moveTo>
                      <a:pt x="72791" y="0"/>
                    </a:moveTo>
                    <a:lnTo>
                      <a:pt x="125178" y="11112"/>
                    </a:lnTo>
                    <a:lnTo>
                      <a:pt x="110517" y="80314"/>
                    </a:lnTo>
                    <a:cubicBezTo>
                      <a:pt x="119190" y="88806"/>
                      <a:pt x="122294" y="101492"/>
                      <a:pt x="118669" y="114855"/>
                    </a:cubicBezTo>
                    <a:lnTo>
                      <a:pt x="81787" y="291533"/>
                    </a:lnTo>
                    <a:cubicBezTo>
                      <a:pt x="77447" y="313345"/>
                      <a:pt x="55752" y="328613"/>
                      <a:pt x="34056" y="324251"/>
                    </a:cubicBezTo>
                    <a:cubicBezTo>
                      <a:pt x="10190" y="317707"/>
                      <a:pt x="-4997" y="295895"/>
                      <a:pt x="1512" y="274083"/>
                    </a:cubicBezTo>
                    <a:cubicBezTo>
                      <a:pt x="38395" y="97406"/>
                      <a:pt x="38395" y="97406"/>
                      <a:pt x="38395" y="97406"/>
                    </a:cubicBezTo>
                    <a:cubicBezTo>
                      <a:pt x="40712" y="84594"/>
                      <a:pt x="47978" y="74891"/>
                      <a:pt x="57961" y="699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18" name="Freeform 44"/>
            <p:cNvSpPr/>
            <p:nvPr/>
          </p:nvSpPr>
          <p:spPr bwMode="auto">
            <a:xfrm>
              <a:off x="4375029" y="1184652"/>
              <a:ext cx="368922" cy="337620"/>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chemeClr val="accent6">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19" name="Freeform 45"/>
            <p:cNvSpPr>
              <a:spLocks noEditPoints="1"/>
            </p:cNvSpPr>
            <p:nvPr/>
          </p:nvSpPr>
          <p:spPr bwMode="auto">
            <a:xfrm>
              <a:off x="4265470" y="3058331"/>
              <a:ext cx="449415" cy="372277"/>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0" name="Freeform 46"/>
            <p:cNvSpPr>
              <a:spLocks noEditPoints="1"/>
            </p:cNvSpPr>
            <p:nvPr/>
          </p:nvSpPr>
          <p:spPr bwMode="auto">
            <a:xfrm>
              <a:off x="5060331" y="2317132"/>
              <a:ext cx="576861" cy="673004"/>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chemeClr val="tx2">
                <a:lumMod val="40000"/>
                <a:lumOff val="60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1" name="Freeform 47"/>
            <p:cNvSpPr>
              <a:spLocks noEditPoints="1"/>
            </p:cNvSpPr>
            <p:nvPr/>
          </p:nvSpPr>
          <p:spPr bwMode="auto">
            <a:xfrm>
              <a:off x="5497447" y="2513891"/>
              <a:ext cx="249303" cy="489661"/>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chemeClr val="accent3">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2" name="Freeform 48"/>
            <p:cNvSpPr>
              <a:spLocks noEditPoints="1"/>
            </p:cNvSpPr>
            <p:nvPr/>
          </p:nvSpPr>
          <p:spPr bwMode="auto">
            <a:xfrm>
              <a:off x="4627685" y="2576496"/>
              <a:ext cx="408051" cy="408051"/>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3" name="Freeform 49"/>
            <p:cNvSpPr/>
            <p:nvPr/>
          </p:nvSpPr>
          <p:spPr bwMode="auto">
            <a:xfrm>
              <a:off x="4702588" y="2706178"/>
              <a:ext cx="203466" cy="107323"/>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24" name="Group 126"/>
            <p:cNvGrpSpPr/>
            <p:nvPr/>
          </p:nvGrpSpPr>
          <p:grpSpPr>
            <a:xfrm>
              <a:off x="4790905" y="3101931"/>
              <a:ext cx="319733" cy="304081"/>
              <a:chOff x="8505825" y="3605213"/>
              <a:chExt cx="454025" cy="431800"/>
            </a:xfrm>
            <a:grpFill/>
          </p:grpSpPr>
          <p:sp>
            <p:nvSpPr>
              <p:cNvPr id="50"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1"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25" name="Freeform 52"/>
            <p:cNvSpPr/>
            <p:nvPr/>
          </p:nvSpPr>
          <p:spPr bwMode="auto">
            <a:xfrm>
              <a:off x="3814163" y="1273122"/>
              <a:ext cx="483950" cy="397374"/>
            </a:xfrm>
            <a:custGeom>
              <a:avLst/>
              <a:gdLst/>
              <a:ahLst/>
              <a:cxnLst/>
              <a:rect l="l" t="t" r="r" b="b"/>
              <a:pathLst>
                <a:path w="687216" h="564276">
                  <a:moveTo>
                    <a:pt x="570447" y="172822"/>
                  </a:moveTo>
                  <a:cubicBezTo>
                    <a:pt x="570447" y="172822"/>
                    <a:pt x="570447" y="172822"/>
                    <a:pt x="590062" y="201232"/>
                  </a:cubicBezTo>
                  <a:lnTo>
                    <a:pt x="154172" y="491889"/>
                  </a:lnTo>
                  <a:cubicBezTo>
                    <a:pt x="130198" y="509372"/>
                    <a:pt x="95327" y="500631"/>
                    <a:pt x="77892" y="474406"/>
                  </a:cubicBezTo>
                  <a:cubicBezTo>
                    <a:pt x="75712" y="472220"/>
                    <a:pt x="75712" y="472220"/>
                    <a:pt x="75712" y="470035"/>
                  </a:cubicBezTo>
                  <a:cubicBezTo>
                    <a:pt x="93148" y="478777"/>
                    <a:pt x="112763" y="478777"/>
                    <a:pt x="130198" y="467850"/>
                  </a:cubicBezTo>
                  <a:cubicBezTo>
                    <a:pt x="130198" y="467850"/>
                    <a:pt x="130198" y="467850"/>
                    <a:pt x="570447" y="172822"/>
                  </a:cubicBezTo>
                  <a:close/>
                  <a:moveTo>
                    <a:pt x="533073" y="67001"/>
                  </a:moveTo>
                  <a:cubicBezTo>
                    <a:pt x="491035" y="95040"/>
                    <a:pt x="376282" y="171580"/>
                    <a:pt x="63032" y="380515"/>
                  </a:cubicBezTo>
                  <a:cubicBezTo>
                    <a:pt x="28189" y="404534"/>
                    <a:pt x="21656" y="454757"/>
                    <a:pt x="47788" y="494062"/>
                  </a:cubicBezTo>
                  <a:cubicBezTo>
                    <a:pt x="73921" y="531183"/>
                    <a:pt x="124009" y="544285"/>
                    <a:pt x="158852" y="520265"/>
                  </a:cubicBezTo>
                  <a:cubicBezTo>
                    <a:pt x="158860" y="520260"/>
                    <a:pt x="160695" y="519030"/>
                    <a:pt x="626715" y="206824"/>
                  </a:cubicBezTo>
                  <a:cubicBezTo>
                    <a:pt x="578252" y="134460"/>
                    <a:pt x="549789" y="91961"/>
                    <a:pt x="533073" y="67001"/>
                  </a:cubicBezTo>
                  <a:close/>
                  <a:moveTo>
                    <a:pt x="530794" y="696"/>
                  </a:moveTo>
                  <a:cubicBezTo>
                    <a:pt x="535968" y="2059"/>
                    <a:pt x="540869" y="5328"/>
                    <a:pt x="544136" y="9687"/>
                  </a:cubicBezTo>
                  <a:cubicBezTo>
                    <a:pt x="683541" y="218914"/>
                    <a:pt x="683541" y="218914"/>
                    <a:pt x="683541" y="218914"/>
                  </a:cubicBezTo>
                  <a:cubicBezTo>
                    <a:pt x="690075" y="229811"/>
                    <a:pt x="687897" y="240708"/>
                    <a:pt x="677006" y="247247"/>
                  </a:cubicBezTo>
                  <a:cubicBezTo>
                    <a:pt x="668293" y="253785"/>
                    <a:pt x="655224" y="251606"/>
                    <a:pt x="650868" y="242888"/>
                  </a:cubicBezTo>
                  <a:lnTo>
                    <a:pt x="642540" y="230453"/>
                  </a:lnTo>
                  <a:lnTo>
                    <a:pt x="167563" y="548652"/>
                  </a:lnTo>
                  <a:cubicBezTo>
                    <a:pt x="121831" y="579222"/>
                    <a:pt x="54322" y="563937"/>
                    <a:pt x="19478" y="511531"/>
                  </a:cubicBezTo>
                  <a:cubicBezTo>
                    <a:pt x="-13188" y="459124"/>
                    <a:pt x="-4477" y="391433"/>
                    <a:pt x="43433" y="360862"/>
                  </a:cubicBezTo>
                  <a:cubicBezTo>
                    <a:pt x="43440" y="360857"/>
                    <a:pt x="45324" y="359590"/>
                    <a:pt x="516638" y="42461"/>
                  </a:cubicBezTo>
                  <a:lnTo>
                    <a:pt x="510204" y="32854"/>
                  </a:lnTo>
                  <a:cubicBezTo>
                    <a:pt x="509285" y="31481"/>
                    <a:pt x="509285" y="31481"/>
                    <a:pt x="509285" y="31481"/>
                  </a:cubicBezTo>
                  <a:cubicBezTo>
                    <a:pt x="502750" y="22763"/>
                    <a:pt x="504928" y="9687"/>
                    <a:pt x="515819" y="3148"/>
                  </a:cubicBezTo>
                  <a:cubicBezTo>
                    <a:pt x="520176" y="-121"/>
                    <a:pt x="525621" y="-666"/>
                    <a:pt x="530794" y="696"/>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6" name="Freeform 55"/>
            <p:cNvSpPr>
              <a:spLocks noEditPoints="1"/>
            </p:cNvSpPr>
            <p:nvPr/>
          </p:nvSpPr>
          <p:spPr bwMode="auto">
            <a:xfrm>
              <a:off x="3572343" y="1602764"/>
              <a:ext cx="209056" cy="366687"/>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chemeClr val="accent3">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7" name="Freeform 56"/>
            <p:cNvSpPr>
              <a:spLocks noEditPoints="1"/>
            </p:cNvSpPr>
            <p:nvPr/>
          </p:nvSpPr>
          <p:spPr bwMode="auto">
            <a:xfrm>
              <a:off x="3382292" y="2370794"/>
              <a:ext cx="391281" cy="4259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8" name="Freeform 57"/>
            <p:cNvSpPr>
              <a:spLocks noEditPoints="1"/>
            </p:cNvSpPr>
            <p:nvPr/>
          </p:nvSpPr>
          <p:spPr bwMode="auto">
            <a:xfrm>
              <a:off x="4825562" y="1269616"/>
              <a:ext cx="372277" cy="365569"/>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9" name="Freeform 58"/>
            <p:cNvSpPr>
              <a:spLocks noEditPoints="1"/>
            </p:cNvSpPr>
            <p:nvPr/>
          </p:nvSpPr>
          <p:spPr bwMode="auto">
            <a:xfrm>
              <a:off x="3510499" y="2794688"/>
              <a:ext cx="362215" cy="366687"/>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0" name="Rectangle 59"/>
            <p:cNvSpPr>
              <a:spLocks noChangeArrowheads="1"/>
            </p:cNvSpPr>
            <p:nvPr/>
          </p:nvSpPr>
          <p:spPr bwMode="auto">
            <a:xfrm>
              <a:off x="4916115" y="2004107"/>
              <a:ext cx="441589" cy="465066"/>
            </a:xfrm>
            <a:custGeom>
              <a:avLst/>
              <a:gdLst/>
              <a:ahLst/>
              <a:cxnLst/>
              <a:rect l="l" t="t" r="r" b="b"/>
              <a:pathLst>
                <a:path w="627063" h="660400">
                  <a:moveTo>
                    <a:pt x="0" y="628650"/>
                  </a:moveTo>
                  <a:lnTo>
                    <a:pt x="627063" y="628650"/>
                  </a:lnTo>
                  <a:lnTo>
                    <a:pt x="627063" y="660400"/>
                  </a:lnTo>
                  <a:lnTo>
                    <a:pt x="0" y="660400"/>
                  </a:lnTo>
                  <a:close/>
                  <a:moveTo>
                    <a:pt x="25400" y="565150"/>
                  </a:moveTo>
                  <a:lnTo>
                    <a:pt x="601663" y="565150"/>
                  </a:lnTo>
                  <a:lnTo>
                    <a:pt x="601663" y="596900"/>
                  </a:lnTo>
                  <a:lnTo>
                    <a:pt x="25400" y="596900"/>
                  </a:lnTo>
                  <a:close/>
                  <a:moveTo>
                    <a:pt x="438150" y="254000"/>
                  </a:moveTo>
                  <a:lnTo>
                    <a:pt x="557213" y="254000"/>
                  </a:lnTo>
                  <a:lnTo>
                    <a:pt x="557213" y="285750"/>
                  </a:lnTo>
                  <a:lnTo>
                    <a:pt x="534988" y="285750"/>
                  </a:lnTo>
                  <a:lnTo>
                    <a:pt x="534988" y="500062"/>
                  </a:lnTo>
                  <a:lnTo>
                    <a:pt x="557213" y="500062"/>
                  </a:lnTo>
                  <a:lnTo>
                    <a:pt x="557213" y="531812"/>
                  </a:lnTo>
                  <a:lnTo>
                    <a:pt x="438150" y="531812"/>
                  </a:lnTo>
                  <a:lnTo>
                    <a:pt x="438150" y="500062"/>
                  </a:lnTo>
                  <a:lnTo>
                    <a:pt x="458788" y="500062"/>
                  </a:lnTo>
                  <a:lnTo>
                    <a:pt x="458788" y="285750"/>
                  </a:lnTo>
                  <a:lnTo>
                    <a:pt x="438150" y="285750"/>
                  </a:lnTo>
                  <a:close/>
                  <a:moveTo>
                    <a:pt x="252413" y="254000"/>
                  </a:moveTo>
                  <a:lnTo>
                    <a:pt x="374651" y="254000"/>
                  </a:lnTo>
                  <a:lnTo>
                    <a:pt x="374651" y="285750"/>
                  </a:lnTo>
                  <a:lnTo>
                    <a:pt x="352426" y="285750"/>
                  </a:lnTo>
                  <a:lnTo>
                    <a:pt x="352426" y="500062"/>
                  </a:lnTo>
                  <a:lnTo>
                    <a:pt x="374651" y="500062"/>
                  </a:lnTo>
                  <a:lnTo>
                    <a:pt x="374651" y="531812"/>
                  </a:lnTo>
                  <a:lnTo>
                    <a:pt x="252413" y="531812"/>
                  </a:lnTo>
                  <a:lnTo>
                    <a:pt x="252413" y="500062"/>
                  </a:lnTo>
                  <a:lnTo>
                    <a:pt x="274638" y="500062"/>
                  </a:lnTo>
                  <a:lnTo>
                    <a:pt x="274638" y="285750"/>
                  </a:lnTo>
                  <a:lnTo>
                    <a:pt x="252413" y="285750"/>
                  </a:lnTo>
                  <a:close/>
                  <a:moveTo>
                    <a:pt x="69850" y="254000"/>
                  </a:moveTo>
                  <a:lnTo>
                    <a:pt x="192088" y="254000"/>
                  </a:lnTo>
                  <a:lnTo>
                    <a:pt x="192088" y="285750"/>
                  </a:lnTo>
                  <a:lnTo>
                    <a:pt x="169863" y="285750"/>
                  </a:lnTo>
                  <a:lnTo>
                    <a:pt x="169863" y="500062"/>
                  </a:lnTo>
                  <a:lnTo>
                    <a:pt x="192088" y="500062"/>
                  </a:lnTo>
                  <a:lnTo>
                    <a:pt x="192088" y="531812"/>
                  </a:lnTo>
                  <a:lnTo>
                    <a:pt x="69850" y="531812"/>
                  </a:lnTo>
                  <a:lnTo>
                    <a:pt x="69850" y="500062"/>
                  </a:lnTo>
                  <a:lnTo>
                    <a:pt x="90488" y="500062"/>
                  </a:lnTo>
                  <a:lnTo>
                    <a:pt x="90488" y="285750"/>
                  </a:lnTo>
                  <a:lnTo>
                    <a:pt x="69850" y="285750"/>
                  </a:lnTo>
                  <a:close/>
                  <a:moveTo>
                    <a:pt x="312738" y="0"/>
                  </a:moveTo>
                  <a:lnTo>
                    <a:pt x="601663" y="184150"/>
                  </a:lnTo>
                  <a:lnTo>
                    <a:pt x="601663" y="215900"/>
                  </a:lnTo>
                  <a:lnTo>
                    <a:pt x="25400" y="215900"/>
                  </a:lnTo>
                  <a:lnTo>
                    <a:pt x="25400" y="18415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1" name="Freeform 72"/>
            <p:cNvSpPr>
              <a:spLocks noEditPoints="1"/>
            </p:cNvSpPr>
            <p:nvPr/>
          </p:nvSpPr>
          <p:spPr bwMode="auto">
            <a:xfrm>
              <a:off x="3818291" y="2121491"/>
              <a:ext cx="563445" cy="367805"/>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2" name="Freeform 73"/>
            <p:cNvSpPr>
              <a:spLocks noEditPoints="1"/>
            </p:cNvSpPr>
            <p:nvPr/>
          </p:nvSpPr>
          <p:spPr bwMode="auto">
            <a:xfrm>
              <a:off x="5061448" y="2525070"/>
              <a:ext cx="131918" cy="230297"/>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3" name="Freeform 74"/>
            <p:cNvSpPr>
              <a:spLocks noEditPoints="1"/>
            </p:cNvSpPr>
            <p:nvPr/>
          </p:nvSpPr>
          <p:spPr bwMode="auto">
            <a:xfrm>
              <a:off x="3909963" y="1735800"/>
              <a:ext cx="264954" cy="32420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chemeClr val="tx1"/>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4" name="Freeform 75"/>
            <p:cNvSpPr>
              <a:spLocks noEditPoints="1"/>
            </p:cNvSpPr>
            <p:nvPr/>
          </p:nvSpPr>
          <p:spPr bwMode="auto">
            <a:xfrm>
              <a:off x="4419747" y="2076773"/>
              <a:ext cx="401343" cy="402461"/>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chemeClr val="tx1"/>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5" name="Freeform 76"/>
            <p:cNvSpPr>
              <a:spLocks noEditPoints="1"/>
            </p:cNvSpPr>
            <p:nvPr/>
          </p:nvSpPr>
          <p:spPr bwMode="auto">
            <a:xfrm>
              <a:off x="4019522" y="2595501"/>
              <a:ext cx="452769" cy="343210"/>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chemeClr val="accent5">
                <a:lumMod val="60000"/>
                <a:lumOff val="40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6" name="Freeform 77"/>
            <p:cNvSpPr/>
            <p:nvPr/>
          </p:nvSpPr>
          <p:spPr bwMode="auto">
            <a:xfrm>
              <a:off x="4217399" y="2063358"/>
              <a:ext cx="150923" cy="141980"/>
            </a:xfrm>
            <a:custGeom>
              <a:avLst/>
              <a:gdLst/>
              <a:ahLst/>
              <a:cxnLst/>
              <a:rect l="l" t="t" r="r" b="b"/>
              <a:pathLst>
                <a:path w="214313" h="201613">
                  <a:moveTo>
                    <a:pt x="123532" y="0"/>
                  </a:moveTo>
                  <a:cubicBezTo>
                    <a:pt x="153988" y="6443"/>
                    <a:pt x="153988" y="6443"/>
                    <a:pt x="153988" y="6443"/>
                  </a:cubicBezTo>
                  <a:cubicBezTo>
                    <a:pt x="131738" y="18272"/>
                    <a:pt x="116220" y="31430"/>
                    <a:pt x="114012" y="54113"/>
                  </a:cubicBezTo>
                  <a:cubicBezTo>
                    <a:pt x="123594" y="45673"/>
                    <a:pt x="136504" y="41275"/>
                    <a:pt x="150894" y="41275"/>
                  </a:cubicBezTo>
                  <a:cubicBezTo>
                    <a:pt x="185884" y="41275"/>
                    <a:pt x="214313" y="69443"/>
                    <a:pt x="214313" y="104110"/>
                  </a:cubicBezTo>
                  <a:cubicBezTo>
                    <a:pt x="214313" y="138778"/>
                    <a:pt x="192445" y="201613"/>
                    <a:pt x="111530" y="201613"/>
                  </a:cubicBezTo>
                  <a:cubicBezTo>
                    <a:pt x="32803" y="201613"/>
                    <a:pt x="0" y="143111"/>
                    <a:pt x="0" y="104110"/>
                  </a:cubicBezTo>
                  <a:cubicBezTo>
                    <a:pt x="0" y="69443"/>
                    <a:pt x="28429" y="41275"/>
                    <a:pt x="65606" y="41275"/>
                  </a:cubicBezTo>
                  <a:cubicBezTo>
                    <a:pt x="79337" y="41275"/>
                    <a:pt x="93069" y="46505"/>
                    <a:pt x="103174" y="55959"/>
                  </a:cubicBezTo>
                  <a:cubicBezTo>
                    <a:pt x="99547" y="35519"/>
                    <a:pt x="108208" y="15128"/>
                    <a:pt x="1235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7" name="Freeform 79"/>
            <p:cNvSpPr>
              <a:spLocks noEditPoints="1"/>
            </p:cNvSpPr>
            <p:nvPr/>
          </p:nvSpPr>
          <p:spPr bwMode="auto">
            <a:xfrm>
              <a:off x="4049707" y="3004669"/>
              <a:ext cx="158748" cy="220236"/>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8" name="Freeform 80"/>
            <p:cNvSpPr>
              <a:spLocks noEditPoints="1"/>
            </p:cNvSpPr>
            <p:nvPr/>
          </p:nvSpPr>
          <p:spPr bwMode="auto">
            <a:xfrm>
              <a:off x="5269386" y="1875543"/>
              <a:ext cx="198995" cy="218000"/>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9" name="Freeform 81"/>
            <p:cNvSpPr>
              <a:spLocks noEditPoints="1"/>
            </p:cNvSpPr>
            <p:nvPr/>
          </p:nvSpPr>
          <p:spPr bwMode="auto">
            <a:xfrm>
              <a:off x="4274414" y="1582641"/>
              <a:ext cx="300728" cy="432646"/>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40" name="组合 42"/>
            <p:cNvGrpSpPr/>
            <p:nvPr/>
          </p:nvGrpSpPr>
          <p:grpSpPr>
            <a:xfrm>
              <a:off x="4071749" y="1521154"/>
              <a:ext cx="268624" cy="159074"/>
              <a:chOff x="3906022" y="1176586"/>
              <a:chExt cx="381450" cy="225888"/>
            </a:xfrm>
            <a:grpFill/>
          </p:grpSpPr>
          <p:sp>
            <p:nvSpPr>
              <p:cNvPr id="48" name="Freeform 82"/>
              <p:cNvSpPr>
                <a:spLocks noEditPoints="1"/>
              </p:cNvSpPr>
              <p:nvPr/>
            </p:nvSpPr>
            <p:spPr bwMode="auto">
              <a:xfrm>
                <a:off x="4041409" y="1176586"/>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9" name="Freeform 83"/>
              <p:cNvSpPr/>
              <p:nvPr/>
            </p:nvSpPr>
            <p:spPr bwMode="auto">
              <a:xfrm>
                <a:off x="3906022" y="1306760"/>
                <a:ext cx="173487" cy="95714"/>
              </a:xfrm>
              <a:custGeom>
                <a:avLst/>
                <a:gdLst/>
                <a:ahLst/>
                <a:cxnLst/>
                <a:rect l="l" t="t" r="r" b="b"/>
                <a:pathLst>
                  <a:path w="173487" h="95714">
                    <a:moveTo>
                      <a:pt x="163962" y="0"/>
                    </a:moveTo>
                    <a:lnTo>
                      <a:pt x="173487" y="28575"/>
                    </a:lnTo>
                    <a:lnTo>
                      <a:pt x="137515" y="43318"/>
                    </a:lnTo>
                    <a:cubicBezTo>
                      <a:pt x="136150" y="49800"/>
                      <a:pt x="130924" y="54835"/>
                      <a:pt x="123706" y="57228"/>
                    </a:cubicBezTo>
                    <a:lnTo>
                      <a:pt x="32152" y="94088"/>
                    </a:lnTo>
                    <a:cubicBezTo>
                      <a:pt x="19073" y="98425"/>
                      <a:pt x="5994" y="94088"/>
                      <a:pt x="1635" y="81079"/>
                    </a:cubicBezTo>
                    <a:cubicBezTo>
                      <a:pt x="-2725" y="70237"/>
                      <a:pt x="1635" y="55059"/>
                      <a:pt x="14714" y="50723"/>
                    </a:cubicBezTo>
                    <a:cubicBezTo>
                      <a:pt x="106268" y="13862"/>
                      <a:pt x="106268" y="13862"/>
                      <a:pt x="106268" y="13862"/>
                    </a:cubicBezTo>
                    <a:cubicBezTo>
                      <a:pt x="113196" y="11564"/>
                      <a:pt x="120124" y="12309"/>
                      <a:pt x="125583" y="154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41" name="Freeform 85"/>
            <p:cNvSpPr>
              <a:spLocks noEditPoints="1"/>
            </p:cNvSpPr>
            <p:nvPr/>
          </p:nvSpPr>
          <p:spPr bwMode="auto">
            <a:xfrm>
              <a:off x="4010578" y="2435635"/>
              <a:ext cx="314143" cy="111795"/>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2" name="Freeform 86"/>
            <p:cNvSpPr/>
            <p:nvPr/>
          </p:nvSpPr>
          <p:spPr bwMode="auto">
            <a:xfrm>
              <a:off x="5316794" y="2717168"/>
              <a:ext cx="175774" cy="224481"/>
            </a:xfrm>
            <a:custGeom>
              <a:avLst/>
              <a:gdLst/>
              <a:ahLst/>
              <a:cxnLst/>
              <a:rect l="l" t="t" r="r" b="b"/>
              <a:pathLst>
                <a:path w="249602" h="318766">
                  <a:moveTo>
                    <a:pt x="191061" y="63768"/>
                  </a:moveTo>
                  <a:cubicBezTo>
                    <a:pt x="191061" y="63768"/>
                    <a:pt x="191061" y="63768"/>
                    <a:pt x="192696" y="64860"/>
                  </a:cubicBezTo>
                  <a:lnTo>
                    <a:pt x="204142" y="72499"/>
                  </a:lnTo>
                  <a:lnTo>
                    <a:pt x="77692" y="277684"/>
                  </a:lnTo>
                  <a:cubicBezTo>
                    <a:pt x="71152" y="288598"/>
                    <a:pt x="55890" y="290781"/>
                    <a:pt x="42809" y="284233"/>
                  </a:cubicBezTo>
                  <a:cubicBezTo>
                    <a:pt x="42809" y="282058"/>
                    <a:pt x="40645" y="282050"/>
                    <a:pt x="40629" y="282050"/>
                  </a:cubicBezTo>
                  <a:cubicBezTo>
                    <a:pt x="49350" y="282050"/>
                    <a:pt x="58071" y="277684"/>
                    <a:pt x="62431" y="271136"/>
                  </a:cubicBezTo>
                  <a:cubicBezTo>
                    <a:pt x="62431" y="271136"/>
                    <a:pt x="62431" y="271136"/>
                    <a:pt x="191061" y="63768"/>
                  </a:cubicBezTo>
                  <a:close/>
                  <a:moveTo>
                    <a:pt x="155381" y="28336"/>
                  </a:moveTo>
                  <a:cubicBezTo>
                    <a:pt x="142834" y="48499"/>
                    <a:pt x="109214" y="102523"/>
                    <a:pt x="19135" y="247273"/>
                  </a:cubicBezTo>
                  <a:cubicBezTo>
                    <a:pt x="10425" y="264702"/>
                    <a:pt x="16957" y="286489"/>
                    <a:pt x="34378" y="297383"/>
                  </a:cubicBezTo>
                  <a:cubicBezTo>
                    <a:pt x="51798" y="308276"/>
                    <a:pt x="75751" y="303919"/>
                    <a:pt x="84461" y="288668"/>
                  </a:cubicBezTo>
                  <a:cubicBezTo>
                    <a:pt x="84466" y="288660"/>
                    <a:pt x="85270" y="287369"/>
                    <a:pt x="220979" y="69295"/>
                  </a:cubicBezTo>
                  <a:cubicBezTo>
                    <a:pt x="186854" y="47988"/>
                    <a:pt x="166969" y="35571"/>
                    <a:pt x="155381" y="28336"/>
                  </a:cubicBezTo>
                  <a:close/>
                  <a:moveTo>
                    <a:pt x="150023" y="852"/>
                  </a:moveTo>
                  <a:cubicBezTo>
                    <a:pt x="247438" y="61679"/>
                    <a:pt x="247438" y="61679"/>
                    <a:pt x="247438" y="61679"/>
                  </a:cubicBezTo>
                  <a:lnTo>
                    <a:pt x="249602" y="74713"/>
                  </a:lnTo>
                  <a:cubicBezTo>
                    <a:pt x="247438" y="79058"/>
                    <a:pt x="240943" y="81230"/>
                    <a:pt x="236614" y="79058"/>
                  </a:cubicBezTo>
                  <a:lnTo>
                    <a:pt x="231799" y="76051"/>
                  </a:lnTo>
                  <a:lnTo>
                    <a:pt x="95349" y="297383"/>
                  </a:lnTo>
                  <a:cubicBezTo>
                    <a:pt x="80106" y="319170"/>
                    <a:pt x="49621" y="325706"/>
                    <a:pt x="25667" y="310455"/>
                  </a:cubicBezTo>
                  <a:cubicBezTo>
                    <a:pt x="1714" y="295204"/>
                    <a:pt x="-6996" y="264702"/>
                    <a:pt x="6070" y="242915"/>
                  </a:cubicBezTo>
                  <a:cubicBezTo>
                    <a:pt x="6075" y="242907"/>
                    <a:pt x="6888" y="241608"/>
                    <a:pt x="144581" y="21592"/>
                  </a:cubicBezTo>
                  <a:lnTo>
                    <a:pt x="139872" y="18651"/>
                  </a:lnTo>
                  <a:cubicBezTo>
                    <a:pt x="139199" y="18231"/>
                    <a:pt x="139199" y="18231"/>
                    <a:pt x="139199" y="18231"/>
                  </a:cubicBezTo>
                  <a:cubicBezTo>
                    <a:pt x="134869" y="13887"/>
                    <a:pt x="132704" y="9542"/>
                    <a:pt x="137034" y="5197"/>
                  </a:cubicBezTo>
                  <a:cubicBezTo>
                    <a:pt x="139199" y="852"/>
                    <a:pt x="145693" y="-1320"/>
                    <a:pt x="150023" y="8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3" name="Freeform 89"/>
            <p:cNvSpPr>
              <a:spLocks noEditPoints="1"/>
            </p:cNvSpPr>
            <p:nvPr/>
          </p:nvSpPr>
          <p:spPr bwMode="auto">
            <a:xfrm>
              <a:off x="5077099" y="1852067"/>
              <a:ext cx="156513" cy="114031"/>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4" name="Freeform 90"/>
            <p:cNvSpPr/>
            <p:nvPr/>
          </p:nvSpPr>
          <p:spPr bwMode="auto">
            <a:xfrm>
              <a:off x="3765034" y="2593685"/>
              <a:ext cx="148738" cy="189060"/>
            </a:xfrm>
            <a:custGeom>
              <a:avLst/>
              <a:gdLst/>
              <a:ahLst/>
              <a:cxnLst/>
              <a:rect l="l" t="t" r="r" b="b"/>
              <a:pathLst>
                <a:path w="211210" h="268468">
                  <a:moveTo>
                    <a:pt x="50027" y="54967"/>
                  </a:moveTo>
                  <a:cubicBezTo>
                    <a:pt x="159168" y="229593"/>
                    <a:pt x="159168" y="229593"/>
                    <a:pt x="159168" y="229593"/>
                  </a:cubicBezTo>
                  <a:cubicBezTo>
                    <a:pt x="163533" y="236141"/>
                    <a:pt x="170082" y="240507"/>
                    <a:pt x="178813" y="240507"/>
                  </a:cubicBezTo>
                  <a:cubicBezTo>
                    <a:pt x="165716" y="247055"/>
                    <a:pt x="152619" y="244872"/>
                    <a:pt x="146071" y="233958"/>
                  </a:cubicBezTo>
                  <a:lnTo>
                    <a:pt x="39113" y="61516"/>
                  </a:lnTo>
                  <a:lnTo>
                    <a:pt x="48663" y="55786"/>
                  </a:lnTo>
                  <a:cubicBezTo>
                    <a:pt x="50027" y="54967"/>
                    <a:pt x="50027" y="54967"/>
                    <a:pt x="50027" y="54967"/>
                  </a:cubicBezTo>
                  <a:close/>
                  <a:moveTo>
                    <a:pt x="78726" y="22170"/>
                  </a:moveTo>
                  <a:cubicBezTo>
                    <a:pt x="68914" y="28428"/>
                    <a:pt x="52336" y="39001"/>
                    <a:pt x="24325" y="56864"/>
                  </a:cubicBezTo>
                  <a:cubicBezTo>
                    <a:pt x="138708" y="243686"/>
                    <a:pt x="138708" y="243686"/>
                    <a:pt x="138708" y="243686"/>
                  </a:cubicBezTo>
                  <a:cubicBezTo>
                    <a:pt x="147397" y="256696"/>
                    <a:pt x="166949" y="261032"/>
                    <a:pt x="182155" y="250191"/>
                  </a:cubicBezTo>
                  <a:cubicBezTo>
                    <a:pt x="199534" y="241518"/>
                    <a:pt x="203879" y="222003"/>
                    <a:pt x="195189" y="208993"/>
                  </a:cubicBezTo>
                  <a:cubicBezTo>
                    <a:pt x="116041" y="82030"/>
                    <a:pt x="88388" y="37669"/>
                    <a:pt x="78726" y="22170"/>
                  </a:cubicBezTo>
                  <a:close/>
                  <a:moveTo>
                    <a:pt x="86468" y="0"/>
                  </a:moveTo>
                  <a:lnTo>
                    <a:pt x="97276" y="2182"/>
                  </a:lnTo>
                  <a:cubicBezTo>
                    <a:pt x="99438" y="6548"/>
                    <a:pt x="97276" y="10914"/>
                    <a:pt x="92953" y="13097"/>
                  </a:cubicBezTo>
                  <a:cubicBezTo>
                    <a:pt x="92950" y="13099"/>
                    <a:pt x="92839" y="13170"/>
                    <a:pt x="89360" y="15389"/>
                  </a:cubicBezTo>
                  <a:cubicBezTo>
                    <a:pt x="206051" y="204657"/>
                    <a:pt x="206051" y="204657"/>
                    <a:pt x="206051" y="204657"/>
                  </a:cubicBezTo>
                  <a:cubicBezTo>
                    <a:pt x="216913" y="224171"/>
                    <a:pt x="210396" y="248023"/>
                    <a:pt x="188672" y="261032"/>
                  </a:cubicBezTo>
                  <a:cubicBezTo>
                    <a:pt x="169121" y="274042"/>
                    <a:pt x="143053" y="269706"/>
                    <a:pt x="132191" y="250191"/>
                  </a:cubicBezTo>
                  <a:lnTo>
                    <a:pt x="16194" y="62050"/>
                  </a:lnTo>
                  <a:lnTo>
                    <a:pt x="10808" y="65484"/>
                  </a:lnTo>
                  <a:cubicBezTo>
                    <a:pt x="6485" y="67667"/>
                    <a:pt x="2161" y="67667"/>
                    <a:pt x="0" y="63302"/>
                  </a:cubicBezTo>
                  <a:lnTo>
                    <a:pt x="2161" y="52387"/>
                  </a:lnTo>
                  <a:cubicBezTo>
                    <a:pt x="2167" y="52384"/>
                    <a:pt x="2823" y="51976"/>
                    <a:pt x="864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5" name="Freeform 93"/>
            <p:cNvSpPr>
              <a:spLocks noEditPoints="1"/>
            </p:cNvSpPr>
            <p:nvPr/>
          </p:nvSpPr>
          <p:spPr bwMode="auto">
            <a:xfrm>
              <a:off x="4730536" y="3761519"/>
              <a:ext cx="154277" cy="168810"/>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6" name="Freeform 94"/>
            <p:cNvSpPr/>
            <p:nvPr/>
          </p:nvSpPr>
          <p:spPr bwMode="auto">
            <a:xfrm>
              <a:off x="4535244" y="2520598"/>
              <a:ext cx="117035" cy="183343"/>
            </a:xfrm>
            <a:custGeom>
              <a:avLst/>
              <a:gdLst/>
              <a:ahLst/>
              <a:cxnLst/>
              <a:rect l="l" t="t" r="r" b="b"/>
              <a:pathLst>
                <a:path w="166192" h="260350">
                  <a:moveTo>
                    <a:pt x="92" y="0"/>
                  </a:moveTo>
                  <a:cubicBezTo>
                    <a:pt x="4441" y="0"/>
                    <a:pt x="24006" y="30257"/>
                    <a:pt x="24023" y="30284"/>
                  </a:cubicBezTo>
                  <a:cubicBezTo>
                    <a:pt x="24034" y="30340"/>
                    <a:pt x="43277" y="127286"/>
                    <a:pt x="52204" y="172261"/>
                  </a:cubicBezTo>
                  <a:lnTo>
                    <a:pt x="134442" y="52387"/>
                  </a:lnTo>
                  <a:lnTo>
                    <a:pt x="166192" y="31750"/>
                  </a:lnTo>
                  <a:lnTo>
                    <a:pt x="151905" y="65087"/>
                  </a:lnTo>
                  <a:lnTo>
                    <a:pt x="63303" y="194237"/>
                  </a:lnTo>
                  <a:cubicBezTo>
                    <a:pt x="71240" y="198484"/>
                    <a:pt x="74862" y="207759"/>
                    <a:pt x="73516" y="217034"/>
                  </a:cubicBezTo>
                  <a:cubicBezTo>
                    <a:pt x="69566" y="230635"/>
                    <a:pt x="56711" y="240732"/>
                    <a:pt x="42955" y="239618"/>
                  </a:cubicBezTo>
                  <a:cubicBezTo>
                    <a:pt x="39420" y="256117"/>
                    <a:pt x="39420" y="256117"/>
                    <a:pt x="39420" y="256117"/>
                  </a:cubicBezTo>
                  <a:cubicBezTo>
                    <a:pt x="39420" y="258233"/>
                    <a:pt x="37152" y="260350"/>
                    <a:pt x="34884" y="260350"/>
                  </a:cubicBezTo>
                  <a:lnTo>
                    <a:pt x="30348" y="254000"/>
                  </a:lnTo>
                  <a:lnTo>
                    <a:pt x="32370" y="237018"/>
                  </a:lnTo>
                  <a:cubicBezTo>
                    <a:pt x="20032" y="233829"/>
                    <a:pt x="12550" y="221123"/>
                    <a:pt x="14395" y="208416"/>
                  </a:cubicBezTo>
                  <a:cubicBezTo>
                    <a:pt x="17125" y="197670"/>
                    <a:pt x="24111" y="190274"/>
                    <a:pt x="33268" y="188138"/>
                  </a:cubicBezTo>
                  <a:cubicBezTo>
                    <a:pt x="26141" y="150043"/>
                    <a:pt x="-1807"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7" name="Freeform 98"/>
            <p:cNvSpPr>
              <a:spLocks noEditPoints="1"/>
            </p:cNvSpPr>
            <p:nvPr/>
          </p:nvSpPr>
          <p:spPr bwMode="auto">
            <a:xfrm>
              <a:off x="4519244" y="1549103"/>
              <a:ext cx="155395" cy="166574"/>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71" name="TextBox 70"/>
          <p:cNvSpPr txBox="1"/>
          <p:nvPr/>
        </p:nvSpPr>
        <p:spPr>
          <a:xfrm>
            <a:off x="514321" y="663515"/>
            <a:ext cx="4628047" cy="923330"/>
          </a:xfrm>
          <a:prstGeom prst="rect">
            <a:avLst/>
          </a:prstGeom>
          <a:noFill/>
        </p:spPr>
        <p:txBody>
          <a:bodyPr wrap="square" rtlCol="0">
            <a:spAutoFit/>
          </a:bodyPr>
          <a:lstStyle/>
          <a:p>
            <a:pPr defTabSz="457200"/>
            <a:r>
              <a:rPr lang="en-US" sz="5400" b="1" dirty="0">
                <a:solidFill>
                  <a:schemeClr val="accent3">
                    <a:lumMod val="60000"/>
                    <a:lumOff val="40000"/>
                  </a:schemeClr>
                </a:solidFill>
                <a:latin typeface="#9Slide03 SFU DIN EngAlt" panose="00000400000000000000" pitchFamily="2" charset="0"/>
              </a:rPr>
              <a:t>NGUỒN GỐC RA ĐỜI</a:t>
            </a:r>
          </a:p>
        </p:txBody>
      </p:sp>
      <p:sp>
        <p:nvSpPr>
          <p:cNvPr id="72" name="Rectangle 71"/>
          <p:cNvSpPr/>
          <p:nvPr/>
        </p:nvSpPr>
        <p:spPr>
          <a:xfrm>
            <a:off x="767768" y="2236160"/>
            <a:ext cx="7229194" cy="3194721"/>
          </a:xfrm>
          <a:prstGeom prst="rect">
            <a:avLst/>
          </a:prstGeom>
        </p:spPr>
        <p:txBody>
          <a:bodyPr wrap="square">
            <a:spAutoFit/>
          </a:bodyPr>
          <a:lstStyle/>
          <a:p>
            <a:pPr algn="just" defTabSz="457200">
              <a:lnSpc>
                <a:spcPct val="140000"/>
              </a:lnSpc>
            </a:pPr>
            <a:r>
              <a:rPr lang="en-US" sz="2400" dirty="0">
                <a:solidFill>
                  <a:prstClr val="white"/>
                </a:solidFill>
                <a:latin typeface="#9Slide03 Oswald Bold" panose="00000800000000000000" pitchFamily="2" charset="0"/>
              </a:rPr>
              <a:t>	</a:t>
            </a:r>
            <a:r>
              <a:rPr lang="vi-VN" sz="2400" dirty="0">
                <a:solidFill>
                  <a:prstClr val="white"/>
                </a:solidFill>
                <a:latin typeface="#9Slide03 Oswald Bold" panose="00000800000000000000" pitchFamily="2" charset="0"/>
              </a:rPr>
              <a:t>Từ trước công nguyên cho đến cuối thế kỉ XIX , năm 1869 người ta đã biết 63 nguyên tố hoá học. </a:t>
            </a:r>
            <a:endParaRPr lang="en-US" sz="2400" dirty="0">
              <a:solidFill>
                <a:prstClr val="white"/>
              </a:solidFill>
              <a:latin typeface="#9Slide03 Oswald Bold" panose="00000800000000000000" pitchFamily="2" charset="0"/>
            </a:endParaRPr>
          </a:p>
          <a:p>
            <a:pPr algn="just" defTabSz="457200">
              <a:lnSpc>
                <a:spcPct val="140000"/>
              </a:lnSpc>
            </a:pPr>
            <a:r>
              <a:rPr lang="vi-VN" sz="2400" dirty="0">
                <a:solidFill>
                  <a:prstClr val="white"/>
                </a:solidFill>
                <a:latin typeface="#9Slide03 Oswald Bold" panose="00000800000000000000" pitchFamily="2" charset="0"/>
              </a:rPr>
              <a:t>Các nguyên tố được tìm ra một cách ngẫu nhiên như vàng, bạc, đồng, sắt vào thời nguyên thuỷ ... hay mò mẫn như phốt pho do </a:t>
            </a:r>
            <a:r>
              <a:rPr lang="vi-VN" sz="2400" b="1" dirty="0">
                <a:solidFill>
                  <a:srgbClr val="FFFF00"/>
                </a:solidFill>
                <a:latin typeface="#9Slide03 Oswald Bold" panose="00000800000000000000" pitchFamily="2" charset="0"/>
              </a:rPr>
              <a:t>Hennig Brand </a:t>
            </a:r>
            <a:r>
              <a:rPr lang="vi-VN" sz="2400" dirty="0">
                <a:solidFill>
                  <a:prstClr val="white"/>
                </a:solidFill>
                <a:latin typeface="#9Slide03 Oswald Bold" panose="00000800000000000000" pitchFamily="2" charset="0"/>
              </a:rPr>
              <a:t>phát hiện năm 1649 v.v... </a:t>
            </a:r>
            <a:endParaRPr lang="en-US" sz="2400" dirty="0">
              <a:solidFill>
                <a:prstClr val="white"/>
              </a:solidFill>
              <a:latin typeface="#9Slide03 Oswald Bold" panose="00000800000000000000" pitchFamily="2" charset="0"/>
            </a:endParaRPr>
          </a:p>
          <a:p>
            <a:pPr algn="just" defTabSz="457200">
              <a:lnSpc>
                <a:spcPct val="140000"/>
              </a:lnSpc>
            </a:pPr>
            <a:r>
              <a:rPr lang="vi-VN" sz="2400" dirty="0">
                <a:solidFill>
                  <a:prstClr val="white"/>
                </a:solidFill>
                <a:latin typeface="#9Slide03 Oswald Bold" panose="00000800000000000000" pitchFamily="2" charset="0"/>
              </a:rPr>
              <a:t>     </a:t>
            </a:r>
          </a:p>
        </p:txBody>
      </p:sp>
    </p:spTree>
    <p:extLst>
      <p:ext uri="{BB962C8B-B14F-4D97-AF65-F5344CB8AC3E}">
        <p14:creationId xmlns:p14="http://schemas.microsoft.com/office/powerpoint/2010/main" val="3006173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additive="base">
                                        <p:cTn id="14" dur="500" fill="hold"/>
                                        <p:tgtEl>
                                          <p:spTgt spid="72"/>
                                        </p:tgtEl>
                                        <p:attrNameLst>
                                          <p:attrName>ppt_x</p:attrName>
                                        </p:attrNameLst>
                                      </p:cBhvr>
                                      <p:tavLst>
                                        <p:tav tm="0">
                                          <p:val>
                                            <p:strVal val="#ppt_x"/>
                                          </p:val>
                                        </p:tav>
                                        <p:tav tm="100000">
                                          <p:val>
                                            <p:strVal val="#ppt_x"/>
                                          </p:val>
                                        </p:tav>
                                      </p:tavLst>
                                    </p:anim>
                                    <p:anim calcmode="lin" valueType="num">
                                      <p:cBhvr additive="base">
                                        <p:cTn id="15"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组合 4"/>
          <p:cNvGrpSpPr/>
          <p:nvPr/>
        </p:nvGrpSpPr>
        <p:grpSpPr>
          <a:xfrm>
            <a:off x="8444128" y="329802"/>
            <a:ext cx="3117573" cy="4581227"/>
            <a:chOff x="3382292" y="1184652"/>
            <a:chExt cx="2364458" cy="3474536"/>
          </a:xfrm>
          <a:solidFill>
            <a:srgbClr val="74AC40"/>
          </a:solidFill>
        </p:grpSpPr>
        <p:sp>
          <p:nvSpPr>
            <p:cNvPr id="3" name="Freeform 6"/>
            <p:cNvSpPr/>
            <p:nvPr/>
          </p:nvSpPr>
          <p:spPr bwMode="auto">
            <a:xfrm flipH="1">
              <a:off x="4240136" y="4404171"/>
              <a:ext cx="629478" cy="13542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grpFill/>
            <a:ln>
              <a:noFill/>
            </a:ln>
          </p:spPr>
          <p:txBody>
            <a:bodyPr vert="horz" wrap="square" lIns="121920" tIns="60960" rIns="121920" bIns="60960" numCol="1" anchor="t" anchorCtr="0" compatLnSpc="1"/>
            <a:lstStyle/>
            <a:p>
              <a:pPr defTabSz="457200"/>
              <a:endParaRPr lang="id-ID">
                <a:solidFill>
                  <a:prstClr val="black"/>
                </a:solidFill>
              </a:endParaRPr>
            </a:p>
          </p:txBody>
        </p:sp>
        <p:sp>
          <p:nvSpPr>
            <p:cNvPr id="4" name="Freeform 24"/>
            <p:cNvSpPr/>
            <p:nvPr/>
          </p:nvSpPr>
          <p:spPr>
            <a:xfrm flipH="1">
              <a:off x="4075147" y="4096246"/>
              <a:ext cx="959455" cy="279699"/>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d-ID" sz="2400">
                <a:solidFill>
                  <a:prstClr val="white"/>
                </a:solidFill>
              </a:endParaRPr>
            </a:p>
          </p:txBody>
        </p:sp>
        <p:sp>
          <p:nvSpPr>
            <p:cNvPr id="5" name="Freeform 25"/>
            <p:cNvSpPr/>
            <p:nvPr/>
          </p:nvSpPr>
          <p:spPr>
            <a:xfrm flipH="1">
              <a:off x="4340875" y="4567821"/>
              <a:ext cx="428000" cy="91367"/>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d-ID" sz="2400">
                <a:solidFill>
                  <a:prstClr val="white"/>
                </a:solidFill>
              </a:endParaRPr>
            </a:p>
          </p:txBody>
        </p:sp>
        <p:sp>
          <p:nvSpPr>
            <p:cNvPr id="6" name="Freeform 5"/>
            <p:cNvSpPr/>
            <p:nvPr/>
          </p:nvSpPr>
          <p:spPr bwMode="auto">
            <a:xfrm>
              <a:off x="4477880" y="3493551"/>
              <a:ext cx="271661" cy="464388"/>
            </a:xfrm>
            <a:custGeom>
              <a:avLst/>
              <a:gdLst/>
              <a:ahLst/>
              <a:cxnLst/>
              <a:rect l="l" t="t" r="r" b="b"/>
              <a:pathLst>
                <a:path w="385763" h="659438">
                  <a:moveTo>
                    <a:pt x="84907" y="4875"/>
                  </a:moveTo>
                  <a:cubicBezTo>
                    <a:pt x="96093" y="4055"/>
                    <a:pt x="110827" y="7884"/>
                    <a:pt x="127199" y="10072"/>
                  </a:cubicBezTo>
                  <a:cubicBezTo>
                    <a:pt x="162124" y="14448"/>
                    <a:pt x="190500" y="10072"/>
                    <a:pt x="186135" y="42895"/>
                  </a:cubicBezTo>
                  <a:lnTo>
                    <a:pt x="181706" y="71750"/>
                  </a:lnTo>
                  <a:lnTo>
                    <a:pt x="187325" y="72543"/>
                  </a:lnTo>
                  <a:lnTo>
                    <a:pt x="169863" y="201131"/>
                  </a:lnTo>
                  <a:lnTo>
                    <a:pt x="165021" y="200448"/>
                  </a:lnTo>
                  <a:lnTo>
                    <a:pt x="122238" y="517044"/>
                  </a:lnTo>
                  <a:lnTo>
                    <a:pt x="69850" y="613881"/>
                  </a:lnTo>
                  <a:lnTo>
                    <a:pt x="68915" y="613785"/>
                  </a:lnTo>
                  <a:lnTo>
                    <a:pt x="69851" y="614425"/>
                  </a:lnTo>
                  <a:cubicBezTo>
                    <a:pt x="43544" y="671030"/>
                    <a:pt x="36967" y="662322"/>
                    <a:pt x="34775" y="651436"/>
                  </a:cubicBezTo>
                  <a:cubicBezTo>
                    <a:pt x="31212" y="644360"/>
                    <a:pt x="26202" y="618596"/>
                    <a:pt x="24456" y="609185"/>
                  </a:cubicBezTo>
                  <a:lnTo>
                    <a:pt x="23813" y="609119"/>
                  </a:lnTo>
                  <a:lnTo>
                    <a:pt x="0" y="502756"/>
                  </a:lnTo>
                  <a:lnTo>
                    <a:pt x="42852" y="183200"/>
                  </a:lnTo>
                  <a:lnTo>
                    <a:pt x="34925" y="182081"/>
                  </a:lnTo>
                  <a:lnTo>
                    <a:pt x="52388" y="53493"/>
                  </a:lnTo>
                  <a:lnTo>
                    <a:pt x="59760" y="54534"/>
                  </a:lnTo>
                  <a:cubicBezTo>
                    <a:pt x="63897" y="27578"/>
                    <a:pt x="63897" y="27578"/>
                    <a:pt x="63897" y="27578"/>
                  </a:cubicBezTo>
                  <a:cubicBezTo>
                    <a:pt x="66080" y="11166"/>
                    <a:pt x="73720" y="5696"/>
                    <a:pt x="84907" y="4875"/>
                  </a:cubicBezTo>
                  <a:close/>
                  <a:moveTo>
                    <a:pt x="267470" y="113"/>
                  </a:moveTo>
                  <a:cubicBezTo>
                    <a:pt x="278656" y="-707"/>
                    <a:pt x="293390" y="3122"/>
                    <a:pt x="309762" y="5310"/>
                  </a:cubicBezTo>
                  <a:cubicBezTo>
                    <a:pt x="344687" y="9686"/>
                    <a:pt x="373063" y="5310"/>
                    <a:pt x="366515" y="40321"/>
                  </a:cubicBezTo>
                  <a:lnTo>
                    <a:pt x="363166" y="68292"/>
                  </a:lnTo>
                  <a:lnTo>
                    <a:pt x="371475" y="69367"/>
                  </a:lnTo>
                  <a:lnTo>
                    <a:pt x="367138" y="101305"/>
                  </a:lnTo>
                  <a:cubicBezTo>
                    <a:pt x="375481" y="108574"/>
                    <a:pt x="384609" y="118013"/>
                    <a:pt x="385763" y="124982"/>
                  </a:cubicBezTo>
                  <a:cubicBezTo>
                    <a:pt x="385763" y="135913"/>
                    <a:pt x="359695" y="341403"/>
                    <a:pt x="359695" y="341403"/>
                  </a:cubicBezTo>
                  <a:cubicBezTo>
                    <a:pt x="359699" y="341433"/>
                    <a:pt x="361850" y="356703"/>
                    <a:pt x="344488" y="354519"/>
                  </a:cubicBezTo>
                  <a:cubicBezTo>
                    <a:pt x="366212" y="184006"/>
                    <a:pt x="366212" y="184006"/>
                    <a:pt x="366212" y="184006"/>
                  </a:cubicBezTo>
                  <a:lnTo>
                    <a:pt x="357942" y="169025"/>
                  </a:lnTo>
                  <a:lnTo>
                    <a:pt x="354013" y="197955"/>
                  </a:lnTo>
                  <a:lnTo>
                    <a:pt x="347079" y="197058"/>
                  </a:lnTo>
                  <a:lnTo>
                    <a:pt x="303213" y="513868"/>
                  </a:lnTo>
                  <a:lnTo>
                    <a:pt x="254000" y="612293"/>
                  </a:lnTo>
                  <a:lnTo>
                    <a:pt x="253776" y="612255"/>
                  </a:lnTo>
                  <a:cubicBezTo>
                    <a:pt x="227659" y="666223"/>
                    <a:pt x="221111" y="657537"/>
                    <a:pt x="218925" y="648851"/>
                  </a:cubicBezTo>
                  <a:cubicBezTo>
                    <a:pt x="215039" y="639205"/>
                    <a:pt x="209433" y="610754"/>
                    <a:pt x="208211" y="604399"/>
                  </a:cubicBezTo>
                  <a:lnTo>
                    <a:pt x="207963" y="604356"/>
                  </a:lnTo>
                  <a:lnTo>
                    <a:pt x="184150" y="497993"/>
                  </a:lnTo>
                  <a:lnTo>
                    <a:pt x="225717" y="181352"/>
                  </a:lnTo>
                  <a:lnTo>
                    <a:pt x="219075" y="180493"/>
                  </a:lnTo>
                  <a:lnTo>
                    <a:pt x="236538" y="51905"/>
                  </a:lnTo>
                  <a:lnTo>
                    <a:pt x="241890" y="52597"/>
                  </a:lnTo>
                  <a:cubicBezTo>
                    <a:pt x="246460" y="22816"/>
                    <a:pt x="246460" y="22816"/>
                    <a:pt x="246460" y="22816"/>
                  </a:cubicBezTo>
                  <a:cubicBezTo>
                    <a:pt x="248643" y="6404"/>
                    <a:pt x="256283" y="934"/>
                    <a:pt x="267470" y="113"/>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7" name="Group 123"/>
            <p:cNvGrpSpPr/>
            <p:nvPr/>
          </p:nvGrpSpPr>
          <p:grpSpPr>
            <a:xfrm>
              <a:off x="3850712" y="3498802"/>
              <a:ext cx="575743" cy="437118"/>
              <a:chOff x="7170738" y="4168775"/>
              <a:chExt cx="817563" cy="620713"/>
            </a:xfrm>
            <a:grpFill/>
          </p:grpSpPr>
          <p:sp>
            <p:nvSpPr>
              <p:cNvPr id="65"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6"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7"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8"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9"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70"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8" name="Freeform 20"/>
            <p:cNvSpPr>
              <a:spLocks noEditPoints="1"/>
            </p:cNvSpPr>
            <p:nvPr/>
          </p:nvSpPr>
          <p:spPr bwMode="auto">
            <a:xfrm>
              <a:off x="3382292" y="1978394"/>
              <a:ext cx="336502" cy="354389"/>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9" name="Oval 21"/>
            <p:cNvSpPr>
              <a:spLocks noChangeArrowheads="1"/>
            </p:cNvSpPr>
            <p:nvPr/>
          </p:nvSpPr>
          <p:spPr bwMode="auto">
            <a:xfrm>
              <a:off x="5428135" y="1859892"/>
              <a:ext cx="289544" cy="435999"/>
            </a:xfrm>
            <a:custGeom>
              <a:avLst/>
              <a:gdLst/>
              <a:ahLst/>
              <a:cxnLst/>
              <a:rect l="l" t="t" r="r" b="b"/>
              <a:pathLst>
                <a:path w="411157" h="619125">
                  <a:moveTo>
                    <a:pt x="220663" y="0"/>
                  </a:moveTo>
                  <a:cubicBezTo>
                    <a:pt x="229130" y="0"/>
                    <a:pt x="233363" y="6615"/>
                    <a:pt x="233363" y="13229"/>
                  </a:cubicBezTo>
                  <a:lnTo>
                    <a:pt x="233363" y="54486"/>
                  </a:lnTo>
                  <a:cubicBezTo>
                    <a:pt x="263693" y="61430"/>
                    <a:pt x="285751" y="88861"/>
                    <a:pt x="285751" y="121444"/>
                  </a:cubicBezTo>
                  <a:cubicBezTo>
                    <a:pt x="285751" y="145771"/>
                    <a:pt x="273455" y="167226"/>
                    <a:pt x="254004" y="178851"/>
                  </a:cubicBezTo>
                  <a:cubicBezTo>
                    <a:pt x="288791" y="272808"/>
                    <a:pt x="416626" y="619125"/>
                    <a:pt x="410976" y="619125"/>
                  </a:cubicBezTo>
                  <a:cubicBezTo>
                    <a:pt x="404442" y="619125"/>
                    <a:pt x="343463" y="556047"/>
                    <a:pt x="343430" y="556013"/>
                  </a:cubicBezTo>
                  <a:cubicBezTo>
                    <a:pt x="343395" y="555923"/>
                    <a:pt x="256201" y="329233"/>
                    <a:pt x="215618" y="222711"/>
                  </a:cubicBezTo>
                  <a:lnTo>
                    <a:pt x="63500" y="549275"/>
                  </a:lnTo>
                  <a:lnTo>
                    <a:pt x="0" y="612775"/>
                  </a:lnTo>
                  <a:lnTo>
                    <a:pt x="17462" y="525463"/>
                  </a:lnTo>
                  <a:lnTo>
                    <a:pt x="175354" y="178399"/>
                  </a:lnTo>
                  <a:cubicBezTo>
                    <a:pt x="156483" y="166740"/>
                    <a:pt x="144463" y="145496"/>
                    <a:pt x="144463" y="121444"/>
                  </a:cubicBezTo>
                  <a:cubicBezTo>
                    <a:pt x="144463" y="84877"/>
                    <a:pt x="172245" y="54800"/>
                    <a:pt x="207963" y="52242"/>
                  </a:cubicBezTo>
                  <a:cubicBezTo>
                    <a:pt x="207963" y="13229"/>
                    <a:pt x="207963" y="13229"/>
                    <a:pt x="207963" y="13229"/>
                  </a:cubicBezTo>
                  <a:cubicBezTo>
                    <a:pt x="207963" y="6615"/>
                    <a:pt x="214313" y="0"/>
                    <a:pt x="220663" y="0"/>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0" name="Freeform 25"/>
            <p:cNvSpPr>
              <a:spLocks noEditPoints="1"/>
            </p:cNvSpPr>
            <p:nvPr/>
          </p:nvSpPr>
          <p:spPr bwMode="auto">
            <a:xfrm>
              <a:off x="4774136" y="1619534"/>
              <a:ext cx="158748" cy="429292"/>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1" name="Freeform 26"/>
            <p:cNvSpPr>
              <a:spLocks noEditPoints="1"/>
            </p:cNvSpPr>
            <p:nvPr/>
          </p:nvSpPr>
          <p:spPr bwMode="auto">
            <a:xfrm>
              <a:off x="4637747" y="1754805"/>
              <a:ext cx="430410" cy="157631"/>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12" name="组合 14"/>
            <p:cNvGrpSpPr/>
            <p:nvPr/>
          </p:nvGrpSpPr>
          <p:grpSpPr>
            <a:xfrm>
              <a:off x="4670167" y="1657544"/>
              <a:ext cx="365569" cy="351035"/>
              <a:chOff x="4755784" y="1370261"/>
              <a:chExt cx="519113" cy="498475"/>
            </a:xfrm>
            <a:grpFill/>
          </p:grpSpPr>
          <p:sp>
            <p:nvSpPr>
              <p:cNvPr id="62" name="Freeform 27"/>
              <p:cNvSpPr>
                <a:spLocks noEditPoints="1"/>
              </p:cNvSpPr>
              <p:nvPr/>
            </p:nvSpPr>
            <p:spPr bwMode="auto">
              <a:xfrm>
                <a:off x="4755784" y="1370261"/>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3" name="Freeform 28"/>
              <p:cNvSpPr>
                <a:spLocks noEditPoints="1"/>
              </p:cNvSpPr>
              <p:nvPr/>
            </p:nvSpPr>
            <p:spPr bwMode="auto">
              <a:xfrm>
                <a:off x="4755784" y="1370261"/>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4" name="Oval 29"/>
              <p:cNvSpPr>
                <a:spLocks noChangeArrowheads="1"/>
              </p:cNvSpPr>
              <p:nvPr/>
            </p:nvSpPr>
            <p:spPr bwMode="auto">
              <a:xfrm>
                <a:off x="4970097" y="1573461"/>
                <a:ext cx="93663"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13" name="Freeform 30"/>
            <p:cNvSpPr>
              <a:spLocks noEditPoints="1"/>
            </p:cNvSpPr>
            <p:nvPr/>
          </p:nvSpPr>
          <p:spPr bwMode="auto">
            <a:xfrm>
              <a:off x="5327520" y="1497677"/>
              <a:ext cx="181107" cy="343210"/>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4" name="Rectangle 31"/>
            <p:cNvSpPr>
              <a:spLocks noChangeArrowheads="1"/>
            </p:cNvSpPr>
            <p:nvPr/>
          </p:nvSpPr>
          <p:spPr bwMode="auto">
            <a:xfrm>
              <a:off x="5236966" y="1496559"/>
              <a:ext cx="45836" cy="3342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5" name="Freeform 32"/>
            <p:cNvSpPr>
              <a:spLocks noEditPoints="1"/>
            </p:cNvSpPr>
            <p:nvPr/>
          </p:nvSpPr>
          <p:spPr bwMode="auto">
            <a:xfrm>
              <a:off x="3752333" y="3180187"/>
              <a:ext cx="395753" cy="289549"/>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16" name="Group 127"/>
            <p:cNvGrpSpPr/>
            <p:nvPr/>
          </p:nvGrpSpPr>
          <p:grpSpPr>
            <a:xfrm>
              <a:off x="4864690" y="3469735"/>
              <a:ext cx="357747" cy="460594"/>
              <a:chOff x="8610596" y="4127500"/>
              <a:chExt cx="508005" cy="654050"/>
            </a:xfrm>
            <a:grpFill/>
          </p:grpSpPr>
          <p:sp>
            <p:nvSpPr>
              <p:cNvPr id="54"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5"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6" name="Freeform 35"/>
              <p:cNvSpPr/>
              <p:nvPr/>
            </p:nvSpPr>
            <p:spPr bwMode="auto">
              <a:xfrm>
                <a:off x="8610596" y="4144965"/>
                <a:ext cx="496887" cy="433389"/>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7"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8"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9"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0"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1" name="Freeform 40"/>
              <p:cNvSpPr/>
              <p:nvPr/>
            </p:nvSpPr>
            <p:spPr bwMode="auto">
              <a:xfrm>
                <a:off x="8610599" y="4144967"/>
                <a:ext cx="496888" cy="433390"/>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grpSp>
          <p:nvGrpSpPr>
            <p:cNvPr id="17" name="组合 19"/>
            <p:cNvGrpSpPr/>
            <p:nvPr/>
          </p:nvGrpSpPr>
          <p:grpSpPr>
            <a:xfrm>
              <a:off x="5160946" y="3004669"/>
              <a:ext cx="301846" cy="482642"/>
              <a:chOff x="5452697" y="3283198"/>
              <a:chExt cx="428625" cy="685359"/>
            </a:xfrm>
            <a:grpFill/>
          </p:grpSpPr>
          <p:sp>
            <p:nvSpPr>
              <p:cNvPr id="52" name="Freeform 41"/>
              <p:cNvSpPr>
                <a:spLocks noEditPoints="1"/>
              </p:cNvSpPr>
              <p:nvPr/>
            </p:nvSpPr>
            <p:spPr bwMode="auto">
              <a:xfrm>
                <a:off x="5452697" y="3283198"/>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3" name="Freeform 43"/>
              <p:cNvSpPr/>
              <p:nvPr/>
            </p:nvSpPr>
            <p:spPr bwMode="auto">
              <a:xfrm>
                <a:off x="5530719" y="3643561"/>
                <a:ext cx="125178" cy="324996"/>
              </a:xfrm>
              <a:custGeom>
                <a:avLst/>
                <a:gdLst/>
                <a:ahLst/>
                <a:cxnLst/>
                <a:rect l="l" t="t" r="r" b="b"/>
                <a:pathLst>
                  <a:path w="125178" h="324996">
                    <a:moveTo>
                      <a:pt x="72791" y="0"/>
                    </a:moveTo>
                    <a:lnTo>
                      <a:pt x="125178" y="11112"/>
                    </a:lnTo>
                    <a:lnTo>
                      <a:pt x="110517" y="80314"/>
                    </a:lnTo>
                    <a:cubicBezTo>
                      <a:pt x="119190" y="88806"/>
                      <a:pt x="122294" y="101492"/>
                      <a:pt x="118669" y="114855"/>
                    </a:cubicBezTo>
                    <a:lnTo>
                      <a:pt x="81787" y="291533"/>
                    </a:lnTo>
                    <a:cubicBezTo>
                      <a:pt x="77447" y="313345"/>
                      <a:pt x="55752" y="328613"/>
                      <a:pt x="34056" y="324251"/>
                    </a:cubicBezTo>
                    <a:cubicBezTo>
                      <a:pt x="10190" y="317707"/>
                      <a:pt x="-4997" y="295895"/>
                      <a:pt x="1512" y="274083"/>
                    </a:cubicBezTo>
                    <a:cubicBezTo>
                      <a:pt x="38395" y="97406"/>
                      <a:pt x="38395" y="97406"/>
                      <a:pt x="38395" y="97406"/>
                    </a:cubicBezTo>
                    <a:cubicBezTo>
                      <a:pt x="40712" y="84594"/>
                      <a:pt x="47978" y="74891"/>
                      <a:pt x="57961" y="699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18" name="Freeform 44"/>
            <p:cNvSpPr/>
            <p:nvPr/>
          </p:nvSpPr>
          <p:spPr bwMode="auto">
            <a:xfrm>
              <a:off x="4375029" y="1184652"/>
              <a:ext cx="368922" cy="337620"/>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chemeClr val="accent6">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19" name="Freeform 45"/>
            <p:cNvSpPr>
              <a:spLocks noEditPoints="1"/>
            </p:cNvSpPr>
            <p:nvPr/>
          </p:nvSpPr>
          <p:spPr bwMode="auto">
            <a:xfrm>
              <a:off x="4265470" y="3058331"/>
              <a:ext cx="449415" cy="372277"/>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0" name="Freeform 46"/>
            <p:cNvSpPr>
              <a:spLocks noEditPoints="1"/>
            </p:cNvSpPr>
            <p:nvPr/>
          </p:nvSpPr>
          <p:spPr bwMode="auto">
            <a:xfrm>
              <a:off x="5060331" y="2317132"/>
              <a:ext cx="576861" cy="673004"/>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chemeClr val="tx2">
                <a:lumMod val="40000"/>
                <a:lumOff val="60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1" name="Freeform 47"/>
            <p:cNvSpPr>
              <a:spLocks noEditPoints="1"/>
            </p:cNvSpPr>
            <p:nvPr/>
          </p:nvSpPr>
          <p:spPr bwMode="auto">
            <a:xfrm>
              <a:off x="5497447" y="2513891"/>
              <a:ext cx="249303" cy="489661"/>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chemeClr val="accent3">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2" name="Freeform 48"/>
            <p:cNvSpPr>
              <a:spLocks noEditPoints="1"/>
            </p:cNvSpPr>
            <p:nvPr/>
          </p:nvSpPr>
          <p:spPr bwMode="auto">
            <a:xfrm>
              <a:off x="4627685" y="2576496"/>
              <a:ext cx="408051" cy="408051"/>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3" name="Freeform 49"/>
            <p:cNvSpPr/>
            <p:nvPr/>
          </p:nvSpPr>
          <p:spPr bwMode="auto">
            <a:xfrm>
              <a:off x="4702588" y="2706178"/>
              <a:ext cx="203466" cy="107323"/>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24" name="Group 126"/>
            <p:cNvGrpSpPr/>
            <p:nvPr/>
          </p:nvGrpSpPr>
          <p:grpSpPr>
            <a:xfrm>
              <a:off x="4790905" y="3101931"/>
              <a:ext cx="319733" cy="304081"/>
              <a:chOff x="8505825" y="3605213"/>
              <a:chExt cx="454025" cy="431800"/>
            </a:xfrm>
            <a:grpFill/>
          </p:grpSpPr>
          <p:sp>
            <p:nvSpPr>
              <p:cNvPr id="50"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1"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25" name="Freeform 52"/>
            <p:cNvSpPr/>
            <p:nvPr/>
          </p:nvSpPr>
          <p:spPr bwMode="auto">
            <a:xfrm>
              <a:off x="3814163" y="1273122"/>
              <a:ext cx="483950" cy="397374"/>
            </a:xfrm>
            <a:custGeom>
              <a:avLst/>
              <a:gdLst/>
              <a:ahLst/>
              <a:cxnLst/>
              <a:rect l="l" t="t" r="r" b="b"/>
              <a:pathLst>
                <a:path w="687216" h="564276">
                  <a:moveTo>
                    <a:pt x="570447" y="172822"/>
                  </a:moveTo>
                  <a:cubicBezTo>
                    <a:pt x="570447" y="172822"/>
                    <a:pt x="570447" y="172822"/>
                    <a:pt x="590062" y="201232"/>
                  </a:cubicBezTo>
                  <a:lnTo>
                    <a:pt x="154172" y="491889"/>
                  </a:lnTo>
                  <a:cubicBezTo>
                    <a:pt x="130198" y="509372"/>
                    <a:pt x="95327" y="500631"/>
                    <a:pt x="77892" y="474406"/>
                  </a:cubicBezTo>
                  <a:cubicBezTo>
                    <a:pt x="75712" y="472220"/>
                    <a:pt x="75712" y="472220"/>
                    <a:pt x="75712" y="470035"/>
                  </a:cubicBezTo>
                  <a:cubicBezTo>
                    <a:pt x="93148" y="478777"/>
                    <a:pt x="112763" y="478777"/>
                    <a:pt x="130198" y="467850"/>
                  </a:cubicBezTo>
                  <a:cubicBezTo>
                    <a:pt x="130198" y="467850"/>
                    <a:pt x="130198" y="467850"/>
                    <a:pt x="570447" y="172822"/>
                  </a:cubicBezTo>
                  <a:close/>
                  <a:moveTo>
                    <a:pt x="533073" y="67001"/>
                  </a:moveTo>
                  <a:cubicBezTo>
                    <a:pt x="491035" y="95040"/>
                    <a:pt x="376282" y="171580"/>
                    <a:pt x="63032" y="380515"/>
                  </a:cubicBezTo>
                  <a:cubicBezTo>
                    <a:pt x="28189" y="404534"/>
                    <a:pt x="21656" y="454757"/>
                    <a:pt x="47788" y="494062"/>
                  </a:cubicBezTo>
                  <a:cubicBezTo>
                    <a:pt x="73921" y="531183"/>
                    <a:pt x="124009" y="544285"/>
                    <a:pt x="158852" y="520265"/>
                  </a:cubicBezTo>
                  <a:cubicBezTo>
                    <a:pt x="158860" y="520260"/>
                    <a:pt x="160695" y="519030"/>
                    <a:pt x="626715" y="206824"/>
                  </a:cubicBezTo>
                  <a:cubicBezTo>
                    <a:pt x="578252" y="134460"/>
                    <a:pt x="549789" y="91961"/>
                    <a:pt x="533073" y="67001"/>
                  </a:cubicBezTo>
                  <a:close/>
                  <a:moveTo>
                    <a:pt x="530794" y="696"/>
                  </a:moveTo>
                  <a:cubicBezTo>
                    <a:pt x="535968" y="2059"/>
                    <a:pt x="540869" y="5328"/>
                    <a:pt x="544136" y="9687"/>
                  </a:cubicBezTo>
                  <a:cubicBezTo>
                    <a:pt x="683541" y="218914"/>
                    <a:pt x="683541" y="218914"/>
                    <a:pt x="683541" y="218914"/>
                  </a:cubicBezTo>
                  <a:cubicBezTo>
                    <a:pt x="690075" y="229811"/>
                    <a:pt x="687897" y="240708"/>
                    <a:pt x="677006" y="247247"/>
                  </a:cubicBezTo>
                  <a:cubicBezTo>
                    <a:pt x="668293" y="253785"/>
                    <a:pt x="655224" y="251606"/>
                    <a:pt x="650868" y="242888"/>
                  </a:cubicBezTo>
                  <a:lnTo>
                    <a:pt x="642540" y="230453"/>
                  </a:lnTo>
                  <a:lnTo>
                    <a:pt x="167563" y="548652"/>
                  </a:lnTo>
                  <a:cubicBezTo>
                    <a:pt x="121831" y="579222"/>
                    <a:pt x="54322" y="563937"/>
                    <a:pt x="19478" y="511531"/>
                  </a:cubicBezTo>
                  <a:cubicBezTo>
                    <a:pt x="-13188" y="459124"/>
                    <a:pt x="-4477" y="391433"/>
                    <a:pt x="43433" y="360862"/>
                  </a:cubicBezTo>
                  <a:cubicBezTo>
                    <a:pt x="43440" y="360857"/>
                    <a:pt x="45324" y="359590"/>
                    <a:pt x="516638" y="42461"/>
                  </a:cubicBezTo>
                  <a:lnTo>
                    <a:pt x="510204" y="32854"/>
                  </a:lnTo>
                  <a:cubicBezTo>
                    <a:pt x="509285" y="31481"/>
                    <a:pt x="509285" y="31481"/>
                    <a:pt x="509285" y="31481"/>
                  </a:cubicBezTo>
                  <a:cubicBezTo>
                    <a:pt x="502750" y="22763"/>
                    <a:pt x="504928" y="9687"/>
                    <a:pt x="515819" y="3148"/>
                  </a:cubicBezTo>
                  <a:cubicBezTo>
                    <a:pt x="520176" y="-121"/>
                    <a:pt x="525621" y="-666"/>
                    <a:pt x="530794" y="696"/>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6" name="Freeform 55"/>
            <p:cNvSpPr>
              <a:spLocks noEditPoints="1"/>
            </p:cNvSpPr>
            <p:nvPr/>
          </p:nvSpPr>
          <p:spPr bwMode="auto">
            <a:xfrm>
              <a:off x="3572343" y="1602764"/>
              <a:ext cx="209056" cy="366687"/>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chemeClr val="accent3">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7" name="Freeform 56"/>
            <p:cNvSpPr>
              <a:spLocks noEditPoints="1"/>
            </p:cNvSpPr>
            <p:nvPr/>
          </p:nvSpPr>
          <p:spPr bwMode="auto">
            <a:xfrm>
              <a:off x="3382292" y="2370794"/>
              <a:ext cx="391281" cy="4259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8" name="Freeform 57"/>
            <p:cNvSpPr>
              <a:spLocks noEditPoints="1"/>
            </p:cNvSpPr>
            <p:nvPr/>
          </p:nvSpPr>
          <p:spPr bwMode="auto">
            <a:xfrm>
              <a:off x="4825562" y="1269616"/>
              <a:ext cx="372277" cy="365569"/>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9" name="Freeform 58"/>
            <p:cNvSpPr>
              <a:spLocks noEditPoints="1"/>
            </p:cNvSpPr>
            <p:nvPr/>
          </p:nvSpPr>
          <p:spPr bwMode="auto">
            <a:xfrm>
              <a:off x="3510499" y="2794688"/>
              <a:ext cx="362215" cy="366687"/>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0" name="Rectangle 59"/>
            <p:cNvSpPr>
              <a:spLocks noChangeArrowheads="1"/>
            </p:cNvSpPr>
            <p:nvPr/>
          </p:nvSpPr>
          <p:spPr bwMode="auto">
            <a:xfrm>
              <a:off x="4916115" y="2004107"/>
              <a:ext cx="441589" cy="465066"/>
            </a:xfrm>
            <a:custGeom>
              <a:avLst/>
              <a:gdLst/>
              <a:ahLst/>
              <a:cxnLst/>
              <a:rect l="l" t="t" r="r" b="b"/>
              <a:pathLst>
                <a:path w="627063" h="660400">
                  <a:moveTo>
                    <a:pt x="0" y="628650"/>
                  </a:moveTo>
                  <a:lnTo>
                    <a:pt x="627063" y="628650"/>
                  </a:lnTo>
                  <a:lnTo>
                    <a:pt x="627063" y="660400"/>
                  </a:lnTo>
                  <a:lnTo>
                    <a:pt x="0" y="660400"/>
                  </a:lnTo>
                  <a:close/>
                  <a:moveTo>
                    <a:pt x="25400" y="565150"/>
                  </a:moveTo>
                  <a:lnTo>
                    <a:pt x="601663" y="565150"/>
                  </a:lnTo>
                  <a:lnTo>
                    <a:pt x="601663" y="596900"/>
                  </a:lnTo>
                  <a:lnTo>
                    <a:pt x="25400" y="596900"/>
                  </a:lnTo>
                  <a:close/>
                  <a:moveTo>
                    <a:pt x="438150" y="254000"/>
                  </a:moveTo>
                  <a:lnTo>
                    <a:pt x="557213" y="254000"/>
                  </a:lnTo>
                  <a:lnTo>
                    <a:pt x="557213" y="285750"/>
                  </a:lnTo>
                  <a:lnTo>
                    <a:pt x="534988" y="285750"/>
                  </a:lnTo>
                  <a:lnTo>
                    <a:pt x="534988" y="500062"/>
                  </a:lnTo>
                  <a:lnTo>
                    <a:pt x="557213" y="500062"/>
                  </a:lnTo>
                  <a:lnTo>
                    <a:pt x="557213" y="531812"/>
                  </a:lnTo>
                  <a:lnTo>
                    <a:pt x="438150" y="531812"/>
                  </a:lnTo>
                  <a:lnTo>
                    <a:pt x="438150" y="500062"/>
                  </a:lnTo>
                  <a:lnTo>
                    <a:pt x="458788" y="500062"/>
                  </a:lnTo>
                  <a:lnTo>
                    <a:pt x="458788" y="285750"/>
                  </a:lnTo>
                  <a:lnTo>
                    <a:pt x="438150" y="285750"/>
                  </a:lnTo>
                  <a:close/>
                  <a:moveTo>
                    <a:pt x="252413" y="254000"/>
                  </a:moveTo>
                  <a:lnTo>
                    <a:pt x="374651" y="254000"/>
                  </a:lnTo>
                  <a:lnTo>
                    <a:pt x="374651" y="285750"/>
                  </a:lnTo>
                  <a:lnTo>
                    <a:pt x="352426" y="285750"/>
                  </a:lnTo>
                  <a:lnTo>
                    <a:pt x="352426" y="500062"/>
                  </a:lnTo>
                  <a:lnTo>
                    <a:pt x="374651" y="500062"/>
                  </a:lnTo>
                  <a:lnTo>
                    <a:pt x="374651" y="531812"/>
                  </a:lnTo>
                  <a:lnTo>
                    <a:pt x="252413" y="531812"/>
                  </a:lnTo>
                  <a:lnTo>
                    <a:pt x="252413" y="500062"/>
                  </a:lnTo>
                  <a:lnTo>
                    <a:pt x="274638" y="500062"/>
                  </a:lnTo>
                  <a:lnTo>
                    <a:pt x="274638" y="285750"/>
                  </a:lnTo>
                  <a:lnTo>
                    <a:pt x="252413" y="285750"/>
                  </a:lnTo>
                  <a:close/>
                  <a:moveTo>
                    <a:pt x="69850" y="254000"/>
                  </a:moveTo>
                  <a:lnTo>
                    <a:pt x="192088" y="254000"/>
                  </a:lnTo>
                  <a:lnTo>
                    <a:pt x="192088" y="285750"/>
                  </a:lnTo>
                  <a:lnTo>
                    <a:pt x="169863" y="285750"/>
                  </a:lnTo>
                  <a:lnTo>
                    <a:pt x="169863" y="500062"/>
                  </a:lnTo>
                  <a:lnTo>
                    <a:pt x="192088" y="500062"/>
                  </a:lnTo>
                  <a:lnTo>
                    <a:pt x="192088" y="531812"/>
                  </a:lnTo>
                  <a:lnTo>
                    <a:pt x="69850" y="531812"/>
                  </a:lnTo>
                  <a:lnTo>
                    <a:pt x="69850" y="500062"/>
                  </a:lnTo>
                  <a:lnTo>
                    <a:pt x="90488" y="500062"/>
                  </a:lnTo>
                  <a:lnTo>
                    <a:pt x="90488" y="285750"/>
                  </a:lnTo>
                  <a:lnTo>
                    <a:pt x="69850" y="285750"/>
                  </a:lnTo>
                  <a:close/>
                  <a:moveTo>
                    <a:pt x="312738" y="0"/>
                  </a:moveTo>
                  <a:lnTo>
                    <a:pt x="601663" y="184150"/>
                  </a:lnTo>
                  <a:lnTo>
                    <a:pt x="601663" y="215900"/>
                  </a:lnTo>
                  <a:lnTo>
                    <a:pt x="25400" y="215900"/>
                  </a:lnTo>
                  <a:lnTo>
                    <a:pt x="25400" y="18415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1" name="Freeform 72"/>
            <p:cNvSpPr>
              <a:spLocks noEditPoints="1"/>
            </p:cNvSpPr>
            <p:nvPr/>
          </p:nvSpPr>
          <p:spPr bwMode="auto">
            <a:xfrm>
              <a:off x="3818291" y="2121491"/>
              <a:ext cx="563445" cy="367805"/>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2" name="Freeform 73"/>
            <p:cNvSpPr>
              <a:spLocks noEditPoints="1"/>
            </p:cNvSpPr>
            <p:nvPr/>
          </p:nvSpPr>
          <p:spPr bwMode="auto">
            <a:xfrm>
              <a:off x="5061448" y="2525070"/>
              <a:ext cx="131918" cy="230297"/>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3" name="Freeform 74"/>
            <p:cNvSpPr>
              <a:spLocks noEditPoints="1"/>
            </p:cNvSpPr>
            <p:nvPr/>
          </p:nvSpPr>
          <p:spPr bwMode="auto">
            <a:xfrm>
              <a:off x="3909963" y="1735800"/>
              <a:ext cx="264954" cy="32420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chemeClr val="tx1"/>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4" name="Freeform 75"/>
            <p:cNvSpPr>
              <a:spLocks noEditPoints="1"/>
            </p:cNvSpPr>
            <p:nvPr/>
          </p:nvSpPr>
          <p:spPr bwMode="auto">
            <a:xfrm>
              <a:off x="4419747" y="2076773"/>
              <a:ext cx="401343" cy="402461"/>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chemeClr val="tx1"/>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5" name="Freeform 76"/>
            <p:cNvSpPr>
              <a:spLocks noEditPoints="1"/>
            </p:cNvSpPr>
            <p:nvPr/>
          </p:nvSpPr>
          <p:spPr bwMode="auto">
            <a:xfrm>
              <a:off x="4019522" y="2595501"/>
              <a:ext cx="452769" cy="343210"/>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chemeClr val="accent5">
                <a:lumMod val="60000"/>
                <a:lumOff val="40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6" name="Freeform 77"/>
            <p:cNvSpPr/>
            <p:nvPr/>
          </p:nvSpPr>
          <p:spPr bwMode="auto">
            <a:xfrm>
              <a:off x="4217399" y="2063358"/>
              <a:ext cx="150923" cy="141980"/>
            </a:xfrm>
            <a:custGeom>
              <a:avLst/>
              <a:gdLst/>
              <a:ahLst/>
              <a:cxnLst/>
              <a:rect l="l" t="t" r="r" b="b"/>
              <a:pathLst>
                <a:path w="214313" h="201613">
                  <a:moveTo>
                    <a:pt x="123532" y="0"/>
                  </a:moveTo>
                  <a:cubicBezTo>
                    <a:pt x="153988" y="6443"/>
                    <a:pt x="153988" y="6443"/>
                    <a:pt x="153988" y="6443"/>
                  </a:cubicBezTo>
                  <a:cubicBezTo>
                    <a:pt x="131738" y="18272"/>
                    <a:pt x="116220" y="31430"/>
                    <a:pt x="114012" y="54113"/>
                  </a:cubicBezTo>
                  <a:cubicBezTo>
                    <a:pt x="123594" y="45673"/>
                    <a:pt x="136504" y="41275"/>
                    <a:pt x="150894" y="41275"/>
                  </a:cubicBezTo>
                  <a:cubicBezTo>
                    <a:pt x="185884" y="41275"/>
                    <a:pt x="214313" y="69443"/>
                    <a:pt x="214313" y="104110"/>
                  </a:cubicBezTo>
                  <a:cubicBezTo>
                    <a:pt x="214313" y="138778"/>
                    <a:pt x="192445" y="201613"/>
                    <a:pt x="111530" y="201613"/>
                  </a:cubicBezTo>
                  <a:cubicBezTo>
                    <a:pt x="32803" y="201613"/>
                    <a:pt x="0" y="143111"/>
                    <a:pt x="0" y="104110"/>
                  </a:cubicBezTo>
                  <a:cubicBezTo>
                    <a:pt x="0" y="69443"/>
                    <a:pt x="28429" y="41275"/>
                    <a:pt x="65606" y="41275"/>
                  </a:cubicBezTo>
                  <a:cubicBezTo>
                    <a:pt x="79337" y="41275"/>
                    <a:pt x="93069" y="46505"/>
                    <a:pt x="103174" y="55959"/>
                  </a:cubicBezTo>
                  <a:cubicBezTo>
                    <a:pt x="99547" y="35519"/>
                    <a:pt x="108208" y="15128"/>
                    <a:pt x="1235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7" name="Freeform 79"/>
            <p:cNvSpPr>
              <a:spLocks noEditPoints="1"/>
            </p:cNvSpPr>
            <p:nvPr/>
          </p:nvSpPr>
          <p:spPr bwMode="auto">
            <a:xfrm>
              <a:off x="4049707" y="3004669"/>
              <a:ext cx="158748" cy="220236"/>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8" name="Freeform 80"/>
            <p:cNvSpPr>
              <a:spLocks noEditPoints="1"/>
            </p:cNvSpPr>
            <p:nvPr/>
          </p:nvSpPr>
          <p:spPr bwMode="auto">
            <a:xfrm>
              <a:off x="5269386" y="1875543"/>
              <a:ext cx="198995" cy="218000"/>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9" name="Freeform 81"/>
            <p:cNvSpPr>
              <a:spLocks noEditPoints="1"/>
            </p:cNvSpPr>
            <p:nvPr/>
          </p:nvSpPr>
          <p:spPr bwMode="auto">
            <a:xfrm>
              <a:off x="4274414" y="1582641"/>
              <a:ext cx="300728" cy="432646"/>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40" name="组合 42"/>
            <p:cNvGrpSpPr/>
            <p:nvPr/>
          </p:nvGrpSpPr>
          <p:grpSpPr>
            <a:xfrm>
              <a:off x="4071749" y="1521154"/>
              <a:ext cx="268624" cy="159074"/>
              <a:chOff x="3906022" y="1176586"/>
              <a:chExt cx="381450" cy="225888"/>
            </a:xfrm>
            <a:grpFill/>
          </p:grpSpPr>
          <p:sp>
            <p:nvSpPr>
              <p:cNvPr id="48" name="Freeform 82"/>
              <p:cNvSpPr>
                <a:spLocks noEditPoints="1"/>
              </p:cNvSpPr>
              <p:nvPr/>
            </p:nvSpPr>
            <p:spPr bwMode="auto">
              <a:xfrm>
                <a:off x="4041409" y="1176586"/>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9" name="Freeform 83"/>
              <p:cNvSpPr/>
              <p:nvPr/>
            </p:nvSpPr>
            <p:spPr bwMode="auto">
              <a:xfrm>
                <a:off x="3906022" y="1306760"/>
                <a:ext cx="173487" cy="95714"/>
              </a:xfrm>
              <a:custGeom>
                <a:avLst/>
                <a:gdLst/>
                <a:ahLst/>
                <a:cxnLst/>
                <a:rect l="l" t="t" r="r" b="b"/>
                <a:pathLst>
                  <a:path w="173487" h="95714">
                    <a:moveTo>
                      <a:pt x="163962" y="0"/>
                    </a:moveTo>
                    <a:lnTo>
                      <a:pt x="173487" y="28575"/>
                    </a:lnTo>
                    <a:lnTo>
                      <a:pt x="137515" y="43318"/>
                    </a:lnTo>
                    <a:cubicBezTo>
                      <a:pt x="136150" y="49800"/>
                      <a:pt x="130924" y="54835"/>
                      <a:pt x="123706" y="57228"/>
                    </a:cubicBezTo>
                    <a:lnTo>
                      <a:pt x="32152" y="94088"/>
                    </a:lnTo>
                    <a:cubicBezTo>
                      <a:pt x="19073" y="98425"/>
                      <a:pt x="5994" y="94088"/>
                      <a:pt x="1635" y="81079"/>
                    </a:cubicBezTo>
                    <a:cubicBezTo>
                      <a:pt x="-2725" y="70237"/>
                      <a:pt x="1635" y="55059"/>
                      <a:pt x="14714" y="50723"/>
                    </a:cubicBezTo>
                    <a:cubicBezTo>
                      <a:pt x="106268" y="13862"/>
                      <a:pt x="106268" y="13862"/>
                      <a:pt x="106268" y="13862"/>
                    </a:cubicBezTo>
                    <a:cubicBezTo>
                      <a:pt x="113196" y="11564"/>
                      <a:pt x="120124" y="12309"/>
                      <a:pt x="125583" y="154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41" name="Freeform 85"/>
            <p:cNvSpPr>
              <a:spLocks noEditPoints="1"/>
            </p:cNvSpPr>
            <p:nvPr/>
          </p:nvSpPr>
          <p:spPr bwMode="auto">
            <a:xfrm>
              <a:off x="4010578" y="2435635"/>
              <a:ext cx="314143" cy="111795"/>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2" name="Freeform 86"/>
            <p:cNvSpPr/>
            <p:nvPr/>
          </p:nvSpPr>
          <p:spPr bwMode="auto">
            <a:xfrm>
              <a:off x="5316794" y="2717168"/>
              <a:ext cx="175774" cy="224481"/>
            </a:xfrm>
            <a:custGeom>
              <a:avLst/>
              <a:gdLst/>
              <a:ahLst/>
              <a:cxnLst/>
              <a:rect l="l" t="t" r="r" b="b"/>
              <a:pathLst>
                <a:path w="249602" h="318766">
                  <a:moveTo>
                    <a:pt x="191061" y="63768"/>
                  </a:moveTo>
                  <a:cubicBezTo>
                    <a:pt x="191061" y="63768"/>
                    <a:pt x="191061" y="63768"/>
                    <a:pt x="192696" y="64860"/>
                  </a:cubicBezTo>
                  <a:lnTo>
                    <a:pt x="204142" y="72499"/>
                  </a:lnTo>
                  <a:lnTo>
                    <a:pt x="77692" y="277684"/>
                  </a:lnTo>
                  <a:cubicBezTo>
                    <a:pt x="71152" y="288598"/>
                    <a:pt x="55890" y="290781"/>
                    <a:pt x="42809" y="284233"/>
                  </a:cubicBezTo>
                  <a:cubicBezTo>
                    <a:pt x="42809" y="282058"/>
                    <a:pt x="40645" y="282050"/>
                    <a:pt x="40629" y="282050"/>
                  </a:cubicBezTo>
                  <a:cubicBezTo>
                    <a:pt x="49350" y="282050"/>
                    <a:pt x="58071" y="277684"/>
                    <a:pt x="62431" y="271136"/>
                  </a:cubicBezTo>
                  <a:cubicBezTo>
                    <a:pt x="62431" y="271136"/>
                    <a:pt x="62431" y="271136"/>
                    <a:pt x="191061" y="63768"/>
                  </a:cubicBezTo>
                  <a:close/>
                  <a:moveTo>
                    <a:pt x="155381" y="28336"/>
                  </a:moveTo>
                  <a:cubicBezTo>
                    <a:pt x="142834" y="48499"/>
                    <a:pt x="109214" y="102523"/>
                    <a:pt x="19135" y="247273"/>
                  </a:cubicBezTo>
                  <a:cubicBezTo>
                    <a:pt x="10425" y="264702"/>
                    <a:pt x="16957" y="286489"/>
                    <a:pt x="34378" y="297383"/>
                  </a:cubicBezTo>
                  <a:cubicBezTo>
                    <a:pt x="51798" y="308276"/>
                    <a:pt x="75751" y="303919"/>
                    <a:pt x="84461" y="288668"/>
                  </a:cubicBezTo>
                  <a:cubicBezTo>
                    <a:pt x="84466" y="288660"/>
                    <a:pt x="85270" y="287369"/>
                    <a:pt x="220979" y="69295"/>
                  </a:cubicBezTo>
                  <a:cubicBezTo>
                    <a:pt x="186854" y="47988"/>
                    <a:pt x="166969" y="35571"/>
                    <a:pt x="155381" y="28336"/>
                  </a:cubicBezTo>
                  <a:close/>
                  <a:moveTo>
                    <a:pt x="150023" y="852"/>
                  </a:moveTo>
                  <a:cubicBezTo>
                    <a:pt x="247438" y="61679"/>
                    <a:pt x="247438" y="61679"/>
                    <a:pt x="247438" y="61679"/>
                  </a:cubicBezTo>
                  <a:lnTo>
                    <a:pt x="249602" y="74713"/>
                  </a:lnTo>
                  <a:cubicBezTo>
                    <a:pt x="247438" y="79058"/>
                    <a:pt x="240943" y="81230"/>
                    <a:pt x="236614" y="79058"/>
                  </a:cubicBezTo>
                  <a:lnTo>
                    <a:pt x="231799" y="76051"/>
                  </a:lnTo>
                  <a:lnTo>
                    <a:pt x="95349" y="297383"/>
                  </a:lnTo>
                  <a:cubicBezTo>
                    <a:pt x="80106" y="319170"/>
                    <a:pt x="49621" y="325706"/>
                    <a:pt x="25667" y="310455"/>
                  </a:cubicBezTo>
                  <a:cubicBezTo>
                    <a:pt x="1714" y="295204"/>
                    <a:pt x="-6996" y="264702"/>
                    <a:pt x="6070" y="242915"/>
                  </a:cubicBezTo>
                  <a:cubicBezTo>
                    <a:pt x="6075" y="242907"/>
                    <a:pt x="6888" y="241608"/>
                    <a:pt x="144581" y="21592"/>
                  </a:cubicBezTo>
                  <a:lnTo>
                    <a:pt x="139872" y="18651"/>
                  </a:lnTo>
                  <a:cubicBezTo>
                    <a:pt x="139199" y="18231"/>
                    <a:pt x="139199" y="18231"/>
                    <a:pt x="139199" y="18231"/>
                  </a:cubicBezTo>
                  <a:cubicBezTo>
                    <a:pt x="134869" y="13887"/>
                    <a:pt x="132704" y="9542"/>
                    <a:pt x="137034" y="5197"/>
                  </a:cubicBezTo>
                  <a:cubicBezTo>
                    <a:pt x="139199" y="852"/>
                    <a:pt x="145693" y="-1320"/>
                    <a:pt x="150023" y="8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3" name="Freeform 89"/>
            <p:cNvSpPr>
              <a:spLocks noEditPoints="1"/>
            </p:cNvSpPr>
            <p:nvPr/>
          </p:nvSpPr>
          <p:spPr bwMode="auto">
            <a:xfrm>
              <a:off x="5077099" y="1852067"/>
              <a:ext cx="156513" cy="114031"/>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4" name="Freeform 90"/>
            <p:cNvSpPr/>
            <p:nvPr/>
          </p:nvSpPr>
          <p:spPr bwMode="auto">
            <a:xfrm>
              <a:off x="3765034" y="2593685"/>
              <a:ext cx="148738" cy="189060"/>
            </a:xfrm>
            <a:custGeom>
              <a:avLst/>
              <a:gdLst/>
              <a:ahLst/>
              <a:cxnLst/>
              <a:rect l="l" t="t" r="r" b="b"/>
              <a:pathLst>
                <a:path w="211210" h="268468">
                  <a:moveTo>
                    <a:pt x="50027" y="54967"/>
                  </a:moveTo>
                  <a:cubicBezTo>
                    <a:pt x="159168" y="229593"/>
                    <a:pt x="159168" y="229593"/>
                    <a:pt x="159168" y="229593"/>
                  </a:cubicBezTo>
                  <a:cubicBezTo>
                    <a:pt x="163533" y="236141"/>
                    <a:pt x="170082" y="240507"/>
                    <a:pt x="178813" y="240507"/>
                  </a:cubicBezTo>
                  <a:cubicBezTo>
                    <a:pt x="165716" y="247055"/>
                    <a:pt x="152619" y="244872"/>
                    <a:pt x="146071" y="233958"/>
                  </a:cubicBezTo>
                  <a:lnTo>
                    <a:pt x="39113" y="61516"/>
                  </a:lnTo>
                  <a:lnTo>
                    <a:pt x="48663" y="55786"/>
                  </a:lnTo>
                  <a:cubicBezTo>
                    <a:pt x="50027" y="54967"/>
                    <a:pt x="50027" y="54967"/>
                    <a:pt x="50027" y="54967"/>
                  </a:cubicBezTo>
                  <a:close/>
                  <a:moveTo>
                    <a:pt x="78726" y="22170"/>
                  </a:moveTo>
                  <a:cubicBezTo>
                    <a:pt x="68914" y="28428"/>
                    <a:pt x="52336" y="39001"/>
                    <a:pt x="24325" y="56864"/>
                  </a:cubicBezTo>
                  <a:cubicBezTo>
                    <a:pt x="138708" y="243686"/>
                    <a:pt x="138708" y="243686"/>
                    <a:pt x="138708" y="243686"/>
                  </a:cubicBezTo>
                  <a:cubicBezTo>
                    <a:pt x="147397" y="256696"/>
                    <a:pt x="166949" y="261032"/>
                    <a:pt x="182155" y="250191"/>
                  </a:cubicBezTo>
                  <a:cubicBezTo>
                    <a:pt x="199534" y="241518"/>
                    <a:pt x="203879" y="222003"/>
                    <a:pt x="195189" y="208993"/>
                  </a:cubicBezTo>
                  <a:cubicBezTo>
                    <a:pt x="116041" y="82030"/>
                    <a:pt x="88388" y="37669"/>
                    <a:pt x="78726" y="22170"/>
                  </a:cubicBezTo>
                  <a:close/>
                  <a:moveTo>
                    <a:pt x="86468" y="0"/>
                  </a:moveTo>
                  <a:lnTo>
                    <a:pt x="97276" y="2182"/>
                  </a:lnTo>
                  <a:cubicBezTo>
                    <a:pt x="99438" y="6548"/>
                    <a:pt x="97276" y="10914"/>
                    <a:pt x="92953" y="13097"/>
                  </a:cubicBezTo>
                  <a:cubicBezTo>
                    <a:pt x="92950" y="13099"/>
                    <a:pt x="92839" y="13170"/>
                    <a:pt x="89360" y="15389"/>
                  </a:cubicBezTo>
                  <a:cubicBezTo>
                    <a:pt x="206051" y="204657"/>
                    <a:pt x="206051" y="204657"/>
                    <a:pt x="206051" y="204657"/>
                  </a:cubicBezTo>
                  <a:cubicBezTo>
                    <a:pt x="216913" y="224171"/>
                    <a:pt x="210396" y="248023"/>
                    <a:pt x="188672" y="261032"/>
                  </a:cubicBezTo>
                  <a:cubicBezTo>
                    <a:pt x="169121" y="274042"/>
                    <a:pt x="143053" y="269706"/>
                    <a:pt x="132191" y="250191"/>
                  </a:cubicBezTo>
                  <a:lnTo>
                    <a:pt x="16194" y="62050"/>
                  </a:lnTo>
                  <a:lnTo>
                    <a:pt x="10808" y="65484"/>
                  </a:lnTo>
                  <a:cubicBezTo>
                    <a:pt x="6485" y="67667"/>
                    <a:pt x="2161" y="67667"/>
                    <a:pt x="0" y="63302"/>
                  </a:cubicBezTo>
                  <a:lnTo>
                    <a:pt x="2161" y="52387"/>
                  </a:lnTo>
                  <a:cubicBezTo>
                    <a:pt x="2167" y="52384"/>
                    <a:pt x="2823" y="51976"/>
                    <a:pt x="864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5" name="Freeform 93"/>
            <p:cNvSpPr>
              <a:spLocks noEditPoints="1"/>
            </p:cNvSpPr>
            <p:nvPr/>
          </p:nvSpPr>
          <p:spPr bwMode="auto">
            <a:xfrm>
              <a:off x="4730536" y="3761519"/>
              <a:ext cx="154277" cy="168810"/>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6" name="Freeform 94"/>
            <p:cNvSpPr/>
            <p:nvPr/>
          </p:nvSpPr>
          <p:spPr bwMode="auto">
            <a:xfrm>
              <a:off x="4535244" y="2520598"/>
              <a:ext cx="117035" cy="183343"/>
            </a:xfrm>
            <a:custGeom>
              <a:avLst/>
              <a:gdLst/>
              <a:ahLst/>
              <a:cxnLst/>
              <a:rect l="l" t="t" r="r" b="b"/>
              <a:pathLst>
                <a:path w="166192" h="260350">
                  <a:moveTo>
                    <a:pt x="92" y="0"/>
                  </a:moveTo>
                  <a:cubicBezTo>
                    <a:pt x="4441" y="0"/>
                    <a:pt x="24006" y="30257"/>
                    <a:pt x="24023" y="30284"/>
                  </a:cubicBezTo>
                  <a:cubicBezTo>
                    <a:pt x="24034" y="30340"/>
                    <a:pt x="43277" y="127286"/>
                    <a:pt x="52204" y="172261"/>
                  </a:cubicBezTo>
                  <a:lnTo>
                    <a:pt x="134442" y="52387"/>
                  </a:lnTo>
                  <a:lnTo>
                    <a:pt x="166192" y="31750"/>
                  </a:lnTo>
                  <a:lnTo>
                    <a:pt x="151905" y="65087"/>
                  </a:lnTo>
                  <a:lnTo>
                    <a:pt x="63303" y="194237"/>
                  </a:lnTo>
                  <a:cubicBezTo>
                    <a:pt x="71240" y="198484"/>
                    <a:pt x="74862" y="207759"/>
                    <a:pt x="73516" y="217034"/>
                  </a:cubicBezTo>
                  <a:cubicBezTo>
                    <a:pt x="69566" y="230635"/>
                    <a:pt x="56711" y="240732"/>
                    <a:pt x="42955" y="239618"/>
                  </a:cubicBezTo>
                  <a:cubicBezTo>
                    <a:pt x="39420" y="256117"/>
                    <a:pt x="39420" y="256117"/>
                    <a:pt x="39420" y="256117"/>
                  </a:cubicBezTo>
                  <a:cubicBezTo>
                    <a:pt x="39420" y="258233"/>
                    <a:pt x="37152" y="260350"/>
                    <a:pt x="34884" y="260350"/>
                  </a:cubicBezTo>
                  <a:lnTo>
                    <a:pt x="30348" y="254000"/>
                  </a:lnTo>
                  <a:lnTo>
                    <a:pt x="32370" y="237018"/>
                  </a:lnTo>
                  <a:cubicBezTo>
                    <a:pt x="20032" y="233829"/>
                    <a:pt x="12550" y="221123"/>
                    <a:pt x="14395" y="208416"/>
                  </a:cubicBezTo>
                  <a:cubicBezTo>
                    <a:pt x="17125" y="197670"/>
                    <a:pt x="24111" y="190274"/>
                    <a:pt x="33268" y="188138"/>
                  </a:cubicBezTo>
                  <a:cubicBezTo>
                    <a:pt x="26141" y="150043"/>
                    <a:pt x="-1807"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7" name="Freeform 98"/>
            <p:cNvSpPr>
              <a:spLocks noEditPoints="1"/>
            </p:cNvSpPr>
            <p:nvPr/>
          </p:nvSpPr>
          <p:spPr bwMode="auto">
            <a:xfrm>
              <a:off x="4519244" y="1549103"/>
              <a:ext cx="155395" cy="166574"/>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73" name="Rectangle 72"/>
          <p:cNvSpPr/>
          <p:nvPr/>
        </p:nvSpPr>
        <p:spPr>
          <a:xfrm>
            <a:off x="293978" y="5561323"/>
            <a:ext cx="11229392" cy="1052596"/>
          </a:xfrm>
          <a:prstGeom prst="rect">
            <a:avLst/>
          </a:prstGeom>
        </p:spPr>
        <p:txBody>
          <a:bodyPr wrap="square">
            <a:spAutoFit/>
          </a:bodyPr>
          <a:lstStyle/>
          <a:p>
            <a:pPr algn="just" defTabSz="457200">
              <a:lnSpc>
                <a:spcPct val="130000"/>
              </a:lnSpc>
            </a:pPr>
            <a:r>
              <a:rPr lang="vi-VN" sz="2400" dirty="0">
                <a:solidFill>
                  <a:prstClr val="white"/>
                </a:solidFill>
                <a:latin typeface="Amazone" panose="03020702060507090A04" pitchFamily="66" charset="0"/>
                <a:ea typeface="Alannah" pitchFamily="2" charset="-128"/>
                <a:cs typeface="Alannah" pitchFamily="2" charset="-128"/>
              </a:rPr>
              <a:t>Nhiều công trình của các nhà khoa học đã đề ra các cách phân loại các nguyên tố hoặc tìm ra một vài quy tắc biến đổi tính chất của chúng. Sau đây là một vài cách phân loại trước Mendeleev</a:t>
            </a:r>
            <a:endParaRPr lang="en-US" sz="2400" dirty="0">
              <a:solidFill>
                <a:prstClr val="white"/>
              </a:solidFill>
              <a:latin typeface="Amazone" panose="03020702060507090A04" pitchFamily="66" charset="0"/>
              <a:ea typeface="Alannah" pitchFamily="2" charset="-128"/>
              <a:cs typeface="Alannah" pitchFamily="2" charset="-128"/>
            </a:endParaRPr>
          </a:p>
        </p:txBody>
      </p:sp>
      <p:grpSp>
        <p:nvGrpSpPr>
          <p:cNvPr id="78" name="Group 77"/>
          <p:cNvGrpSpPr/>
          <p:nvPr/>
        </p:nvGrpSpPr>
        <p:grpSpPr>
          <a:xfrm>
            <a:off x="985044" y="1653766"/>
            <a:ext cx="5316850" cy="1835912"/>
            <a:chOff x="293536" y="1767020"/>
            <a:chExt cx="5316850" cy="1835912"/>
          </a:xfrm>
        </p:grpSpPr>
        <p:sp>
          <p:nvSpPr>
            <p:cNvPr id="74" name="Rectangle 73"/>
            <p:cNvSpPr/>
            <p:nvPr/>
          </p:nvSpPr>
          <p:spPr>
            <a:xfrm>
              <a:off x="518129" y="2227020"/>
              <a:ext cx="5092257" cy="1375912"/>
            </a:xfrm>
            <a:prstGeom prst="rect">
              <a:avLst/>
            </a:prstGeom>
            <a:solidFill>
              <a:srgbClr val="00206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30000"/>
                </a:lnSpc>
              </a:pP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Tìm cách hệ thống hoá các tài liệu thực nghiệm, phân loại các nguyên tố hoá học.</a:t>
              </a:r>
            </a:p>
          </p:txBody>
        </p:sp>
        <p:sp>
          <p:nvSpPr>
            <p:cNvPr id="76" name="Rectangle 75"/>
            <p:cNvSpPr/>
            <p:nvPr/>
          </p:nvSpPr>
          <p:spPr>
            <a:xfrm>
              <a:off x="293536" y="1767020"/>
              <a:ext cx="1516858" cy="584094"/>
            </a:xfrm>
            <a:prstGeom prst="rect">
              <a:avLst/>
            </a:prstGeom>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white"/>
                  </a:solidFill>
                </a:rPr>
                <a:t>01</a:t>
              </a:r>
            </a:p>
          </p:txBody>
        </p:sp>
      </p:grpSp>
      <p:grpSp>
        <p:nvGrpSpPr>
          <p:cNvPr id="79" name="Group 78"/>
          <p:cNvGrpSpPr/>
          <p:nvPr/>
        </p:nvGrpSpPr>
        <p:grpSpPr>
          <a:xfrm>
            <a:off x="2915216" y="3646128"/>
            <a:ext cx="6098340" cy="1648749"/>
            <a:chOff x="1391216" y="3646128"/>
            <a:chExt cx="6098340" cy="1648749"/>
          </a:xfrm>
        </p:grpSpPr>
        <p:sp>
          <p:nvSpPr>
            <p:cNvPr id="75" name="Rectangle 74"/>
            <p:cNvSpPr/>
            <p:nvPr/>
          </p:nvSpPr>
          <p:spPr>
            <a:xfrm>
              <a:off x="2165482" y="4039061"/>
              <a:ext cx="5324074" cy="1255816"/>
            </a:xfrm>
            <a:prstGeom prst="rect">
              <a:avLst/>
            </a:prstGeom>
            <a:solidFill>
              <a:schemeClr val="accent3">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30000"/>
                </a:lnSpc>
              </a:pP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Tìm ra một quy luật chung chi phối tính chất của các nguyên tố.</a:t>
              </a:r>
            </a:p>
          </p:txBody>
        </p:sp>
        <p:sp>
          <p:nvSpPr>
            <p:cNvPr id="77" name="Rectangle 76"/>
            <p:cNvSpPr/>
            <p:nvPr/>
          </p:nvSpPr>
          <p:spPr>
            <a:xfrm>
              <a:off x="1391216" y="3646128"/>
              <a:ext cx="1489889" cy="522654"/>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white"/>
                  </a:solidFill>
                </a:rPr>
                <a:t>02</a:t>
              </a:r>
            </a:p>
          </p:txBody>
        </p:sp>
      </p:grpSp>
      <p:sp>
        <p:nvSpPr>
          <p:cNvPr id="81" name="TextBox 80"/>
          <p:cNvSpPr txBox="1"/>
          <p:nvPr/>
        </p:nvSpPr>
        <p:spPr>
          <a:xfrm>
            <a:off x="514321" y="663515"/>
            <a:ext cx="4628047" cy="923330"/>
          </a:xfrm>
          <a:prstGeom prst="rect">
            <a:avLst/>
          </a:prstGeom>
          <a:noFill/>
        </p:spPr>
        <p:txBody>
          <a:bodyPr wrap="square" rtlCol="0">
            <a:spAutoFit/>
          </a:bodyPr>
          <a:lstStyle/>
          <a:p>
            <a:pPr defTabSz="457200"/>
            <a:r>
              <a:rPr lang="en-US" sz="5400" b="1" dirty="0">
                <a:solidFill>
                  <a:srgbClr val="FFFF00"/>
                </a:solidFill>
                <a:latin typeface="#9Slide03 SFU DIN EngAlt" panose="00000400000000000000" pitchFamily="2" charset="0"/>
              </a:rPr>
              <a:t>NGUỒN GỐC RA ĐỜI</a:t>
            </a:r>
          </a:p>
        </p:txBody>
      </p:sp>
    </p:spTree>
    <p:extLst>
      <p:ext uri="{BB962C8B-B14F-4D97-AF65-F5344CB8AC3E}">
        <p14:creationId xmlns:p14="http://schemas.microsoft.com/office/powerpoint/2010/main" val="2407941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barn(inVertical)">
                                      <p:cBhvr>
                                        <p:cTn id="21" dur="500"/>
                                        <p:tgtEl>
                                          <p:spTgt spid="7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3"/>
                                        </p:tgtEl>
                                        <p:attrNameLst>
                                          <p:attrName>style.visibility</p:attrName>
                                        </p:attrNameLst>
                                      </p:cBhvr>
                                      <p:to>
                                        <p:strVal val="visible"/>
                                      </p:to>
                                    </p:set>
                                    <p:anim calcmode="lin" valueType="num">
                                      <p:cBhvr additive="base">
                                        <p:cTn id="26" dur="500" fill="hold"/>
                                        <p:tgtEl>
                                          <p:spTgt spid="73"/>
                                        </p:tgtEl>
                                        <p:attrNameLst>
                                          <p:attrName>ppt_x</p:attrName>
                                        </p:attrNameLst>
                                      </p:cBhvr>
                                      <p:tavLst>
                                        <p:tav tm="0">
                                          <p:val>
                                            <p:strVal val="#ppt_x"/>
                                          </p:val>
                                        </p:tav>
                                        <p:tav tm="100000">
                                          <p:val>
                                            <p:strVal val="#ppt_x"/>
                                          </p:val>
                                        </p:tav>
                                      </p:tavLst>
                                    </p:anim>
                                    <p:anim calcmode="lin" valueType="num">
                                      <p:cBhvr additive="base">
                                        <p:cTn id="27"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sites.google.com/site/ngocquyen92sp/_/rsrc/1367487406776/lop-10/chuong-2-bang-tuan-hoan-cac-nguyen-to-hoa-hoc-va-dhinh-luat-tuan-hoan/tai-lieu-ve-bang-tuan-hoan-cac-nguyen-to-hoa-hoc/periodic3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236" y="229955"/>
            <a:ext cx="5850011" cy="4263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65545" y="4412686"/>
            <a:ext cx="3618491" cy="400110"/>
          </a:xfrm>
          <a:prstGeom prst="rect">
            <a:avLst/>
          </a:prstGeom>
        </p:spPr>
        <p:txBody>
          <a:bodyPr wrap="none">
            <a:spAutoFit/>
          </a:bodyPr>
          <a:lstStyle/>
          <a:p>
            <a:pPr defTabSz="457200"/>
            <a:r>
              <a:rPr lang="vi-VN" sz="2000" i="1" dirty="0">
                <a:solidFill>
                  <a:srgbClr val="4C2424"/>
                </a:solidFill>
                <a:latin typeface="Times New Roman" panose="02020603050405020304" pitchFamily="18" charset="0"/>
              </a:rPr>
              <a:t>Bảng tuần hoàn Mendeleev, 1869</a:t>
            </a:r>
            <a:endParaRPr lang="vi-VN" sz="2000" dirty="0">
              <a:solidFill>
                <a:prstClr val="white"/>
              </a:solidFill>
            </a:endParaRPr>
          </a:p>
        </p:txBody>
      </p:sp>
      <p:sp>
        <p:nvSpPr>
          <p:cNvPr id="3" name="Rectangle 2"/>
          <p:cNvSpPr/>
          <p:nvPr/>
        </p:nvSpPr>
        <p:spPr>
          <a:xfrm>
            <a:off x="530442" y="4921438"/>
            <a:ext cx="11320543" cy="1692771"/>
          </a:xfrm>
          <a:prstGeom prst="rect">
            <a:avLst/>
          </a:prstGeom>
        </p:spPr>
        <p:txBody>
          <a:bodyPr wrap="square">
            <a:spAutoFit/>
          </a:bodyPr>
          <a:lstStyle/>
          <a:p>
            <a:pPr algn="just" defTabSz="457200">
              <a:lnSpc>
                <a:spcPct val="130000"/>
              </a:lnSpc>
            </a:pPr>
            <a:r>
              <a:rPr lang="en-US" sz="1600" i="1" dirty="0">
                <a:solidFill>
                  <a:srgbClr val="222222"/>
                </a:solidFill>
                <a:latin typeface="Arial" panose="020B0604020202020204" pitchFamily="34" charset="0"/>
                <a:cs typeface="Arial" panose="020B0604020202020204" pitchFamily="34" charset="0"/>
              </a:rPr>
              <a:t>	</a:t>
            </a:r>
            <a:r>
              <a:rPr lang="vi-VN" sz="1600" i="1" dirty="0">
                <a:solidFill>
                  <a:srgbClr val="222222"/>
                </a:solidFill>
                <a:latin typeface="Arial" panose="020B0604020202020204" pitchFamily="34" charset="0"/>
                <a:cs typeface="Arial" panose="020B0604020202020204" pitchFamily="34" charset="0"/>
              </a:rPr>
              <a:t>Các nhà khoa học luôn trăn trở, cho rằng nhất định các nguyên tố hóa học phải được sắp xếp thứ tự theo một quy luật nào đó. Giáo sư hóa học người Nga Dimitri Ivanovich Mendeleyev (1834-1907) lúc bấy giờ mới 35 tuổi, đã tìm tòi suy nghĩ rất nhiều về vấn đề này.</a:t>
            </a:r>
          </a:p>
          <a:p>
            <a:pPr algn="just" defTabSz="457200">
              <a:lnSpc>
                <a:spcPct val="130000"/>
              </a:lnSpc>
            </a:pPr>
            <a:r>
              <a:rPr lang="vi-VN" sz="1600" i="1" dirty="0">
                <a:solidFill>
                  <a:srgbClr val="222222"/>
                </a:solidFill>
                <a:latin typeface="Arial" panose="020B0604020202020204" pitchFamily="34" charset="0"/>
                <a:cs typeface="Arial" panose="020B0604020202020204" pitchFamily="34" charset="0"/>
              </a:rPr>
              <a:t>Một hôm, sự mệt mỏi khiến ông ngủ thiếp đi và ông đã mơ. Trong giấc mơ, Mendeleyev nhìn thấy một trang bảng biểu gồm nhiều ô, đồng thời lại thấy các nguyên tố hóa học đã lũ lượt theo nhau rơi vào từng ô thích hợp.</a:t>
            </a:r>
          </a:p>
        </p:txBody>
      </p:sp>
    </p:spTree>
    <p:extLst>
      <p:ext uri="{BB962C8B-B14F-4D97-AF65-F5344CB8AC3E}">
        <p14:creationId xmlns:p14="http://schemas.microsoft.com/office/powerpoint/2010/main" val="202114548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577" y="429622"/>
            <a:ext cx="10290000" cy="763600"/>
          </a:xfrm>
        </p:spPr>
        <p:txBody>
          <a:bodyPr/>
          <a:lstStyle/>
          <a:p>
            <a:pPr algn="ctr"/>
            <a:r>
              <a:rPr lang="en-US" sz="4000" dirty="0"/>
              <a:t>SỰ HÌNH THÀNH CÁC NGUYÊN TỐ HÓA HỌC</a:t>
            </a:r>
          </a:p>
        </p:txBody>
      </p:sp>
      <p:pic>
        <p:nvPicPr>
          <p:cNvPr id="4" name="SỰ HÌNH THÀNH VÀ PHÁT TRIỂN CỦA BẢNG TUẦN HOÀN CÁC NGUYÊN TỐ HOÁ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8317" y="1482933"/>
            <a:ext cx="8115300" cy="4572000"/>
          </a:xfrm>
          <a:prstGeom prst="rect">
            <a:avLst/>
          </a:prstGeom>
        </p:spPr>
      </p:pic>
    </p:spTree>
    <p:extLst>
      <p:ext uri="{BB962C8B-B14F-4D97-AF65-F5344CB8AC3E}">
        <p14:creationId xmlns:p14="http://schemas.microsoft.com/office/powerpoint/2010/main" val="55013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63"/>
          <p:cNvSpPr txBox="1">
            <a:spLocks noGrp="1"/>
          </p:cNvSpPr>
          <p:nvPr>
            <p:ph type="ctrTitle"/>
          </p:nvPr>
        </p:nvSpPr>
        <p:spPr>
          <a:xfrm>
            <a:off x="4207948" y="1092277"/>
            <a:ext cx="5323600" cy="1162283"/>
          </a:xfrm>
          <a:prstGeom prst="rect">
            <a:avLst/>
          </a:prstGeom>
        </p:spPr>
        <p:txBody>
          <a:bodyPr spcFirstLastPara="1" wrap="square" lIns="121900" tIns="121900" rIns="121900" bIns="121900" anchor="b" anchorCtr="0">
            <a:noAutofit/>
          </a:bodyPr>
          <a:lstStyle/>
          <a:p>
            <a:pPr>
              <a:lnSpc>
                <a:spcPct val="110000"/>
              </a:lnSpc>
              <a:buClr>
                <a:schemeClr val="dk1"/>
              </a:buClr>
              <a:buSzPts val="1100"/>
            </a:pPr>
            <a:r>
              <a:rPr lang="en-US" dirty="0"/>
              <a:t>MỘT SỐ</a:t>
            </a:r>
            <a:r>
              <a:rPr lang="vi-VN" dirty="0"/>
              <a:t> NHÀ KHOA HỌC PHÁT HIỆN TRƯỚC THỜI M</a:t>
            </a:r>
            <a:r>
              <a:rPr lang="en-US" dirty="0"/>
              <a:t>E</a:t>
            </a:r>
            <a:r>
              <a:rPr lang="vi-VN" dirty="0"/>
              <a:t>NDELEEP</a:t>
            </a:r>
          </a:p>
        </p:txBody>
      </p:sp>
      <p:sp>
        <p:nvSpPr>
          <p:cNvPr id="991" name="Google Shape;991;p63"/>
          <p:cNvSpPr txBox="1"/>
          <p:nvPr/>
        </p:nvSpPr>
        <p:spPr>
          <a:xfrm>
            <a:off x="2355667" y="3357561"/>
            <a:ext cx="2493200" cy="1359600"/>
          </a:xfrm>
          <a:prstGeom prst="rect">
            <a:avLst/>
          </a:prstGeom>
          <a:noFill/>
          <a:ln>
            <a:noFill/>
          </a:ln>
        </p:spPr>
        <p:txBody>
          <a:bodyPr spcFirstLastPara="1" wrap="square" lIns="121900" tIns="121900" rIns="121900" bIns="121900" anchor="ctr" anchorCtr="0">
            <a:noAutofit/>
          </a:bodyPr>
          <a:lstStyle>
            <a:defPPr>
              <a:defRPr lang="en-US"/>
            </a:defPPr>
            <a:lvl1pPr algn="ctr">
              <a:buClr>
                <a:srgbClr val="000000"/>
              </a:buClr>
              <a:buFont typeface="Arial"/>
              <a:buNone/>
              <a:defRPr sz="2133" kern="0">
                <a:solidFill>
                  <a:srgbClr val="2D406A"/>
                </a:solidFill>
                <a:latin typeface="Anton"/>
                <a:ea typeface="Anton"/>
                <a:cs typeface="Anton"/>
              </a:defRPr>
            </a:lvl1pPr>
          </a:lstStyle>
          <a:p>
            <a:r>
              <a:rPr lang="vi-VN" sz="2400" dirty="0">
                <a:solidFill>
                  <a:schemeClr val="accent4">
                    <a:lumMod val="75000"/>
                  </a:schemeClr>
                </a:solidFill>
              </a:rPr>
              <a:t>Dobreiner </a:t>
            </a:r>
            <a:endParaRPr sz="2400" dirty="0">
              <a:solidFill>
                <a:schemeClr val="accent4">
                  <a:lumMod val="75000"/>
                </a:schemeClr>
              </a:solidFill>
              <a:sym typeface="Advent Pro"/>
            </a:endParaRPr>
          </a:p>
        </p:txBody>
      </p:sp>
      <p:sp>
        <p:nvSpPr>
          <p:cNvPr id="992" name="Google Shape;992;p63"/>
          <p:cNvSpPr txBox="1"/>
          <p:nvPr/>
        </p:nvSpPr>
        <p:spPr>
          <a:xfrm>
            <a:off x="2482180" y="3009297"/>
            <a:ext cx="2050800" cy="666400"/>
          </a:xfrm>
          <a:prstGeom prst="rect">
            <a:avLst/>
          </a:prstGeom>
          <a:noFill/>
          <a:ln>
            <a:noFill/>
          </a:ln>
        </p:spPr>
        <p:txBody>
          <a:bodyPr spcFirstLastPara="1" wrap="square" lIns="121900" tIns="121900" rIns="121900" bIns="121900" anchor="ctr" anchorCtr="0">
            <a:noAutofit/>
          </a:bodyPr>
          <a:lstStyle>
            <a:defPPr>
              <a:defRPr lang="en-US"/>
            </a:defPPr>
            <a:lvl1pPr algn="ctr">
              <a:buClr>
                <a:srgbClr val="000000"/>
              </a:buClr>
              <a:buFont typeface="Arial"/>
              <a:buNone/>
              <a:defRPr sz="2133" kern="0">
                <a:solidFill>
                  <a:srgbClr val="2D406A"/>
                </a:solidFill>
                <a:latin typeface="Anton"/>
                <a:ea typeface="Anton"/>
                <a:cs typeface="Anton"/>
              </a:defRPr>
            </a:lvl1pPr>
          </a:lstStyle>
          <a:p>
            <a:r>
              <a:rPr lang="vi-VN" dirty="0"/>
              <a:t>(1780-1849)</a:t>
            </a:r>
            <a:endParaRPr dirty="0">
              <a:sym typeface="Anton"/>
            </a:endParaRPr>
          </a:p>
        </p:txBody>
      </p:sp>
      <p:sp>
        <p:nvSpPr>
          <p:cNvPr id="993" name="Google Shape;993;p63"/>
          <p:cNvSpPr txBox="1"/>
          <p:nvPr/>
        </p:nvSpPr>
        <p:spPr>
          <a:xfrm>
            <a:off x="9133280" y="3009297"/>
            <a:ext cx="2050800" cy="666400"/>
          </a:xfrm>
          <a:prstGeom prst="rect">
            <a:avLst/>
          </a:prstGeom>
          <a:noFill/>
          <a:ln>
            <a:noFill/>
          </a:ln>
        </p:spPr>
        <p:txBody>
          <a:bodyPr spcFirstLastPara="1" wrap="square" lIns="121900" tIns="121900" rIns="121900" bIns="121900" anchor="ctr" anchorCtr="0">
            <a:noAutofit/>
          </a:bodyPr>
          <a:lstStyle>
            <a:defPPr>
              <a:defRPr lang="en-US"/>
            </a:defPPr>
            <a:lvl1pPr algn="ctr">
              <a:buClr>
                <a:srgbClr val="000000"/>
              </a:buClr>
              <a:buFont typeface="Arial"/>
              <a:buNone/>
              <a:defRPr sz="2133" kern="0">
                <a:solidFill>
                  <a:srgbClr val="2D406A"/>
                </a:solidFill>
                <a:latin typeface="Anton"/>
                <a:ea typeface="Anton"/>
                <a:cs typeface="Anton"/>
              </a:defRPr>
            </a:lvl1pPr>
          </a:lstStyle>
          <a:p>
            <a:r>
              <a:rPr lang="vi-VN" dirty="0"/>
              <a:t>(1837 - 1898)</a:t>
            </a:r>
            <a:endParaRPr dirty="0">
              <a:sym typeface="Anton"/>
            </a:endParaRPr>
          </a:p>
        </p:txBody>
      </p:sp>
      <p:sp>
        <p:nvSpPr>
          <p:cNvPr id="994" name="Google Shape;994;p63"/>
          <p:cNvSpPr txBox="1"/>
          <p:nvPr/>
        </p:nvSpPr>
        <p:spPr>
          <a:xfrm>
            <a:off x="5867980" y="3000061"/>
            <a:ext cx="2050800" cy="666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2133" kern="0" dirty="0">
                <a:solidFill>
                  <a:srgbClr val="2D406A"/>
                </a:solidFill>
                <a:latin typeface="Anton"/>
                <a:ea typeface="Anton"/>
                <a:cs typeface="Anton"/>
                <a:sym typeface="Anton"/>
              </a:rPr>
              <a:t>1862</a:t>
            </a:r>
            <a:endParaRPr sz="2133" kern="0" dirty="0">
              <a:solidFill>
                <a:srgbClr val="2D406A"/>
              </a:solidFill>
              <a:latin typeface="Anton"/>
              <a:ea typeface="Anton"/>
              <a:cs typeface="Anton"/>
              <a:sym typeface="Anton"/>
            </a:endParaRPr>
          </a:p>
        </p:txBody>
      </p:sp>
      <p:sp>
        <p:nvSpPr>
          <p:cNvPr id="995" name="Google Shape;995;p63"/>
          <p:cNvSpPr txBox="1"/>
          <p:nvPr/>
        </p:nvSpPr>
        <p:spPr>
          <a:xfrm>
            <a:off x="5741467" y="3357561"/>
            <a:ext cx="2493200" cy="1359600"/>
          </a:xfrm>
          <a:prstGeom prst="rect">
            <a:avLst/>
          </a:prstGeom>
          <a:noFill/>
          <a:ln>
            <a:noFill/>
          </a:ln>
        </p:spPr>
        <p:txBody>
          <a:bodyPr spcFirstLastPara="1" wrap="square" lIns="121900" tIns="121900" rIns="121900" bIns="121900" anchor="ctr" anchorCtr="0">
            <a:noAutofit/>
          </a:bodyPr>
          <a:lstStyle>
            <a:defPPr>
              <a:defRPr lang="en-US"/>
            </a:defPPr>
            <a:lvl1pPr algn="ctr">
              <a:buClr>
                <a:srgbClr val="000000"/>
              </a:buClr>
              <a:buFont typeface="Arial"/>
              <a:buNone/>
              <a:defRPr sz="2133" kern="0">
                <a:solidFill>
                  <a:srgbClr val="2D406A"/>
                </a:solidFill>
                <a:latin typeface="Anton"/>
                <a:ea typeface="Anton"/>
                <a:cs typeface="Anton"/>
              </a:defRPr>
            </a:lvl1pPr>
          </a:lstStyle>
          <a:p>
            <a:r>
              <a:rPr lang="vi-VN" sz="2400" dirty="0">
                <a:solidFill>
                  <a:srgbClr val="FF0000"/>
                </a:solidFill>
              </a:rPr>
              <a:t>Đờ Săng-cuốc-toa</a:t>
            </a:r>
            <a:endParaRPr sz="2400" dirty="0">
              <a:solidFill>
                <a:srgbClr val="FF0000"/>
              </a:solidFill>
              <a:sym typeface="Advent Pro"/>
            </a:endParaRPr>
          </a:p>
        </p:txBody>
      </p:sp>
      <p:sp>
        <p:nvSpPr>
          <p:cNvPr id="996" name="Google Shape;996;p63"/>
          <p:cNvSpPr txBox="1"/>
          <p:nvPr/>
        </p:nvSpPr>
        <p:spPr>
          <a:xfrm>
            <a:off x="9006801" y="3357561"/>
            <a:ext cx="2493200" cy="1359600"/>
          </a:xfrm>
          <a:prstGeom prst="rect">
            <a:avLst/>
          </a:prstGeom>
          <a:noFill/>
          <a:ln>
            <a:noFill/>
          </a:ln>
        </p:spPr>
        <p:txBody>
          <a:bodyPr spcFirstLastPara="1" wrap="square" lIns="121900" tIns="121900" rIns="121900" bIns="121900" anchor="ctr" anchorCtr="0">
            <a:noAutofit/>
          </a:bodyPr>
          <a:lstStyle>
            <a:defPPr>
              <a:defRPr lang="en-US"/>
            </a:defPPr>
            <a:lvl1pPr algn="ctr">
              <a:buClr>
                <a:srgbClr val="000000"/>
              </a:buClr>
              <a:buFont typeface="Arial"/>
              <a:buNone/>
              <a:defRPr sz="2133" kern="0">
                <a:solidFill>
                  <a:srgbClr val="2D406A"/>
                </a:solidFill>
                <a:latin typeface="Anton"/>
                <a:ea typeface="Anton"/>
                <a:cs typeface="Anton"/>
              </a:defRPr>
            </a:lvl1pPr>
          </a:lstStyle>
          <a:p>
            <a:r>
              <a:rPr lang="vi-VN" sz="2400" dirty="0">
                <a:solidFill>
                  <a:schemeClr val="accent5">
                    <a:lumMod val="75000"/>
                  </a:schemeClr>
                </a:solidFill>
              </a:rPr>
              <a:t>Newland</a:t>
            </a:r>
            <a:endParaRPr sz="2400" dirty="0">
              <a:solidFill>
                <a:schemeClr val="accent5">
                  <a:lumMod val="75000"/>
                </a:schemeClr>
              </a:solidFill>
              <a:sym typeface="Advent Pro"/>
            </a:endParaRPr>
          </a:p>
        </p:txBody>
      </p:sp>
      <p:grpSp>
        <p:nvGrpSpPr>
          <p:cNvPr id="997" name="Google Shape;997;p63"/>
          <p:cNvGrpSpPr/>
          <p:nvPr/>
        </p:nvGrpSpPr>
        <p:grpSpPr>
          <a:xfrm>
            <a:off x="6546790" y="170823"/>
            <a:ext cx="688448" cy="768916"/>
            <a:chOff x="1466325" y="238125"/>
            <a:chExt cx="4681200" cy="5228350"/>
          </a:xfrm>
        </p:grpSpPr>
        <p:sp>
          <p:nvSpPr>
            <p:cNvPr id="998" name="Google Shape;998;p63"/>
            <p:cNvSpPr/>
            <p:nvPr/>
          </p:nvSpPr>
          <p:spPr>
            <a:xfrm>
              <a:off x="2089475" y="1046300"/>
              <a:ext cx="1188700" cy="1188700"/>
            </a:xfrm>
            <a:custGeom>
              <a:avLst/>
              <a:gdLst/>
              <a:ahLst/>
              <a:cxnLst/>
              <a:rect l="l" t="t" r="r" b="b"/>
              <a:pathLst>
                <a:path w="47548" h="47548" extrusionOk="0">
                  <a:moveTo>
                    <a:pt x="32229" y="0"/>
                  </a:moveTo>
                  <a:cubicBezTo>
                    <a:pt x="30538" y="0"/>
                    <a:pt x="29166" y="1373"/>
                    <a:pt x="29166" y="3039"/>
                  </a:cubicBezTo>
                  <a:cubicBezTo>
                    <a:pt x="29166" y="4755"/>
                    <a:pt x="30538" y="6127"/>
                    <a:pt x="32229" y="6127"/>
                  </a:cubicBezTo>
                  <a:lnTo>
                    <a:pt x="32229" y="6103"/>
                  </a:lnTo>
                  <a:cubicBezTo>
                    <a:pt x="37303" y="6127"/>
                    <a:pt x="41420" y="10245"/>
                    <a:pt x="41420" y="15294"/>
                  </a:cubicBezTo>
                  <a:cubicBezTo>
                    <a:pt x="41420" y="20367"/>
                    <a:pt x="37303" y="24484"/>
                    <a:pt x="32229" y="24509"/>
                  </a:cubicBezTo>
                  <a:cubicBezTo>
                    <a:pt x="30171" y="24509"/>
                    <a:pt x="28234" y="25293"/>
                    <a:pt x="26764" y="26764"/>
                  </a:cubicBezTo>
                  <a:cubicBezTo>
                    <a:pt x="25318" y="28234"/>
                    <a:pt x="24509" y="30146"/>
                    <a:pt x="24509" y="32229"/>
                  </a:cubicBezTo>
                  <a:cubicBezTo>
                    <a:pt x="24509" y="37278"/>
                    <a:pt x="20367" y="41395"/>
                    <a:pt x="15318" y="41420"/>
                  </a:cubicBezTo>
                  <a:cubicBezTo>
                    <a:pt x="10270" y="41395"/>
                    <a:pt x="6128" y="37278"/>
                    <a:pt x="6128" y="32229"/>
                  </a:cubicBezTo>
                  <a:cubicBezTo>
                    <a:pt x="6128" y="21960"/>
                    <a:pt x="12181" y="12598"/>
                    <a:pt x="21593" y="8382"/>
                  </a:cubicBezTo>
                  <a:cubicBezTo>
                    <a:pt x="22328" y="8039"/>
                    <a:pt x="22916" y="7451"/>
                    <a:pt x="23210" y="6666"/>
                  </a:cubicBezTo>
                  <a:cubicBezTo>
                    <a:pt x="23504" y="5907"/>
                    <a:pt x="23480" y="5073"/>
                    <a:pt x="23137" y="4338"/>
                  </a:cubicBezTo>
                  <a:cubicBezTo>
                    <a:pt x="22646" y="3235"/>
                    <a:pt x="21544" y="2524"/>
                    <a:pt x="20343" y="2524"/>
                  </a:cubicBezTo>
                  <a:cubicBezTo>
                    <a:pt x="19901" y="2524"/>
                    <a:pt x="19485" y="2623"/>
                    <a:pt x="19093" y="2794"/>
                  </a:cubicBezTo>
                  <a:cubicBezTo>
                    <a:pt x="13480" y="5294"/>
                    <a:pt x="8725" y="9338"/>
                    <a:pt x="5319" y="14485"/>
                  </a:cubicBezTo>
                  <a:cubicBezTo>
                    <a:pt x="1839" y="19754"/>
                    <a:pt x="0" y="25881"/>
                    <a:pt x="0" y="32229"/>
                  </a:cubicBezTo>
                  <a:cubicBezTo>
                    <a:pt x="0" y="36322"/>
                    <a:pt x="1593" y="40170"/>
                    <a:pt x="4485" y="43062"/>
                  </a:cubicBezTo>
                  <a:cubicBezTo>
                    <a:pt x="7378" y="45954"/>
                    <a:pt x="11225" y="47547"/>
                    <a:pt x="15318" y="47547"/>
                  </a:cubicBezTo>
                  <a:cubicBezTo>
                    <a:pt x="19411" y="47547"/>
                    <a:pt x="23259" y="45954"/>
                    <a:pt x="26151" y="43062"/>
                  </a:cubicBezTo>
                  <a:cubicBezTo>
                    <a:pt x="29043" y="40170"/>
                    <a:pt x="30636" y="36322"/>
                    <a:pt x="30636" y="32229"/>
                  </a:cubicBezTo>
                  <a:cubicBezTo>
                    <a:pt x="30636" y="31347"/>
                    <a:pt x="31347" y="30636"/>
                    <a:pt x="32229" y="30612"/>
                  </a:cubicBezTo>
                  <a:cubicBezTo>
                    <a:pt x="36322" y="30612"/>
                    <a:pt x="40170" y="29043"/>
                    <a:pt x="43062" y="26126"/>
                  </a:cubicBezTo>
                  <a:cubicBezTo>
                    <a:pt x="45954" y="23259"/>
                    <a:pt x="47547" y="19387"/>
                    <a:pt x="47547" y="15294"/>
                  </a:cubicBezTo>
                  <a:cubicBezTo>
                    <a:pt x="47547" y="11225"/>
                    <a:pt x="45954" y="7377"/>
                    <a:pt x="43062" y="4485"/>
                  </a:cubicBezTo>
                  <a:cubicBezTo>
                    <a:pt x="40170" y="1593"/>
                    <a:pt x="36322" y="0"/>
                    <a:pt x="3222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63"/>
            <p:cNvSpPr/>
            <p:nvPr/>
          </p:nvSpPr>
          <p:spPr>
            <a:xfrm>
              <a:off x="1476750" y="3088475"/>
              <a:ext cx="1188700" cy="1188700"/>
            </a:xfrm>
            <a:custGeom>
              <a:avLst/>
              <a:gdLst/>
              <a:ahLst/>
              <a:cxnLst/>
              <a:rect l="l" t="t" r="r" b="b"/>
              <a:pathLst>
                <a:path w="47548" h="47548" extrusionOk="0">
                  <a:moveTo>
                    <a:pt x="15319" y="1"/>
                  </a:moveTo>
                  <a:cubicBezTo>
                    <a:pt x="13627" y="1"/>
                    <a:pt x="12255" y="1373"/>
                    <a:pt x="12255" y="3064"/>
                  </a:cubicBezTo>
                  <a:cubicBezTo>
                    <a:pt x="12255" y="4756"/>
                    <a:pt x="13627" y="6128"/>
                    <a:pt x="15319" y="6128"/>
                  </a:cubicBezTo>
                  <a:cubicBezTo>
                    <a:pt x="22279" y="6128"/>
                    <a:pt x="28823" y="8848"/>
                    <a:pt x="33774" y="13799"/>
                  </a:cubicBezTo>
                  <a:cubicBezTo>
                    <a:pt x="38700" y="18726"/>
                    <a:pt x="41420" y="25294"/>
                    <a:pt x="41420" y="32230"/>
                  </a:cubicBezTo>
                  <a:cubicBezTo>
                    <a:pt x="41420" y="37303"/>
                    <a:pt x="37303" y="41421"/>
                    <a:pt x="32230" y="41421"/>
                  </a:cubicBezTo>
                  <a:cubicBezTo>
                    <a:pt x="27181" y="41421"/>
                    <a:pt x="23039" y="37303"/>
                    <a:pt x="23039" y="32230"/>
                  </a:cubicBezTo>
                  <a:cubicBezTo>
                    <a:pt x="23039" y="30171"/>
                    <a:pt x="22230" y="28235"/>
                    <a:pt x="20784" y="26789"/>
                  </a:cubicBezTo>
                  <a:cubicBezTo>
                    <a:pt x="19314" y="25318"/>
                    <a:pt x="17377" y="24510"/>
                    <a:pt x="15319" y="24510"/>
                  </a:cubicBezTo>
                  <a:cubicBezTo>
                    <a:pt x="10270" y="24510"/>
                    <a:pt x="6128" y="20392"/>
                    <a:pt x="6128" y="15319"/>
                  </a:cubicBezTo>
                  <a:cubicBezTo>
                    <a:pt x="6128" y="13554"/>
                    <a:pt x="6642" y="11839"/>
                    <a:pt x="7574" y="10344"/>
                  </a:cubicBezTo>
                  <a:cubicBezTo>
                    <a:pt x="8015" y="9657"/>
                    <a:pt x="8162" y="8848"/>
                    <a:pt x="7990" y="8040"/>
                  </a:cubicBezTo>
                  <a:cubicBezTo>
                    <a:pt x="7819" y="7255"/>
                    <a:pt x="7353" y="6569"/>
                    <a:pt x="6667" y="6128"/>
                  </a:cubicBezTo>
                  <a:cubicBezTo>
                    <a:pt x="6177" y="5809"/>
                    <a:pt x="5589" y="5638"/>
                    <a:pt x="5000" y="5638"/>
                  </a:cubicBezTo>
                  <a:cubicBezTo>
                    <a:pt x="3971" y="5638"/>
                    <a:pt x="2991" y="6153"/>
                    <a:pt x="2427" y="7035"/>
                  </a:cubicBezTo>
                  <a:cubicBezTo>
                    <a:pt x="834" y="9510"/>
                    <a:pt x="1" y="12378"/>
                    <a:pt x="1" y="15319"/>
                  </a:cubicBezTo>
                  <a:cubicBezTo>
                    <a:pt x="1" y="19412"/>
                    <a:pt x="1594" y="23260"/>
                    <a:pt x="4486" y="26152"/>
                  </a:cubicBezTo>
                  <a:cubicBezTo>
                    <a:pt x="7378" y="29044"/>
                    <a:pt x="11226" y="30637"/>
                    <a:pt x="15319" y="30637"/>
                  </a:cubicBezTo>
                  <a:cubicBezTo>
                    <a:pt x="16201" y="30637"/>
                    <a:pt x="16912" y="31372"/>
                    <a:pt x="16912" y="32230"/>
                  </a:cubicBezTo>
                  <a:cubicBezTo>
                    <a:pt x="16912" y="36323"/>
                    <a:pt x="18505" y="40171"/>
                    <a:pt x="21397" y="43063"/>
                  </a:cubicBezTo>
                  <a:cubicBezTo>
                    <a:pt x="24289" y="45955"/>
                    <a:pt x="28137" y="47548"/>
                    <a:pt x="32230" y="47548"/>
                  </a:cubicBezTo>
                  <a:cubicBezTo>
                    <a:pt x="36323" y="47548"/>
                    <a:pt x="40170" y="45955"/>
                    <a:pt x="43063" y="43063"/>
                  </a:cubicBezTo>
                  <a:cubicBezTo>
                    <a:pt x="45955" y="40171"/>
                    <a:pt x="47548" y="36323"/>
                    <a:pt x="47548" y="32230"/>
                  </a:cubicBezTo>
                  <a:cubicBezTo>
                    <a:pt x="47548" y="27892"/>
                    <a:pt x="46690" y="23676"/>
                    <a:pt x="45023" y="19706"/>
                  </a:cubicBezTo>
                  <a:cubicBezTo>
                    <a:pt x="43381" y="15858"/>
                    <a:pt x="41053" y="12427"/>
                    <a:pt x="38112" y="9461"/>
                  </a:cubicBezTo>
                  <a:cubicBezTo>
                    <a:pt x="35146" y="6496"/>
                    <a:pt x="31690" y="4167"/>
                    <a:pt x="27843" y="2550"/>
                  </a:cubicBezTo>
                  <a:cubicBezTo>
                    <a:pt x="23872" y="859"/>
                    <a:pt x="19657" y="1"/>
                    <a:pt x="1531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63"/>
            <p:cNvSpPr/>
            <p:nvPr/>
          </p:nvSpPr>
          <p:spPr>
            <a:xfrm>
              <a:off x="4581400" y="3418750"/>
              <a:ext cx="1188700" cy="1189300"/>
            </a:xfrm>
            <a:custGeom>
              <a:avLst/>
              <a:gdLst/>
              <a:ahLst/>
              <a:cxnLst/>
              <a:rect l="l" t="t" r="r" b="b"/>
              <a:pathLst>
                <a:path w="47548" h="47572" extrusionOk="0">
                  <a:moveTo>
                    <a:pt x="32230" y="0"/>
                  </a:moveTo>
                  <a:cubicBezTo>
                    <a:pt x="30538" y="0"/>
                    <a:pt x="29166" y="1373"/>
                    <a:pt x="29166" y="3064"/>
                  </a:cubicBezTo>
                  <a:cubicBezTo>
                    <a:pt x="29166" y="4755"/>
                    <a:pt x="30538" y="6127"/>
                    <a:pt x="32230" y="6127"/>
                  </a:cubicBezTo>
                  <a:cubicBezTo>
                    <a:pt x="37278" y="6152"/>
                    <a:pt x="41420" y="10269"/>
                    <a:pt x="41420" y="15318"/>
                  </a:cubicBezTo>
                  <a:cubicBezTo>
                    <a:pt x="41420" y="22279"/>
                    <a:pt x="38700" y="28847"/>
                    <a:pt x="33774" y="33773"/>
                  </a:cubicBezTo>
                  <a:cubicBezTo>
                    <a:pt x="28823" y="38724"/>
                    <a:pt x="22279" y="41444"/>
                    <a:pt x="15319" y="41444"/>
                  </a:cubicBezTo>
                  <a:cubicBezTo>
                    <a:pt x="10245" y="41420"/>
                    <a:pt x="6128" y="37302"/>
                    <a:pt x="6128" y="32254"/>
                  </a:cubicBezTo>
                  <a:cubicBezTo>
                    <a:pt x="6128" y="27180"/>
                    <a:pt x="10245" y="23063"/>
                    <a:pt x="15319" y="23063"/>
                  </a:cubicBezTo>
                  <a:cubicBezTo>
                    <a:pt x="17377" y="23063"/>
                    <a:pt x="19313" y="22254"/>
                    <a:pt x="20784" y="20783"/>
                  </a:cubicBezTo>
                  <a:cubicBezTo>
                    <a:pt x="22230" y="19337"/>
                    <a:pt x="23039" y="17401"/>
                    <a:pt x="23039" y="15318"/>
                  </a:cubicBezTo>
                  <a:cubicBezTo>
                    <a:pt x="23039" y="13553"/>
                    <a:pt x="23529" y="11838"/>
                    <a:pt x="24485" y="10367"/>
                  </a:cubicBezTo>
                  <a:cubicBezTo>
                    <a:pt x="25416" y="8946"/>
                    <a:pt x="24999" y="7034"/>
                    <a:pt x="23578" y="6127"/>
                  </a:cubicBezTo>
                  <a:cubicBezTo>
                    <a:pt x="23088" y="5809"/>
                    <a:pt x="22500" y="5637"/>
                    <a:pt x="21911" y="5637"/>
                  </a:cubicBezTo>
                  <a:cubicBezTo>
                    <a:pt x="20882" y="5637"/>
                    <a:pt x="19902" y="6176"/>
                    <a:pt x="19338" y="7059"/>
                  </a:cubicBezTo>
                  <a:cubicBezTo>
                    <a:pt x="17745" y="9509"/>
                    <a:pt x="16912" y="12377"/>
                    <a:pt x="16912" y="15318"/>
                  </a:cubicBezTo>
                  <a:cubicBezTo>
                    <a:pt x="16912" y="16200"/>
                    <a:pt x="16201" y="16936"/>
                    <a:pt x="15319" y="16936"/>
                  </a:cubicBezTo>
                  <a:cubicBezTo>
                    <a:pt x="11226" y="16936"/>
                    <a:pt x="7378" y="18529"/>
                    <a:pt x="4486" y="21421"/>
                  </a:cubicBezTo>
                  <a:cubicBezTo>
                    <a:pt x="1594" y="24313"/>
                    <a:pt x="1" y="28161"/>
                    <a:pt x="1" y="32254"/>
                  </a:cubicBezTo>
                  <a:cubicBezTo>
                    <a:pt x="1" y="36347"/>
                    <a:pt x="1594" y="40194"/>
                    <a:pt x="4486" y="43086"/>
                  </a:cubicBezTo>
                  <a:cubicBezTo>
                    <a:pt x="7378" y="45978"/>
                    <a:pt x="11226" y="47572"/>
                    <a:pt x="15319" y="47572"/>
                  </a:cubicBezTo>
                  <a:cubicBezTo>
                    <a:pt x="19657" y="47572"/>
                    <a:pt x="23872" y="46714"/>
                    <a:pt x="27843" y="45023"/>
                  </a:cubicBezTo>
                  <a:cubicBezTo>
                    <a:pt x="31690" y="43405"/>
                    <a:pt x="35122" y="41077"/>
                    <a:pt x="38087" y="38111"/>
                  </a:cubicBezTo>
                  <a:cubicBezTo>
                    <a:pt x="41053" y="35146"/>
                    <a:pt x="43381" y="31714"/>
                    <a:pt x="44999" y="27867"/>
                  </a:cubicBezTo>
                  <a:cubicBezTo>
                    <a:pt x="46690" y="23896"/>
                    <a:pt x="47548" y="19681"/>
                    <a:pt x="47548" y="15318"/>
                  </a:cubicBezTo>
                  <a:cubicBezTo>
                    <a:pt x="47548" y="11225"/>
                    <a:pt x="45954" y="7402"/>
                    <a:pt x="43062" y="4485"/>
                  </a:cubicBezTo>
                  <a:cubicBezTo>
                    <a:pt x="40170" y="1593"/>
                    <a:pt x="36323" y="0"/>
                    <a:pt x="3223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63"/>
            <p:cNvSpPr/>
            <p:nvPr/>
          </p:nvSpPr>
          <p:spPr>
            <a:xfrm>
              <a:off x="2841275" y="3818225"/>
              <a:ext cx="889700" cy="1363950"/>
            </a:xfrm>
            <a:custGeom>
              <a:avLst/>
              <a:gdLst/>
              <a:ahLst/>
              <a:cxnLst/>
              <a:rect l="l" t="t" r="r" b="b"/>
              <a:pathLst>
                <a:path w="35588" h="54558" extrusionOk="0">
                  <a:moveTo>
                    <a:pt x="20245" y="1"/>
                  </a:moveTo>
                  <a:cubicBezTo>
                    <a:pt x="18260" y="1"/>
                    <a:pt x="16323" y="368"/>
                    <a:pt x="14485" y="1128"/>
                  </a:cubicBezTo>
                  <a:cubicBezTo>
                    <a:pt x="12574" y="1888"/>
                    <a:pt x="10883" y="3015"/>
                    <a:pt x="9412" y="4486"/>
                  </a:cubicBezTo>
                  <a:cubicBezTo>
                    <a:pt x="6348" y="7549"/>
                    <a:pt x="3971" y="11128"/>
                    <a:pt x="2353" y="15098"/>
                  </a:cubicBezTo>
                  <a:cubicBezTo>
                    <a:pt x="785" y="18971"/>
                    <a:pt x="1" y="23039"/>
                    <a:pt x="1" y="27205"/>
                  </a:cubicBezTo>
                  <a:cubicBezTo>
                    <a:pt x="1" y="31421"/>
                    <a:pt x="785" y="35489"/>
                    <a:pt x="2353" y="39362"/>
                  </a:cubicBezTo>
                  <a:cubicBezTo>
                    <a:pt x="3971" y="43381"/>
                    <a:pt x="6348" y="46984"/>
                    <a:pt x="9437" y="50072"/>
                  </a:cubicBezTo>
                  <a:cubicBezTo>
                    <a:pt x="10883" y="51518"/>
                    <a:pt x="12598" y="52646"/>
                    <a:pt x="14485" y="53430"/>
                  </a:cubicBezTo>
                  <a:cubicBezTo>
                    <a:pt x="16323" y="54165"/>
                    <a:pt x="18260" y="54557"/>
                    <a:pt x="20245" y="54557"/>
                  </a:cubicBezTo>
                  <a:lnTo>
                    <a:pt x="20269" y="54557"/>
                  </a:lnTo>
                  <a:cubicBezTo>
                    <a:pt x="22255" y="54557"/>
                    <a:pt x="24191" y="54165"/>
                    <a:pt x="26029" y="53430"/>
                  </a:cubicBezTo>
                  <a:cubicBezTo>
                    <a:pt x="27916" y="52646"/>
                    <a:pt x="29632" y="51518"/>
                    <a:pt x="31078" y="50072"/>
                  </a:cubicBezTo>
                  <a:cubicBezTo>
                    <a:pt x="32548" y="48602"/>
                    <a:pt x="33676" y="46911"/>
                    <a:pt x="34460" y="44999"/>
                  </a:cubicBezTo>
                  <a:cubicBezTo>
                    <a:pt x="35195" y="43161"/>
                    <a:pt x="35587" y="41225"/>
                    <a:pt x="35563" y="39239"/>
                  </a:cubicBezTo>
                  <a:cubicBezTo>
                    <a:pt x="35587" y="37254"/>
                    <a:pt x="35195" y="35318"/>
                    <a:pt x="34460" y="33480"/>
                  </a:cubicBezTo>
                  <a:cubicBezTo>
                    <a:pt x="33676" y="31568"/>
                    <a:pt x="32548" y="29852"/>
                    <a:pt x="31078" y="28406"/>
                  </a:cubicBezTo>
                  <a:cubicBezTo>
                    <a:pt x="30514" y="27818"/>
                    <a:pt x="29730" y="27500"/>
                    <a:pt x="28921" y="27500"/>
                  </a:cubicBezTo>
                  <a:cubicBezTo>
                    <a:pt x="28112" y="27500"/>
                    <a:pt x="27328" y="27818"/>
                    <a:pt x="26764" y="28406"/>
                  </a:cubicBezTo>
                  <a:cubicBezTo>
                    <a:pt x="25563" y="29607"/>
                    <a:pt x="25563" y="31544"/>
                    <a:pt x="26764" y="32744"/>
                  </a:cubicBezTo>
                  <a:cubicBezTo>
                    <a:pt x="28480" y="34460"/>
                    <a:pt x="29436" y="36764"/>
                    <a:pt x="29460" y="39239"/>
                  </a:cubicBezTo>
                  <a:cubicBezTo>
                    <a:pt x="29436" y="41690"/>
                    <a:pt x="28480" y="43994"/>
                    <a:pt x="26764" y="45734"/>
                  </a:cubicBezTo>
                  <a:cubicBezTo>
                    <a:pt x="25024" y="47474"/>
                    <a:pt x="22720" y="48430"/>
                    <a:pt x="20269" y="48430"/>
                  </a:cubicBezTo>
                  <a:cubicBezTo>
                    <a:pt x="17794" y="48430"/>
                    <a:pt x="15490" y="47450"/>
                    <a:pt x="13750" y="45734"/>
                  </a:cubicBezTo>
                  <a:cubicBezTo>
                    <a:pt x="8848" y="40808"/>
                    <a:pt x="6128" y="34240"/>
                    <a:pt x="6128" y="27205"/>
                  </a:cubicBezTo>
                  <a:cubicBezTo>
                    <a:pt x="6128" y="20270"/>
                    <a:pt x="8848" y="13726"/>
                    <a:pt x="13750" y="8799"/>
                  </a:cubicBezTo>
                  <a:cubicBezTo>
                    <a:pt x="15490" y="7084"/>
                    <a:pt x="17794" y="6128"/>
                    <a:pt x="20245" y="6128"/>
                  </a:cubicBezTo>
                  <a:cubicBezTo>
                    <a:pt x="22720" y="6128"/>
                    <a:pt x="25024" y="7084"/>
                    <a:pt x="26764" y="8799"/>
                  </a:cubicBezTo>
                  <a:cubicBezTo>
                    <a:pt x="28480" y="10540"/>
                    <a:pt x="29436" y="12843"/>
                    <a:pt x="29436" y="15319"/>
                  </a:cubicBezTo>
                  <a:cubicBezTo>
                    <a:pt x="29436" y="16495"/>
                    <a:pt x="29215" y="17647"/>
                    <a:pt x="28774" y="18750"/>
                  </a:cubicBezTo>
                  <a:cubicBezTo>
                    <a:pt x="28161" y="20319"/>
                    <a:pt x="28921" y="22108"/>
                    <a:pt x="30490" y="22745"/>
                  </a:cubicBezTo>
                  <a:cubicBezTo>
                    <a:pt x="30857" y="22867"/>
                    <a:pt x="31225" y="22941"/>
                    <a:pt x="31617" y="22941"/>
                  </a:cubicBezTo>
                  <a:cubicBezTo>
                    <a:pt x="32891" y="22941"/>
                    <a:pt x="33994" y="22206"/>
                    <a:pt x="34460" y="21029"/>
                  </a:cubicBezTo>
                  <a:cubicBezTo>
                    <a:pt x="35195" y="19216"/>
                    <a:pt x="35563" y="17279"/>
                    <a:pt x="35563" y="15319"/>
                  </a:cubicBezTo>
                  <a:cubicBezTo>
                    <a:pt x="35587" y="13334"/>
                    <a:pt x="35195" y="11373"/>
                    <a:pt x="34460" y="9535"/>
                  </a:cubicBezTo>
                  <a:cubicBezTo>
                    <a:pt x="33676" y="7647"/>
                    <a:pt x="32548" y="5932"/>
                    <a:pt x="31078" y="4486"/>
                  </a:cubicBezTo>
                  <a:cubicBezTo>
                    <a:pt x="29632" y="3015"/>
                    <a:pt x="27916" y="1888"/>
                    <a:pt x="26029" y="1128"/>
                  </a:cubicBezTo>
                  <a:cubicBezTo>
                    <a:pt x="24191" y="368"/>
                    <a:pt x="22255" y="1"/>
                    <a:pt x="2026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63"/>
            <p:cNvSpPr/>
            <p:nvPr/>
          </p:nvSpPr>
          <p:spPr>
            <a:xfrm>
              <a:off x="3016525" y="2045025"/>
              <a:ext cx="1294075" cy="1286725"/>
            </a:xfrm>
            <a:custGeom>
              <a:avLst/>
              <a:gdLst/>
              <a:ahLst/>
              <a:cxnLst/>
              <a:rect l="l" t="t" r="r" b="b"/>
              <a:pathLst>
                <a:path w="51763" h="51469" extrusionOk="0">
                  <a:moveTo>
                    <a:pt x="33822" y="0"/>
                  </a:moveTo>
                  <a:cubicBezTo>
                    <a:pt x="33602" y="0"/>
                    <a:pt x="33381" y="25"/>
                    <a:pt x="33185" y="74"/>
                  </a:cubicBezTo>
                  <a:cubicBezTo>
                    <a:pt x="30317" y="687"/>
                    <a:pt x="27695" y="2108"/>
                    <a:pt x="25612" y="4216"/>
                  </a:cubicBezTo>
                  <a:lnTo>
                    <a:pt x="4485" y="25318"/>
                  </a:lnTo>
                  <a:cubicBezTo>
                    <a:pt x="3039" y="26764"/>
                    <a:pt x="1887" y="28480"/>
                    <a:pt x="1128" y="30391"/>
                  </a:cubicBezTo>
                  <a:cubicBezTo>
                    <a:pt x="368" y="32229"/>
                    <a:pt x="0" y="34166"/>
                    <a:pt x="0" y="36151"/>
                  </a:cubicBezTo>
                  <a:cubicBezTo>
                    <a:pt x="0" y="38136"/>
                    <a:pt x="368" y="40072"/>
                    <a:pt x="1128" y="41910"/>
                  </a:cubicBezTo>
                  <a:cubicBezTo>
                    <a:pt x="1887" y="43822"/>
                    <a:pt x="3015" y="45513"/>
                    <a:pt x="4485" y="46984"/>
                  </a:cubicBezTo>
                  <a:cubicBezTo>
                    <a:pt x="5956" y="48430"/>
                    <a:pt x="7647" y="49557"/>
                    <a:pt x="9559" y="50341"/>
                  </a:cubicBezTo>
                  <a:cubicBezTo>
                    <a:pt x="11397" y="51077"/>
                    <a:pt x="13333" y="51469"/>
                    <a:pt x="15294" y="51469"/>
                  </a:cubicBezTo>
                  <a:lnTo>
                    <a:pt x="15343" y="51469"/>
                  </a:lnTo>
                  <a:cubicBezTo>
                    <a:pt x="17303" y="51469"/>
                    <a:pt x="19240" y="51077"/>
                    <a:pt x="21078" y="50341"/>
                  </a:cubicBezTo>
                  <a:cubicBezTo>
                    <a:pt x="22989" y="49557"/>
                    <a:pt x="24705" y="48430"/>
                    <a:pt x="26151" y="46984"/>
                  </a:cubicBezTo>
                  <a:lnTo>
                    <a:pt x="47278" y="25857"/>
                  </a:lnTo>
                  <a:cubicBezTo>
                    <a:pt x="48724" y="24411"/>
                    <a:pt x="49851" y="22695"/>
                    <a:pt x="50635" y="20808"/>
                  </a:cubicBezTo>
                  <a:cubicBezTo>
                    <a:pt x="51371" y="18946"/>
                    <a:pt x="51763" y="17009"/>
                    <a:pt x="51763" y="15049"/>
                  </a:cubicBezTo>
                  <a:cubicBezTo>
                    <a:pt x="51763" y="13064"/>
                    <a:pt x="51371" y="11103"/>
                    <a:pt x="50635" y="9265"/>
                  </a:cubicBezTo>
                  <a:cubicBezTo>
                    <a:pt x="49851" y="7353"/>
                    <a:pt x="48724" y="5662"/>
                    <a:pt x="47278" y="4216"/>
                  </a:cubicBezTo>
                  <a:cubicBezTo>
                    <a:pt x="46689" y="3628"/>
                    <a:pt x="45930" y="3309"/>
                    <a:pt x="45096" y="3309"/>
                  </a:cubicBezTo>
                  <a:cubicBezTo>
                    <a:pt x="44287" y="3309"/>
                    <a:pt x="43503" y="3628"/>
                    <a:pt x="42940" y="4216"/>
                  </a:cubicBezTo>
                  <a:cubicBezTo>
                    <a:pt x="41739" y="5392"/>
                    <a:pt x="41739" y="7353"/>
                    <a:pt x="42940" y="8529"/>
                  </a:cubicBezTo>
                  <a:cubicBezTo>
                    <a:pt x="44655" y="10270"/>
                    <a:pt x="45611" y="12573"/>
                    <a:pt x="45635" y="15049"/>
                  </a:cubicBezTo>
                  <a:cubicBezTo>
                    <a:pt x="45611" y="17500"/>
                    <a:pt x="44655" y="19803"/>
                    <a:pt x="42940" y="21544"/>
                  </a:cubicBezTo>
                  <a:lnTo>
                    <a:pt x="21813" y="42646"/>
                  </a:lnTo>
                  <a:cubicBezTo>
                    <a:pt x="20073" y="44386"/>
                    <a:pt x="17769" y="45342"/>
                    <a:pt x="15318" y="45342"/>
                  </a:cubicBezTo>
                  <a:cubicBezTo>
                    <a:pt x="12867" y="45342"/>
                    <a:pt x="10563" y="44386"/>
                    <a:pt x="8823" y="42646"/>
                  </a:cubicBezTo>
                  <a:cubicBezTo>
                    <a:pt x="7083" y="40906"/>
                    <a:pt x="6127" y="38602"/>
                    <a:pt x="6127" y="36151"/>
                  </a:cubicBezTo>
                  <a:cubicBezTo>
                    <a:pt x="6127" y="33700"/>
                    <a:pt x="7083" y="31396"/>
                    <a:pt x="8823" y="29656"/>
                  </a:cubicBezTo>
                  <a:lnTo>
                    <a:pt x="29925" y="8529"/>
                  </a:lnTo>
                  <a:cubicBezTo>
                    <a:pt x="31175" y="7279"/>
                    <a:pt x="32744" y="6422"/>
                    <a:pt x="34484" y="6054"/>
                  </a:cubicBezTo>
                  <a:cubicBezTo>
                    <a:pt x="36126" y="5686"/>
                    <a:pt x="37180" y="4069"/>
                    <a:pt x="36812" y="2402"/>
                  </a:cubicBezTo>
                  <a:cubicBezTo>
                    <a:pt x="36518" y="1005"/>
                    <a:pt x="35268" y="0"/>
                    <a:pt x="3382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63"/>
            <p:cNvSpPr/>
            <p:nvPr/>
          </p:nvSpPr>
          <p:spPr>
            <a:xfrm>
              <a:off x="3935600" y="914550"/>
              <a:ext cx="1294075" cy="1293475"/>
            </a:xfrm>
            <a:custGeom>
              <a:avLst/>
              <a:gdLst/>
              <a:ahLst/>
              <a:cxnLst/>
              <a:rect l="l" t="t" r="r" b="b"/>
              <a:pathLst>
                <a:path w="51763" h="51739" extrusionOk="0">
                  <a:moveTo>
                    <a:pt x="15318" y="1"/>
                  </a:moveTo>
                  <a:cubicBezTo>
                    <a:pt x="13333" y="1"/>
                    <a:pt x="11397" y="368"/>
                    <a:pt x="9559" y="1128"/>
                  </a:cubicBezTo>
                  <a:cubicBezTo>
                    <a:pt x="7647" y="1888"/>
                    <a:pt x="5956" y="3015"/>
                    <a:pt x="4485" y="4486"/>
                  </a:cubicBezTo>
                  <a:cubicBezTo>
                    <a:pt x="3039" y="5956"/>
                    <a:pt x="1887" y="7647"/>
                    <a:pt x="1128" y="9559"/>
                  </a:cubicBezTo>
                  <a:cubicBezTo>
                    <a:pt x="368" y="11397"/>
                    <a:pt x="0" y="13333"/>
                    <a:pt x="0" y="15319"/>
                  </a:cubicBezTo>
                  <a:cubicBezTo>
                    <a:pt x="0" y="17304"/>
                    <a:pt x="368" y="19240"/>
                    <a:pt x="1128" y="21078"/>
                  </a:cubicBezTo>
                  <a:cubicBezTo>
                    <a:pt x="1887" y="22990"/>
                    <a:pt x="3039" y="24681"/>
                    <a:pt x="4485" y="26152"/>
                  </a:cubicBezTo>
                  <a:lnTo>
                    <a:pt x="25612" y="47254"/>
                  </a:lnTo>
                  <a:cubicBezTo>
                    <a:pt x="27058" y="48724"/>
                    <a:pt x="28774" y="49852"/>
                    <a:pt x="30661" y="50636"/>
                  </a:cubicBezTo>
                  <a:cubicBezTo>
                    <a:pt x="32499" y="51371"/>
                    <a:pt x="34435" y="51739"/>
                    <a:pt x="36420" y="51739"/>
                  </a:cubicBezTo>
                  <a:lnTo>
                    <a:pt x="36445" y="51739"/>
                  </a:lnTo>
                  <a:cubicBezTo>
                    <a:pt x="38430" y="51739"/>
                    <a:pt x="40366" y="51371"/>
                    <a:pt x="42204" y="50636"/>
                  </a:cubicBezTo>
                  <a:cubicBezTo>
                    <a:pt x="44116" y="49852"/>
                    <a:pt x="45807" y="48724"/>
                    <a:pt x="47278" y="47254"/>
                  </a:cubicBezTo>
                  <a:cubicBezTo>
                    <a:pt x="48724" y="45808"/>
                    <a:pt x="49851" y="44092"/>
                    <a:pt x="50635" y="42205"/>
                  </a:cubicBezTo>
                  <a:cubicBezTo>
                    <a:pt x="51371" y="40367"/>
                    <a:pt x="51763" y="38406"/>
                    <a:pt x="51763" y="36421"/>
                  </a:cubicBezTo>
                  <a:cubicBezTo>
                    <a:pt x="51763" y="34460"/>
                    <a:pt x="51371" y="32499"/>
                    <a:pt x="50635" y="30661"/>
                  </a:cubicBezTo>
                  <a:cubicBezTo>
                    <a:pt x="49851" y="28774"/>
                    <a:pt x="48724" y="27058"/>
                    <a:pt x="47278" y="25612"/>
                  </a:cubicBezTo>
                  <a:cubicBezTo>
                    <a:pt x="46690" y="25024"/>
                    <a:pt x="45930" y="24706"/>
                    <a:pt x="45096" y="24706"/>
                  </a:cubicBezTo>
                  <a:cubicBezTo>
                    <a:pt x="44288" y="24706"/>
                    <a:pt x="43503" y="25024"/>
                    <a:pt x="42940" y="25612"/>
                  </a:cubicBezTo>
                  <a:cubicBezTo>
                    <a:pt x="41739" y="26789"/>
                    <a:pt x="41739" y="28749"/>
                    <a:pt x="42940" y="29926"/>
                  </a:cubicBezTo>
                  <a:cubicBezTo>
                    <a:pt x="44680" y="31666"/>
                    <a:pt x="45636" y="33970"/>
                    <a:pt x="45636" y="36421"/>
                  </a:cubicBezTo>
                  <a:cubicBezTo>
                    <a:pt x="45636" y="38896"/>
                    <a:pt x="44680" y="41200"/>
                    <a:pt x="42940" y="42940"/>
                  </a:cubicBezTo>
                  <a:cubicBezTo>
                    <a:pt x="41200" y="44656"/>
                    <a:pt x="38896" y="45612"/>
                    <a:pt x="36445" y="45612"/>
                  </a:cubicBezTo>
                  <a:cubicBezTo>
                    <a:pt x="33969" y="45612"/>
                    <a:pt x="31666" y="44656"/>
                    <a:pt x="29950" y="42940"/>
                  </a:cubicBezTo>
                  <a:lnTo>
                    <a:pt x="8823" y="21813"/>
                  </a:lnTo>
                  <a:cubicBezTo>
                    <a:pt x="7083" y="20073"/>
                    <a:pt x="6127" y="17770"/>
                    <a:pt x="6127" y="15319"/>
                  </a:cubicBezTo>
                  <a:cubicBezTo>
                    <a:pt x="6127" y="12868"/>
                    <a:pt x="7083" y="10564"/>
                    <a:pt x="8823" y="8824"/>
                  </a:cubicBezTo>
                  <a:cubicBezTo>
                    <a:pt x="10564" y="7084"/>
                    <a:pt x="12867" y="6128"/>
                    <a:pt x="15318" y="6128"/>
                  </a:cubicBezTo>
                  <a:cubicBezTo>
                    <a:pt x="17769" y="6128"/>
                    <a:pt x="20097" y="7084"/>
                    <a:pt x="21813" y="8824"/>
                  </a:cubicBezTo>
                  <a:lnTo>
                    <a:pt x="34264" y="21274"/>
                  </a:lnTo>
                  <a:cubicBezTo>
                    <a:pt x="34852" y="21863"/>
                    <a:pt x="35612" y="22181"/>
                    <a:pt x="36445" y="22181"/>
                  </a:cubicBezTo>
                  <a:cubicBezTo>
                    <a:pt x="37254" y="22181"/>
                    <a:pt x="38013" y="21863"/>
                    <a:pt x="38602" y="21274"/>
                  </a:cubicBezTo>
                  <a:cubicBezTo>
                    <a:pt x="39803" y="20073"/>
                    <a:pt x="39803" y="18137"/>
                    <a:pt x="38602" y="16936"/>
                  </a:cubicBezTo>
                  <a:lnTo>
                    <a:pt x="26151" y="4486"/>
                  </a:lnTo>
                  <a:cubicBezTo>
                    <a:pt x="24705" y="3040"/>
                    <a:pt x="22990" y="1912"/>
                    <a:pt x="21102" y="1128"/>
                  </a:cubicBezTo>
                  <a:cubicBezTo>
                    <a:pt x="19264" y="393"/>
                    <a:pt x="17328" y="1"/>
                    <a:pt x="1534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63"/>
            <p:cNvSpPr/>
            <p:nvPr/>
          </p:nvSpPr>
          <p:spPr>
            <a:xfrm>
              <a:off x="1466325" y="2156525"/>
              <a:ext cx="459575" cy="459575"/>
            </a:xfrm>
            <a:custGeom>
              <a:avLst/>
              <a:gdLst/>
              <a:ahLst/>
              <a:cxnLst/>
              <a:rect l="l" t="t" r="r" b="b"/>
              <a:pathLst>
                <a:path w="18383" h="18383" extrusionOk="0">
                  <a:moveTo>
                    <a:pt x="9192" y="6128"/>
                  </a:moveTo>
                  <a:cubicBezTo>
                    <a:pt x="10883" y="6128"/>
                    <a:pt x="12255" y="7525"/>
                    <a:pt x="12255" y="9192"/>
                  </a:cubicBezTo>
                  <a:cubicBezTo>
                    <a:pt x="12255" y="10883"/>
                    <a:pt x="10883" y="12255"/>
                    <a:pt x="9192" y="12255"/>
                  </a:cubicBezTo>
                  <a:cubicBezTo>
                    <a:pt x="7501" y="12255"/>
                    <a:pt x="6128" y="10883"/>
                    <a:pt x="6128" y="9192"/>
                  </a:cubicBezTo>
                  <a:cubicBezTo>
                    <a:pt x="6128" y="7525"/>
                    <a:pt x="7501" y="6128"/>
                    <a:pt x="9192" y="6128"/>
                  </a:cubicBezTo>
                  <a:close/>
                  <a:moveTo>
                    <a:pt x="9192" y="1"/>
                  </a:moveTo>
                  <a:cubicBezTo>
                    <a:pt x="4118" y="1"/>
                    <a:pt x="1" y="4143"/>
                    <a:pt x="1" y="9192"/>
                  </a:cubicBezTo>
                  <a:cubicBezTo>
                    <a:pt x="1" y="14265"/>
                    <a:pt x="4118" y="18383"/>
                    <a:pt x="9192" y="18383"/>
                  </a:cubicBezTo>
                  <a:cubicBezTo>
                    <a:pt x="14265" y="18383"/>
                    <a:pt x="18383" y="14265"/>
                    <a:pt x="18383" y="9192"/>
                  </a:cubicBezTo>
                  <a:cubicBezTo>
                    <a:pt x="18383" y="4143"/>
                    <a:pt x="14265" y="1"/>
                    <a:pt x="919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63"/>
            <p:cNvSpPr/>
            <p:nvPr/>
          </p:nvSpPr>
          <p:spPr>
            <a:xfrm>
              <a:off x="3304500" y="523025"/>
              <a:ext cx="459550" cy="459575"/>
            </a:xfrm>
            <a:custGeom>
              <a:avLst/>
              <a:gdLst/>
              <a:ahLst/>
              <a:cxnLst/>
              <a:rect l="l" t="t" r="r" b="b"/>
              <a:pathLst>
                <a:path w="18382" h="18383" extrusionOk="0">
                  <a:moveTo>
                    <a:pt x="9191" y="6128"/>
                  </a:moveTo>
                  <a:cubicBezTo>
                    <a:pt x="10882" y="6128"/>
                    <a:pt x="12255" y="7500"/>
                    <a:pt x="12255" y="9191"/>
                  </a:cubicBezTo>
                  <a:cubicBezTo>
                    <a:pt x="12255" y="10882"/>
                    <a:pt x="10882" y="12255"/>
                    <a:pt x="9191" y="12255"/>
                  </a:cubicBezTo>
                  <a:cubicBezTo>
                    <a:pt x="7500" y="12255"/>
                    <a:pt x="6127" y="10882"/>
                    <a:pt x="6127" y="9191"/>
                  </a:cubicBezTo>
                  <a:cubicBezTo>
                    <a:pt x="6127" y="7500"/>
                    <a:pt x="7500" y="6128"/>
                    <a:pt x="9191" y="6128"/>
                  </a:cubicBezTo>
                  <a:close/>
                  <a:moveTo>
                    <a:pt x="9191" y="1"/>
                  </a:moveTo>
                  <a:cubicBezTo>
                    <a:pt x="4118" y="1"/>
                    <a:pt x="0" y="4118"/>
                    <a:pt x="0" y="9191"/>
                  </a:cubicBezTo>
                  <a:cubicBezTo>
                    <a:pt x="0" y="14240"/>
                    <a:pt x="4118" y="18382"/>
                    <a:pt x="9191" y="18382"/>
                  </a:cubicBezTo>
                  <a:cubicBezTo>
                    <a:pt x="14264" y="18382"/>
                    <a:pt x="18382" y="14240"/>
                    <a:pt x="18382" y="9191"/>
                  </a:cubicBezTo>
                  <a:cubicBezTo>
                    <a:pt x="18382" y="4118"/>
                    <a:pt x="14264" y="1"/>
                    <a:pt x="919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63"/>
            <p:cNvSpPr/>
            <p:nvPr/>
          </p:nvSpPr>
          <p:spPr>
            <a:xfrm>
              <a:off x="5582575" y="2055450"/>
              <a:ext cx="459575" cy="459550"/>
            </a:xfrm>
            <a:custGeom>
              <a:avLst/>
              <a:gdLst/>
              <a:ahLst/>
              <a:cxnLst/>
              <a:rect l="l" t="t" r="r" b="b"/>
              <a:pathLst>
                <a:path w="18383" h="18382" extrusionOk="0">
                  <a:moveTo>
                    <a:pt x="9192" y="6127"/>
                  </a:moveTo>
                  <a:cubicBezTo>
                    <a:pt x="10883" y="6127"/>
                    <a:pt x="12255" y="7500"/>
                    <a:pt x="12255" y="9191"/>
                  </a:cubicBezTo>
                  <a:cubicBezTo>
                    <a:pt x="12255" y="10882"/>
                    <a:pt x="10883" y="12254"/>
                    <a:pt x="9192" y="12254"/>
                  </a:cubicBezTo>
                  <a:cubicBezTo>
                    <a:pt x="7501" y="12254"/>
                    <a:pt x="6128" y="10882"/>
                    <a:pt x="6128" y="9191"/>
                  </a:cubicBezTo>
                  <a:cubicBezTo>
                    <a:pt x="6128" y="7500"/>
                    <a:pt x="7501" y="6127"/>
                    <a:pt x="9192" y="6127"/>
                  </a:cubicBezTo>
                  <a:close/>
                  <a:moveTo>
                    <a:pt x="9192" y="0"/>
                  </a:moveTo>
                  <a:cubicBezTo>
                    <a:pt x="4118" y="0"/>
                    <a:pt x="1" y="4117"/>
                    <a:pt x="1" y="9191"/>
                  </a:cubicBezTo>
                  <a:cubicBezTo>
                    <a:pt x="1" y="14240"/>
                    <a:pt x="4118" y="18382"/>
                    <a:pt x="9192" y="18382"/>
                  </a:cubicBezTo>
                  <a:cubicBezTo>
                    <a:pt x="14265" y="18382"/>
                    <a:pt x="18382" y="14240"/>
                    <a:pt x="18382" y="9191"/>
                  </a:cubicBezTo>
                  <a:cubicBezTo>
                    <a:pt x="18382" y="4117"/>
                    <a:pt x="14265" y="0"/>
                    <a:pt x="919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63"/>
            <p:cNvSpPr/>
            <p:nvPr/>
          </p:nvSpPr>
          <p:spPr>
            <a:xfrm>
              <a:off x="4325900" y="4608025"/>
              <a:ext cx="459550" cy="459575"/>
            </a:xfrm>
            <a:custGeom>
              <a:avLst/>
              <a:gdLst/>
              <a:ahLst/>
              <a:cxnLst/>
              <a:rect l="l" t="t" r="r" b="b"/>
              <a:pathLst>
                <a:path w="18382" h="18383" extrusionOk="0">
                  <a:moveTo>
                    <a:pt x="9191" y="6128"/>
                  </a:moveTo>
                  <a:cubicBezTo>
                    <a:pt x="10882" y="6128"/>
                    <a:pt x="12255" y="7500"/>
                    <a:pt x="12255" y="9191"/>
                  </a:cubicBezTo>
                  <a:cubicBezTo>
                    <a:pt x="12255" y="10882"/>
                    <a:pt x="10882" y="12255"/>
                    <a:pt x="9191" y="12255"/>
                  </a:cubicBezTo>
                  <a:cubicBezTo>
                    <a:pt x="7500" y="12255"/>
                    <a:pt x="6128" y="10882"/>
                    <a:pt x="6128" y="9191"/>
                  </a:cubicBezTo>
                  <a:cubicBezTo>
                    <a:pt x="6128" y="7500"/>
                    <a:pt x="7500" y="6128"/>
                    <a:pt x="9191" y="6128"/>
                  </a:cubicBezTo>
                  <a:close/>
                  <a:moveTo>
                    <a:pt x="9191" y="1"/>
                  </a:moveTo>
                  <a:cubicBezTo>
                    <a:pt x="4118" y="1"/>
                    <a:pt x="0" y="4118"/>
                    <a:pt x="0" y="9191"/>
                  </a:cubicBezTo>
                  <a:cubicBezTo>
                    <a:pt x="0" y="14240"/>
                    <a:pt x="4118" y="18382"/>
                    <a:pt x="9191" y="18382"/>
                  </a:cubicBezTo>
                  <a:cubicBezTo>
                    <a:pt x="14264" y="18382"/>
                    <a:pt x="18382" y="14240"/>
                    <a:pt x="18382" y="9191"/>
                  </a:cubicBezTo>
                  <a:cubicBezTo>
                    <a:pt x="18382" y="4118"/>
                    <a:pt x="14264" y="1"/>
                    <a:pt x="919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63"/>
            <p:cNvSpPr/>
            <p:nvPr/>
          </p:nvSpPr>
          <p:spPr>
            <a:xfrm>
              <a:off x="4251150" y="2718400"/>
              <a:ext cx="459550" cy="459575"/>
            </a:xfrm>
            <a:custGeom>
              <a:avLst/>
              <a:gdLst/>
              <a:ahLst/>
              <a:cxnLst/>
              <a:rect l="l" t="t" r="r" b="b"/>
              <a:pathLst>
                <a:path w="18382" h="18383" extrusionOk="0">
                  <a:moveTo>
                    <a:pt x="9191" y="6128"/>
                  </a:moveTo>
                  <a:cubicBezTo>
                    <a:pt x="10882" y="6128"/>
                    <a:pt x="12255" y="7500"/>
                    <a:pt x="12255" y="9191"/>
                  </a:cubicBezTo>
                  <a:cubicBezTo>
                    <a:pt x="12255" y="10882"/>
                    <a:pt x="10882" y="12255"/>
                    <a:pt x="9191" y="12255"/>
                  </a:cubicBezTo>
                  <a:cubicBezTo>
                    <a:pt x="7500" y="12255"/>
                    <a:pt x="6128" y="10882"/>
                    <a:pt x="6128" y="9191"/>
                  </a:cubicBezTo>
                  <a:cubicBezTo>
                    <a:pt x="6128" y="7500"/>
                    <a:pt x="7500" y="6128"/>
                    <a:pt x="9191" y="6128"/>
                  </a:cubicBezTo>
                  <a:close/>
                  <a:moveTo>
                    <a:pt x="9191" y="1"/>
                  </a:moveTo>
                  <a:cubicBezTo>
                    <a:pt x="4118" y="1"/>
                    <a:pt x="0" y="4118"/>
                    <a:pt x="0" y="9191"/>
                  </a:cubicBezTo>
                  <a:cubicBezTo>
                    <a:pt x="0" y="14265"/>
                    <a:pt x="4118" y="18382"/>
                    <a:pt x="9191" y="18382"/>
                  </a:cubicBezTo>
                  <a:cubicBezTo>
                    <a:pt x="14240" y="18382"/>
                    <a:pt x="18382" y="14265"/>
                    <a:pt x="18382" y="9191"/>
                  </a:cubicBezTo>
                  <a:cubicBezTo>
                    <a:pt x="18382" y="4118"/>
                    <a:pt x="14240" y="1"/>
                    <a:pt x="919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63"/>
            <p:cNvSpPr/>
            <p:nvPr/>
          </p:nvSpPr>
          <p:spPr>
            <a:xfrm>
              <a:off x="2283100" y="4403375"/>
              <a:ext cx="459550" cy="459575"/>
            </a:xfrm>
            <a:custGeom>
              <a:avLst/>
              <a:gdLst/>
              <a:ahLst/>
              <a:cxnLst/>
              <a:rect l="l" t="t" r="r" b="b"/>
              <a:pathLst>
                <a:path w="18382" h="18383" extrusionOk="0">
                  <a:moveTo>
                    <a:pt x="9191" y="6128"/>
                  </a:moveTo>
                  <a:cubicBezTo>
                    <a:pt x="10882" y="6128"/>
                    <a:pt x="12255" y="7500"/>
                    <a:pt x="12255" y="9191"/>
                  </a:cubicBezTo>
                  <a:cubicBezTo>
                    <a:pt x="12255" y="10883"/>
                    <a:pt x="10882" y="12255"/>
                    <a:pt x="9191" y="12255"/>
                  </a:cubicBezTo>
                  <a:cubicBezTo>
                    <a:pt x="7500" y="12255"/>
                    <a:pt x="6127" y="10883"/>
                    <a:pt x="6127" y="9191"/>
                  </a:cubicBezTo>
                  <a:cubicBezTo>
                    <a:pt x="6127" y="7500"/>
                    <a:pt x="7500" y="6128"/>
                    <a:pt x="9191" y="6128"/>
                  </a:cubicBezTo>
                  <a:close/>
                  <a:moveTo>
                    <a:pt x="9191" y="1"/>
                  </a:moveTo>
                  <a:cubicBezTo>
                    <a:pt x="4142" y="1"/>
                    <a:pt x="0" y="4143"/>
                    <a:pt x="0" y="9191"/>
                  </a:cubicBezTo>
                  <a:cubicBezTo>
                    <a:pt x="0" y="14265"/>
                    <a:pt x="4142" y="18382"/>
                    <a:pt x="9191" y="18382"/>
                  </a:cubicBezTo>
                  <a:cubicBezTo>
                    <a:pt x="14264" y="18382"/>
                    <a:pt x="18382" y="14265"/>
                    <a:pt x="18382" y="9191"/>
                  </a:cubicBezTo>
                  <a:cubicBezTo>
                    <a:pt x="18382" y="4143"/>
                    <a:pt x="14264" y="1"/>
                    <a:pt x="919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63"/>
            <p:cNvSpPr/>
            <p:nvPr/>
          </p:nvSpPr>
          <p:spPr>
            <a:xfrm>
              <a:off x="5476575" y="2718400"/>
              <a:ext cx="670950" cy="670950"/>
            </a:xfrm>
            <a:custGeom>
              <a:avLst/>
              <a:gdLst/>
              <a:ahLst/>
              <a:cxnLst/>
              <a:rect l="l" t="t" r="r" b="b"/>
              <a:pathLst>
                <a:path w="26838" h="26838" extrusionOk="0">
                  <a:moveTo>
                    <a:pt x="17647" y="6128"/>
                  </a:moveTo>
                  <a:cubicBezTo>
                    <a:pt x="19338" y="6128"/>
                    <a:pt x="20711" y="7500"/>
                    <a:pt x="20711" y="9191"/>
                  </a:cubicBezTo>
                  <a:cubicBezTo>
                    <a:pt x="20711" y="10882"/>
                    <a:pt x="19338" y="12255"/>
                    <a:pt x="17647" y="12255"/>
                  </a:cubicBezTo>
                  <a:cubicBezTo>
                    <a:pt x="14682" y="12255"/>
                    <a:pt x="12255" y="14681"/>
                    <a:pt x="12255" y="17647"/>
                  </a:cubicBezTo>
                  <a:cubicBezTo>
                    <a:pt x="12255" y="19338"/>
                    <a:pt x="10883" y="20710"/>
                    <a:pt x="9192" y="20710"/>
                  </a:cubicBezTo>
                  <a:cubicBezTo>
                    <a:pt x="7501" y="20710"/>
                    <a:pt x="6128" y="19338"/>
                    <a:pt x="6128" y="17647"/>
                  </a:cubicBezTo>
                  <a:cubicBezTo>
                    <a:pt x="6128" y="11299"/>
                    <a:pt x="11299" y="6128"/>
                    <a:pt x="17647" y="6128"/>
                  </a:cubicBezTo>
                  <a:close/>
                  <a:moveTo>
                    <a:pt x="17647" y="1"/>
                  </a:moveTo>
                  <a:cubicBezTo>
                    <a:pt x="7917" y="1"/>
                    <a:pt x="1" y="7917"/>
                    <a:pt x="1" y="17647"/>
                  </a:cubicBezTo>
                  <a:cubicBezTo>
                    <a:pt x="1" y="22720"/>
                    <a:pt x="4143" y="26838"/>
                    <a:pt x="9192" y="26838"/>
                  </a:cubicBezTo>
                  <a:cubicBezTo>
                    <a:pt x="14020" y="26838"/>
                    <a:pt x="18015" y="23088"/>
                    <a:pt x="18358" y="18358"/>
                  </a:cubicBezTo>
                  <a:cubicBezTo>
                    <a:pt x="23113" y="17990"/>
                    <a:pt x="26838" y="14020"/>
                    <a:pt x="26838" y="9191"/>
                  </a:cubicBezTo>
                  <a:cubicBezTo>
                    <a:pt x="26838" y="4118"/>
                    <a:pt x="22720" y="1"/>
                    <a:pt x="1764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63"/>
            <p:cNvSpPr/>
            <p:nvPr/>
          </p:nvSpPr>
          <p:spPr>
            <a:xfrm>
              <a:off x="3795900" y="3994075"/>
              <a:ext cx="670950" cy="670950"/>
            </a:xfrm>
            <a:custGeom>
              <a:avLst/>
              <a:gdLst/>
              <a:ahLst/>
              <a:cxnLst/>
              <a:rect l="l" t="t" r="r" b="b"/>
              <a:pathLst>
                <a:path w="26838" h="26838" extrusionOk="0">
                  <a:moveTo>
                    <a:pt x="17647" y="6128"/>
                  </a:moveTo>
                  <a:cubicBezTo>
                    <a:pt x="19338" y="6128"/>
                    <a:pt x="20710" y="7500"/>
                    <a:pt x="20710" y="9192"/>
                  </a:cubicBezTo>
                  <a:cubicBezTo>
                    <a:pt x="20710" y="15564"/>
                    <a:pt x="15563" y="20711"/>
                    <a:pt x="9191" y="20711"/>
                  </a:cubicBezTo>
                  <a:cubicBezTo>
                    <a:pt x="7500" y="20711"/>
                    <a:pt x="6127" y="19338"/>
                    <a:pt x="6127" y="17647"/>
                  </a:cubicBezTo>
                  <a:cubicBezTo>
                    <a:pt x="6127" y="15980"/>
                    <a:pt x="7500" y="14583"/>
                    <a:pt x="9191" y="14583"/>
                  </a:cubicBezTo>
                  <a:cubicBezTo>
                    <a:pt x="12181" y="14583"/>
                    <a:pt x="14583" y="12182"/>
                    <a:pt x="14583" y="9192"/>
                  </a:cubicBezTo>
                  <a:cubicBezTo>
                    <a:pt x="14583" y="7500"/>
                    <a:pt x="15980" y="6128"/>
                    <a:pt x="17647" y="6128"/>
                  </a:cubicBezTo>
                  <a:close/>
                  <a:moveTo>
                    <a:pt x="17647" y="1"/>
                  </a:moveTo>
                  <a:cubicBezTo>
                    <a:pt x="12818" y="1"/>
                    <a:pt x="8848" y="3751"/>
                    <a:pt x="8505" y="8481"/>
                  </a:cubicBezTo>
                  <a:cubicBezTo>
                    <a:pt x="3750" y="8848"/>
                    <a:pt x="0" y="12819"/>
                    <a:pt x="0" y="17647"/>
                  </a:cubicBezTo>
                  <a:cubicBezTo>
                    <a:pt x="0" y="22720"/>
                    <a:pt x="4142" y="26838"/>
                    <a:pt x="9191" y="26838"/>
                  </a:cubicBezTo>
                  <a:cubicBezTo>
                    <a:pt x="18921" y="26838"/>
                    <a:pt x="26837" y="18922"/>
                    <a:pt x="26837" y="9192"/>
                  </a:cubicBezTo>
                  <a:cubicBezTo>
                    <a:pt x="26837" y="4143"/>
                    <a:pt x="22720" y="1"/>
                    <a:pt x="1764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63"/>
            <p:cNvSpPr/>
            <p:nvPr/>
          </p:nvSpPr>
          <p:spPr>
            <a:xfrm>
              <a:off x="2242050" y="2398250"/>
              <a:ext cx="586375" cy="758275"/>
            </a:xfrm>
            <a:custGeom>
              <a:avLst/>
              <a:gdLst/>
              <a:ahLst/>
              <a:cxnLst/>
              <a:rect l="l" t="t" r="r" b="b"/>
              <a:pathLst>
                <a:path w="23455" h="30331" extrusionOk="0">
                  <a:moveTo>
                    <a:pt x="13382" y="6140"/>
                  </a:moveTo>
                  <a:cubicBezTo>
                    <a:pt x="14215" y="6140"/>
                    <a:pt x="14975" y="6459"/>
                    <a:pt x="15563" y="7022"/>
                  </a:cubicBezTo>
                  <a:cubicBezTo>
                    <a:pt x="16740" y="8223"/>
                    <a:pt x="16740" y="10160"/>
                    <a:pt x="15563" y="11360"/>
                  </a:cubicBezTo>
                  <a:cubicBezTo>
                    <a:pt x="14534" y="12365"/>
                    <a:pt x="13970" y="13738"/>
                    <a:pt x="13970" y="15184"/>
                  </a:cubicBezTo>
                  <a:cubicBezTo>
                    <a:pt x="13970" y="16605"/>
                    <a:pt x="14534" y="17978"/>
                    <a:pt x="15563" y="18983"/>
                  </a:cubicBezTo>
                  <a:cubicBezTo>
                    <a:pt x="16740" y="20184"/>
                    <a:pt x="16740" y="22120"/>
                    <a:pt x="15563" y="23321"/>
                  </a:cubicBezTo>
                  <a:cubicBezTo>
                    <a:pt x="14975" y="23909"/>
                    <a:pt x="14215" y="24228"/>
                    <a:pt x="13382" y="24228"/>
                  </a:cubicBezTo>
                  <a:cubicBezTo>
                    <a:pt x="12573" y="24228"/>
                    <a:pt x="11813" y="23909"/>
                    <a:pt x="11225" y="23321"/>
                  </a:cubicBezTo>
                  <a:cubicBezTo>
                    <a:pt x="6740" y="18836"/>
                    <a:pt x="6740" y="11508"/>
                    <a:pt x="11225" y="7022"/>
                  </a:cubicBezTo>
                  <a:cubicBezTo>
                    <a:pt x="11813" y="6459"/>
                    <a:pt x="12573" y="6140"/>
                    <a:pt x="13382" y="6140"/>
                  </a:cubicBezTo>
                  <a:close/>
                  <a:moveTo>
                    <a:pt x="13382" y="1"/>
                  </a:moveTo>
                  <a:cubicBezTo>
                    <a:pt x="11029" y="1"/>
                    <a:pt x="8676" y="895"/>
                    <a:pt x="6887" y="2684"/>
                  </a:cubicBezTo>
                  <a:cubicBezTo>
                    <a:pt x="0" y="9571"/>
                    <a:pt x="0" y="20772"/>
                    <a:pt x="6887" y="27659"/>
                  </a:cubicBezTo>
                  <a:cubicBezTo>
                    <a:pt x="8676" y="29448"/>
                    <a:pt x="11029" y="30330"/>
                    <a:pt x="13382" y="30330"/>
                  </a:cubicBezTo>
                  <a:cubicBezTo>
                    <a:pt x="15735" y="30330"/>
                    <a:pt x="18088" y="29448"/>
                    <a:pt x="19877" y="27659"/>
                  </a:cubicBezTo>
                  <a:cubicBezTo>
                    <a:pt x="23308" y="24228"/>
                    <a:pt x="23455" y="18787"/>
                    <a:pt x="20367" y="15184"/>
                  </a:cubicBezTo>
                  <a:cubicBezTo>
                    <a:pt x="23455" y="11557"/>
                    <a:pt x="23308" y="6116"/>
                    <a:pt x="19877" y="2684"/>
                  </a:cubicBezTo>
                  <a:cubicBezTo>
                    <a:pt x="18088" y="895"/>
                    <a:pt x="15735" y="1"/>
                    <a:pt x="1338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3" name="Google Shape;1013;p63"/>
            <p:cNvSpPr/>
            <p:nvPr/>
          </p:nvSpPr>
          <p:spPr>
            <a:xfrm>
              <a:off x="4790950" y="2215350"/>
              <a:ext cx="723650" cy="723650"/>
            </a:xfrm>
            <a:custGeom>
              <a:avLst/>
              <a:gdLst/>
              <a:ahLst/>
              <a:cxnLst/>
              <a:rect l="l" t="t" r="r" b="b"/>
              <a:pathLst>
                <a:path w="28946" h="28946" extrusionOk="0">
                  <a:moveTo>
                    <a:pt x="19755" y="6128"/>
                  </a:moveTo>
                  <a:cubicBezTo>
                    <a:pt x="20563" y="6128"/>
                    <a:pt x="21348" y="6447"/>
                    <a:pt x="21911" y="7010"/>
                  </a:cubicBezTo>
                  <a:cubicBezTo>
                    <a:pt x="22500" y="7599"/>
                    <a:pt x="22818" y="8358"/>
                    <a:pt x="22818" y="9192"/>
                  </a:cubicBezTo>
                  <a:cubicBezTo>
                    <a:pt x="22818" y="10000"/>
                    <a:pt x="22500" y="10785"/>
                    <a:pt x="21911" y="11348"/>
                  </a:cubicBezTo>
                  <a:lnTo>
                    <a:pt x="11373" y="21912"/>
                  </a:lnTo>
                  <a:cubicBezTo>
                    <a:pt x="10784" y="22500"/>
                    <a:pt x="10025" y="22818"/>
                    <a:pt x="9191" y="22818"/>
                  </a:cubicBezTo>
                  <a:cubicBezTo>
                    <a:pt x="8383" y="22818"/>
                    <a:pt x="7598" y="22500"/>
                    <a:pt x="7035" y="21912"/>
                  </a:cubicBezTo>
                  <a:cubicBezTo>
                    <a:pt x="6446" y="21323"/>
                    <a:pt x="6128" y="20564"/>
                    <a:pt x="6128" y="19755"/>
                  </a:cubicBezTo>
                  <a:cubicBezTo>
                    <a:pt x="6128" y="18922"/>
                    <a:pt x="6446" y="18162"/>
                    <a:pt x="7035" y="17574"/>
                  </a:cubicBezTo>
                  <a:lnTo>
                    <a:pt x="17598" y="7010"/>
                  </a:lnTo>
                  <a:cubicBezTo>
                    <a:pt x="18162" y="6447"/>
                    <a:pt x="18946" y="6128"/>
                    <a:pt x="19755" y="6128"/>
                  </a:cubicBezTo>
                  <a:close/>
                  <a:moveTo>
                    <a:pt x="19755" y="1"/>
                  </a:moveTo>
                  <a:cubicBezTo>
                    <a:pt x="17304" y="1"/>
                    <a:pt x="15000" y="957"/>
                    <a:pt x="13260" y="2697"/>
                  </a:cubicBezTo>
                  <a:lnTo>
                    <a:pt x="2697" y="13260"/>
                  </a:lnTo>
                  <a:cubicBezTo>
                    <a:pt x="956" y="14976"/>
                    <a:pt x="1" y="17279"/>
                    <a:pt x="1" y="19755"/>
                  </a:cubicBezTo>
                  <a:cubicBezTo>
                    <a:pt x="1" y="22206"/>
                    <a:pt x="956" y="24510"/>
                    <a:pt x="2697" y="26250"/>
                  </a:cubicBezTo>
                  <a:cubicBezTo>
                    <a:pt x="4437" y="27990"/>
                    <a:pt x="6740" y="28946"/>
                    <a:pt x="9191" y="28946"/>
                  </a:cubicBezTo>
                  <a:cubicBezTo>
                    <a:pt x="11642" y="28946"/>
                    <a:pt x="13971" y="27990"/>
                    <a:pt x="15686" y="26250"/>
                  </a:cubicBezTo>
                  <a:lnTo>
                    <a:pt x="26249" y="15686"/>
                  </a:lnTo>
                  <a:cubicBezTo>
                    <a:pt x="27990" y="13946"/>
                    <a:pt x="28945" y="11642"/>
                    <a:pt x="28945" y="9192"/>
                  </a:cubicBezTo>
                  <a:cubicBezTo>
                    <a:pt x="28945" y="6741"/>
                    <a:pt x="27990" y="4437"/>
                    <a:pt x="26249" y="2697"/>
                  </a:cubicBezTo>
                  <a:cubicBezTo>
                    <a:pt x="24509" y="957"/>
                    <a:pt x="22205" y="1"/>
                    <a:pt x="1975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63"/>
            <p:cNvSpPr/>
            <p:nvPr/>
          </p:nvSpPr>
          <p:spPr>
            <a:xfrm>
              <a:off x="3773225" y="3190800"/>
              <a:ext cx="723650" cy="723650"/>
            </a:xfrm>
            <a:custGeom>
              <a:avLst/>
              <a:gdLst/>
              <a:ahLst/>
              <a:cxnLst/>
              <a:rect l="l" t="t" r="r" b="b"/>
              <a:pathLst>
                <a:path w="28946" h="28946" extrusionOk="0">
                  <a:moveTo>
                    <a:pt x="9191" y="6128"/>
                  </a:moveTo>
                  <a:cubicBezTo>
                    <a:pt x="10000" y="6128"/>
                    <a:pt x="10784" y="6447"/>
                    <a:pt x="11348" y="7010"/>
                  </a:cubicBezTo>
                  <a:lnTo>
                    <a:pt x="21911" y="17574"/>
                  </a:lnTo>
                  <a:cubicBezTo>
                    <a:pt x="22500" y="18162"/>
                    <a:pt x="22818" y="18922"/>
                    <a:pt x="22818" y="19755"/>
                  </a:cubicBezTo>
                  <a:cubicBezTo>
                    <a:pt x="22818" y="20564"/>
                    <a:pt x="22500" y="21323"/>
                    <a:pt x="21911" y="21912"/>
                  </a:cubicBezTo>
                  <a:cubicBezTo>
                    <a:pt x="21323" y="22500"/>
                    <a:pt x="20563" y="22818"/>
                    <a:pt x="19755" y="22818"/>
                  </a:cubicBezTo>
                  <a:cubicBezTo>
                    <a:pt x="18921" y="22818"/>
                    <a:pt x="18161" y="22500"/>
                    <a:pt x="17573" y="21912"/>
                  </a:cubicBezTo>
                  <a:lnTo>
                    <a:pt x="7010" y="11348"/>
                  </a:lnTo>
                  <a:cubicBezTo>
                    <a:pt x="6446" y="10785"/>
                    <a:pt x="6128" y="10000"/>
                    <a:pt x="6128" y="9192"/>
                  </a:cubicBezTo>
                  <a:cubicBezTo>
                    <a:pt x="6128" y="8358"/>
                    <a:pt x="6446" y="7598"/>
                    <a:pt x="7010" y="7010"/>
                  </a:cubicBezTo>
                  <a:cubicBezTo>
                    <a:pt x="7598" y="6447"/>
                    <a:pt x="8358" y="6128"/>
                    <a:pt x="9191" y="6128"/>
                  </a:cubicBezTo>
                  <a:close/>
                  <a:moveTo>
                    <a:pt x="9191" y="1"/>
                  </a:moveTo>
                  <a:cubicBezTo>
                    <a:pt x="6740" y="1"/>
                    <a:pt x="4412" y="957"/>
                    <a:pt x="2696" y="2697"/>
                  </a:cubicBezTo>
                  <a:cubicBezTo>
                    <a:pt x="956" y="4412"/>
                    <a:pt x="0" y="6741"/>
                    <a:pt x="0" y="9192"/>
                  </a:cubicBezTo>
                  <a:cubicBezTo>
                    <a:pt x="0" y="11642"/>
                    <a:pt x="956" y="13946"/>
                    <a:pt x="2696" y="15686"/>
                  </a:cubicBezTo>
                  <a:lnTo>
                    <a:pt x="13235" y="26250"/>
                  </a:lnTo>
                  <a:cubicBezTo>
                    <a:pt x="14975" y="27990"/>
                    <a:pt x="17279" y="28946"/>
                    <a:pt x="19755" y="28946"/>
                  </a:cubicBezTo>
                  <a:cubicBezTo>
                    <a:pt x="22205" y="28946"/>
                    <a:pt x="24509" y="27990"/>
                    <a:pt x="26249" y="26250"/>
                  </a:cubicBezTo>
                  <a:cubicBezTo>
                    <a:pt x="27989" y="24510"/>
                    <a:pt x="28945" y="22206"/>
                    <a:pt x="28945" y="19755"/>
                  </a:cubicBezTo>
                  <a:cubicBezTo>
                    <a:pt x="28945" y="17279"/>
                    <a:pt x="27989" y="14976"/>
                    <a:pt x="26249" y="13236"/>
                  </a:cubicBezTo>
                  <a:lnTo>
                    <a:pt x="15686" y="2697"/>
                  </a:lnTo>
                  <a:cubicBezTo>
                    <a:pt x="13946" y="957"/>
                    <a:pt x="11642" y="1"/>
                    <a:pt x="919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5" name="Google Shape;1015;p63"/>
            <p:cNvSpPr/>
            <p:nvPr/>
          </p:nvSpPr>
          <p:spPr>
            <a:xfrm>
              <a:off x="1628700" y="1746625"/>
              <a:ext cx="153200" cy="153200"/>
            </a:xfrm>
            <a:custGeom>
              <a:avLst/>
              <a:gdLst/>
              <a:ahLst/>
              <a:cxnLst/>
              <a:rect l="l" t="t" r="r" b="b"/>
              <a:pathLst>
                <a:path w="6128" h="6128" extrusionOk="0">
                  <a:moveTo>
                    <a:pt x="3064" y="1"/>
                  </a:moveTo>
                  <a:cubicBezTo>
                    <a:pt x="1373" y="1"/>
                    <a:pt x="1" y="1373"/>
                    <a:pt x="1" y="3064"/>
                  </a:cubicBezTo>
                  <a:cubicBezTo>
                    <a:pt x="1" y="4755"/>
                    <a:pt x="1373" y="6128"/>
                    <a:pt x="3064" y="6128"/>
                  </a:cubicBezTo>
                  <a:cubicBezTo>
                    <a:pt x="4755" y="6128"/>
                    <a:pt x="6128" y="4755"/>
                    <a:pt x="6128" y="3064"/>
                  </a:cubicBezTo>
                  <a:cubicBezTo>
                    <a:pt x="6128" y="1373"/>
                    <a:pt x="4755" y="1"/>
                    <a:pt x="306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6" name="Google Shape;1016;p63"/>
            <p:cNvSpPr/>
            <p:nvPr/>
          </p:nvSpPr>
          <p:spPr>
            <a:xfrm>
              <a:off x="2751825" y="725225"/>
              <a:ext cx="153200" cy="153200"/>
            </a:xfrm>
            <a:custGeom>
              <a:avLst/>
              <a:gdLst/>
              <a:ahLst/>
              <a:cxnLst/>
              <a:rect l="l" t="t" r="r" b="b"/>
              <a:pathLst>
                <a:path w="6128" h="6128" extrusionOk="0">
                  <a:moveTo>
                    <a:pt x="3064" y="0"/>
                  </a:moveTo>
                  <a:cubicBezTo>
                    <a:pt x="1373" y="0"/>
                    <a:pt x="0" y="1373"/>
                    <a:pt x="0" y="3064"/>
                  </a:cubicBezTo>
                  <a:cubicBezTo>
                    <a:pt x="0" y="4755"/>
                    <a:pt x="1373" y="6128"/>
                    <a:pt x="3064" y="6128"/>
                  </a:cubicBezTo>
                  <a:cubicBezTo>
                    <a:pt x="4755" y="6128"/>
                    <a:pt x="6128" y="4755"/>
                    <a:pt x="6128" y="3064"/>
                  </a:cubicBezTo>
                  <a:cubicBezTo>
                    <a:pt x="6128"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7" name="Google Shape;1017;p63"/>
            <p:cNvSpPr/>
            <p:nvPr/>
          </p:nvSpPr>
          <p:spPr>
            <a:xfrm>
              <a:off x="5400000" y="1485000"/>
              <a:ext cx="153200" cy="153200"/>
            </a:xfrm>
            <a:custGeom>
              <a:avLst/>
              <a:gdLst/>
              <a:ahLst/>
              <a:cxnLst/>
              <a:rect l="l" t="t" r="r" b="b"/>
              <a:pathLst>
                <a:path w="6128" h="6128" extrusionOk="0">
                  <a:moveTo>
                    <a:pt x="3064" y="0"/>
                  </a:moveTo>
                  <a:cubicBezTo>
                    <a:pt x="1373" y="0"/>
                    <a:pt x="0" y="1373"/>
                    <a:pt x="0" y="3064"/>
                  </a:cubicBezTo>
                  <a:cubicBezTo>
                    <a:pt x="0" y="4755"/>
                    <a:pt x="1373" y="6128"/>
                    <a:pt x="3064" y="6128"/>
                  </a:cubicBezTo>
                  <a:cubicBezTo>
                    <a:pt x="4755" y="6128"/>
                    <a:pt x="6127" y="4755"/>
                    <a:pt x="6127" y="3064"/>
                  </a:cubicBezTo>
                  <a:cubicBezTo>
                    <a:pt x="6127"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63"/>
            <p:cNvSpPr/>
            <p:nvPr/>
          </p:nvSpPr>
          <p:spPr>
            <a:xfrm>
              <a:off x="4726625" y="852675"/>
              <a:ext cx="153200" cy="153200"/>
            </a:xfrm>
            <a:custGeom>
              <a:avLst/>
              <a:gdLst/>
              <a:ahLst/>
              <a:cxnLst/>
              <a:rect l="l" t="t" r="r" b="b"/>
              <a:pathLst>
                <a:path w="6128" h="6128" extrusionOk="0">
                  <a:moveTo>
                    <a:pt x="3064" y="0"/>
                  </a:moveTo>
                  <a:cubicBezTo>
                    <a:pt x="1373" y="0"/>
                    <a:pt x="0" y="1373"/>
                    <a:pt x="0" y="3064"/>
                  </a:cubicBezTo>
                  <a:cubicBezTo>
                    <a:pt x="0" y="4755"/>
                    <a:pt x="1373" y="6127"/>
                    <a:pt x="3064" y="6127"/>
                  </a:cubicBezTo>
                  <a:cubicBezTo>
                    <a:pt x="4755" y="6127"/>
                    <a:pt x="6127" y="4755"/>
                    <a:pt x="6127" y="3064"/>
                  </a:cubicBezTo>
                  <a:cubicBezTo>
                    <a:pt x="6127"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63"/>
            <p:cNvSpPr/>
            <p:nvPr/>
          </p:nvSpPr>
          <p:spPr>
            <a:xfrm>
              <a:off x="3415400" y="1771750"/>
              <a:ext cx="153200" cy="153200"/>
            </a:xfrm>
            <a:custGeom>
              <a:avLst/>
              <a:gdLst/>
              <a:ahLst/>
              <a:cxnLst/>
              <a:rect l="l" t="t" r="r" b="b"/>
              <a:pathLst>
                <a:path w="6128" h="6128" extrusionOk="0">
                  <a:moveTo>
                    <a:pt x="3064" y="0"/>
                  </a:moveTo>
                  <a:cubicBezTo>
                    <a:pt x="1373" y="0"/>
                    <a:pt x="0" y="1373"/>
                    <a:pt x="0" y="3064"/>
                  </a:cubicBezTo>
                  <a:cubicBezTo>
                    <a:pt x="0" y="4755"/>
                    <a:pt x="1373" y="6128"/>
                    <a:pt x="3064" y="6128"/>
                  </a:cubicBezTo>
                  <a:cubicBezTo>
                    <a:pt x="4755" y="6128"/>
                    <a:pt x="6128" y="4755"/>
                    <a:pt x="6128" y="3064"/>
                  </a:cubicBezTo>
                  <a:cubicBezTo>
                    <a:pt x="6128"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63"/>
            <p:cNvSpPr/>
            <p:nvPr/>
          </p:nvSpPr>
          <p:spPr>
            <a:xfrm>
              <a:off x="3662325" y="238125"/>
              <a:ext cx="153200" cy="153200"/>
            </a:xfrm>
            <a:custGeom>
              <a:avLst/>
              <a:gdLst/>
              <a:ahLst/>
              <a:cxnLst/>
              <a:rect l="l" t="t" r="r" b="b"/>
              <a:pathLst>
                <a:path w="6128" h="6128" extrusionOk="0">
                  <a:moveTo>
                    <a:pt x="3064" y="0"/>
                  </a:moveTo>
                  <a:cubicBezTo>
                    <a:pt x="1373" y="0"/>
                    <a:pt x="0" y="1372"/>
                    <a:pt x="0" y="3064"/>
                  </a:cubicBezTo>
                  <a:cubicBezTo>
                    <a:pt x="0" y="4755"/>
                    <a:pt x="1373" y="6127"/>
                    <a:pt x="3064" y="6127"/>
                  </a:cubicBezTo>
                  <a:cubicBezTo>
                    <a:pt x="4755" y="6127"/>
                    <a:pt x="6128" y="4755"/>
                    <a:pt x="6128" y="3064"/>
                  </a:cubicBezTo>
                  <a:cubicBezTo>
                    <a:pt x="6128" y="1372"/>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63"/>
            <p:cNvSpPr/>
            <p:nvPr/>
          </p:nvSpPr>
          <p:spPr>
            <a:xfrm>
              <a:off x="3662325" y="5313275"/>
              <a:ext cx="153200" cy="153200"/>
            </a:xfrm>
            <a:custGeom>
              <a:avLst/>
              <a:gdLst/>
              <a:ahLst/>
              <a:cxnLst/>
              <a:rect l="l" t="t" r="r" b="b"/>
              <a:pathLst>
                <a:path w="6128" h="6128" extrusionOk="0">
                  <a:moveTo>
                    <a:pt x="3064" y="0"/>
                  </a:moveTo>
                  <a:cubicBezTo>
                    <a:pt x="1373" y="0"/>
                    <a:pt x="0" y="1373"/>
                    <a:pt x="0" y="3064"/>
                  </a:cubicBezTo>
                  <a:cubicBezTo>
                    <a:pt x="0" y="4755"/>
                    <a:pt x="1373" y="6127"/>
                    <a:pt x="3064" y="6127"/>
                  </a:cubicBezTo>
                  <a:cubicBezTo>
                    <a:pt x="4755" y="6127"/>
                    <a:pt x="6128" y="4755"/>
                    <a:pt x="6128" y="3064"/>
                  </a:cubicBezTo>
                  <a:cubicBezTo>
                    <a:pt x="6128"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63"/>
            <p:cNvSpPr/>
            <p:nvPr/>
          </p:nvSpPr>
          <p:spPr>
            <a:xfrm>
              <a:off x="3926400" y="4937675"/>
              <a:ext cx="153200" cy="153200"/>
            </a:xfrm>
            <a:custGeom>
              <a:avLst/>
              <a:gdLst/>
              <a:ahLst/>
              <a:cxnLst/>
              <a:rect l="l" t="t" r="r" b="b"/>
              <a:pathLst>
                <a:path w="6128" h="6128" extrusionOk="0">
                  <a:moveTo>
                    <a:pt x="3064" y="0"/>
                  </a:moveTo>
                  <a:cubicBezTo>
                    <a:pt x="1373" y="0"/>
                    <a:pt x="1" y="1373"/>
                    <a:pt x="1" y="3064"/>
                  </a:cubicBezTo>
                  <a:cubicBezTo>
                    <a:pt x="1" y="4755"/>
                    <a:pt x="1373" y="6127"/>
                    <a:pt x="3064" y="6127"/>
                  </a:cubicBezTo>
                  <a:cubicBezTo>
                    <a:pt x="4755" y="6127"/>
                    <a:pt x="6128" y="4755"/>
                    <a:pt x="6128" y="3064"/>
                  </a:cubicBezTo>
                  <a:cubicBezTo>
                    <a:pt x="6128"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63"/>
            <p:cNvSpPr/>
            <p:nvPr/>
          </p:nvSpPr>
          <p:spPr>
            <a:xfrm>
              <a:off x="2828400" y="3735525"/>
              <a:ext cx="153225" cy="153200"/>
            </a:xfrm>
            <a:custGeom>
              <a:avLst/>
              <a:gdLst/>
              <a:ahLst/>
              <a:cxnLst/>
              <a:rect l="l" t="t" r="r" b="b"/>
              <a:pathLst>
                <a:path w="6129" h="6128" extrusionOk="0">
                  <a:moveTo>
                    <a:pt x="3065" y="0"/>
                  </a:moveTo>
                  <a:cubicBezTo>
                    <a:pt x="1373" y="0"/>
                    <a:pt x="1" y="1373"/>
                    <a:pt x="1" y="3064"/>
                  </a:cubicBezTo>
                  <a:cubicBezTo>
                    <a:pt x="1" y="4755"/>
                    <a:pt x="1373" y="6127"/>
                    <a:pt x="3065" y="6127"/>
                  </a:cubicBezTo>
                  <a:cubicBezTo>
                    <a:pt x="4756" y="6127"/>
                    <a:pt x="6128" y="4755"/>
                    <a:pt x="6128" y="3064"/>
                  </a:cubicBezTo>
                  <a:cubicBezTo>
                    <a:pt x="6128" y="1373"/>
                    <a:pt x="4756" y="0"/>
                    <a:pt x="306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24" name="Google Shape;1024;p63"/>
          <p:cNvGrpSpPr/>
          <p:nvPr/>
        </p:nvGrpSpPr>
        <p:grpSpPr>
          <a:xfrm>
            <a:off x="3507581" y="2244897"/>
            <a:ext cx="6651033" cy="764431"/>
            <a:chOff x="2555600" y="1751527"/>
            <a:chExt cx="4988275" cy="573323"/>
          </a:xfrm>
        </p:grpSpPr>
        <p:cxnSp>
          <p:nvCxnSpPr>
            <p:cNvPr id="1025" name="Google Shape;1025;p63"/>
            <p:cNvCxnSpPr/>
            <p:nvPr/>
          </p:nvCxnSpPr>
          <p:spPr>
            <a:xfrm rot="-5400000" flipH="1">
              <a:off x="6031875" y="812850"/>
              <a:ext cx="573300" cy="2450700"/>
            </a:xfrm>
            <a:prstGeom prst="bentConnector3">
              <a:avLst>
                <a:gd name="adj1" fmla="val 49998"/>
              </a:avLst>
            </a:prstGeom>
            <a:noFill/>
            <a:ln w="19050" cap="flat" cmpd="sng">
              <a:solidFill>
                <a:schemeClr val="dk1"/>
              </a:solidFill>
              <a:prstDash val="solid"/>
              <a:round/>
              <a:headEnd type="diamond" w="med" len="med"/>
              <a:tailEnd type="diamond" w="med" len="med"/>
            </a:ln>
          </p:spPr>
        </p:cxnSp>
        <p:cxnSp>
          <p:nvCxnSpPr>
            <p:cNvPr id="1026" name="Google Shape;1026;p63"/>
            <p:cNvCxnSpPr/>
            <p:nvPr/>
          </p:nvCxnSpPr>
          <p:spPr>
            <a:xfrm rot="-5400000">
              <a:off x="3537800" y="769327"/>
              <a:ext cx="573300" cy="2537700"/>
            </a:xfrm>
            <a:prstGeom prst="bentConnector3">
              <a:avLst>
                <a:gd name="adj1" fmla="val 49998"/>
              </a:avLst>
            </a:prstGeom>
            <a:noFill/>
            <a:ln w="19050" cap="flat" cmpd="sng">
              <a:solidFill>
                <a:schemeClr val="dk1"/>
              </a:solidFill>
              <a:prstDash val="solid"/>
              <a:round/>
              <a:headEnd type="diamond" w="med" len="med"/>
              <a:tailEnd type="diamond" w="med" len="med"/>
            </a:ln>
          </p:spPr>
        </p:cxnSp>
        <p:cxnSp>
          <p:nvCxnSpPr>
            <p:cNvPr id="1027" name="Google Shape;1027;p63"/>
            <p:cNvCxnSpPr/>
            <p:nvPr/>
          </p:nvCxnSpPr>
          <p:spPr>
            <a:xfrm rot="-5400000">
              <a:off x="4943450" y="2172100"/>
              <a:ext cx="303000" cy="600"/>
            </a:xfrm>
            <a:prstGeom prst="bentConnector3">
              <a:avLst>
                <a:gd name="adj1" fmla="val 50000"/>
              </a:avLst>
            </a:prstGeom>
            <a:noFill/>
            <a:ln w="19050" cap="flat" cmpd="sng">
              <a:solidFill>
                <a:schemeClr val="dk1"/>
              </a:solidFill>
              <a:prstDash val="solid"/>
              <a:round/>
              <a:headEnd type="diamond" w="med" len="med"/>
              <a:tailEnd type="none" w="med" len="med"/>
            </a:ln>
          </p:spPr>
        </p:cxnSp>
      </p:grpSp>
      <p:pic>
        <p:nvPicPr>
          <p:cNvPr id="2" name="Picture 2" descr="Doebereiner, Johann Wolfgang, 13.12.1780 - 24.3.1874, German chemist,  portrait Stock Photo - Alam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184"/>
          <a:stretch/>
        </p:blipFill>
        <p:spPr bwMode="auto">
          <a:xfrm>
            <a:off x="2482180" y="4290646"/>
            <a:ext cx="1982271" cy="24819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AutoShape 4" descr="Newlands&amp;#39; Law of Octaves ~ ChemistryGo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Newlands&amp;#39; Law of Octaves ~ ChemistryG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2001" y="4290646"/>
            <a:ext cx="1932079" cy="249560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18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71" y="4194257"/>
            <a:ext cx="2355889" cy="26883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95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91"/>
                                        </p:tgtEl>
                                        <p:attrNameLst>
                                          <p:attrName>style.visibility</p:attrName>
                                        </p:attrNameLst>
                                      </p:cBhvr>
                                      <p:to>
                                        <p:strVal val="visible"/>
                                      </p:to>
                                    </p:set>
                                    <p:anim calcmode="lin" valueType="num">
                                      <p:cBhvr additive="base">
                                        <p:cTn id="7" dur="1000"/>
                                        <p:tgtEl>
                                          <p:spTgt spid="991"/>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995"/>
                                        </p:tgtEl>
                                        <p:attrNameLst>
                                          <p:attrName>style.visibility</p:attrName>
                                        </p:attrNameLst>
                                      </p:cBhvr>
                                      <p:to>
                                        <p:strVal val="visible"/>
                                      </p:to>
                                    </p:set>
                                    <p:anim calcmode="lin" valueType="num">
                                      <p:cBhvr additive="base">
                                        <p:cTn id="11" dur="1000"/>
                                        <p:tgtEl>
                                          <p:spTgt spid="99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996"/>
                                        </p:tgtEl>
                                        <p:attrNameLst>
                                          <p:attrName>style.visibility</p:attrName>
                                        </p:attrNameLst>
                                      </p:cBhvr>
                                      <p:to>
                                        <p:strVal val="visible"/>
                                      </p:to>
                                    </p:set>
                                    <p:anim calcmode="lin" valueType="num">
                                      <p:cBhvr additive="base">
                                        <p:cTn id="15" dur="1000"/>
                                        <p:tgtEl>
                                          <p:spTgt spid="99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1000"/>
                                        <p:tgtEl>
                                          <p:spTgt spid="1030"/>
                                        </p:tgtEl>
                                      </p:cBhvr>
                                    </p:animEffect>
                                    <p:anim calcmode="lin" valueType="num">
                                      <p:cBhvr>
                                        <p:cTn id="31" dur="1000" fill="hold"/>
                                        <p:tgtEl>
                                          <p:spTgt spid="1030"/>
                                        </p:tgtEl>
                                        <p:attrNameLst>
                                          <p:attrName>ppt_x</p:attrName>
                                        </p:attrNameLst>
                                      </p:cBhvr>
                                      <p:tavLst>
                                        <p:tav tm="0">
                                          <p:val>
                                            <p:strVal val="#ppt_x"/>
                                          </p:val>
                                        </p:tav>
                                        <p:tav tm="100000">
                                          <p:val>
                                            <p:strVal val="#ppt_x"/>
                                          </p:val>
                                        </p:tav>
                                      </p:tavLst>
                                    </p:anim>
                                    <p:anim calcmode="lin" valueType="num">
                                      <p:cBhvr>
                                        <p:cTn id="32"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7"/>
        <p:cNvGrpSpPr/>
        <p:nvPr/>
      </p:nvGrpSpPr>
      <p:grpSpPr>
        <a:xfrm>
          <a:off x="0" y="0"/>
          <a:ext cx="0" cy="0"/>
          <a:chOff x="0" y="0"/>
          <a:chExt cx="0" cy="0"/>
        </a:xfrm>
      </p:grpSpPr>
      <p:sp>
        <p:nvSpPr>
          <p:cNvPr id="2" name="AutoShape 2" descr="Development of the Periodic Table Objectives: 1. State the periodic law. 2.  Discuss the contributions that Dobreiner, Newlands, Mendeleev, and Moseley.  - ppt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4"/>
          <a:srcRect l="2427" t="7266" r="6201" b="-1684"/>
          <a:stretch/>
        </p:blipFill>
        <p:spPr>
          <a:xfrm>
            <a:off x="-1" y="0"/>
            <a:ext cx="7632835" cy="5915445"/>
          </a:xfrm>
          <a:prstGeom prst="rect">
            <a:avLst/>
          </a:prstGeom>
        </p:spPr>
      </p:pic>
      <p:sp>
        <p:nvSpPr>
          <p:cNvPr id="6" name="Rectangle 5"/>
          <p:cNvSpPr/>
          <p:nvPr/>
        </p:nvSpPr>
        <p:spPr>
          <a:xfrm>
            <a:off x="7854215" y="160338"/>
            <a:ext cx="4004109" cy="6384841"/>
          </a:xfrm>
          <a:prstGeom prst="rect">
            <a:avLst/>
          </a:prstGeom>
          <a:solidFill>
            <a:schemeClr val="bg2">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vi-VN" sz="4400" b="1" dirty="0">
                <a:solidFill>
                  <a:srgbClr val="FFFF00"/>
                </a:solidFill>
                <a:latin typeface="#9Slide03 AllRoundGothic" panose="020B0703020202020104" pitchFamily="34" charset="0"/>
                <a:cs typeface="Arial" panose="020B0604020202020204" pitchFamily="34" charset="0"/>
              </a:rPr>
              <a:t>DOBREINER </a:t>
            </a:r>
            <a:endParaRPr lang="en-US" sz="4400" b="1" dirty="0">
              <a:solidFill>
                <a:srgbClr val="FFFF00"/>
              </a:solidFill>
              <a:latin typeface="#9Slide03 AllRoundGothic" panose="020B0703020202020104" pitchFamily="34" charset="0"/>
              <a:cs typeface="Arial" panose="020B0604020202020204" pitchFamily="34" charset="0"/>
            </a:endParaRPr>
          </a:p>
          <a:p>
            <a:pPr algn="ctr" eaLnBrk="0" hangingPunct="0">
              <a:defRPr/>
            </a:pPr>
            <a:r>
              <a:rPr lang="vi-VN" sz="4400" b="1" dirty="0">
                <a:solidFill>
                  <a:srgbClr val="FFFF00"/>
                </a:solidFill>
                <a:latin typeface="#9Slide03 AllRoundGothic" panose="020B0703020202020104" pitchFamily="34" charset="0"/>
                <a:cs typeface="Arial" panose="020B0604020202020204" pitchFamily="34" charset="0"/>
              </a:rPr>
              <a:t>(1780-1849)</a:t>
            </a:r>
            <a:r>
              <a:rPr lang="vi-VN" sz="4400" dirty="0">
                <a:solidFill>
                  <a:srgbClr val="FFFF00"/>
                </a:solidFill>
                <a:latin typeface="#9Slide03 AllRoundGothic" panose="020B0703020202020104" pitchFamily="34" charset="0"/>
                <a:cs typeface="Arial" panose="020B0604020202020204" pitchFamily="34" charset="0"/>
              </a:rPr>
              <a:t> </a:t>
            </a:r>
            <a:r>
              <a:rPr lang="en-US" sz="4400" dirty="0">
                <a:solidFill>
                  <a:srgbClr val="FFFF00"/>
                </a:solidFill>
                <a:latin typeface="#9Slide03 AllRoundGothic" panose="020B0703020202020104" pitchFamily="34" charset="0"/>
                <a:cs typeface="Arial" panose="020B0604020202020204" pitchFamily="34" charset="0"/>
              </a:rPr>
              <a:t> </a:t>
            </a:r>
          </a:p>
          <a:p>
            <a:pPr algn="ctr" eaLnBrk="0" hangingPunct="0">
              <a:lnSpc>
                <a:spcPct val="130000"/>
              </a:lnSpc>
              <a:defRPr/>
            </a:pPr>
            <a:r>
              <a:rPr lang="vi-VN" sz="2800" dirty="0">
                <a:latin typeface="Autocar Black Condensed" panose="02020800000000000000" pitchFamily="18" charset="0"/>
                <a:ea typeface="Autocar Black Condensed" panose="02020800000000000000" pitchFamily="18" charset="0"/>
                <a:cs typeface="Autocar Black Condensed" panose="02020800000000000000" pitchFamily="18" charset="0"/>
              </a:rPr>
              <a:t>người Đức xếp các nguyên tố thành</a:t>
            </a:r>
            <a:r>
              <a:rPr lang="en-US" sz="2800" dirty="0">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2800" dirty="0">
                <a:latin typeface="Autocar Black Condensed" panose="02020800000000000000" pitchFamily="18" charset="0"/>
                <a:ea typeface="Autocar Black Condensed" panose="02020800000000000000" pitchFamily="18" charset="0"/>
                <a:cs typeface="Autocar Black Condensed" panose="02020800000000000000" pitchFamily="18" charset="0"/>
              </a:rPr>
              <a:t>"bộ ba" có tính chất giống nhau vào năm </a:t>
            </a:r>
            <a:r>
              <a:rPr lang="en-US" sz="2800"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1817</a:t>
            </a:r>
            <a:endParaRPr lang="en-US" sz="2800" b="1" dirty="0">
              <a:solidFill>
                <a:schemeClr val="accent5"/>
              </a:solidFill>
              <a:latin typeface="Times New Roman" pitchFamily="18" charset="0"/>
              <a:cs typeface="Times New Roman" pitchFamily="18" charset="0"/>
            </a:endParaRPr>
          </a:p>
          <a:p>
            <a:pPr algn="ctr" eaLnBrk="0" hangingPunct="0">
              <a:lnSpc>
                <a:spcPct val="130000"/>
              </a:lnSpc>
              <a:defRPr/>
            </a:pPr>
            <a:r>
              <a:rPr lang="en-US" sz="2800" b="1" dirty="0">
                <a:solidFill>
                  <a:schemeClr val="accent5"/>
                </a:solidFill>
                <a:latin typeface="Geomanist Bold" panose="02000503000000020004" pitchFamily="2" charset="0"/>
                <a:cs typeface="Times New Roman" pitchFamily="18" charset="0"/>
              </a:rPr>
              <a:t>  </a:t>
            </a:r>
            <a:r>
              <a:rPr lang="vi-VN" sz="2800" b="1" dirty="0">
                <a:solidFill>
                  <a:schemeClr val="accent5"/>
                </a:solidFill>
                <a:latin typeface="Geomanist Bold" panose="02000503000000020004" pitchFamily="2" charset="0"/>
                <a:cs typeface="Times New Roman" pitchFamily="18" charset="0"/>
              </a:rPr>
              <a:t>Li    </a:t>
            </a:r>
            <a:r>
              <a:rPr lang="en-US" sz="2800" b="1" dirty="0">
                <a:solidFill>
                  <a:schemeClr val="accent5"/>
                </a:solidFill>
                <a:latin typeface="Geomanist Bold" panose="02000503000000020004" pitchFamily="2" charset="0"/>
                <a:cs typeface="Times New Roman" pitchFamily="18" charset="0"/>
              </a:rPr>
              <a:t>   </a:t>
            </a:r>
            <a:r>
              <a:rPr lang="vi-VN" sz="2800" b="1" dirty="0">
                <a:solidFill>
                  <a:schemeClr val="accent5"/>
                </a:solidFill>
                <a:latin typeface="Geomanist Bold" panose="02000503000000020004" pitchFamily="2" charset="0"/>
                <a:cs typeface="Times New Roman" pitchFamily="18" charset="0"/>
              </a:rPr>
              <a:t>Na      </a:t>
            </a:r>
            <a:r>
              <a:rPr lang="en-US" sz="2800" b="1" dirty="0">
                <a:solidFill>
                  <a:schemeClr val="accent5"/>
                </a:solidFill>
                <a:latin typeface="Geomanist Bold" panose="02000503000000020004" pitchFamily="2" charset="0"/>
                <a:cs typeface="Times New Roman" pitchFamily="18" charset="0"/>
              </a:rPr>
              <a:t> </a:t>
            </a:r>
            <a:r>
              <a:rPr lang="vi-VN" sz="2800" b="1" dirty="0">
                <a:solidFill>
                  <a:schemeClr val="accent5"/>
                </a:solidFill>
                <a:latin typeface="Geomanist Bold" panose="02000503000000020004" pitchFamily="2" charset="0"/>
                <a:cs typeface="Times New Roman" pitchFamily="18" charset="0"/>
              </a:rPr>
              <a:t>K</a:t>
            </a:r>
            <a:endParaRPr lang="en-US" sz="2800" b="1" dirty="0">
              <a:solidFill>
                <a:schemeClr val="accent5"/>
              </a:solidFill>
              <a:latin typeface="Geomanist Bold" panose="02000503000000020004" pitchFamily="2" charset="0"/>
              <a:cs typeface="Times New Roman" pitchFamily="18" charset="0"/>
            </a:endParaRPr>
          </a:p>
          <a:p>
            <a:pPr algn="ctr" eaLnBrk="0" hangingPunct="0">
              <a:lnSpc>
                <a:spcPct val="130000"/>
              </a:lnSpc>
              <a:defRPr/>
            </a:pPr>
            <a:r>
              <a:rPr lang="en-US" sz="2800" b="1" dirty="0">
                <a:solidFill>
                  <a:schemeClr val="accent5"/>
                </a:solidFill>
                <a:latin typeface="Geomanist Bold" panose="02000503000000020004" pitchFamily="2" charset="0"/>
                <a:cs typeface="Times New Roman" pitchFamily="18" charset="0"/>
              </a:rPr>
              <a:t>    </a:t>
            </a:r>
            <a:r>
              <a:rPr lang="en-US" sz="2800" b="1" dirty="0">
                <a:solidFill>
                  <a:schemeClr val="accent3"/>
                </a:solidFill>
                <a:latin typeface="Geomanist Bold" panose="02000503000000020004" pitchFamily="2" charset="0"/>
                <a:cs typeface="Times New Roman" pitchFamily="18" charset="0"/>
              </a:rPr>
              <a:t>7       23      39</a:t>
            </a:r>
          </a:p>
          <a:p>
            <a:pPr algn="ctr" eaLnBrk="0" hangingPunct="0">
              <a:lnSpc>
                <a:spcPct val="130000"/>
              </a:lnSpc>
              <a:defRPr/>
            </a:pPr>
            <a:r>
              <a:rPr lang="en-US" sz="2800" b="1" dirty="0">
                <a:solidFill>
                  <a:srgbClr val="FFC000"/>
                </a:solidFill>
                <a:latin typeface="Geomanist Bold" panose="02000503000000020004" pitchFamily="2" charset="0"/>
                <a:cs typeface="Times New Roman" pitchFamily="18" charset="0"/>
              </a:rPr>
              <a:t>  </a:t>
            </a:r>
            <a:r>
              <a:rPr lang="vi-VN" sz="2800" b="1" dirty="0">
                <a:solidFill>
                  <a:srgbClr val="FFC000"/>
                </a:solidFill>
                <a:latin typeface="Geomanist Bold" panose="02000503000000020004" pitchFamily="2" charset="0"/>
                <a:cs typeface="Times New Roman" pitchFamily="18" charset="0"/>
              </a:rPr>
              <a:t>Cl </a:t>
            </a:r>
            <a:r>
              <a:rPr lang="en-US" sz="2800" b="1" dirty="0">
                <a:solidFill>
                  <a:srgbClr val="FFC000"/>
                </a:solidFill>
                <a:latin typeface="Geomanist Bold" panose="02000503000000020004" pitchFamily="2" charset="0"/>
                <a:cs typeface="Times New Roman" pitchFamily="18" charset="0"/>
              </a:rPr>
              <a:t>       Br        I</a:t>
            </a:r>
          </a:p>
          <a:p>
            <a:pPr algn="ctr" eaLnBrk="0" hangingPunct="0">
              <a:lnSpc>
                <a:spcPct val="130000"/>
              </a:lnSpc>
              <a:defRPr/>
            </a:pPr>
            <a:r>
              <a:rPr lang="en-US" sz="2800" b="1" dirty="0">
                <a:solidFill>
                  <a:schemeClr val="accent5"/>
                </a:solidFill>
                <a:latin typeface="Geomanist Bold" panose="02000503000000020004" pitchFamily="2" charset="0"/>
                <a:cs typeface="Times New Roman" pitchFamily="18" charset="0"/>
              </a:rPr>
              <a:t>    </a:t>
            </a:r>
            <a:r>
              <a:rPr lang="en-US" sz="2800" b="1" dirty="0">
                <a:solidFill>
                  <a:schemeClr val="accent3"/>
                </a:solidFill>
                <a:latin typeface="Geomanist Bold" panose="02000503000000020004" pitchFamily="2" charset="0"/>
                <a:cs typeface="Times New Roman" pitchFamily="18" charset="0"/>
              </a:rPr>
              <a:t>35      80     127</a:t>
            </a:r>
            <a:endParaRPr lang="en-US" sz="2800"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Tree>
    <p:extLst>
      <p:ext uri="{BB962C8B-B14F-4D97-AF65-F5344CB8AC3E}">
        <p14:creationId xmlns:p14="http://schemas.microsoft.com/office/powerpoint/2010/main" val="388198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barn(inVertical)">
                                      <p:cBhvr>
                                        <p:cTn id="14" dur="500"/>
                                        <p:tgtEl>
                                          <p:spTgt spid="6">
                                            <p:txEl>
                                              <p:pRg st="3" end="3"/>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arn(inVertical)">
                                      <p:cBhvr>
                                        <p:cTn id="17" dur="500"/>
                                        <p:tgtEl>
                                          <p:spTgt spid="6">
                                            <p:txEl>
                                              <p:pRg st="4" end="4"/>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arn(inVertical)">
                                      <p:cBhvr>
                                        <p:cTn id="20" dur="500"/>
                                        <p:tgtEl>
                                          <p:spTgt spid="6">
                                            <p:txEl>
                                              <p:pRg st="5" end="5"/>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barn(inVertical)">
                                      <p:cBhvr>
                                        <p:cTn id="2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4.7|1.1|19.6|17.9|5.7|3.2|1.2|3.8|5.5|1.5"/>
</p:tagLst>
</file>

<file path=ppt/tags/tag2.xml><?xml version="1.0" encoding="utf-8"?>
<p:tagLst xmlns:a="http://schemas.openxmlformats.org/drawingml/2006/main" xmlns:r="http://schemas.openxmlformats.org/officeDocument/2006/relationships" xmlns:p="http://schemas.openxmlformats.org/presentationml/2006/main">
  <p:tag name="TIMING" val="|5.3|4.7|1.1|19.6|17.9|5.7|3.2|1.2|3.8|5.5|1.5"/>
</p:tagLst>
</file>

<file path=ppt/tags/tag3.xml><?xml version="1.0" encoding="utf-8"?>
<p:tagLst xmlns:a="http://schemas.openxmlformats.org/drawingml/2006/main" xmlns:r="http://schemas.openxmlformats.org/officeDocument/2006/relationships" xmlns:p="http://schemas.openxmlformats.org/presentationml/2006/main">
  <p:tag name="TIMING" val="|5.3|4.7|1.1|19.6|17.9|5.7|3.2|1.2|3.8|5.5|1.5"/>
</p:tagLst>
</file>

<file path=ppt/tags/tag4.xml><?xml version="1.0" encoding="utf-8"?>
<p:tagLst xmlns:a="http://schemas.openxmlformats.org/drawingml/2006/main" xmlns:r="http://schemas.openxmlformats.org/officeDocument/2006/relationships" xmlns:p="http://schemas.openxmlformats.org/presentationml/2006/main">
  <p:tag name="TIMING" val="|5.3|4.7|1.1|19.6|17.9|5.7|3.2|1.2|3.8|5.5|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2.xml><?xml version="1.0" encoding="utf-8"?>
<a:theme xmlns:a="http://schemas.openxmlformats.org/drawingml/2006/main" name="8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3.xml><?xml version="1.0" encoding="utf-8"?>
<a:theme xmlns:a="http://schemas.openxmlformats.org/drawingml/2006/main" name="9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4.xml><?xml version="1.0" encoding="utf-8"?>
<a:theme xmlns:a="http://schemas.openxmlformats.org/drawingml/2006/main" name="10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5.xml><?xml version="1.0" encoding="utf-8"?>
<a:theme xmlns:a="http://schemas.openxmlformats.org/drawingml/2006/main" name="1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emistry Thesis XL by Slidesgo">
  <a:themeElements>
    <a:clrScheme name="Simple Light">
      <a:dk1>
        <a:srgbClr val="2D406A"/>
      </a:dk1>
      <a:lt1>
        <a:srgbClr val="FCBF4A"/>
      </a:lt1>
      <a:dk2>
        <a:srgbClr val="2D406A"/>
      </a:dk2>
      <a:lt2>
        <a:srgbClr val="30A0A0"/>
      </a:lt2>
      <a:accent1>
        <a:srgbClr val="FCBF4A"/>
      </a:accent1>
      <a:accent2>
        <a:srgbClr val="2D406A"/>
      </a:accent2>
      <a:accent3>
        <a:srgbClr val="F2F2F2"/>
      </a:accent3>
      <a:accent4>
        <a:srgbClr val="0062CF"/>
      </a:accent4>
      <a:accent5>
        <a:srgbClr val="56CDD3"/>
      </a:accent5>
      <a:accent6>
        <a:srgbClr val="CCC650"/>
      </a:accent6>
      <a:hlink>
        <a:srgbClr val="2D40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5.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2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2265</Words>
  <Application>Microsoft Office PowerPoint</Application>
  <PresentationFormat>Widescreen</PresentationFormat>
  <Paragraphs>361</Paragraphs>
  <Slides>36</Slides>
  <Notes>19</Notes>
  <HiddenSlides>0</HiddenSlides>
  <MMClips>2</MMClips>
  <ScaleCrop>false</ScaleCrop>
  <HeadingPairs>
    <vt:vector size="6" baseType="variant">
      <vt:variant>
        <vt:lpstr>Fonts Used</vt:lpstr>
      </vt:variant>
      <vt:variant>
        <vt:i4>41</vt:i4>
      </vt:variant>
      <vt:variant>
        <vt:lpstr>Theme</vt:lpstr>
      </vt:variant>
      <vt:variant>
        <vt:i4>15</vt:i4>
      </vt:variant>
      <vt:variant>
        <vt:lpstr>Slide Titles</vt:lpstr>
      </vt:variant>
      <vt:variant>
        <vt:i4>36</vt:i4>
      </vt:variant>
    </vt:vector>
  </HeadingPairs>
  <TitlesOfParts>
    <vt:vector size="92" baseType="lpstr">
      <vt:lpstr>#9Slide03 AllRoundGothic</vt:lpstr>
      <vt:lpstr>#9Slide03 Bebas Neue Bold</vt:lpstr>
      <vt:lpstr>#9Slide03 Cabin Condensed Bold</vt:lpstr>
      <vt:lpstr>#9Slide03 FS Neusa Bold</vt:lpstr>
      <vt:lpstr>#9Slide03 Open Sans ExtraBold</vt:lpstr>
      <vt:lpstr>#9Slide03 Oswald Bold</vt:lpstr>
      <vt:lpstr>#9Slide03 Oswald ExtraLight</vt:lpstr>
      <vt:lpstr>#9Slide03 Oswald SemiBold</vt:lpstr>
      <vt:lpstr>#9Slide03 SFU DIN EngAlt</vt:lpstr>
      <vt:lpstr>#9Slide03 SFU Helvetica Compres</vt:lpstr>
      <vt:lpstr>#9Slide03 SFU TradeGothic</vt:lpstr>
      <vt:lpstr>#9Slide05 Habano</vt:lpstr>
      <vt:lpstr>#9Slide07 IcielBaliho Script</vt:lpstr>
      <vt:lpstr>#9Slide07 IcielFinch</vt:lpstr>
      <vt:lpstr>#9Slide07 Stormtrooper</vt:lpstr>
      <vt:lpstr>000 Marvin [TeddyBear]</vt:lpstr>
      <vt:lpstr>Acumin Pro Condensed</vt:lpstr>
      <vt:lpstr>Advent Pro</vt:lpstr>
      <vt:lpstr>Advent Pro Light</vt:lpstr>
      <vt:lpstr>Agency FB</vt:lpstr>
      <vt:lpstr>Amazone</vt:lpstr>
      <vt:lpstr>Anton</vt:lpstr>
      <vt:lpstr>Aquate Script PERSONAL USE ONLY</vt:lpstr>
      <vt:lpstr>Arial</vt:lpstr>
      <vt:lpstr>Autocar Black Condensed</vt:lpstr>
      <vt:lpstr>Autocar Bold Condensed</vt:lpstr>
      <vt:lpstr>Calibri</vt:lpstr>
      <vt:lpstr>Calibri Light</vt:lpstr>
      <vt:lpstr>Century Gothic</vt:lpstr>
      <vt:lpstr>Geomanist Bold</vt:lpstr>
      <vt:lpstr>iCiel Uni Sans Heavy Italic</vt:lpstr>
      <vt:lpstr>Josefin Slab</vt:lpstr>
      <vt:lpstr>Livvic</vt:lpstr>
      <vt:lpstr>Open Sans</vt:lpstr>
      <vt:lpstr>Roboto Condensed Light</vt:lpstr>
      <vt:lpstr>Symbol</vt:lpstr>
      <vt:lpstr>Tahoma</vt:lpstr>
      <vt:lpstr>Times New Roman</vt:lpstr>
      <vt:lpstr>Ubuntu</vt:lpstr>
      <vt:lpstr>Wingdings</vt:lpstr>
      <vt:lpstr>Wingdings 3</vt:lpstr>
      <vt:lpstr>Office Theme</vt:lpstr>
      <vt:lpstr>Chemistry Thesis XL by Slidesgo</vt:lpstr>
      <vt:lpstr>Office 主题</vt:lpstr>
      <vt:lpstr>Slice</vt:lpstr>
      <vt:lpstr>1_Slice</vt:lpstr>
      <vt:lpstr>2_Slice</vt:lpstr>
      <vt:lpstr>2_Office Theme</vt:lpstr>
      <vt:lpstr>3_Office Theme</vt:lpstr>
      <vt:lpstr>4_Office Theme</vt:lpstr>
      <vt:lpstr>5_Office Theme</vt:lpstr>
      <vt:lpstr>7_Slice</vt:lpstr>
      <vt:lpstr>8_Slice</vt:lpstr>
      <vt:lpstr>9_Slice</vt:lpstr>
      <vt:lpstr>10_Slice</vt:lpstr>
      <vt:lpstr>11_Slice</vt:lpstr>
      <vt:lpstr>PowerPoint Presentation</vt:lpstr>
      <vt:lpstr>CHEMISTRY THESIS</vt:lpstr>
      <vt:lpstr>PowerPoint Presentation</vt:lpstr>
      <vt:lpstr>PowerPoint Presentation</vt:lpstr>
      <vt:lpstr>PowerPoint Presentation</vt:lpstr>
      <vt:lpstr>PowerPoint Presentation</vt:lpstr>
      <vt:lpstr>SỰ HÌNH THÀNH CÁC NGUYÊN TỐ HÓA HỌC</vt:lpstr>
      <vt:lpstr>MỘT SỐ NHÀ KHOA HỌC PHÁT HIỆN TRƯỚC THỜI MENDELEEP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TẠO BẢNG TUẦN HOÀN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DLCH</cp:lastModifiedBy>
  <cp:revision>103</cp:revision>
  <dcterms:created xsi:type="dcterms:W3CDTF">2021-06-11T04:36:34Z</dcterms:created>
  <dcterms:modified xsi:type="dcterms:W3CDTF">2022-10-20T02:35:33Z</dcterms:modified>
</cp:coreProperties>
</file>