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71" r:id="rId2"/>
    <p:sldId id="323" r:id="rId3"/>
    <p:sldId id="324" r:id="rId4"/>
    <p:sldId id="316" r:id="rId5"/>
    <p:sldId id="352" r:id="rId6"/>
    <p:sldId id="359" r:id="rId7"/>
    <p:sldId id="360" r:id="rId8"/>
    <p:sldId id="361" r:id="rId9"/>
    <p:sldId id="362" r:id="rId10"/>
    <p:sldId id="363" r:id="rId11"/>
    <p:sldId id="353" r:id="rId12"/>
    <p:sldId id="332" r:id="rId13"/>
    <p:sldId id="337" r:id="rId14"/>
    <p:sldId id="339" r:id="rId15"/>
    <p:sldId id="340" r:id="rId16"/>
    <p:sldId id="341" r:id="rId17"/>
    <p:sldId id="336" r:id="rId18"/>
    <p:sldId id="311" r:id="rId19"/>
    <p:sldId id="364" r:id="rId20"/>
    <p:sldId id="355" r:id="rId21"/>
    <p:sldId id="322" r:id="rId22"/>
    <p:sldId id="325" r:id="rId23"/>
    <p:sldId id="317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84" d="100"/>
          <a:sy n="84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Located in Kien Giang Province, it is recognized as one of the three highest priority sites for wetland conservation in the Mekong Delta.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6584" y="4171308"/>
            <a:ext cx="3215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U MINH THUONG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829" y="2680498"/>
            <a:ext cx="5325218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photos and discuss the 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541644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/>
              <a:t>+ Have you ever been to U Minh Thuong National Park? Where is it?</a:t>
            </a:r>
            <a:endParaRPr lang="en-US" sz="2800"/>
          </a:p>
          <a:p>
            <a:r>
              <a:rPr lang="en-US" sz="2800" i="1"/>
              <a:t>+ What did/can you see in the park?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631">
            <a:off x="1379357" y="2320808"/>
            <a:ext cx="4534533" cy="358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7830">
            <a:off x="6096000" y="1488501"/>
            <a:ext cx="340090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unique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being the only one of its kind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13310" y="2771761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/juˈniːk/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916" y="2069321"/>
            <a:ext cx="4686954" cy="2943636"/>
          </a:xfrm>
          <a:prstGeom prst="rect">
            <a:avLst/>
          </a:prstGeom>
        </p:spPr>
      </p:pic>
      <p:pic>
        <p:nvPicPr>
          <p:cNvPr id="6" name="unique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640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mangrove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tropical tree that grows in mud or at the edge of rivers and has roots that are above ground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9352" y="2771761"/>
            <a:ext cx="2241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/ˈmæŋɡrəʊv/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615" y="2126751"/>
            <a:ext cx="5355080" cy="3360224"/>
          </a:xfrm>
          <a:prstGeom prst="rect">
            <a:avLst/>
          </a:prstGeom>
        </p:spPr>
      </p:pic>
      <p:pic>
        <p:nvPicPr>
          <p:cNvPr id="6" name="mangr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6036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delta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an area of land, like a triangle in shape, where a river has split into several smaller rivers before entering the sea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7775" y="2771761"/>
            <a:ext cx="1364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/ˈdeltə/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9516" t="-7125" r="-4564" b="7125"/>
          <a:stretch/>
        </p:blipFill>
        <p:spPr>
          <a:xfrm>
            <a:off x="6997699" y="2147081"/>
            <a:ext cx="5169074" cy="3172268"/>
          </a:xfrm>
          <a:prstGeom prst="rect">
            <a:avLst/>
          </a:prstGeom>
        </p:spPr>
      </p:pic>
      <p:pic>
        <p:nvPicPr>
          <p:cNvPr id="6" name="del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3" y="36122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pangolin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small animal from Africa or Asia that eats insects, and has a long nose, tongue and tail, and hard scales on its body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9352" y="2771761"/>
            <a:ext cx="2241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/pæŋˈɡəʊlɪn/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064" y="1699202"/>
            <a:ext cx="5258534" cy="4096322"/>
          </a:xfrm>
          <a:prstGeom prst="rect">
            <a:avLst/>
          </a:prstGeom>
        </p:spPr>
      </p:pic>
      <p:pic>
        <p:nvPicPr>
          <p:cNvPr id="8" name="pangol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floating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799" y="4422114"/>
            <a:ext cx="5749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staying on or near the surface of a liquid and not sink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7929" y="2771761"/>
            <a:ext cx="1624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/ˈfləʊtɪŋ/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874" y="1861441"/>
            <a:ext cx="5696745" cy="3867690"/>
          </a:xfrm>
          <a:prstGeom prst="rect">
            <a:avLst/>
          </a:prstGeom>
        </p:spPr>
      </p:pic>
      <p:pic>
        <p:nvPicPr>
          <p:cNvPr id="6" name="floa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4437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06109"/>
              </p:ext>
            </p:extLst>
          </p:nvPr>
        </p:nvGraphicFramePr>
        <p:xfrm>
          <a:off x="848474" y="1078133"/>
          <a:ext cx="10744200" cy="55427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unique (adj)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/juˈniːk/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the only one of its kind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Độc đáo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mangrove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/ˈmæŋɡrəʊv/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tropical tree that grows in mud or at the edge of rivers and has roots that are above ground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Cây đước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delta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/ˈdeltə/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area of land, like a triangle in shape, where a river has split into several smaller rivers before entering the sea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Đồng bằng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pangolin (n)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/pæŋˈɡəʊlɪn/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small animal from Africa or Asia that eats insects, and has a long nose, tongue and tail, and hard scales on its body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tê tê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floating (adj)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/ˈfləʊtɪŋ/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staying on or near the surface of a liquid and not sink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Nổi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and m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atch the headings (1-4) with the appropriate paragraph (A-D)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53" y="2101537"/>
            <a:ext cx="9410101" cy="229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51" y="4608600"/>
            <a:ext cx="11373837" cy="15353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7053" y="2019751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Location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632" y="4606297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Geography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and m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atch the headings (1-4) with the appropriate paragraph (A-D)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16" y="2112207"/>
            <a:ext cx="10315557" cy="4248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9344" y="2002574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Flora and fauna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9439" y="4302273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Best time to visit</a:t>
            </a:r>
          </a:p>
        </p:txBody>
      </p:sp>
    </p:spTree>
    <p:extLst>
      <p:ext uri="{BB962C8B-B14F-4D97-AF65-F5344CB8AC3E}">
        <p14:creationId xmlns:p14="http://schemas.microsoft.com/office/powerpoint/2010/main" val="10265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897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U Minh Thuong – A unique national park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 and complete the sentences with no more than three words. 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13" y="2428101"/>
            <a:ext cx="10402752" cy="2638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58609" y="2426590"/>
            <a:ext cx="204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1464" y="2867707"/>
            <a:ext cx="204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part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1737" y="3538145"/>
            <a:ext cx="282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 species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4856" y="3808562"/>
            <a:ext cx="282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of plants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74479" y="4612562"/>
            <a:ext cx="282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to November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Why do we need national parks?</a:t>
            </a:r>
          </a:p>
          <a:p>
            <a:pPr>
              <a:lnSpc>
                <a:spcPct val="120000"/>
              </a:lnSpc>
            </a:pPr>
            <a:r>
              <a:rPr lang="en-US" sz="2800">
                <a:effectLst/>
                <a:ea typeface="Times New Roman" panose="02020603050405020304" pitchFamily="18" charset="0"/>
              </a:rPr>
              <a:t>What should we do to protect them?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47" y="3054827"/>
            <a:ext cx="7293659" cy="32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U Minh Thuong National Park;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3589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Quiz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877583"/>
            <a:ext cx="4879385" cy="177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Task 2. Read the article and m</a:t>
            </a:r>
            <a:r>
              <a:rPr lang="en-GB">
                <a:solidFill>
                  <a:schemeClr val="tx1"/>
                </a:solidFill>
              </a:rPr>
              <a:t>atch the headings (1-4) with the appropriate paragraph (A-D).</a:t>
            </a:r>
          </a:p>
          <a:p>
            <a:r>
              <a:rPr lang="en-GB">
                <a:solidFill>
                  <a:schemeClr val="tx1"/>
                </a:solidFill>
              </a:rPr>
              <a:t>- Task 3. Read the article again and complete the sentences with no more than three words.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769181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07896" y="2561728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Work in 4 groups.</a:t>
            </a:r>
          </a:p>
          <a:p>
            <a:r>
              <a:rPr lang="en-US" sz="2800"/>
              <a:t>- Clues about national parks in Vietnam are shown on the slides. </a:t>
            </a:r>
          </a:p>
          <a:p>
            <a:r>
              <a:rPr lang="en-US" sz="2800"/>
              <a:t>- If you know the name of the national park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say BINGO and grab the chance to answer.</a:t>
            </a:r>
          </a:p>
          <a:p>
            <a:r>
              <a:rPr lang="en-US" sz="2800"/>
              <a:t>- If the answer is correct </a:t>
            </a:r>
            <a:r>
              <a:rPr lang="en-US" sz="2800">
                <a:sym typeface="Wingdings" panose="05000000000000000000" pitchFamily="2" charset="2"/>
              </a:rPr>
              <a:t> </a:t>
            </a:r>
            <a:r>
              <a:rPr lang="en-US" sz="2800"/>
              <a:t>one point.</a:t>
            </a:r>
          </a:p>
          <a:p>
            <a:r>
              <a:rPr lang="en-US" sz="2800"/>
              <a:t>- If the answer is incorrect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the chance is for another team.</a:t>
            </a:r>
          </a:p>
          <a:p>
            <a:r>
              <a:rPr lang="en-US" sz="2800"/>
              <a:t>- The group with the highest points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6438" y="1532636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QUIZ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This national park has a favorable geographical position: bordering with Ha Long Bay, near Haiphong city and others Red River Delta provinces.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69" y="2853391"/>
            <a:ext cx="5572903" cy="365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6584" y="4171308"/>
            <a:ext cx="3215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CAT BA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This national park has everything to offer, from an amazingly biodiverse area of tourist resorts, a string of mysterious French ruins to a host of intriguing mini-hikes and trekking trails.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5531" y="4130211"/>
            <a:ext cx="3544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BA VI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127" y="3174038"/>
            <a:ext cx="5010849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This is a national park and UNESCO World Heritage Site. It is approximately 500 km south of Hanoi or about 1,200 km north of Ho Chi Minh City.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6584" y="4171308"/>
            <a:ext cx="3215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PHONG NHA – KE BANG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52" y="3174038"/>
            <a:ext cx="5091090" cy="34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It is situated in Bac Can Province, about 240 km from Hanoi. It spans over 23,000 hectares of beautiful waterfalls, deep rivers, valleys, lakes and caves, all set amongst towering peaks.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6584" y="4171308"/>
            <a:ext cx="3215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BA BE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59" y="3174038"/>
            <a:ext cx="4845814" cy="34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The park covers a flat plain that extends from eastern Cambodia into northern Dak Lak and southern Gia Lai provinces in Vietnam.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6584" y="4171308"/>
            <a:ext cx="3215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YOK DON NATIONAL 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66" y="2743150"/>
            <a:ext cx="497274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881</Words>
  <Application>Microsoft Office PowerPoint</Application>
  <PresentationFormat>Widescreen</PresentationFormat>
  <Paragraphs>153</Paragraphs>
  <Slides>24</Slides>
  <Notes>13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175</cp:revision>
  <dcterms:created xsi:type="dcterms:W3CDTF">2020-12-09T02:04:09Z</dcterms:created>
  <dcterms:modified xsi:type="dcterms:W3CDTF">2025-11-21T11:56:29Z</dcterms:modified>
</cp:coreProperties>
</file>