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83" r:id="rId3"/>
  </p:sldMasterIdLst>
  <p:notesMasterIdLst>
    <p:notesMasterId r:id="rId50"/>
  </p:notesMasterIdLst>
  <p:sldIdLst>
    <p:sldId id="363" r:id="rId4"/>
    <p:sldId id="301" r:id="rId5"/>
    <p:sldId id="352" r:id="rId6"/>
    <p:sldId id="349" r:id="rId7"/>
    <p:sldId id="350" r:id="rId8"/>
    <p:sldId id="318" r:id="rId9"/>
    <p:sldId id="319" r:id="rId10"/>
    <p:sldId id="324" r:id="rId11"/>
    <p:sldId id="351" r:id="rId12"/>
    <p:sldId id="326" r:id="rId13"/>
    <p:sldId id="323" r:id="rId14"/>
    <p:sldId id="327" r:id="rId15"/>
    <p:sldId id="329" r:id="rId16"/>
    <p:sldId id="330" r:id="rId17"/>
    <p:sldId id="331" r:id="rId18"/>
    <p:sldId id="332" r:id="rId19"/>
    <p:sldId id="333" r:id="rId20"/>
    <p:sldId id="334" r:id="rId21"/>
    <p:sldId id="335" r:id="rId22"/>
    <p:sldId id="337" r:id="rId23"/>
    <p:sldId id="338" r:id="rId24"/>
    <p:sldId id="336" r:id="rId25"/>
    <p:sldId id="339" r:id="rId26"/>
    <p:sldId id="340" r:id="rId27"/>
    <p:sldId id="341" r:id="rId28"/>
    <p:sldId id="343" r:id="rId29"/>
    <p:sldId id="344" r:id="rId30"/>
    <p:sldId id="345" r:id="rId31"/>
    <p:sldId id="346" r:id="rId32"/>
    <p:sldId id="347" r:id="rId33"/>
    <p:sldId id="348" r:id="rId34"/>
    <p:sldId id="315" r:id="rId35"/>
    <p:sldId id="316" r:id="rId36"/>
    <p:sldId id="353" r:id="rId37"/>
    <p:sldId id="317" r:id="rId38"/>
    <p:sldId id="354" r:id="rId39"/>
    <p:sldId id="355" r:id="rId40"/>
    <p:sldId id="356" r:id="rId41"/>
    <p:sldId id="325" r:id="rId42"/>
    <p:sldId id="328" r:id="rId43"/>
    <p:sldId id="357" r:id="rId44"/>
    <p:sldId id="358" r:id="rId45"/>
    <p:sldId id="359" r:id="rId46"/>
    <p:sldId id="360" r:id="rId47"/>
    <p:sldId id="361" r:id="rId48"/>
    <p:sldId id="362" r:id="rId49"/>
  </p:sldIdLst>
  <p:sldSz cx="24384000" cy="13716000"/>
  <p:notesSz cx="6858000" cy="9144000"/>
  <p:custDataLst>
    <p:tags r:id="rId5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7FF"/>
    <a:srgbClr val="D6F7FE"/>
    <a:srgbClr val="EEF7E9"/>
    <a:srgbClr val="0000FF"/>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5" autoAdjust="0"/>
    <p:restoredTop sz="94139" autoAdjust="0"/>
  </p:normalViewPr>
  <p:slideViewPr>
    <p:cSldViewPr>
      <p:cViewPr varScale="1">
        <p:scale>
          <a:sx n="30" d="100"/>
          <a:sy n="30" d="100"/>
        </p:scale>
        <p:origin x="556" y="4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11/25/2025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11/25/2025</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11/25/2025</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11/25/2025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11/25/2025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3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37764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12602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90983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35023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024656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985238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820071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604890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11/25/2025</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38857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65796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956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11/25/2025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181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1.png"/><Relationship Id="rId7"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0.png"/><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a:spcBef>
                      <a:spcPct val="50000"/>
                    </a:spcBef>
                    <a:defRPr/>
                  </a:pPr>
                  <a:r>
                    <a:rPr lang="en-US" sz="54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49" y="2428363"/>
              <a:ext cx="11349937" cy="830997"/>
            </a:xfrm>
            <a:prstGeom prst="rect">
              <a:avLst/>
            </a:prstGeom>
            <a:noFill/>
          </p:spPr>
          <p:txBody>
            <a:bodyPr wrap="square" rtlCol="0">
              <a:spAutoFit/>
            </a:bodyPr>
            <a:lstStyle/>
            <a:p>
              <a:r>
                <a:rPr lang="vi-VN" sz="4800" b="1" dirty="0">
                  <a:solidFill>
                    <a:prstClr val="white"/>
                  </a:solidFill>
                  <a:latin typeface="Times New Roman"/>
                </a:rPr>
                <a:t>CHƯƠNG I. MỆNH ĐỀ </a:t>
              </a:r>
              <a:r>
                <a:rPr lang="en-US" sz="4800" b="1" dirty="0" err="1">
                  <a:solidFill>
                    <a:prstClr val="white"/>
                  </a:solidFill>
                  <a:latin typeface="Calibri Light"/>
                </a:rPr>
                <a:t>VÀ</a:t>
              </a:r>
              <a:r>
                <a:rPr lang="vi-VN" sz="4800" b="1" dirty="0">
                  <a:solidFill>
                    <a:prstClr val="white"/>
                  </a:solidFill>
                  <a:latin typeface="Times New Roman"/>
                </a:rPr>
                <a:t> 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21831207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r="-990" b="-5646"/>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3" name="Rectangle: Rounded Corners 92">
                <a:extLst>
                  <a:ext uri="{FF2B5EF4-FFF2-40B4-BE49-F238E27FC236}">
                    <a16:creationId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a:t>
              </a:r>
              <a:r>
                <a:rPr lang="en-US" sz="5400" b="1" kern="1200"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kern="1200"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ĐỀ</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bất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nhỏ</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còn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lại</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TotalTime>
  <Words>4867</Words>
  <Application>Microsoft Office PowerPoint</Application>
  <PresentationFormat>Custom</PresentationFormat>
  <Paragraphs>579</Paragraphs>
  <Slides>46</Slides>
  <Notes>45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46</vt:i4>
      </vt:variant>
    </vt:vector>
  </HeadingPairs>
  <TitlesOfParts>
    <vt:vector size="61" baseType="lpstr">
      <vt:lpstr>Yu Gothic UI Semilight</vt:lpstr>
      <vt:lpstr>Arial</vt:lpstr>
      <vt:lpstr>Bahnschrift SemiBold SemiConden</vt:lpstr>
      <vt:lpstr>Calibri</vt:lpstr>
      <vt:lpstr>Calibri Light</vt:lpstr>
      <vt:lpstr>Cambria Math</vt:lpstr>
      <vt:lpstr>Tahoma</vt:lpstr>
      <vt:lpstr>Times New Roman</vt:lpstr>
      <vt:lpstr>Tomaho</vt:lpstr>
      <vt:lpstr>Wingdings</vt:lpstr>
      <vt:lpstr>Office Theme</vt:lpstr>
      <vt:lpstr>1_Office Theme</vt:lpstr>
      <vt:lpstr>2_Office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thuvienhoclieu.com</dc:subject>
  <dc:creator>thuvienhoclieu.com</dc:creator>
  <cp:lastModifiedBy>Khánh Bình Phan Thị</cp:lastModifiedBy>
  <cp:revision>2</cp:revision>
  <dcterms:created xsi:type="dcterms:W3CDTF">2022-09-05T07:47:44Z</dcterms:created>
  <dcterms:modified xsi:type="dcterms:W3CDTF">2025-11-25T13:54:49Z</dcterms:modified>
  <cp:category>thuvienhoclieu.com</cp:category>
</cp:coreProperties>
</file>