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72"/>
  </p:notesMasterIdLst>
  <p:sldIdLst>
    <p:sldId id="366" r:id="rId2"/>
    <p:sldId id="256" r:id="rId3"/>
    <p:sldId id="257" r:id="rId4"/>
    <p:sldId id="313" r:id="rId5"/>
    <p:sldId id="259" r:id="rId6"/>
    <p:sldId id="261" r:id="rId7"/>
    <p:sldId id="260" r:id="rId8"/>
    <p:sldId id="258" r:id="rId9"/>
    <p:sldId id="319" r:id="rId10"/>
    <p:sldId id="350" r:id="rId11"/>
    <p:sldId id="314" r:id="rId12"/>
    <p:sldId id="317" r:id="rId13"/>
    <p:sldId id="358" r:id="rId14"/>
    <p:sldId id="264" r:id="rId15"/>
    <p:sldId id="266" r:id="rId16"/>
    <p:sldId id="351" r:id="rId17"/>
    <p:sldId id="352" r:id="rId18"/>
    <p:sldId id="353" r:id="rId19"/>
    <p:sldId id="354" r:id="rId20"/>
    <p:sldId id="355" r:id="rId21"/>
    <p:sldId id="262" r:id="rId22"/>
    <p:sldId id="263" r:id="rId23"/>
    <p:sldId id="356" r:id="rId24"/>
    <p:sldId id="359" r:id="rId25"/>
    <p:sldId id="265" r:id="rId26"/>
    <p:sldId id="357" r:id="rId27"/>
    <p:sldId id="267" r:id="rId28"/>
    <p:sldId id="268" r:id="rId29"/>
    <p:sldId id="269" r:id="rId30"/>
    <p:sldId id="270" r:id="rId31"/>
    <p:sldId id="360" r:id="rId32"/>
    <p:sldId id="271" r:id="rId33"/>
    <p:sldId id="272" r:id="rId34"/>
    <p:sldId id="273" r:id="rId35"/>
    <p:sldId id="274" r:id="rId36"/>
    <p:sldId id="275" r:id="rId37"/>
    <p:sldId id="361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362" r:id="rId47"/>
    <p:sldId id="284" r:id="rId48"/>
    <p:sldId id="285" r:id="rId49"/>
    <p:sldId id="286" r:id="rId50"/>
    <p:sldId id="287" r:id="rId51"/>
    <p:sldId id="288" r:id="rId52"/>
    <p:sldId id="289" r:id="rId53"/>
    <p:sldId id="363" r:id="rId54"/>
    <p:sldId id="290" r:id="rId55"/>
    <p:sldId id="291" r:id="rId56"/>
    <p:sldId id="292" r:id="rId57"/>
    <p:sldId id="293" r:id="rId58"/>
    <p:sldId id="294" r:id="rId59"/>
    <p:sldId id="295" r:id="rId60"/>
    <p:sldId id="364" r:id="rId61"/>
    <p:sldId id="296" r:id="rId62"/>
    <p:sldId id="297" r:id="rId63"/>
    <p:sldId id="298" r:id="rId64"/>
    <p:sldId id="299" r:id="rId65"/>
    <p:sldId id="300" r:id="rId66"/>
    <p:sldId id="301" r:id="rId67"/>
    <p:sldId id="302" r:id="rId68"/>
    <p:sldId id="365" r:id="rId69"/>
    <p:sldId id="303" r:id="rId70"/>
    <p:sldId id="304" r:id="rId71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73"/>
    </p:embeddedFont>
    <p:embeddedFont>
      <p:font typeface="Inter" panose="020B0604020202020204" charset="0"/>
      <p:regular r:id="rId74"/>
      <p:bold r:id="rId75"/>
    </p:embeddedFont>
    <p:embeddedFont>
      <p:font typeface="Inter Black" panose="020B0604020202020204" charset="0"/>
      <p:bold r:id="rId76"/>
    </p:embeddedFont>
    <p:embeddedFont>
      <p:font typeface="Inter SemiBold" panose="020B0604020202020204" charset="0"/>
      <p:regular r:id="rId77"/>
      <p:bold r:id="rId78"/>
    </p:embeddedFont>
    <p:embeddedFont>
      <p:font typeface="Montserrat" panose="02000505000000020004" pitchFamily="2" charset="0"/>
      <p:regular r:id="rId79"/>
      <p:bold r:id="rId80"/>
      <p:italic r:id="rId81"/>
      <p:boldItalic r:id="rId82"/>
    </p:embeddedFont>
    <p:embeddedFont>
      <p:font typeface="Ubuntu" panose="020B0504030602030204" pitchFamily="34" charset="0"/>
      <p:regular r:id="rId83"/>
      <p:bold r:id="rId84"/>
      <p:italic r:id="rId85"/>
      <p:boldItalic r:id="rId8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6F3D9"/>
    <a:srgbClr val="99174D"/>
    <a:srgbClr val="002060"/>
    <a:srgbClr val="FFFFFF"/>
    <a:srgbClr val="E6E6E6"/>
    <a:srgbClr val="996633"/>
    <a:srgbClr val="664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11136B-47A2-490C-AC63-CD0AF993CA09}">
  <a:tblStyle styleId="{6E11136B-47A2-490C-AC63-CD0AF993CA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2.fntdata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openxmlformats.org/officeDocument/2006/relationships/font" Target="fonts/font8.fntdata"/><Relationship Id="rId85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83" Type="http://schemas.openxmlformats.org/officeDocument/2006/relationships/font" Target="fonts/font11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font" Target="fonts/font9.fntdata"/><Relationship Id="rId86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font" Target="fonts/font10.fntdata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9" name="Google Shape;6769;gdcdea1dadf_3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0" name="Google Shape;6770;gdcdea1dadf_3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0007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" name="Google Shape;6840;gd7f7049b33_12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1" name="Google Shape;6841;gd7f7049b33_12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8926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8" name="Google Shape;6558;gdcdea1dadf_3_1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9" name="Google Shape;6559;gdcdea1dadf_3_1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6" name="Google Shape;6646;gdcdea1dadf_3_1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7" name="Google Shape;6647;gdcdea1dadf_3_1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1" name="Google Shape;6381;gdcdea1dad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2" name="Google Shape;6382;gdcdea1dadf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7" name="Google Shape;6427;gdcdea1dadf_3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8" name="Google Shape;6428;gdcdea1dadf_3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9" name="Google Shape;6769;gdcdea1dadf_3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0" name="Google Shape;6770;gdcdea1dadf_3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4679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7" name="Google Shape;6457;gdcda2c730e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8" name="Google Shape;6458;gdcda2c730e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5" name="Google Shape;6495;gdcdea1dadf_3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6" name="Google Shape;6496;gdcdea1dadf_3_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0" name="Google Shape;6480;gdd32e0e5e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1" name="Google Shape;6481;gdd32e0e5e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2" name="Google Shape;6442;gdd32e0e5e0_6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3" name="Google Shape;6443;gdd32e0e5e0_6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8" name="Google Shape;6558;gdcdea1dadf_3_1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9" name="Google Shape;6559;gdcdea1dadf_3_1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139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6421393" y="-33326"/>
            <a:ext cx="2829401" cy="1115144"/>
            <a:chOff x="7132400" y="-50625"/>
            <a:chExt cx="2688778" cy="1059721"/>
          </a:xfrm>
        </p:grpSpPr>
        <p:sp>
          <p:nvSpPr>
            <p:cNvPr id="10" name="Google Shape;10;p2"/>
            <p:cNvSpPr/>
            <p:nvPr/>
          </p:nvSpPr>
          <p:spPr>
            <a:xfrm flipH="1">
              <a:off x="7132400" y="-50625"/>
              <a:ext cx="2688778" cy="1059721"/>
            </a:xfrm>
            <a:custGeom>
              <a:avLst/>
              <a:gdLst/>
              <a:ahLst/>
              <a:cxnLst/>
              <a:rect l="l" t="t" r="r" b="b"/>
              <a:pathLst>
                <a:path w="89395" h="35233" extrusionOk="0">
                  <a:moveTo>
                    <a:pt x="1" y="0"/>
                  </a:moveTo>
                  <a:lnTo>
                    <a:pt x="1" y="32676"/>
                  </a:lnTo>
                  <a:cubicBezTo>
                    <a:pt x="5624" y="34424"/>
                    <a:pt x="10455" y="35232"/>
                    <a:pt x="14695" y="35232"/>
                  </a:cubicBezTo>
                  <a:cubicBezTo>
                    <a:pt x="26453" y="35232"/>
                    <a:pt x="33670" y="29013"/>
                    <a:pt x="40640" y="19362"/>
                  </a:cubicBezTo>
                  <a:cubicBezTo>
                    <a:pt x="44140" y="14526"/>
                    <a:pt x="48561" y="13369"/>
                    <a:pt x="53442" y="13369"/>
                  </a:cubicBezTo>
                  <a:cubicBezTo>
                    <a:pt x="57927" y="13369"/>
                    <a:pt x="62800" y="14346"/>
                    <a:pt x="67703" y="14346"/>
                  </a:cubicBezTo>
                  <a:cubicBezTo>
                    <a:pt x="75307" y="14346"/>
                    <a:pt x="82983" y="11995"/>
                    <a:pt x="8939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flipH="1">
              <a:off x="9013882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5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8906026" y="1528"/>
              <a:ext cx="119769" cy="6581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4" y="263"/>
                    <a:pt x="15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429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8906026" y="572899"/>
              <a:ext cx="119769" cy="6581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2"/>
                    <a:pt x="790" y="1853"/>
                  </a:cubicBezTo>
                  <a:cubicBezTo>
                    <a:pt x="1398" y="2096"/>
                    <a:pt x="2067" y="2188"/>
                    <a:pt x="2705" y="2188"/>
                  </a:cubicBezTo>
                  <a:cubicBezTo>
                    <a:pt x="3982" y="2188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30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8860069" y="380798"/>
              <a:ext cx="84939" cy="117272"/>
            </a:xfrm>
            <a:custGeom>
              <a:avLst/>
              <a:gdLst/>
              <a:ahLst/>
              <a:cxnLst/>
              <a:rect l="l" t="t" r="r" b="b"/>
              <a:pathLst>
                <a:path w="2824" h="3899" extrusionOk="0">
                  <a:moveTo>
                    <a:pt x="1659" y="0"/>
                  </a:moveTo>
                  <a:cubicBezTo>
                    <a:pt x="1282" y="0"/>
                    <a:pt x="912" y="203"/>
                    <a:pt x="779" y="672"/>
                  </a:cubicBezTo>
                  <a:cubicBezTo>
                    <a:pt x="597" y="1371"/>
                    <a:pt x="414" y="2040"/>
                    <a:pt x="202" y="2739"/>
                  </a:cubicBezTo>
                  <a:cubicBezTo>
                    <a:pt x="0" y="3434"/>
                    <a:pt x="582" y="3899"/>
                    <a:pt x="1149" y="3899"/>
                  </a:cubicBezTo>
                  <a:cubicBezTo>
                    <a:pt x="1524" y="3899"/>
                    <a:pt x="1893" y="3696"/>
                    <a:pt x="2025" y="3225"/>
                  </a:cubicBezTo>
                  <a:cubicBezTo>
                    <a:pt x="2238" y="2556"/>
                    <a:pt x="2421" y="1857"/>
                    <a:pt x="2603" y="1188"/>
                  </a:cubicBezTo>
                  <a:cubicBezTo>
                    <a:pt x="2823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8774409" y="219586"/>
              <a:ext cx="113873" cy="60967"/>
            </a:xfrm>
            <a:custGeom>
              <a:avLst/>
              <a:gdLst/>
              <a:ahLst/>
              <a:cxnLst/>
              <a:rect l="l" t="t" r="r" b="b"/>
              <a:pathLst>
                <a:path w="3786" h="2027" extrusionOk="0">
                  <a:moveTo>
                    <a:pt x="2172" y="1"/>
                  </a:moveTo>
                  <a:cubicBezTo>
                    <a:pt x="1697" y="1"/>
                    <a:pt x="1222" y="62"/>
                    <a:pt x="747" y="165"/>
                  </a:cubicBezTo>
                  <a:cubicBezTo>
                    <a:pt x="352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8" y="2026"/>
                    <a:pt x="1146" y="2014"/>
                    <a:pt x="1234" y="1989"/>
                  </a:cubicBezTo>
                  <a:cubicBezTo>
                    <a:pt x="1587" y="1930"/>
                    <a:pt x="1940" y="1897"/>
                    <a:pt x="2285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1" y="1929"/>
                    <a:pt x="2877" y="1930"/>
                    <a:pt x="2894" y="1930"/>
                  </a:cubicBezTo>
                  <a:cubicBezTo>
                    <a:pt x="3388" y="1930"/>
                    <a:pt x="3786" y="1486"/>
                    <a:pt x="3757" y="986"/>
                  </a:cubicBezTo>
                  <a:cubicBezTo>
                    <a:pt x="3786" y="486"/>
                    <a:pt x="3388" y="42"/>
                    <a:pt x="2894" y="42"/>
                  </a:cubicBezTo>
                  <a:cubicBezTo>
                    <a:pt x="2877" y="42"/>
                    <a:pt x="2861" y="43"/>
                    <a:pt x="2845" y="44"/>
                  </a:cubicBezTo>
                  <a:cubicBezTo>
                    <a:pt x="2621" y="15"/>
                    <a:pt x="2396" y="1"/>
                    <a:pt x="217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8745115" y="343142"/>
              <a:ext cx="86864" cy="65990"/>
            </a:xfrm>
            <a:custGeom>
              <a:avLst/>
              <a:gdLst/>
              <a:ahLst/>
              <a:cxnLst/>
              <a:rect l="l" t="t" r="r" b="b"/>
              <a:pathLst>
                <a:path w="2888" h="2194" extrusionOk="0">
                  <a:moveTo>
                    <a:pt x="1038" y="0"/>
                  </a:moveTo>
                  <a:cubicBezTo>
                    <a:pt x="622" y="0"/>
                    <a:pt x="252" y="282"/>
                    <a:pt x="152" y="708"/>
                  </a:cubicBezTo>
                  <a:cubicBezTo>
                    <a:pt x="0" y="1194"/>
                    <a:pt x="304" y="1711"/>
                    <a:pt x="790" y="1863"/>
                  </a:cubicBezTo>
                  <a:cubicBezTo>
                    <a:pt x="1064" y="1954"/>
                    <a:pt x="1307" y="2076"/>
                    <a:pt x="1581" y="2167"/>
                  </a:cubicBezTo>
                  <a:cubicBezTo>
                    <a:pt x="1658" y="2185"/>
                    <a:pt x="1735" y="2194"/>
                    <a:pt x="1811" y="2194"/>
                  </a:cubicBezTo>
                  <a:cubicBezTo>
                    <a:pt x="2243" y="2194"/>
                    <a:pt x="2637" y="1912"/>
                    <a:pt x="2766" y="1498"/>
                  </a:cubicBezTo>
                  <a:cubicBezTo>
                    <a:pt x="2888" y="981"/>
                    <a:pt x="2584" y="465"/>
                    <a:pt x="2097" y="343"/>
                  </a:cubicBezTo>
                  <a:cubicBezTo>
                    <a:pt x="1824" y="252"/>
                    <a:pt x="1581" y="130"/>
                    <a:pt x="1307" y="39"/>
                  </a:cubicBezTo>
                  <a:cubicBezTo>
                    <a:pt x="1217" y="13"/>
                    <a:pt x="1126" y="0"/>
                    <a:pt x="103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8605228" y="-50625"/>
              <a:ext cx="56726" cy="45507"/>
            </a:xfrm>
            <a:custGeom>
              <a:avLst/>
              <a:gdLst/>
              <a:ahLst/>
              <a:cxnLst/>
              <a:rect l="l" t="t" r="r" b="b"/>
              <a:pathLst>
                <a:path w="188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2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8999565" y="467811"/>
              <a:ext cx="117693" cy="72487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1" y="969"/>
                    <a:pt x="701" y="1669"/>
                  </a:cubicBezTo>
                  <a:cubicBezTo>
                    <a:pt x="1157" y="2034"/>
                    <a:pt x="1704" y="2277"/>
                    <a:pt x="2281" y="2368"/>
                  </a:cubicBezTo>
                  <a:cubicBezTo>
                    <a:pt x="2385" y="2396"/>
                    <a:pt x="2484" y="2409"/>
                    <a:pt x="2576" y="2409"/>
                  </a:cubicBezTo>
                  <a:cubicBezTo>
                    <a:pt x="3597" y="2409"/>
                    <a:pt x="3912" y="851"/>
                    <a:pt x="2798" y="545"/>
                  </a:cubicBezTo>
                  <a:cubicBezTo>
                    <a:pt x="2616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7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8922478" y="202472"/>
              <a:ext cx="127138" cy="1415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70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6" y="4506"/>
                    <a:pt x="2038" y="4048"/>
                  </a:cubicBezTo>
                  <a:cubicBezTo>
                    <a:pt x="2099" y="3804"/>
                    <a:pt x="2221" y="3561"/>
                    <a:pt x="2373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4" y="339"/>
                    <a:pt x="3923" y="278"/>
                  </a:cubicBezTo>
                  <a:cubicBezTo>
                    <a:pt x="3892" y="248"/>
                    <a:pt x="3832" y="218"/>
                    <a:pt x="3801" y="187"/>
                  </a:cubicBezTo>
                  <a:cubicBezTo>
                    <a:pt x="3680" y="96"/>
                    <a:pt x="3558" y="66"/>
                    <a:pt x="3437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9034905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0" y="1863"/>
                  </a:cubicBezTo>
                  <a:cubicBezTo>
                    <a:pt x="1611" y="2198"/>
                    <a:pt x="2492" y="2411"/>
                    <a:pt x="3404" y="2471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7779706" y="202472"/>
              <a:ext cx="126777" cy="1415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8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1" y="4245"/>
                    <a:pt x="583" y="4706"/>
                    <a:pt x="1151" y="4706"/>
                  </a:cubicBezTo>
                  <a:cubicBezTo>
                    <a:pt x="1526" y="4706"/>
                    <a:pt x="1893" y="4506"/>
                    <a:pt x="2026" y="4048"/>
                  </a:cubicBezTo>
                  <a:cubicBezTo>
                    <a:pt x="2087" y="3804"/>
                    <a:pt x="2208" y="3561"/>
                    <a:pt x="2360" y="3348"/>
                  </a:cubicBezTo>
                  <a:cubicBezTo>
                    <a:pt x="2786" y="2710"/>
                    <a:pt x="3455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4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50" y="218"/>
                    <a:pt x="3789" y="157"/>
                  </a:cubicBezTo>
                  <a:cubicBezTo>
                    <a:pt x="3698" y="96"/>
                    <a:pt x="3576" y="66"/>
                    <a:pt x="3455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7871140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7629773" y="79187"/>
              <a:ext cx="111557" cy="109572"/>
            </a:xfrm>
            <a:custGeom>
              <a:avLst/>
              <a:gdLst/>
              <a:ahLst/>
              <a:cxnLst/>
              <a:rect l="l" t="t" r="r" b="b"/>
              <a:pathLst>
                <a:path w="3709" h="3643" extrusionOk="0">
                  <a:moveTo>
                    <a:pt x="2432" y="1"/>
                  </a:moveTo>
                  <a:cubicBezTo>
                    <a:pt x="1641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7" y="3192"/>
                  </a:cubicBezTo>
                  <a:cubicBezTo>
                    <a:pt x="732" y="3480"/>
                    <a:pt x="1042" y="3642"/>
                    <a:pt x="1365" y="3642"/>
                  </a:cubicBezTo>
                  <a:cubicBezTo>
                    <a:pt x="1519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59"/>
                    <a:pt x="2067" y="1976"/>
                    <a:pt x="2128" y="1885"/>
                  </a:cubicBezTo>
                  <a:cubicBezTo>
                    <a:pt x="2151" y="1870"/>
                    <a:pt x="2177" y="1864"/>
                    <a:pt x="2205" y="1864"/>
                  </a:cubicBezTo>
                  <a:cubicBezTo>
                    <a:pt x="2289" y="1864"/>
                    <a:pt x="2386" y="1915"/>
                    <a:pt x="2432" y="1915"/>
                  </a:cubicBezTo>
                  <a:cubicBezTo>
                    <a:pt x="3708" y="1915"/>
                    <a:pt x="3708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8211219" y="70946"/>
              <a:ext cx="110655" cy="109572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1"/>
                  </a:moveTo>
                  <a:cubicBezTo>
                    <a:pt x="1612" y="1"/>
                    <a:pt x="852" y="366"/>
                    <a:pt x="396" y="1034"/>
                  </a:cubicBezTo>
                  <a:cubicBezTo>
                    <a:pt x="1" y="1703"/>
                    <a:pt x="31" y="2554"/>
                    <a:pt x="518" y="3192"/>
                  </a:cubicBezTo>
                  <a:cubicBezTo>
                    <a:pt x="703" y="3480"/>
                    <a:pt x="1026" y="3643"/>
                    <a:pt x="1358" y="3643"/>
                  </a:cubicBezTo>
                  <a:cubicBezTo>
                    <a:pt x="1517" y="3643"/>
                    <a:pt x="1677" y="3606"/>
                    <a:pt x="1825" y="3527"/>
                  </a:cubicBezTo>
                  <a:cubicBezTo>
                    <a:pt x="2280" y="3253"/>
                    <a:pt x="2432" y="2676"/>
                    <a:pt x="2159" y="2220"/>
                  </a:cubicBezTo>
                  <a:cubicBezTo>
                    <a:pt x="2129" y="2159"/>
                    <a:pt x="2037" y="1977"/>
                    <a:pt x="2129" y="1916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6"/>
                    <a:pt x="2432" y="1916"/>
                  </a:cubicBezTo>
                  <a:cubicBezTo>
                    <a:pt x="3679" y="1916"/>
                    <a:pt x="367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8786260" y="74615"/>
              <a:ext cx="111557" cy="110174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1" y="1703"/>
                    <a:pt x="61" y="2554"/>
                    <a:pt x="548" y="3192"/>
                  </a:cubicBezTo>
                  <a:cubicBezTo>
                    <a:pt x="709" y="3494"/>
                    <a:pt x="1016" y="3663"/>
                    <a:pt x="1338" y="3663"/>
                  </a:cubicBezTo>
                  <a:cubicBezTo>
                    <a:pt x="1502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3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9373180" y="74615"/>
              <a:ext cx="111557" cy="110174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8" y="3192"/>
                  </a:cubicBezTo>
                  <a:cubicBezTo>
                    <a:pt x="729" y="3494"/>
                    <a:pt x="1030" y="3663"/>
                    <a:pt x="1345" y="3663"/>
                  </a:cubicBezTo>
                  <a:cubicBezTo>
                    <a:pt x="1506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6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8798140" y="642347"/>
              <a:ext cx="110655" cy="109572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2" y="0"/>
                    <a:pt x="852" y="365"/>
                    <a:pt x="396" y="1034"/>
                  </a:cubicBezTo>
                  <a:cubicBezTo>
                    <a:pt x="1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8" y="3642"/>
                  </a:cubicBezTo>
                  <a:cubicBezTo>
                    <a:pt x="1516" y="3642"/>
                    <a:pt x="1677" y="3605"/>
                    <a:pt x="1825" y="3526"/>
                  </a:cubicBezTo>
                  <a:cubicBezTo>
                    <a:pt x="2280" y="3253"/>
                    <a:pt x="2432" y="2675"/>
                    <a:pt x="2159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5"/>
                    <a:pt x="2432" y="1915"/>
                  </a:cubicBezTo>
                  <a:cubicBezTo>
                    <a:pt x="3679" y="1915"/>
                    <a:pt x="3679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9346653" y="642347"/>
              <a:ext cx="110655" cy="109572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1" y="0"/>
                    <a:pt x="851" y="365"/>
                    <a:pt x="395" y="1034"/>
                  </a:cubicBezTo>
                  <a:cubicBezTo>
                    <a:pt x="0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7" y="3642"/>
                  </a:cubicBezTo>
                  <a:cubicBezTo>
                    <a:pt x="1516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58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8" y="1885"/>
                    <a:pt x="2192" y="1875"/>
                    <a:pt x="2227" y="1875"/>
                  </a:cubicBezTo>
                  <a:cubicBezTo>
                    <a:pt x="2297" y="1875"/>
                    <a:pt x="2371" y="1915"/>
                    <a:pt x="2432" y="1915"/>
                  </a:cubicBezTo>
                  <a:cubicBezTo>
                    <a:pt x="3678" y="1915"/>
                    <a:pt x="3678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7763254" y="1528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7892163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8205716" y="-50625"/>
              <a:ext cx="49417" cy="14437"/>
            </a:xfrm>
            <a:custGeom>
              <a:avLst/>
              <a:gdLst/>
              <a:ahLst/>
              <a:cxnLst/>
              <a:rect l="l" t="t" r="r" b="b"/>
              <a:pathLst>
                <a:path w="1643" h="480" extrusionOk="0">
                  <a:moveTo>
                    <a:pt x="1" y="0"/>
                  </a:moveTo>
                  <a:cubicBezTo>
                    <a:pt x="177" y="302"/>
                    <a:pt x="499" y="480"/>
                    <a:pt x="847" y="480"/>
                  </a:cubicBezTo>
                  <a:cubicBezTo>
                    <a:pt x="919" y="480"/>
                    <a:pt x="992" y="472"/>
                    <a:pt x="1065" y="456"/>
                  </a:cubicBezTo>
                  <a:cubicBezTo>
                    <a:pt x="1308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7320762" y="80751"/>
              <a:ext cx="139018" cy="74352"/>
            </a:xfrm>
            <a:custGeom>
              <a:avLst/>
              <a:gdLst/>
              <a:ahLst/>
              <a:cxnLst/>
              <a:rect l="l" t="t" r="r" b="b"/>
              <a:pathLst>
                <a:path w="4622" h="2472" extrusionOk="0">
                  <a:moveTo>
                    <a:pt x="1037" y="0"/>
                  </a:moveTo>
                  <a:cubicBezTo>
                    <a:pt x="621" y="0"/>
                    <a:pt x="248" y="277"/>
                    <a:pt x="123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5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7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7414933" y="228970"/>
              <a:ext cx="98775" cy="76968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6" y="2"/>
                    <a:pt x="2311" y="5"/>
                  </a:cubicBezTo>
                  <a:cubicBezTo>
                    <a:pt x="2128" y="5"/>
                    <a:pt x="1946" y="36"/>
                    <a:pt x="1764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9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12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5" y="856"/>
                    <a:pt x="1" y="1525"/>
                    <a:pt x="305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9" y="2407"/>
                    <a:pt x="669" y="2437"/>
                  </a:cubicBezTo>
                  <a:cubicBezTo>
                    <a:pt x="821" y="2528"/>
                    <a:pt x="1004" y="2559"/>
                    <a:pt x="1186" y="2559"/>
                  </a:cubicBezTo>
                  <a:cubicBezTo>
                    <a:pt x="1277" y="2559"/>
                    <a:pt x="1338" y="2528"/>
                    <a:pt x="1399" y="2528"/>
                  </a:cubicBezTo>
                  <a:cubicBezTo>
                    <a:pt x="2007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3" y="765"/>
                  </a:cubicBezTo>
                  <a:cubicBezTo>
                    <a:pt x="3223" y="644"/>
                    <a:pt x="3162" y="522"/>
                    <a:pt x="3101" y="431"/>
                  </a:cubicBezTo>
                  <a:cubicBezTo>
                    <a:pt x="3071" y="370"/>
                    <a:pt x="3010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7986304" y="228970"/>
              <a:ext cx="98775" cy="76968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5" y="2"/>
                    <a:pt x="2310" y="5"/>
                  </a:cubicBezTo>
                  <a:cubicBezTo>
                    <a:pt x="2128" y="5"/>
                    <a:pt x="1946" y="36"/>
                    <a:pt x="1763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8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09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4" y="856"/>
                    <a:pt x="0" y="1525"/>
                    <a:pt x="304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8" y="2407"/>
                    <a:pt x="669" y="2437"/>
                  </a:cubicBezTo>
                  <a:cubicBezTo>
                    <a:pt x="821" y="2528"/>
                    <a:pt x="1003" y="2559"/>
                    <a:pt x="1186" y="2559"/>
                  </a:cubicBezTo>
                  <a:cubicBezTo>
                    <a:pt x="1277" y="2559"/>
                    <a:pt x="1338" y="2528"/>
                    <a:pt x="1398" y="2528"/>
                  </a:cubicBezTo>
                  <a:cubicBezTo>
                    <a:pt x="2006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2" y="765"/>
                  </a:cubicBezTo>
                  <a:cubicBezTo>
                    <a:pt x="3222" y="644"/>
                    <a:pt x="3161" y="522"/>
                    <a:pt x="3101" y="431"/>
                  </a:cubicBezTo>
                  <a:cubicBezTo>
                    <a:pt x="3070" y="370"/>
                    <a:pt x="3009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7462486" y="-50625"/>
              <a:ext cx="56696" cy="45507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2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7299739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4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7191883" y="1528"/>
              <a:ext cx="119769" cy="6581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398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7522820" y="102948"/>
              <a:ext cx="86864" cy="127108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5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8463534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1" y="1863"/>
                  </a:cubicBezTo>
                  <a:cubicBezTo>
                    <a:pt x="1611" y="2198"/>
                    <a:pt x="2493" y="2411"/>
                    <a:pt x="3405" y="2471"/>
                  </a:cubicBezTo>
                  <a:cubicBezTo>
                    <a:pt x="3414" y="2472"/>
                    <a:pt x="3424" y="2472"/>
                    <a:pt x="3434" y="2472"/>
                  </a:cubicBezTo>
                  <a:cubicBezTo>
                    <a:pt x="4620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8351077" y="202472"/>
              <a:ext cx="126777" cy="1415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7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0" y="4245"/>
                    <a:pt x="583" y="4706"/>
                    <a:pt x="1151" y="4706"/>
                  </a:cubicBezTo>
                  <a:cubicBezTo>
                    <a:pt x="1525" y="4706"/>
                    <a:pt x="1893" y="4506"/>
                    <a:pt x="2026" y="4048"/>
                  </a:cubicBezTo>
                  <a:cubicBezTo>
                    <a:pt x="2086" y="3804"/>
                    <a:pt x="2208" y="3561"/>
                    <a:pt x="2360" y="3348"/>
                  </a:cubicBezTo>
                  <a:cubicBezTo>
                    <a:pt x="2786" y="2710"/>
                    <a:pt x="3454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3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49" y="218"/>
                    <a:pt x="3789" y="157"/>
                  </a:cubicBezTo>
                  <a:cubicBezTo>
                    <a:pt x="3697" y="96"/>
                    <a:pt x="3576" y="66"/>
                    <a:pt x="3454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8334625" y="1528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2" y="698"/>
                  </a:cubicBezTo>
                  <a:cubicBezTo>
                    <a:pt x="0" y="1215"/>
                    <a:pt x="304" y="1731"/>
                    <a:pt x="791" y="1853"/>
                  </a:cubicBezTo>
                  <a:cubicBezTo>
                    <a:pt x="1399" y="2096"/>
                    <a:pt x="2067" y="2187"/>
                    <a:pt x="2706" y="2187"/>
                  </a:cubicBezTo>
                  <a:cubicBezTo>
                    <a:pt x="3982" y="2187"/>
                    <a:pt x="3982" y="303"/>
                    <a:pt x="2706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8557706" y="229120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9" y="0"/>
                    <a:pt x="1946" y="61"/>
                    <a:pt x="1794" y="152"/>
                  </a:cubicBezTo>
                  <a:cubicBezTo>
                    <a:pt x="1734" y="183"/>
                    <a:pt x="1673" y="213"/>
                    <a:pt x="1642" y="274"/>
                  </a:cubicBezTo>
                  <a:cubicBezTo>
                    <a:pt x="1582" y="335"/>
                    <a:pt x="1490" y="396"/>
                    <a:pt x="1430" y="456"/>
                  </a:cubicBezTo>
                  <a:cubicBezTo>
                    <a:pt x="1399" y="456"/>
                    <a:pt x="1369" y="487"/>
                    <a:pt x="1338" y="517"/>
                  </a:cubicBezTo>
                  <a:cubicBezTo>
                    <a:pt x="1278" y="547"/>
                    <a:pt x="1186" y="608"/>
                    <a:pt x="1126" y="639"/>
                  </a:cubicBezTo>
                  <a:cubicBezTo>
                    <a:pt x="1034" y="669"/>
                    <a:pt x="974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7" y="2250"/>
                    <a:pt x="518" y="2341"/>
                  </a:cubicBezTo>
                  <a:cubicBezTo>
                    <a:pt x="578" y="2371"/>
                    <a:pt x="609" y="2402"/>
                    <a:pt x="670" y="2432"/>
                  </a:cubicBezTo>
                  <a:cubicBezTo>
                    <a:pt x="822" y="2523"/>
                    <a:pt x="1004" y="2554"/>
                    <a:pt x="1217" y="2554"/>
                  </a:cubicBezTo>
                  <a:cubicBezTo>
                    <a:pt x="1278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80" y="1611"/>
                  </a:cubicBezTo>
                  <a:cubicBezTo>
                    <a:pt x="3193" y="1399"/>
                    <a:pt x="3284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80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8202136" y="219586"/>
              <a:ext cx="114776" cy="60967"/>
            </a:xfrm>
            <a:custGeom>
              <a:avLst/>
              <a:gdLst/>
              <a:ahLst/>
              <a:cxnLst/>
              <a:rect l="l" t="t" r="r" b="b"/>
              <a:pathLst>
                <a:path w="3816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7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9" y="1930"/>
                    <a:pt x="2897" y="1930"/>
                  </a:cubicBezTo>
                  <a:cubicBezTo>
                    <a:pt x="3419" y="1930"/>
                    <a:pt x="3816" y="1485"/>
                    <a:pt x="3757" y="956"/>
                  </a:cubicBezTo>
                  <a:cubicBezTo>
                    <a:pt x="3786" y="456"/>
                    <a:pt x="3390" y="42"/>
                    <a:pt x="2897" y="42"/>
                  </a:cubicBezTo>
                  <a:cubicBezTo>
                    <a:pt x="2880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8094191" y="102948"/>
              <a:ext cx="86894" cy="127108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5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1" y="2068"/>
                    <a:pt x="244" y="3223"/>
                    <a:pt x="1186" y="3952"/>
                  </a:cubicBezTo>
                  <a:cubicBezTo>
                    <a:pt x="1369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4" y="3952"/>
                  </a:cubicBezTo>
                  <a:cubicBezTo>
                    <a:pt x="2888" y="3587"/>
                    <a:pt x="2888" y="2980"/>
                    <a:pt x="2524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7634345" y="-50625"/>
              <a:ext cx="49387" cy="14437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8033857" y="-50625"/>
              <a:ext cx="57628" cy="45507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9" y="1513"/>
                    <a:pt x="958" y="1513"/>
                  </a:cubicBezTo>
                  <a:cubicBezTo>
                    <a:pt x="1437" y="1513"/>
                    <a:pt x="1915" y="1201"/>
                    <a:pt x="1915" y="578"/>
                  </a:cubicBezTo>
                  <a:lnTo>
                    <a:pt x="191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flipH="1">
              <a:off x="7631637" y="219586"/>
              <a:ext cx="113903" cy="60967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flipH="1">
              <a:off x="8442511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6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flipH="1">
              <a:off x="9306741" y="914513"/>
              <a:ext cx="96639" cy="66411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1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flipH="1">
              <a:off x="9431440" y="380798"/>
              <a:ext cx="84969" cy="117272"/>
            </a:xfrm>
            <a:custGeom>
              <a:avLst/>
              <a:gdLst/>
              <a:ahLst/>
              <a:cxnLst/>
              <a:rect l="l" t="t" r="r" b="b"/>
              <a:pathLst>
                <a:path w="2825" h="3899" extrusionOk="0">
                  <a:moveTo>
                    <a:pt x="1659" y="0"/>
                  </a:moveTo>
                  <a:cubicBezTo>
                    <a:pt x="1283" y="0"/>
                    <a:pt x="912" y="203"/>
                    <a:pt x="780" y="672"/>
                  </a:cubicBezTo>
                  <a:cubicBezTo>
                    <a:pt x="598" y="1371"/>
                    <a:pt x="415" y="2040"/>
                    <a:pt x="202" y="2739"/>
                  </a:cubicBezTo>
                  <a:cubicBezTo>
                    <a:pt x="1" y="3434"/>
                    <a:pt x="583" y="3899"/>
                    <a:pt x="1150" y="3899"/>
                  </a:cubicBezTo>
                  <a:cubicBezTo>
                    <a:pt x="1525" y="3899"/>
                    <a:pt x="1893" y="3696"/>
                    <a:pt x="2026" y="3225"/>
                  </a:cubicBezTo>
                  <a:cubicBezTo>
                    <a:pt x="2239" y="2556"/>
                    <a:pt x="2421" y="1857"/>
                    <a:pt x="2604" y="1188"/>
                  </a:cubicBezTo>
                  <a:cubicBezTo>
                    <a:pt x="2824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9236963" y="674349"/>
              <a:ext cx="86864" cy="127108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0"/>
                  </a:moveTo>
                  <a:cubicBezTo>
                    <a:pt x="547" y="0"/>
                    <a:pt x="122" y="426"/>
                    <a:pt x="122" y="942"/>
                  </a:cubicBezTo>
                  <a:cubicBezTo>
                    <a:pt x="0" y="2067"/>
                    <a:pt x="274" y="3222"/>
                    <a:pt x="1186" y="3951"/>
                  </a:cubicBezTo>
                  <a:cubicBezTo>
                    <a:pt x="1368" y="4134"/>
                    <a:pt x="1603" y="4225"/>
                    <a:pt x="1843" y="4225"/>
                  </a:cubicBezTo>
                  <a:cubicBezTo>
                    <a:pt x="2082" y="4225"/>
                    <a:pt x="2325" y="4134"/>
                    <a:pt x="2523" y="3951"/>
                  </a:cubicBezTo>
                  <a:cubicBezTo>
                    <a:pt x="2888" y="3587"/>
                    <a:pt x="2888" y="2979"/>
                    <a:pt x="2523" y="2614"/>
                  </a:cubicBezTo>
                  <a:cubicBezTo>
                    <a:pt x="1945" y="2158"/>
                    <a:pt x="1945" y="1611"/>
                    <a:pt x="2006" y="942"/>
                  </a:cubicBezTo>
                  <a:cubicBezTo>
                    <a:pt x="2006" y="426"/>
                    <a:pt x="1581" y="0"/>
                    <a:pt x="106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flipH="1">
              <a:off x="9236963" y="102948"/>
              <a:ext cx="86864" cy="127108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6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9477397" y="572899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2"/>
                    <a:pt x="791" y="1853"/>
                  </a:cubicBezTo>
                  <a:cubicBezTo>
                    <a:pt x="1399" y="2096"/>
                    <a:pt x="2068" y="2188"/>
                    <a:pt x="2706" y="2188"/>
                  </a:cubicBezTo>
                  <a:cubicBezTo>
                    <a:pt x="3983" y="2188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30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9348488" y="-50625"/>
              <a:ext cx="49387" cy="14437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9700447" y="800491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1"/>
                  </a:moveTo>
                  <a:cubicBezTo>
                    <a:pt x="2128" y="1"/>
                    <a:pt x="1946" y="61"/>
                    <a:pt x="1763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5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09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4" y="852"/>
                    <a:pt x="0" y="1520"/>
                    <a:pt x="304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7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47" y="2554"/>
                    <a:pt x="1307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2" y="761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9748000" y="465435"/>
              <a:ext cx="56726" cy="100820"/>
            </a:xfrm>
            <a:custGeom>
              <a:avLst/>
              <a:gdLst/>
              <a:ahLst/>
              <a:cxnLst/>
              <a:rect l="l" t="t" r="r" b="b"/>
              <a:pathLst>
                <a:path w="1886" h="3352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3040"/>
                    <a:pt x="472" y="3352"/>
                    <a:pt x="943" y="3352"/>
                  </a:cubicBezTo>
                  <a:cubicBezTo>
                    <a:pt x="1414" y="3352"/>
                    <a:pt x="1886" y="3040"/>
                    <a:pt x="1886" y="2417"/>
                  </a:cubicBezTo>
                  <a:lnTo>
                    <a:pt x="1886" y="958"/>
                  </a:lnTo>
                  <a:cubicBezTo>
                    <a:pt x="1886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9493849" y="773843"/>
              <a:ext cx="127138" cy="141966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69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0" y="4247"/>
                    <a:pt x="593" y="4719"/>
                    <a:pt x="1165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0" y="3561"/>
                    <a:pt x="2372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3" y="339"/>
                    <a:pt x="3923" y="279"/>
                  </a:cubicBezTo>
                  <a:cubicBezTo>
                    <a:pt x="3892" y="248"/>
                    <a:pt x="3831" y="218"/>
                    <a:pt x="3801" y="188"/>
                  </a:cubicBezTo>
                  <a:cubicBezTo>
                    <a:pt x="3679" y="96"/>
                    <a:pt x="3558" y="66"/>
                    <a:pt x="3436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9748000" y="-50625"/>
              <a:ext cx="57628" cy="45507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31" y="578"/>
                  </a:lnTo>
                  <a:cubicBezTo>
                    <a:pt x="16" y="1201"/>
                    <a:pt x="487" y="1513"/>
                    <a:pt x="962" y="1513"/>
                  </a:cubicBezTo>
                  <a:cubicBezTo>
                    <a:pt x="1437" y="1513"/>
                    <a:pt x="1916" y="1201"/>
                    <a:pt x="1916" y="578"/>
                  </a:cubicBezTo>
                  <a:lnTo>
                    <a:pt x="1916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flipH="1">
              <a:off x="9607208" y="900467"/>
              <a:ext cx="139890" cy="70111"/>
            </a:xfrm>
            <a:custGeom>
              <a:avLst/>
              <a:gdLst/>
              <a:ahLst/>
              <a:cxnLst/>
              <a:rect l="l" t="t" r="r" b="b"/>
              <a:pathLst>
                <a:path w="4651" h="2331" extrusionOk="0">
                  <a:moveTo>
                    <a:pt x="1229" y="0"/>
                  </a:moveTo>
                  <a:cubicBezTo>
                    <a:pt x="447" y="0"/>
                    <a:pt x="1" y="563"/>
                    <a:pt x="456" y="1266"/>
                  </a:cubicBezTo>
                  <a:cubicBezTo>
                    <a:pt x="1125" y="2300"/>
                    <a:pt x="2280" y="2330"/>
                    <a:pt x="3404" y="2330"/>
                  </a:cubicBezTo>
                  <a:cubicBezTo>
                    <a:pt x="4650" y="2330"/>
                    <a:pt x="4650" y="415"/>
                    <a:pt x="3404" y="415"/>
                  </a:cubicBezTo>
                  <a:cubicBezTo>
                    <a:pt x="3202" y="415"/>
                    <a:pt x="2972" y="496"/>
                    <a:pt x="2769" y="496"/>
                  </a:cubicBezTo>
                  <a:cubicBezTo>
                    <a:pt x="2668" y="496"/>
                    <a:pt x="2573" y="476"/>
                    <a:pt x="2492" y="415"/>
                  </a:cubicBezTo>
                  <a:cubicBezTo>
                    <a:pt x="2036" y="124"/>
                    <a:pt x="1595" y="0"/>
                    <a:pt x="122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flipH="1">
              <a:off x="9700447" y="229120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0"/>
                  </a:moveTo>
                  <a:cubicBezTo>
                    <a:pt x="2128" y="0"/>
                    <a:pt x="1946" y="61"/>
                    <a:pt x="1763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4" y="851"/>
                    <a:pt x="0" y="1520"/>
                    <a:pt x="304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6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2" y="760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0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flipH="1">
              <a:off x="9606306" y="652122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1"/>
                  </a:moveTo>
                  <a:cubicBezTo>
                    <a:pt x="620" y="1"/>
                    <a:pt x="248" y="277"/>
                    <a:pt x="122" y="678"/>
                  </a:cubicBezTo>
                  <a:cubicBezTo>
                    <a:pt x="1" y="1195"/>
                    <a:pt x="305" y="1712"/>
                    <a:pt x="791" y="1864"/>
                  </a:cubicBezTo>
                  <a:cubicBezTo>
                    <a:pt x="1612" y="2198"/>
                    <a:pt x="2493" y="2411"/>
                    <a:pt x="3405" y="2472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1"/>
                    <a:pt x="103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flipH="1">
              <a:off x="8201145" y="343292"/>
              <a:ext cx="48485" cy="9264"/>
            </a:xfrm>
            <a:custGeom>
              <a:avLst/>
              <a:gdLst/>
              <a:ahLst/>
              <a:cxnLst/>
              <a:rect l="l" t="t" r="r" b="b"/>
              <a:pathLst>
                <a:path w="1612" h="308" extrusionOk="0">
                  <a:moveTo>
                    <a:pt x="688" y="0"/>
                  </a:moveTo>
                  <a:cubicBezTo>
                    <a:pt x="433" y="0"/>
                    <a:pt x="182" y="103"/>
                    <a:pt x="0" y="308"/>
                  </a:cubicBezTo>
                  <a:cubicBezTo>
                    <a:pt x="547" y="277"/>
                    <a:pt x="1064" y="277"/>
                    <a:pt x="1611" y="277"/>
                  </a:cubicBezTo>
                  <a:cubicBezTo>
                    <a:pt x="1398" y="186"/>
                    <a:pt x="1155" y="95"/>
                    <a:pt x="942" y="34"/>
                  </a:cubicBezTo>
                  <a:cubicBezTo>
                    <a:pt x="859" y="11"/>
                    <a:pt x="773" y="0"/>
                    <a:pt x="68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flipH="1">
              <a:off x="8711279" y="674349"/>
              <a:ext cx="38439" cy="43913"/>
            </a:xfrm>
            <a:custGeom>
              <a:avLst/>
              <a:gdLst/>
              <a:ahLst/>
              <a:cxnLst/>
              <a:rect l="l" t="t" r="r" b="b"/>
              <a:pathLst>
                <a:path w="1278" h="1460" extrusionOk="0">
                  <a:moveTo>
                    <a:pt x="973" y="0"/>
                  </a:moveTo>
                  <a:cubicBezTo>
                    <a:pt x="457" y="0"/>
                    <a:pt x="31" y="426"/>
                    <a:pt x="31" y="942"/>
                  </a:cubicBezTo>
                  <a:cubicBezTo>
                    <a:pt x="1" y="1125"/>
                    <a:pt x="1" y="1277"/>
                    <a:pt x="31" y="1459"/>
                  </a:cubicBezTo>
                  <a:cubicBezTo>
                    <a:pt x="213" y="1307"/>
                    <a:pt x="852" y="547"/>
                    <a:pt x="1277" y="61"/>
                  </a:cubicBezTo>
                  <a:cubicBezTo>
                    <a:pt x="1186" y="30"/>
                    <a:pt x="1095" y="0"/>
                    <a:pt x="9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flipH="1">
              <a:off x="8605228" y="465435"/>
              <a:ext cx="56726" cy="101060"/>
            </a:xfrm>
            <a:custGeom>
              <a:avLst/>
              <a:gdLst/>
              <a:ahLst/>
              <a:cxnLst/>
              <a:rect l="l" t="t" r="r" b="b"/>
              <a:pathLst>
                <a:path w="1886" h="3360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2934"/>
                    <a:pt x="426" y="3359"/>
                    <a:pt x="943" y="3359"/>
                  </a:cubicBezTo>
                  <a:cubicBezTo>
                    <a:pt x="1064" y="3359"/>
                    <a:pt x="1186" y="3329"/>
                    <a:pt x="1308" y="3268"/>
                  </a:cubicBezTo>
                  <a:cubicBezTo>
                    <a:pt x="1490" y="3055"/>
                    <a:pt x="1703" y="2812"/>
                    <a:pt x="1855" y="2539"/>
                  </a:cubicBezTo>
                  <a:cubicBezTo>
                    <a:pt x="1885" y="2508"/>
                    <a:pt x="1885" y="2447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flipH="1">
              <a:off x="7611487" y="343142"/>
              <a:ext cx="75013" cy="32273"/>
            </a:xfrm>
            <a:custGeom>
              <a:avLst/>
              <a:gdLst/>
              <a:ahLst/>
              <a:cxnLst/>
              <a:rect l="l" t="t" r="r" b="b"/>
              <a:pathLst>
                <a:path w="2494" h="1073" extrusionOk="0">
                  <a:moveTo>
                    <a:pt x="948" y="0"/>
                  </a:moveTo>
                  <a:cubicBezTo>
                    <a:pt x="531" y="0"/>
                    <a:pt x="162" y="282"/>
                    <a:pt x="62" y="708"/>
                  </a:cubicBezTo>
                  <a:cubicBezTo>
                    <a:pt x="1" y="830"/>
                    <a:pt x="1" y="951"/>
                    <a:pt x="31" y="1073"/>
                  </a:cubicBezTo>
                  <a:cubicBezTo>
                    <a:pt x="852" y="1012"/>
                    <a:pt x="1673" y="890"/>
                    <a:pt x="2493" y="708"/>
                  </a:cubicBezTo>
                  <a:cubicBezTo>
                    <a:pt x="2372" y="526"/>
                    <a:pt x="2189" y="404"/>
                    <a:pt x="2007" y="343"/>
                  </a:cubicBezTo>
                  <a:cubicBezTo>
                    <a:pt x="1733" y="252"/>
                    <a:pt x="1490" y="130"/>
                    <a:pt x="1217" y="39"/>
                  </a:cubicBezTo>
                  <a:cubicBezTo>
                    <a:pt x="1126" y="13"/>
                    <a:pt x="1036" y="0"/>
                    <a:pt x="94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flipH="1">
              <a:off x="7898539" y="332254"/>
              <a:ext cx="136371" cy="44094"/>
            </a:xfrm>
            <a:custGeom>
              <a:avLst/>
              <a:gdLst/>
              <a:ahLst/>
              <a:cxnLst/>
              <a:rect l="l" t="t" r="r" b="b"/>
              <a:pathLst>
                <a:path w="4534" h="1466" extrusionOk="0">
                  <a:moveTo>
                    <a:pt x="1041" y="0"/>
                  </a:moveTo>
                  <a:cubicBezTo>
                    <a:pt x="289" y="0"/>
                    <a:pt x="1" y="371"/>
                    <a:pt x="460" y="1070"/>
                  </a:cubicBezTo>
                  <a:cubicBezTo>
                    <a:pt x="1767" y="1222"/>
                    <a:pt x="3074" y="1374"/>
                    <a:pt x="4381" y="1465"/>
                  </a:cubicBezTo>
                  <a:cubicBezTo>
                    <a:pt x="4533" y="888"/>
                    <a:pt x="4077" y="310"/>
                    <a:pt x="3469" y="310"/>
                  </a:cubicBezTo>
                  <a:cubicBezTo>
                    <a:pt x="3317" y="340"/>
                    <a:pt x="3165" y="356"/>
                    <a:pt x="3013" y="356"/>
                  </a:cubicBezTo>
                  <a:cubicBezTo>
                    <a:pt x="2861" y="356"/>
                    <a:pt x="2709" y="340"/>
                    <a:pt x="2557" y="310"/>
                  </a:cubicBezTo>
                  <a:cubicBezTo>
                    <a:pt x="1952" y="101"/>
                    <a:pt x="1433" y="0"/>
                    <a:pt x="10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flipH="1">
              <a:off x="9247941" y="989916"/>
              <a:ext cx="47553" cy="15400"/>
            </a:xfrm>
            <a:custGeom>
              <a:avLst/>
              <a:gdLst/>
              <a:ahLst/>
              <a:cxnLst/>
              <a:rect l="l" t="t" r="r" b="b"/>
              <a:pathLst>
                <a:path w="1581" h="512" extrusionOk="0">
                  <a:moveTo>
                    <a:pt x="871" y="0"/>
                  </a:moveTo>
                  <a:cubicBezTo>
                    <a:pt x="540" y="0"/>
                    <a:pt x="216" y="163"/>
                    <a:pt x="31" y="450"/>
                  </a:cubicBezTo>
                  <a:lnTo>
                    <a:pt x="0" y="511"/>
                  </a:lnTo>
                  <a:cubicBezTo>
                    <a:pt x="517" y="481"/>
                    <a:pt x="1064" y="420"/>
                    <a:pt x="1581" y="329"/>
                  </a:cubicBezTo>
                  <a:cubicBezTo>
                    <a:pt x="1490" y="238"/>
                    <a:pt x="1429" y="177"/>
                    <a:pt x="1338" y="116"/>
                  </a:cubicBezTo>
                  <a:cubicBezTo>
                    <a:pt x="1190" y="37"/>
                    <a:pt x="1030" y="0"/>
                    <a:pt x="87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flipH="1">
              <a:off x="9808335" y="751135"/>
              <a:ext cx="12843" cy="43913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4"/>
                    <a:pt x="426" y="426"/>
                    <a:pt x="62" y="61"/>
                  </a:cubicBezTo>
                  <a:cubicBezTo>
                    <a:pt x="31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flipH="1">
              <a:off x="9808335" y="179764"/>
              <a:ext cx="12843" cy="43913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3"/>
                    <a:pt x="426" y="426"/>
                    <a:pt x="62" y="61"/>
                  </a:cubicBezTo>
                  <a:cubicBezTo>
                    <a:pt x="31" y="61"/>
                    <a:pt x="31" y="30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flipH="1">
              <a:off x="9431440" y="952169"/>
              <a:ext cx="69750" cy="55072"/>
            </a:xfrm>
            <a:custGeom>
              <a:avLst/>
              <a:gdLst/>
              <a:ahLst/>
              <a:cxnLst/>
              <a:rect l="l" t="t" r="r" b="b"/>
              <a:pathLst>
                <a:path w="2319" h="1831" extrusionOk="0">
                  <a:moveTo>
                    <a:pt x="1153" y="0"/>
                  </a:moveTo>
                  <a:cubicBezTo>
                    <a:pt x="777" y="0"/>
                    <a:pt x="406" y="203"/>
                    <a:pt x="274" y="672"/>
                  </a:cubicBezTo>
                  <a:cubicBezTo>
                    <a:pt x="183" y="1006"/>
                    <a:pt x="92" y="1341"/>
                    <a:pt x="0" y="1675"/>
                  </a:cubicBezTo>
                  <a:cubicBezTo>
                    <a:pt x="0" y="1675"/>
                    <a:pt x="1632" y="1830"/>
                    <a:pt x="1883" y="1830"/>
                  </a:cubicBezTo>
                  <a:cubicBezTo>
                    <a:pt x="1904" y="1830"/>
                    <a:pt x="1915" y="1829"/>
                    <a:pt x="1915" y="1827"/>
                  </a:cubicBezTo>
                  <a:cubicBezTo>
                    <a:pt x="1976" y="1614"/>
                    <a:pt x="2037" y="1401"/>
                    <a:pt x="2098" y="1189"/>
                  </a:cubicBezTo>
                  <a:cubicBezTo>
                    <a:pt x="2318" y="472"/>
                    <a:pt x="1728" y="0"/>
                    <a:pt x="11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flipH="1">
              <a:off x="9045011" y="896948"/>
              <a:ext cx="131048" cy="71795"/>
            </a:xfrm>
            <a:custGeom>
              <a:avLst/>
              <a:gdLst/>
              <a:ahLst/>
              <a:cxnLst/>
              <a:rect l="l" t="t" r="r" b="b"/>
              <a:pathLst>
                <a:path w="4357" h="2387" extrusionOk="0">
                  <a:moveTo>
                    <a:pt x="1328" y="0"/>
                  </a:moveTo>
                  <a:cubicBezTo>
                    <a:pt x="660" y="0"/>
                    <a:pt x="0" y="692"/>
                    <a:pt x="467" y="1414"/>
                  </a:cubicBezTo>
                  <a:cubicBezTo>
                    <a:pt x="802" y="1930"/>
                    <a:pt x="1379" y="2295"/>
                    <a:pt x="2017" y="2386"/>
                  </a:cubicBezTo>
                  <a:cubicBezTo>
                    <a:pt x="2808" y="2113"/>
                    <a:pt x="3598" y="1809"/>
                    <a:pt x="4327" y="1475"/>
                  </a:cubicBezTo>
                  <a:cubicBezTo>
                    <a:pt x="4357" y="975"/>
                    <a:pt x="3961" y="561"/>
                    <a:pt x="3468" y="561"/>
                  </a:cubicBezTo>
                  <a:cubicBezTo>
                    <a:pt x="3450" y="561"/>
                    <a:pt x="3433" y="562"/>
                    <a:pt x="3416" y="563"/>
                  </a:cubicBezTo>
                  <a:lnTo>
                    <a:pt x="2473" y="563"/>
                  </a:lnTo>
                  <a:cubicBezTo>
                    <a:pt x="2382" y="532"/>
                    <a:pt x="2291" y="532"/>
                    <a:pt x="2200" y="502"/>
                  </a:cubicBezTo>
                  <a:cubicBezTo>
                    <a:pt x="2114" y="480"/>
                    <a:pt x="2073" y="459"/>
                    <a:pt x="2079" y="459"/>
                  </a:cubicBezTo>
                  <a:cubicBezTo>
                    <a:pt x="2081" y="459"/>
                    <a:pt x="2091" y="463"/>
                    <a:pt x="2109" y="471"/>
                  </a:cubicBezTo>
                  <a:cubicBezTo>
                    <a:pt x="2177" y="471"/>
                    <a:pt x="2109" y="420"/>
                    <a:pt x="2096" y="420"/>
                  </a:cubicBezTo>
                  <a:cubicBezTo>
                    <a:pt x="2095" y="420"/>
                    <a:pt x="2095" y="420"/>
                    <a:pt x="2095" y="420"/>
                  </a:cubicBezTo>
                  <a:lnTo>
                    <a:pt x="2095" y="420"/>
                  </a:lnTo>
                  <a:cubicBezTo>
                    <a:pt x="1894" y="124"/>
                    <a:pt x="1610" y="0"/>
                    <a:pt x="132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flipH="1">
              <a:off x="9810170" y="426575"/>
              <a:ext cx="11008" cy="43011"/>
            </a:xfrm>
            <a:custGeom>
              <a:avLst/>
              <a:gdLst/>
              <a:ahLst/>
              <a:cxnLst/>
              <a:rect l="l" t="t" r="r" b="b"/>
              <a:pathLst>
                <a:path w="366" h="1430" extrusionOk="0">
                  <a:moveTo>
                    <a:pt x="1" y="1"/>
                  </a:moveTo>
                  <a:lnTo>
                    <a:pt x="1" y="1429"/>
                  </a:lnTo>
                  <a:cubicBezTo>
                    <a:pt x="62" y="1338"/>
                    <a:pt x="92" y="1247"/>
                    <a:pt x="153" y="1156"/>
                  </a:cubicBezTo>
                  <a:cubicBezTo>
                    <a:pt x="366" y="761"/>
                    <a:pt x="305" y="305"/>
                    <a:pt x="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flipH="1">
              <a:off x="8665562" y="102948"/>
              <a:ext cx="86894" cy="127108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4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0" y="2068"/>
                    <a:pt x="244" y="3223"/>
                    <a:pt x="1186" y="3952"/>
                  </a:cubicBezTo>
                  <a:cubicBezTo>
                    <a:pt x="1368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flipH="1">
              <a:off x="9345780" y="790987"/>
              <a:ext cx="113903" cy="60937"/>
            </a:xfrm>
            <a:custGeom>
              <a:avLst/>
              <a:gdLst/>
              <a:ahLst/>
              <a:cxnLst/>
              <a:rect l="l" t="t" r="r" b="b"/>
              <a:pathLst>
                <a:path w="3787" h="2026" extrusionOk="0">
                  <a:moveTo>
                    <a:pt x="2173" y="0"/>
                  </a:moveTo>
                  <a:cubicBezTo>
                    <a:pt x="1698" y="0"/>
                    <a:pt x="1223" y="61"/>
                    <a:pt x="748" y="165"/>
                  </a:cubicBezTo>
                  <a:cubicBezTo>
                    <a:pt x="353" y="256"/>
                    <a:pt x="110" y="590"/>
                    <a:pt x="79" y="985"/>
                  </a:cubicBezTo>
                  <a:cubicBezTo>
                    <a:pt x="1" y="1562"/>
                    <a:pt x="442" y="2025"/>
                    <a:pt x="974" y="2025"/>
                  </a:cubicBezTo>
                  <a:cubicBezTo>
                    <a:pt x="1059" y="2025"/>
                    <a:pt x="1146" y="2014"/>
                    <a:pt x="1234" y="1988"/>
                  </a:cubicBezTo>
                  <a:cubicBezTo>
                    <a:pt x="1588" y="1929"/>
                    <a:pt x="1941" y="1896"/>
                    <a:pt x="2286" y="1896"/>
                  </a:cubicBezTo>
                  <a:cubicBezTo>
                    <a:pt x="2475" y="1896"/>
                    <a:pt x="2662" y="1906"/>
                    <a:pt x="2845" y="1928"/>
                  </a:cubicBezTo>
                  <a:cubicBezTo>
                    <a:pt x="2862" y="1929"/>
                    <a:pt x="2878" y="1929"/>
                    <a:pt x="2894" y="1929"/>
                  </a:cubicBezTo>
                  <a:cubicBezTo>
                    <a:pt x="3389" y="1929"/>
                    <a:pt x="3787" y="1486"/>
                    <a:pt x="3757" y="985"/>
                  </a:cubicBezTo>
                  <a:cubicBezTo>
                    <a:pt x="3787" y="485"/>
                    <a:pt x="3389" y="42"/>
                    <a:pt x="2894" y="42"/>
                  </a:cubicBezTo>
                  <a:cubicBezTo>
                    <a:pt x="2878" y="42"/>
                    <a:pt x="2862" y="42"/>
                    <a:pt x="2845" y="43"/>
                  </a:cubicBezTo>
                  <a:cubicBezTo>
                    <a:pt x="2621" y="14"/>
                    <a:pt x="2397" y="0"/>
                    <a:pt x="21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flipH="1">
              <a:off x="9176629" y="-50625"/>
              <a:ext cx="56696" cy="45507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flipH="1">
              <a:off x="8777118" y="-50625"/>
              <a:ext cx="49387" cy="14437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7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flipH="1">
              <a:off x="8822834" y="790446"/>
              <a:ext cx="63103" cy="49387"/>
            </a:xfrm>
            <a:custGeom>
              <a:avLst/>
              <a:gdLst/>
              <a:ahLst/>
              <a:cxnLst/>
              <a:rect l="l" t="t" r="r" b="b"/>
              <a:pathLst>
                <a:path w="2098" h="1642" extrusionOk="0">
                  <a:moveTo>
                    <a:pt x="2098" y="0"/>
                  </a:moveTo>
                  <a:cubicBezTo>
                    <a:pt x="1612" y="0"/>
                    <a:pt x="1125" y="31"/>
                    <a:pt x="669" y="152"/>
                  </a:cubicBezTo>
                  <a:cubicBezTo>
                    <a:pt x="274" y="243"/>
                    <a:pt x="31" y="608"/>
                    <a:pt x="1" y="973"/>
                  </a:cubicBezTo>
                  <a:cubicBezTo>
                    <a:pt x="1" y="1216"/>
                    <a:pt x="61" y="1459"/>
                    <a:pt x="183" y="1642"/>
                  </a:cubicBezTo>
                  <a:cubicBezTo>
                    <a:pt x="852" y="1125"/>
                    <a:pt x="1490" y="578"/>
                    <a:pt x="209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flipH="1">
              <a:off x="9477397" y="1528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flipH="1">
              <a:off x="9129076" y="229120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8" y="0"/>
                    <a:pt x="1946" y="61"/>
                    <a:pt x="1794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21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flipH="1">
              <a:off x="9176629" y="465435"/>
              <a:ext cx="56696" cy="100820"/>
            </a:xfrm>
            <a:custGeom>
              <a:avLst/>
              <a:gdLst/>
              <a:ahLst/>
              <a:cxnLst/>
              <a:rect l="l" t="t" r="r" b="b"/>
              <a:pathLst>
                <a:path w="1885" h="3352" extrusionOk="0">
                  <a:moveTo>
                    <a:pt x="943" y="1"/>
                  </a:moveTo>
                  <a:cubicBezTo>
                    <a:pt x="471" y="1"/>
                    <a:pt x="0" y="320"/>
                    <a:pt x="0" y="958"/>
                  </a:cubicBezTo>
                  <a:lnTo>
                    <a:pt x="0" y="2417"/>
                  </a:lnTo>
                  <a:cubicBezTo>
                    <a:pt x="0" y="3040"/>
                    <a:pt x="471" y="3352"/>
                    <a:pt x="943" y="3352"/>
                  </a:cubicBezTo>
                  <a:cubicBezTo>
                    <a:pt x="1414" y="3352"/>
                    <a:pt x="1885" y="3040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flipH="1">
              <a:off x="8922478" y="773843"/>
              <a:ext cx="127138" cy="141966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70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7"/>
                    <a:pt x="594" y="4719"/>
                    <a:pt x="1166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1" y="3561"/>
                    <a:pt x="2373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4" y="339"/>
                    <a:pt x="3923" y="279"/>
                  </a:cubicBezTo>
                  <a:cubicBezTo>
                    <a:pt x="3892" y="248"/>
                    <a:pt x="3832" y="218"/>
                    <a:pt x="3801" y="188"/>
                  </a:cubicBezTo>
                  <a:cubicBezTo>
                    <a:pt x="3680" y="96"/>
                    <a:pt x="3558" y="66"/>
                    <a:pt x="3437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flipH="1">
              <a:off x="9129076" y="800491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1"/>
                  </a:moveTo>
                  <a:cubicBezTo>
                    <a:pt x="2128" y="1"/>
                    <a:pt x="1946" y="61"/>
                    <a:pt x="1794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12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5" y="852"/>
                    <a:pt x="1" y="1520"/>
                    <a:pt x="305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186" y="2554"/>
                  </a:cubicBezTo>
                  <a:cubicBezTo>
                    <a:pt x="1247" y="2554"/>
                    <a:pt x="1308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3" y="761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flipH="1">
              <a:off x="9034905" y="652122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1"/>
                  </a:moveTo>
                  <a:cubicBezTo>
                    <a:pt x="620" y="1"/>
                    <a:pt x="247" y="277"/>
                    <a:pt x="122" y="678"/>
                  </a:cubicBezTo>
                  <a:cubicBezTo>
                    <a:pt x="0" y="1195"/>
                    <a:pt x="304" y="1712"/>
                    <a:pt x="790" y="1864"/>
                  </a:cubicBezTo>
                  <a:cubicBezTo>
                    <a:pt x="1611" y="2198"/>
                    <a:pt x="2492" y="2411"/>
                    <a:pt x="3404" y="2472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1"/>
                    <a:pt x="103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flipH="1">
              <a:off x="8660569" y="417642"/>
              <a:ext cx="93721" cy="92909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791" y="906"/>
                    <a:pt x="548" y="1301"/>
                    <a:pt x="274" y="1666"/>
                  </a:cubicBezTo>
                  <a:cubicBezTo>
                    <a:pt x="1" y="2122"/>
                    <a:pt x="153" y="2699"/>
                    <a:pt x="609" y="2973"/>
                  </a:cubicBezTo>
                  <a:cubicBezTo>
                    <a:pt x="756" y="3051"/>
                    <a:pt x="917" y="3089"/>
                    <a:pt x="1075" y="3089"/>
                  </a:cubicBezTo>
                  <a:cubicBezTo>
                    <a:pt x="1407" y="3089"/>
                    <a:pt x="1731" y="2926"/>
                    <a:pt x="1916" y="2638"/>
                  </a:cubicBezTo>
                  <a:cubicBezTo>
                    <a:pt x="2189" y="2243"/>
                    <a:pt x="2432" y="1848"/>
                    <a:pt x="2675" y="1453"/>
                  </a:cubicBezTo>
                  <a:cubicBezTo>
                    <a:pt x="3116" y="698"/>
                    <a:pt x="2471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flipH="1">
              <a:off x="9606306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8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flipH="1">
              <a:off x="9607208" y="332314"/>
              <a:ext cx="139951" cy="66862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52" y="2223"/>
                    <a:pt x="4652" y="308"/>
                    <a:pt x="3406" y="308"/>
                  </a:cubicBezTo>
                  <a:cubicBezTo>
                    <a:pt x="3204" y="308"/>
                    <a:pt x="2987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6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flipH="1">
              <a:off x="9091600" y="332314"/>
              <a:ext cx="139951" cy="66862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flipH="1">
              <a:off x="8490964" y="332314"/>
              <a:ext cx="139951" cy="66862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flipH="1">
              <a:off x="9493849" y="202472"/>
              <a:ext cx="127138" cy="1415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69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5" y="4506"/>
                    <a:pt x="2038" y="4048"/>
                  </a:cubicBezTo>
                  <a:cubicBezTo>
                    <a:pt x="2099" y="3804"/>
                    <a:pt x="2220" y="3561"/>
                    <a:pt x="2372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3" y="339"/>
                    <a:pt x="3923" y="278"/>
                  </a:cubicBezTo>
                  <a:cubicBezTo>
                    <a:pt x="3892" y="248"/>
                    <a:pt x="3831" y="218"/>
                    <a:pt x="3801" y="187"/>
                  </a:cubicBezTo>
                  <a:cubicBezTo>
                    <a:pt x="3679" y="96"/>
                    <a:pt x="3558" y="66"/>
                    <a:pt x="3436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flipH="1">
              <a:off x="9570936" y="467811"/>
              <a:ext cx="117693" cy="72487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0" y="969"/>
                    <a:pt x="700" y="1669"/>
                  </a:cubicBezTo>
                  <a:cubicBezTo>
                    <a:pt x="1156" y="2034"/>
                    <a:pt x="1703" y="2277"/>
                    <a:pt x="2281" y="2368"/>
                  </a:cubicBezTo>
                  <a:cubicBezTo>
                    <a:pt x="2385" y="2396"/>
                    <a:pt x="2483" y="2409"/>
                    <a:pt x="2576" y="2409"/>
                  </a:cubicBezTo>
                  <a:cubicBezTo>
                    <a:pt x="3596" y="2409"/>
                    <a:pt x="3912" y="851"/>
                    <a:pt x="2798" y="545"/>
                  </a:cubicBezTo>
                  <a:cubicBezTo>
                    <a:pt x="2615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6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flipH="1">
              <a:off x="9340006" y="457434"/>
              <a:ext cx="91676" cy="77540"/>
            </a:xfrm>
            <a:custGeom>
              <a:avLst/>
              <a:gdLst/>
              <a:ahLst/>
              <a:cxnLst/>
              <a:rect l="l" t="t" r="r" b="b"/>
              <a:pathLst>
                <a:path w="3048" h="2578" extrusionOk="0">
                  <a:moveTo>
                    <a:pt x="1331" y="0"/>
                  </a:moveTo>
                  <a:cubicBezTo>
                    <a:pt x="398" y="0"/>
                    <a:pt x="0" y="1357"/>
                    <a:pt x="972" y="1802"/>
                  </a:cubicBezTo>
                  <a:lnTo>
                    <a:pt x="1002" y="1832"/>
                  </a:lnTo>
                  <a:cubicBezTo>
                    <a:pt x="1002" y="1832"/>
                    <a:pt x="1002" y="1893"/>
                    <a:pt x="1033" y="1893"/>
                  </a:cubicBezTo>
                  <a:cubicBezTo>
                    <a:pt x="1165" y="2372"/>
                    <a:pt x="1528" y="2578"/>
                    <a:pt x="1898" y="2578"/>
                  </a:cubicBezTo>
                  <a:cubicBezTo>
                    <a:pt x="2465" y="2578"/>
                    <a:pt x="3047" y="2094"/>
                    <a:pt x="2826" y="1376"/>
                  </a:cubicBezTo>
                  <a:lnTo>
                    <a:pt x="2857" y="1376"/>
                  </a:lnTo>
                  <a:cubicBezTo>
                    <a:pt x="2674" y="768"/>
                    <a:pt x="2188" y="251"/>
                    <a:pt x="1610" y="39"/>
                  </a:cubicBezTo>
                  <a:cubicBezTo>
                    <a:pt x="1513" y="12"/>
                    <a:pt x="1420" y="0"/>
                    <a:pt x="133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flipH="1">
              <a:off x="8760966" y="457404"/>
              <a:ext cx="81991" cy="77570"/>
            </a:xfrm>
            <a:custGeom>
              <a:avLst/>
              <a:gdLst/>
              <a:ahLst/>
              <a:cxnLst/>
              <a:rect l="l" t="t" r="r" b="b"/>
              <a:pathLst>
                <a:path w="2726" h="2579" extrusionOk="0">
                  <a:moveTo>
                    <a:pt x="1008" y="0"/>
                  </a:moveTo>
                  <a:cubicBezTo>
                    <a:pt x="592" y="0"/>
                    <a:pt x="222" y="282"/>
                    <a:pt x="122" y="708"/>
                  </a:cubicBezTo>
                  <a:cubicBezTo>
                    <a:pt x="0" y="1134"/>
                    <a:pt x="213" y="1620"/>
                    <a:pt x="639" y="1803"/>
                  </a:cubicBezTo>
                  <a:cubicBezTo>
                    <a:pt x="639" y="1803"/>
                    <a:pt x="669" y="1833"/>
                    <a:pt x="669" y="1833"/>
                  </a:cubicBezTo>
                  <a:lnTo>
                    <a:pt x="699" y="1894"/>
                  </a:lnTo>
                  <a:cubicBezTo>
                    <a:pt x="843" y="2373"/>
                    <a:pt x="1209" y="2579"/>
                    <a:pt x="1580" y="2579"/>
                  </a:cubicBezTo>
                  <a:cubicBezTo>
                    <a:pt x="2148" y="2579"/>
                    <a:pt x="2726" y="2095"/>
                    <a:pt x="2523" y="1377"/>
                  </a:cubicBezTo>
                  <a:cubicBezTo>
                    <a:pt x="2341" y="769"/>
                    <a:pt x="1885" y="252"/>
                    <a:pt x="1277" y="40"/>
                  </a:cubicBezTo>
                  <a:cubicBezTo>
                    <a:pt x="1187" y="13"/>
                    <a:pt x="1096" y="0"/>
                    <a:pt x="100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flipH="1">
              <a:off x="9231940" y="417642"/>
              <a:ext cx="93721" cy="92909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821" y="906"/>
                    <a:pt x="578" y="1301"/>
                    <a:pt x="274" y="1666"/>
                  </a:cubicBezTo>
                  <a:cubicBezTo>
                    <a:pt x="0" y="2122"/>
                    <a:pt x="152" y="2699"/>
                    <a:pt x="608" y="2973"/>
                  </a:cubicBezTo>
                  <a:cubicBezTo>
                    <a:pt x="756" y="3051"/>
                    <a:pt x="916" y="3089"/>
                    <a:pt x="1075" y="3089"/>
                  </a:cubicBezTo>
                  <a:cubicBezTo>
                    <a:pt x="1406" y="3089"/>
                    <a:pt x="1730" y="2926"/>
                    <a:pt x="1915" y="2638"/>
                  </a:cubicBezTo>
                  <a:cubicBezTo>
                    <a:pt x="2189" y="2243"/>
                    <a:pt x="2462" y="1878"/>
                    <a:pt x="2675" y="1453"/>
                  </a:cubicBezTo>
                  <a:cubicBezTo>
                    <a:pt x="3116" y="698"/>
                    <a:pt x="2470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flipH="1">
              <a:off x="9306741" y="343142"/>
              <a:ext cx="96639" cy="66411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0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flipH="1">
              <a:off x="9345780" y="219586"/>
              <a:ext cx="113903" cy="60967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flipH="1">
              <a:off x="9585283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 txBox="1">
            <a:spLocks noGrp="1"/>
          </p:cNvSpPr>
          <p:nvPr>
            <p:ph type="ctrTitle"/>
          </p:nvPr>
        </p:nvSpPr>
        <p:spPr>
          <a:xfrm>
            <a:off x="2075550" y="1348100"/>
            <a:ext cx="49929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8" name="Google Shape;98;p2"/>
          <p:cNvSpPr txBox="1">
            <a:spLocks noGrp="1"/>
          </p:cNvSpPr>
          <p:nvPr>
            <p:ph type="subTitle" idx="1"/>
          </p:nvPr>
        </p:nvSpPr>
        <p:spPr>
          <a:xfrm>
            <a:off x="2075550" y="4131171"/>
            <a:ext cx="4992900" cy="4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9" name="Google Shape;99;p2"/>
          <p:cNvSpPr txBox="1">
            <a:spLocks noGrp="1"/>
          </p:cNvSpPr>
          <p:nvPr>
            <p:ph type="subTitle" idx="2"/>
          </p:nvPr>
        </p:nvSpPr>
        <p:spPr>
          <a:xfrm>
            <a:off x="2075550" y="2513834"/>
            <a:ext cx="4992900" cy="8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solidFill>
                  <a:schemeClr val="accen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3"/>
          </p:nvPr>
        </p:nvSpPr>
        <p:spPr>
          <a:xfrm>
            <a:off x="7440010" y="675857"/>
            <a:ext cx="954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01" name="Google Shape;101;p2"/>
          <p:cNvGrpSpPr/>
          <p:nvPr/>
        </p:nvGrpSpPr>
        <p:grpSpPr>
          <a:xfrm rot="-5400000">
            <a:off x="109625" y="-1178975"/>
            <a:ext cx="1669500" cy="4027425"/>
            <a:chOff x="5692625" y="470675"/>
            <a:chExt cx="1669500" cy="4027425"/>
          </a:xfrm>
        </p:grpSpPr>
        <p:sp>
          <p:nvSpPr>
            <p:cNvPr id="102" name="Google Shape;102;p2"/>
            <p:cNvSpPr/>
            <p:nvPr/>
          </p:nvSpPr>
          <p:spPr>
            <a:xfrm>
              <a:off x="5692625" y="470675"/>
              <a:ext cx="1669500" cy="4027425"/>
            </a:xfrm>
            <a:custGeom>
              <a:avLst/>
              <a:gdLst/>
              <a:ahLst/>
              <a:cxnLst/>
              <a:rect l="l" t="t" r="r" b="b"/>
              <a:pathLst>
                <a:path w="66780" h="161097" extrusionOk="0">
                  <a:moveTo>
                    <a:pt x="21521" y="0"/>
                  </a:moveTo>
                  <a:lnTo>
                    <a:pt x="0" y="60913"/>
                  </a:lnTo>
                  <a:lnTo>
                    <a:pt x="66780" y="161097"/>
                  </a:lnTo>
                  <a:lnTo>
                    <a:pt x="667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256450" y="10215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759500" y="29509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256450" y="5185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262550" y="685700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256450" y="8544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448725" y="3118375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758000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770150" y="3454000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281550" y="286735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759500" y="3286825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254950" y="27001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254950" y="25314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254950" y="2028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254950" y="2196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256450" y="2364300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256450" y="1860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256450" y="13574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254950" y="1525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262550" y="1189525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254950" y="16933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7716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759500" y="60212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591575" y="28673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716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59500" y="937975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759500" y="11051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591575" y="2363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590825" y="253147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91575" y="26994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598425" y="30353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759500" y="194410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716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758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759500" y="2279950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758750" y="2615075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59500" y="12731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59500" y="27830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758750" y="1608975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590050" y="21956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759500" y="177615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423650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088525" y="937975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952500" y="1191050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8777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100675" y="1442750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922875" y="202842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08777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922875" y="1693325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922875" y="21956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920600" y="1525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920600" y="18605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08777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435800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08777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162225" y="634050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1067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08777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100675" y="2447900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920600" y="135745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08777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087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105250" y="770050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423650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423650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42212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423650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423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435800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423650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802800" y="1618100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423650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423650" y="937975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764800" y="194417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777725" y="21120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945675" y="2364300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752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423650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423650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113600" y="2615075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435800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423650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261800" y="40421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7119700" y="4125500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951775" y="387345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7261050" y="8536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927450" y="5185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925925" y="3706275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269400" y="6864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34275" y="6857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270150" y="1189525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261050" y="13574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261800" y="1021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927450" y="1021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925925" y="202842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925925" y="1692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927450" y="18605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25925" y="21956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925925" y="1525250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269400" y="152540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927450" y="8536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934275" y="11895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27450" y="13574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7261800" y="1692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269400" y="3874200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261050" y="42100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7261050" y="3706275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261800" y="3371025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7270150" y="3539100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7716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435800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287625" y="4377250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262550" y="51852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927450" y="2363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269400" y="202842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261800" y="236430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261800" y="219637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261050" y="18612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261050" y="26994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269400" y="30353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7269400" y="25322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261800" y="286735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261050" y="3203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27450" y="28673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094625" y="3621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094625" y="37898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094625" y="39578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616650" y="337040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784575" y="3622025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590050" y="3202475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94625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4625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7094625" y="3286825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7106025" y="3456275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7093875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590050" y="1525250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590050" y="1692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591575" y="13574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591575" y="18605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598425" y="118952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591575" y="8536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591575" y="5185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598425" y="6857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591575" y="10215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067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4275" y="35383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7094850" y="937975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927450" y="3370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1067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094625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927450" y="3202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590825" y="202842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927450" y="26994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934275" y="3035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709462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7094625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09462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709387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925925" y="25314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709462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709462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71067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709462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09462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2"/>
          <p:cNvGrpSpPr/>
          <p:nvPr/>
        </p:nvGrpSpPr>
        <p:grpSpPr>
          <a:xfrm rot="5400000">
            <a:off x="6935561" y="2954467"/>
            <a:ext cx="1597269" cy="2972024"/>
            <a:chOff x="7133475" y="-152400"/>
            <a:chExt cx="2090119" cy="3889065"/>
          </a:xfrm>
        </p:grpSpPr>
        <p:sp>
          <p:nvSpPr>
            <p:cNvPr id="267" name="Google Shape;267;p2"/>
            <p:cNvSpPr/>
            <p:nvPr/>
          </p:nvSpPr>
          <p:spPr>
            <a:xfrm>
              <a:off x="7133475" y="-152400"/>
              <a:ext cx="2090118" cy="3889065"/>
            </a:xfrm>
            <a:custGeom>
              <a:avLst/>
              <a:gdLst/>
              <a:ahLst/>
              <a:cxnLst/>
              <a:rect l="l" t="t" r="r" b="b"/>
              <a:pathLst>
                <a:path w="49961" h="92962" extrusionOk="0">
                  <a:moveTo>
                    <a:pt x="16101" y="0"/>
                  </a:moveTo>
                  <a:lnTo>
                    <a:pt x="1" y="45571"/>
                  </a:lnTo>
                  <a:lnTo>
                    <a:pt x="49961" y="92961"/>
                  </a:lnTo>
                  <a:lnTo>
                    <a:pt x="49961" y="0"/>
                  </a:lnTo>
                  <a:close/>
                </a:path>
              </a:pathLst>
            </a:custGeom>
            <a:solidFill>
              <a:srgbClr val="FCE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151548" y="-152400"/>
              <a:ext cx="2072046" cy="3887141"/>
            </a:xfrm>
            <a:custGeom>
              <a:avLst/>
              <a:gdLst/>
              <a:ahLst/>
              <a:cxnLst/>
              <a:rect l="l" t="t" r="r" b="b"/>
              <a:pathLst>
                <a:path w="49529" h="92916" extrusionOk="0">
                  <a:moveTo>
                    <a:pt x="26834" y="1274"/>
                  </a:moveTo>
                  <a:lnTo>
                    <a:pt x="26834" y="7323"/>
                  </a:lnTo>
                  <a:lnTo>
                    <a:pt x="20785" y="7323"/>
                  </a:lnTo>
                  <a:lnTo>
                    <a:pt x="20785" y="1274"/>
                  </a:lnTo>
                  <a:close/>
                  <a:moveTo>
                    <a:pt x="34020" y="1274"/>
                  </a:moveTo>
                  <a:lnTo>
                    <a:pt x="34020" y="7323"/>
                  </a:lnTo>
                  <a:lnTo>
                    <a:pt x="27971" y="7323"/>
                  </a:lnTo>
                  <a:lnTo>
                    <a:pt x="27971" y="1274"/>
                  </a:lnTo>
                  <a:close/>
                  <a:moveTo>
                    <a:pt x="41206" y="1274"/>
                  </a:moveTo>
                  <a:lnTo>
                    <a:pt x="41206" y="7323"/>
                  </a:lnTo>
                  <a:lnTo>
                    <a:pt x="35157" y="7323"/>
                  </a:lnTo>
                  <a:lnTo>
                    <a:pt x="35157" y="1274"/>
                  </a:lnTo>
                  <a:close/>
                  <a:moveTo>
                    <a:pt x="48392" y="1274"/>
                  </a:moveTo>
                  <a:lnTo>
                    <a:pt x="48392" y="7323"/>
                  </a:lnTo>
                  <a:lnTo>
                    <a:pt x="42365" y="7323"/>
                  </a:lnTo>
                  <a:lnTo>
                    <a:pt x="42365" y="1274"/>
                  </a:lnTo>
                  <a:close/>
                  <a:moveTo>
                    <a:pt x="19648" y="8460"/>
                  </a:moveTo>
                  <a:lnTo>
                    <a:pt x="19648" y="14486"/>
                  </a:lnTo>
                  <a:lnTo>
                    <a:pt x="13599" y="14486"/>
                  </a:lnTo>
                  <a:lnTo>
                    <a:pt x="13599" y="8460"/>
                  </a:lnTo>
                  <a:close/>
                  <a:moveTo>
                    <a:pt x="26834" y="8460"/>
                  </a:moveTo>
                  <a:lnTo>
                    <a:pt x="26834" y="14486"/>
                  </a:lnTo>
                  <a:lnTo>
                    <a:pt x="20785" y="14486"/>
                  </a:lnTo>
                  <a:lnTo>
                    <a:pt x="20785" y="8460"/>
                  </a:lnTo>
                  <a:close/>
                  <a:moveTo>
                    <a:pt x="34020" y="8460"/>
                  </a:moveTo>
                  <a:lnTo>
                    <a:pt x="34020" y="14486"/>
                  </a:lnTo>
                  <a:lnTo>
                    <a:pt x="27971" y="14486"/>
                  </a:lnTo>
                  <a:lnTo>
                    <a:pt x="27971" y="8460"/>
                  </a:lnTo>
                  <a:close/>
                  <a:moveTo>
                    <a:pt x="41206" y="8460"/>
                  </a:moveTo>
                  <a:lnTo>
                    <a:pt x="41206" y="14486"/>
                  </a:lnTo>
                  <a:lnTo>
                    <a:pt x="35157" y="14486"/>
                  </a:lnTo>
                  <a:lnTo>
                    <a:pt x="35157" y="8460"/>
                  </a:lnTo>
                  <a:close/>
                  <a:moveTo>
                    <a:pt x="48392" y="8460"/>
                  </a:moveTo>
                  <a:lnTo>
                    <a:pt x="48392" y="14486"/>
                  </a:lnTo>
                  <a:lnTo>
                    <a:pt x="42365" y="14486"/>
                  </a:lnTo>
                  <a:lnTo>
                    <a:pt x="42365" y="8460"/>
                  </a:lnTo>
                  <a:close/>
                  <a:moveTo>
                    <a:pt x="19648" y="15645"/>
                  </a:moveTo>
                  <a:lnTo>
                    <a:pt x="19648" y="21671"/>
                  </a:lnTo>
                  <a:lnTo>
                    <a:pt x="13599" y="21671"/>
                  </a:lnTo>
                  <a:lnTo>
                    <a:pt x="13599" y="15645"/>
                  </a:lnTo>
                  <a:close/>
                  <a:moveTo>
                    <a:pt x="26834" y="15645"/>
                  </a:moveTo>
                  <a:lnTo>
                    <a:pt x="26834" y="21671"/>
                  </a:lnTo>
                  <a:lnTo>
                    <a:pt x="20785" y="21671"/>
                  </a:lnTo>
                  <a:lnTo>
                    <a:pt x="20785" y="15645"/>
                  </a:lnTo>
                  <a:close/>
                  <a:moveTo>
                    <a:pt x="34020" y="15645"/>
                  </a:moveTo>
                  <a:lnTo>
                    <a:pt x="34020" y="21671"/>
                  </a:lnTo>
                  <a:lnTo>
                    <a:pt x="27971" y="21671"/>
                  </a:lnTo>
                  <a:lnTo>
                    <a:pt x="27971" y="15645"/>
                  </a:lnTo>
                  <a:close/>
                  <a:moveTo>
                    <a:pt x="41206" y="15645"/>
                  </a:moveTo>
                  <a:lnTo>
                    <a:pt x="41206" y="21671"/>
                  </a:lnTo>
                  <a:lnTo>
                    <a:pt x="35157" y="21671"/>
                  </a:lnTo>
                  <a:lnTo>
                    <a:pt x="35157" y="15645"/>
                  </a:lnTo>
                  <a:close/>
                  <a:moveTo>
                    <a:pt x="48392" y="15645"/>
                  </a:moveTo>
                  <a:lnTo>
                    <a:pt x="48392" y="21671"/>
                  </a:lnTo>
                  <a:lnTo>
                    <a:pt x="42365" y="21671"/>
                  </a:lnTo>
                  <a:lnTo>
                    <a:pt x="42365" y="15645"/>
                  </a:lnTo>
                  <a:close/>
                  <a:moveTo>
                    <a:pt x="19648" y="22808"/>
                  </a:moveTo>
                  <a:lnTo>
                    <a:pt x="19648" y="28835"/>
                  </a:lnTo>
                  <a:lnTo>
                    <a:pt x="13599" y="28835"/>
                  </a:lnTo>
                  <a:lnTo>
                    <a:pt x="13599" y="22808"/>
                  </a:lnTo>
                  <a:close/>
                  <a:moveTo>
                    <a:pt x="26834" y="22808"/>
                  </a:moveTo>
                  <a:lnTo>
                    <a:pt x="26834" y="28835"/>
                  </a:lnTo>
                  <a:lnTo>
                    <a:pt x="20785" y="28835"/>
                  </a:lnTo>
                  <a:lnTo>
                    <a:pt x="20785" y="22808"/>
                  </a:lnTo>
                  <a:close/>
                  <a:moveTo>
                    <a:pt x="34020" y="22808"/>
                  </a:moveTo>
                  <a:lnTo>
                    <a:pt x="34020" y="28835"/>
                  </a:lnTo>
                  <a:lnTo>
                    <a:pt x="27971" y="28835"/>
                  </a:lnTo>
                  <a:lnTo>
                    <a:pt x="27971" y="22808"/>
                  </a:lnTo>
                  <a:close/>
                  <a:moveTo>
                    <a:pt x="41206" y="22808"/>
                  </a:moveTo>
                  <a:lnTo>
                    <a:pt x="41206" y="28835"/>
                  </a:lnTo>
                  <a:lnTo>
                    <a:pt x="35157" y="28835"/>
                  </a:lnTo>
                  <a:lnTo>
                    <a:pt x="35157" y="22808"/>
                  </a:lnTo>
                  <a:close/>
                  <a:moveTo>
                    <a:pt x="48392" y="22808"/>
                  </a:moveTo>
                  <a:lnTo>
                    <a:pt x="48392" y="28835"/>
                  </a:lnTo>
                  <a:lnTo>
                    <a:pt x="42365" y="28835"/>
                  </a:lnTo>
                  <a:lnTo>
                    <a:pt x="42365" y="22808"/>
                  </a:lnTo>
                  <a:close/>
                  <a:moveTo>
                    <a:pt x="12462" y="29994"/>
                  </a:moveTo>
                  <a:lnTo>
                    <a:pt x="12462" y="36020"/>
                  </a:lnTo>
                  <a:lnTo>
                    <a:pt x="6414" y="36020"/>
                  </a:lnTo>
                  <a:lnTo>
                    <a:pt x="6414" y="29994"/>
                  </a:lnTo>
                  <a:close/>
                  <a:moveTo>
                    <a:pt x="19648" y="29994"/>
                  </a:moveTo>
                  <a:lnTo>
                    <a:pt x="19648" y="36020"/>
                  </a:lnTo>
                  <a:lnTo>
                    <a:pt x="13599" y="36020"/>
                  </a:lnTo>
                  <a:lnTo>
                    <a:pt x="13599" y="29994"/>
                  </a:lnTo>
                  <a:close/>
                  <a:moveTo>
                    <a:pt x="26834" y="29994"/>
                  </a:moveTo>
                  <a:lnTo>
                    <a:pt x="26834" y="36020"/>
                  </a:lnTo>
                  <a:lnTo>
                    <a:pt x="20785" y="36020"/>
                  </a:lnTo>
                  <a:lnTo>
                    <a:pt x="20785" y="29994"/>
                  </a:lnTo>
                  <a:close/>
                  <a:moveTo>
                    <a:pt x="34020" y="29994"/>
                  </a:moveTo>
                  <a:lnTo>
                    <a:pt x="34020" y="36020"/>
                  </a:lnTo>
                  <a:lnTo>
                    <a:pt x="27971" y="36020"/>
                  </a:lnTo>
                  <a:lnTo>
                    <a:pt x="27971" y="29994"/>
                  </a:lnTo>
                  <a:close/>
                  <a:moveTo>
                    <a:pt x="41206" y="29994"/>
                  </a:moveTo>
                  <a:lnTo>
                    <a:pt x="41206" y="36020"/>
                  </a:lnTo>
                  <a:lnTo>
                    <a:pt x="35157" y="36020"/>
                  </a:lnTo>
                  <a:lnTo>
                    <a:pt x="35157" y="29994"/>
                  </a:lnTo>
                  <a:close/>
                  <a:moveTo>
                    <a:pt x="48392" y="29994"/>
                  </a:moveTo>
                  <a:lnTo>
                    <a:pt x="48392" y="36020"/>
                  </a:lnTo>
                  <a:lnTo>
                    <a:pt x="42365" y="36020"/>
                  </a:lnTo>
                  <a:lnTo>
                    <a:pt x="42365" y="29994"/>
                  </a:lnTo>
                  <a:close/>
                  <a:moveTo>
                    <a:pt x="12462" y="37157"/>
                  </a:moveTo>
                  <a:lnTo>
                    <a:pt x="12462" y="43183"/>
                  </a:lnTo>
                  <a:lnTo>
                    <a:pt x="6414" y="43183"/>
                  </a:lnTo>
                  <a:lnTo>
                    <a:pt x="6414" y="37157"/>
                  </a:lnTo>
                  <a:close/>
                  <a:moveTo>
                    <a:pt x="19648" y="37157"/>
                  </a:moveTo>
                  <a:lnTo>
                    <a:pt x="19648" y="43183"/>
                  </a:lnTo>
                  <a:lnTo>
                    <a:pt x="13599" y="43183"/>
                  </a:lnTo>
                  <a:lnTo>
                    <a:pt x="13599" y="37157"/>
                  </a:lnTo>
                  <a:close/>
                  <a:moveTo>
                    <a:pt x="26834" y="37157"/>
                  </a:moveTo>
                  <a:lnTo>
                    <a:pt x="26834" y="43183"/>
                  </a:lnTo>
                  <a:lnTo>
                    <a:pt x="20785" y="43183"/>
                  </a:lnTo>
                  <a:lnTo>
                    <a:pt x="20785" y="37157"/>
                  </a:lnTo>
                  <a:close/>
                  <a:moveTo>
                    <a:pt x="34020" y="37157"/>
                  </a:moveTo>
                  <a:lnTo>
                    <a:pt x="34020" y="43183"/>
                  </a:lnTo>
                  <a:lnTo>
                    <a:pt x="27971" y="43183"/>
                  </a:lnTo>
                  <a:lnTo>
                    <a:pt x="27971" y="37157"/>
                  </a:lnTo>
                  <a:close/>
                  <a:moveTo>
                    <a:pt x="41206" y="37157"/>
                  </a:moveTo>
                  <a:lnTo>
                    <a:pt x="41206" y="43183"/>
                  </a:lnTo>
                  <a:lnTo>
                    <a:pt x="35157" y="43183"/>
                  </a:lnTo>
                  <a:lnTo>
                    <a:pt x="35157" y="37157"/>
                  </a:lnTo>
                  <a:close/>
                  <a:moveTo>
                    <a:pt x="48392" y="37157"/>
                  </a:moveTo>
                  <a:lnTo>
                    <a:pt x="48392" y="43183"/>
                  </a:lnTo>
                  <a:lnTo>
                    <a:pt x="42365" y="43183"/>
                  </a:lnTo>
                  <a:lnTo>
                    <a:pt x="42365" y="37157"/>
                  </a:lnTo>
                  <a:close/>
                  <a:moveTo>
                    <a:pt x="12462" y="44343"/>
                  </a:moveTo>
                  <a:lnTo>
                    <a:pt x="12462" y="50369"/>
                  </a:lnTo>
                  <a:lnTo>
                    <a:pt x="6414" y="50369"/>
                  </a:lnTo>
                  <a:lnTo>
                    <a:pt x="6414" y="44343"/>
                  </a:lnTo>
                  <a:close/>
                  <a:moveTo>
                    <a:pt x="19648" y="44343"/>
                  </a:moveTo>
                  <a:lnTo>
                    <a:pt x="19648" y="50369"/>
                  </a:lnTo>
                  <a:lnTo>
                    <a:pt x="13599" y="50369"/>
                  </a:lnTo>
                  <a:lnTo>
                    <a:pt x="13599" y="44343"/>
                  </a:lnTo>
                  <a:close/>
                  <a:moveTo>
                    <a:pt x="26834" y="44343"/>
                  </a:moveTo>
                  <a:lnTo>
                    <a:pt x="26834" y="50369"/>
                  </a:lnTo>
                  <a:lnTo>
                    <a:pt x="20785" y="50369"/>
                  </a:lnTo>
                  <a:lnTo>
                    <a:pt x="20785" y="44343"/>
                  </a:lnTo>
                  <a:close/>
                  <a:moveTo>
                    <a:pt x="34020" y="44343"/>
                  </a:moveTo>
                  <a:lnTo>
                    <a:pt x="34020" y="50369"/>
                  </a:lnTo>
                  <a:lnTo>
                    <a:pt x="27971" y="50369"/>
                  </a:lnTo>
                  <a:lnTo>
                    <a:pt x="27971" y="44343"/>
                  </a:lnTo>
                  <a:close/>
                  <a:moveTo>
                    <a:pt x="41206" y="44343"/>
                  </a:moveTo>
                  <a:lnTo>
                    <a:pt x="41206" y="50369"/>
                  </a:lnTo>
                  <a:lnTo>
                    <a:pt x="35157" y="50369"/>
                  </a:lnTo>
                  <a:lnTo>
                    <a:pt x="35157" y="44343"/>
                  </a:lnTo>
                  <a:close/>
                  <a:moveTo>
                    <a:pt x="48392" y="44343"/>
                  </a:moveTo>
                  <a:lnTo>
                    <a:pt x="48392" y="50369"/>
                  </a:lnTo>
                  <a:lnTo>
                    <a:pt x="42365" y="50369"/>
                  </a:lnTo>
                  <a:lnTo>
                    <a:pt x="42365" y="44343"/>
                  </a:lnTo>
                  <a:close/>
                  <a:moveTo>
                    <a:pt x="19648" y="51506"/>
                  </a:moveTo>
                  <a:lnTo>
                    <a:pt x="19648" y="57532"/>
                  </a:lnTo>
                  <a:lnTo>
                    <a:pt x="13599" y="57532"/>
                  </a:lnTo>
                  <a:lnTo>
                    <a:pt x="13599" y="51506"/>
                  </a:lnTo>
                  <a:close/>
                  <a:moveTo>
                    <a:pt x="26834" y="51506"/>
                  </a:moveTo>
                  <a:lnTo>
                    <a:pt x="26834" y="57532"/>
                  </a:lnTo>
                  <a:lnTo>
                    <a:pt x="20785" y="57532"/>
                  </a:lnTo>
                  <a:lnTo>
                    <a:pt x="20785" y="51506"/>
                  </a:lnTo>
                  <a:close/>
                  <a:moveTo>
                    <a:pt x="34020" y="51506"/>
                  </a:moveTo>
                  <a:lnTo>
                    <a:pt x="34020" y="57532"/>
                  </a:lnTo>
                  <a:lnTo>
                    <a:pt x="27971" y="57532"/>
                  </a:lnTo>
                  <a:lnTo>
                    <a:pt x="27971" y="51506"/>
                  </a:lnTo>
                  <a:close/>
                  <a:moveTo>
                    <a:pt x="41206" y="51506"/>
                  </a:moveTo>
                  <a:lnTo>
                    <a:pt x="41206" y="57532"/>
                  </a:lnTo>
                  <a:lnTo>
                    <a:pt x="35157" y="57532"/>
                  </a:lnTo>
                  <a:lnTo>
                    <a:pt x="35157" y="51506"/>
                  </a:lnTo>
                  <a:close/>
                  <a:moveTo>
                    <a:pt x="48392" y="51506"/>
                  </a:moveTo>
                  <a:lnTo>
                    <a:pt x="48392" y="57532"/>
                  </a:lnTo>
                  <a:lnTo>
                    <a:pt x="42365" y="57532"/>
                  </a:lnTo>
                  <a:lnTo>
                    <a:pt x="42365" y="51506"/>
                  </a:lnTo>
                  <a:close/>
                  <a:moveTo>
                    <a:pt x="26834" y="58692"/>
                  </a:moveTo>
                  <a:lnTo>
                    <a:pt x="26834" y="64718"/>
                  </a:lnTo>
                  <a:lnTo>
                    <a:pt x="20785" y="64718"/>
                  </a:lnTo>
                  <a:lnTo>
                    <a:pt x="20785" y="58692"/>
                  </a:lnTo>
                  <a:close/>
                  <a:moveTo>
                    <a:pt x="34020" y="58692"/>
                  </a:moveTo>
                  <a:lnTo>
                    <a:pt x="34020" y="64718"/>
                  </a:lnTo>
                  <a:lnTo>
                    <a:pt x="27971" y="64718"/>
                  </a:lnTo>
                  <a:lnTo>
                    <a:pt x="27971" y="58692"/>
                  </a:lnTo>
                  <a:close/>
                  <a:moveTo>
                    <a:pt x="41206" y="58692"/>
                  </a:moveTo>
                  <a:lnTo>
                    <a:pt x="41206" y="64718"/>
                  </a:lnTo>
                  <a:lnTo>
                    <a:pt x="35157" y="64718"/>
                  </a:lnTo>
                  <a:lnTo>
                    <a:pt x="35157" y="58692"/>
                  </a:lnTo>
                  <a:close/>
                  <a:moveTo>
                    <a:pt x="48392" y="58692"/>
                  </a:moveTo>
                  <a:lnTo>
                    <a:pt x="48392" y="64718"/>
                  </a:lnTo>
                  <a:lnTo>
                    <a:pt x="42365" y="64718"/>
                  </a:lnTo>
                  <a:lnTo>
                    <a:pt x="42365" y="58692"/>
                  </a:lnTo>
                  <a:close/>
                  <a:moveTo>
                    <a:pt x="34020" y="65855"/>
                  </a:moveTo>
                  <a:lnTo>
                    <a:pt x="34020" y="71881"/>
                  </a:lnTo>
                  <a:lnTo>
                    <a:pt x="27971" y="71881"/>
                  </a:lnTo>
                  <a:lnTo>
                    <a:pt x="27971" y="65855"/>
                  </a:lnTo>
                  <a:close/>
                  <a:moveTo>
                    <a:pt x="41206" y="65855"/>
                  </a:moveTo>
                  <a:lnTo>
                    <a:pt x="41206" y="71881"/>
                  </a:lnTo>
                  <a:lnTo>
                    <a:pt x="35157" y="71881"/>
                  </a:lnTo>
                  <a:lnTo>
                    <a:pt x="35157" y="65855"/>
                  </a:lnTo>
                  <a:close/>
                  <a:moveTo>
                    <a:pt x="48392" y="65855"/>
                  </a:moveTo>
                  <a:lnTo>
                    <a:pt x="48392" y="71881"/>
                  </a:lnTo>
                  <a:lnTo>
                    <a:pt x="42365" y="71881"/>
                  </a:lnTo>
                  <a:lnTo>
                    <a:pt x="42365" y="65855"/>
                  </a:lnTo>
                  <a:close/>
                  <a:moveTo>
                    <a:pt x="41206" y="73041"/>
                  </a:moveTo>
                  <a:lnTo>
                    <a:pt x="41206" y="79067"/>
                  </a:lnTo>
                  <a:lnTo>
                    <a:pt x="35157" y="79067"/>
                  </a:lnTo>
                  <a:lnTo>
                    <a:pt x="35157" y="73041"/>
                  </a:lnTo>
                  <a:close/>
                  <a:moveTo>
                    <a:pt x="48392" y="73041"/>
                  </a:moveTo>
                  <a:lnTo>
                    <a:pt x="48392" y="79067"/>
                  </a:lnTo>
                  <a:lnTo>
                    <a:pt x="42365" y="79067"/>
                  </a:lnTo>
                  <a:lnTo>
                    <a:pt x="42365" y="73041"/>
                  </a:lnTo>
                  <a:close/>
                  <a:moveTo>
                    <a:pt x="19648" y="0"/>
                  </a:moveTo>
                  <a:lnTo>
                    <a:pt x="19648" y="137"/>
                  </a:lnTo>
                  <a:lnTo>
                    <a:pt x="15623" y="137"/>
                  </a:lnTo>
                  <a:lnTo>
                    <a:pt x="15214" y="1274"/>
                  </a:lnTo>
                  <a:lnTo>
                    <a:pt x="19648" y="1274"/>
                  </a:lnTo>
                  <a:lnTo>
                    <a:pt x="19648" y="7300"/>
                  </a:lnTo>
                  <a:lnTo>
                    <a:pt x="13599" y="7300"/>
                  </a:lnTo>
                  <a:lnTo>
                    <a:pt x="13599" y="5822"/>
                  </a:lnTo>
                  <a:lnTo>
                    <a:pt x="12462" y="9074"/>
                  </a:lnTo>
                  <a:lnTo>
                    <a:pt x="12462" y="14463"/>
                  </a:lnTo>
                  <a:lnTo>
                    <a:pt x="10552" y="14463"/>
                  </a:lnTo>
                  <a:lnTo>
                    <a:pt x="10143" y="15600"/>
                  </a:lnTo>
                  <a:lnTo>
                    <a:pt x="12462" y="15600"/>
                  </a:lnTo>
                  <a:lnTo>
                    <a:pt x="12462" y="21649"/>
                  </a:lnTo>
                  <a:lnTo>
                    <a:pt x="8005" y="21649"/>
                  </a:lnTo>
                  <a:lnTo>
                    <a:pt x="7619" y="22786"/>
                  </a:lnTo>
                  <a:lnTo>
                    <a:pt x="12440" y="22786"/>
                  </a:lnTo>
                  <a:lnTo>
                    <a:pt x="12440" y="28812"/>
                  </a:lnTo>
                  <a:lnTo>
                    <a:pt x="6414" y="28812"/>
                  </a:lnTo>
                  <a:lnTo>
                    <a:pt x="6414" y="26151"/>
                  </a:lnTo>
                  <a:lnTo>
                    <a:pt x="5072" y="29949"/>
                  </a:lnTo>
                  <a:lnTo>
                    <a:pt x="5254" y="29949"/>
                  </a:lnTo>
                  <a:lnTo>
                    <a:pt x="5254" y="36020"/>
                  </a:lnTo>
                  <a:lnTo>
                    <a:pt x="2934" y="36020"/>
                  </a:lnTo>
                  <a:lnTo>
                    <a:pt x="2548" y="37157"/>
                  </a:lnTo>
                  <a:lnTo>
                    <a:pt x="5277" y="37157"/>
                  </a:lnTo>
                  <a:lnTo>
                    <a:pt x="5277" y="43183"/>
                  </a:lnTo>
                  <a:lnTo>
                    <a:pt x="410" y="43183"/>
                  </a:lnTo>
                  <a:lnTo>
                    <a:pt x="1" y="44320"/>
                  </a:lnTo>
                  <a:lnTo>
                    <a:pt x="5277" y="44320"/>
                  </a:lnTo>
                  <a:lnTo>
                    <a:pt x="5277" y="50369"/>
                  </a:lnTo>
                  <a:lnTo>
                    <a:pt x="4617" y="50369"/>
                  </a:lnTo>
                  <a:lnTo>
                    <a:pt x="6414" y="52075"/>
                  </a:lnTo>
                  <a:lnTo>
                    <a:pt x="6414" y="51529"/>
                  </a:lnTo>
                  <a:lnTo>
                    <a:pt x="12462" y="51529"/>
                  </a:lnTo>
                  <a:lnTo>
                    <a:pt x="12462" y="57555"/>
                  </a:lnTo>
                  <a:lnTo>
                    <a:pt x="12190" y="57555"/>
                  </a:lnTo>
                  <a:lnTo>
                    <a:pt x="13622" y="58874"/>
                  </a:lnTo>
                  <a:lnTo>
                    <a:pt x="13622" y="58692"/>
                  </a:lnTo>
                  <a:lnTo>
                    <a:pt x="19648" y="58692"/>
                  </a:lnTo>
                  <a:lnTo>
                    <a:pt x="19648" y="64604"/>
                  </a:lnTo>
                  <a:lnTo>
                    <a:pt x="20967" y="65855"/>
                  </a:lnTo>
                  <a:lnTo>
                    <a:pt x="26834" y="65855"/>
                  </a:lnTo>
                  <a:lnTo>
                    <a:pt x="26834" y="71426"/>
                  </a:lnTo>
                  <a:lnTo>
                    <a:pt x="28540" y="73041"/>
                  </a:lnTo>
                  <a:lnTo>
                    <a:pt x="34020" y="73041"/>
                  </a:lnTo>
                  <a:lnTo>
                    <a:pt x="34020" y="78248"/>
                  </a:lnTo>
                  <a:lnTo>
                    <a:pt x="36112" y="80204"/>
                  </a:lnTo>
                  <a:lnTo>
                    <a:pt x="41228" y="80204"/>
                  </a:lnTo>
                  <a:lnTo>
                    <a:pt x="41228" y="85048"/>
                  </a:lnTo>
                  <a:lnTo>
                    <a:pt x="42365" y="86139"/>
                  </a:lnTo>
                  <a:lnTo>
                    <a:pt x="42365" y="80204"/>
                  </a:lnTo>
                  <a:lnTo>
                    <a:pt x="48392" y="80204"/>
                  </a:lnTo>
                  <a:lnTo>
                    <a:pt x="48392" y="86253"/>
                  </a:lnTo>
                  <a:lnTo>
                    <a:pt x="42456" y="86253"/>
                  </a:lnTo>
                  <a:lnTo>
                    <a:pt x="43662" y="87390"/>
                  </a:lnTo>
                  <a:lnTo>
                    <a:pt x="48392" y="87390"/>
                  </a:lnTo>
                  <a:lnTo>
                    <a:pt x="48392" y="91870"/>
                  </a:lnTo>
                  <a:lnTo>
                    <a:pt x="49483" y="92916"/>
                  </a:lnTo>
                  <a:lnTo>
                    <a:pt x="49529" y="92916"/>
                  </a:lnTo>
                  <a:lnTo>
                    <a:pt x="49529" y="0"/>
                  </a:lnTo>
                  <a:lnTo>
                    <a:pt x="48392" y="0"/>
                  </a:lnTo>
                  <a:lnTo>
                    <a:pt x="48392" y="137"/>
                  </a:lnTo>
                  <a:lnTo>
                    <a:pt x="42365" y="137"/>
                  </a:lnTo>
                  <a:lnTo>
                    <a:pt x="42365" y="0"/>
                  </a:lnTo>
                  <a:lnTo>
                    <a:pt x="41228" y="0"/>
                  </a:lnTo>
                  <a:lnTo>
                    <a:pt x="41228" y="137"/>
                  </a:lnTo>
                  <a:lnTo>
                    <a:pt x="35157" y="137"/>
                  </a:lnTo>
                  <a:lnTo>
                    <a:pt x="35157" y="0"/>
                  </a:lnTo>
                  <a:lnTo>
                    <a:pt x="34020" y="0"/>
                  </a:lnTo>
                  <a:lnTo>
                    <a:pt x="34020" y="137"/>
                  </a:lnTo>
                  <a:lnTo>
                    <a:pt x="27971" y="137"/>
                  </a:lnTo>
                  <a:lnTo>
                    <a:pt x="27971" y="0"/>
                  </a:lnTo>
                  <a:lnTo>
                    <a:pt x="26834" y="0"/>
                  </a:lnTo>
                  <a:lnTo>
                    <a:pt x="26834" y="137"/>
                  </a:lnTo>
                  <a:lnTo>
                    <a:pt x="20785" y="137"/>
                  </a:lnTo>
                  <a:lnTo>
                    <a:pt x="20785" y="0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2"/>
          <p:cNvGrpSpPr/>
          <p:nvPr/>
        </p:nvGrpSpPr>
        <p:grpSpPr>
          <a:xfrm>
            <a:off x="7897583" y="3765801"/>
            <a:ext cx="1520246" cy="1597436"/>
            <a:chOff x="6159290" y="2741424"/>
            <a:chExt cx="1622808" cy="1705205"/>
          </a:xfrm>
        </p:grpSpPr>
        <p:sp>
          <p:nvSpPr>
            <p:cNvPr id="270" name="Google Shape;270;p2"/>
            <p:cNvSpPr/>
            <p:nvPr/>
          </p:nvSpPr>
          <p:spPr>
            <a:xfrm flipH="1">
              <a:off x="6159290" y="2871878"/>
              <a:ext cx="1600129" cy="1574750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 flipH="1">
              <a:off x="6212217" y="2767906"/>
              <a:ext cx="1539632" cy="1520686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rgbClr val="F26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 flipH="1">
              <a:off x="6181969" y="2741424"/>
              <a:ext cx="1600129" cy="15744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 flipH="1">
              <a:off x="6227323" y="2771922"/>
              <a:ext cx="180462" cy="181564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 flipH="1">
              <a:off x="6200311" y="2745085"/>
              <a:ext cx="274443" cy="235415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2"/>
          <p:cNvGrpSpPr/>
          <p:nvPr/>
        </p:nvGrpSpPr>
        <p:grpSpPr>
          <a:xfrm>
            <a:off x="6974063" y="3876030"/>
            <a:ext cx="1520246" cy="1597436"/>
            <a:chOff x="6159290" y="2741424"/>
            <a:chExt cx="1622808" cy="1705205"/>
          </a:xfrm>
        </p:grpSpPr>
        <p:sp>
          <p:nvSpPr>
            <p:cNvPr id="276" name="Google Shape;276;p2"/>
            <p:cNvSpPr/>
            <p:nvPr/>
          </p:nvSpPr>
          <p:spPr>
            <a:xfrm flipH="1">
              <a:off x="6159290" y="2871878"/>
              <a:ext cx="1600129" cy="1574750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 flipH="1">
              <a:off x="6212217" y="2767906"/>
              <a:ext cx="1539632" cy="1520686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 flipH="1">
              <a:off x="6181969" y="2741424"/>
              <a:ext cx="1600129" cy="15744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 flipH="1">
              <a:off x="6227323" y="2771922"/>
              <a:ext cx="180462" cy="181564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 flipH="1">
              <a:off x="6200311" y="2745085"/>
              <a:ext cx="274443" cy="235415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5">
    <p:spTree>
      <p:nvGrpSpPr>
        <p:cNvPr id="1" name="Shape 3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3" name="Google Shape;3383;p22"/>
          <p:cNvGrpSpPr/>
          <p:nvPr/>
        </p:nvGrpSpPr>
        <p:grpSpPr>
          <a:xfrm rot="-7748486" flipH="1">
            <a:off x="3197645" y="4089214"/>
            <a:ext cx="1998752" cy="2385186"/>
            <a:chOff x="-67200" y="2354325"/>
            <a:chExt cx="2461826" cy="2937791"/>
          </a:xfrm>
        </p:grpSpPr>
        <p:sp>
          <p:nvSpPr>
            <p:cNvPr id="3384" name="Google Shape;3384;p22"/>
            <p:cNvSpPr/>
            <p:nvPr/>
          </p:nvSpPr>
          <p:spPr>
            <a:xfrm>
              <a:off x="-49982" y="2354325"/>
              <a:ext cx="2444609" cy="2917766"/>
            </a:xfrm>
            <a:custGeom>
              <a:avLst/>
              <a:gdLst/>
              <a:ahLst/>
              <a:cxnLst/>
              <a:rect l="l" t="t" r="r" b="b"/>
              <a:pathLst>
                <a:path w="103772" h="123438" extrusionOk="0">
                  <a:moveTo>
                    <a:pt x="0" y="1"/>
                  </a:moveTo>
                  <a:lnTo>
                    <a:pt x="0" y="123437"/>
                  </a:lnTo>
                  <a:lnTo>
                    <a:pt x="103771" y="1234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7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22"/>
            <p:cNvSpPr/>
            <p:nvPr/>
          </p:nvSpPr>
          <p:spPr>
            <a:xfrm>
              <a:off x="-67200" y="2374350"/>
              <a:ext cx="2340822" cy="2917766"/>
            </a:xfrm>
            <a:custGeom>
              <a:avLst/>
              <a:gdLst/>
              <a:ahLst/>
              <a:cxnLst/>
              <a:rect l="l" t="t" r="r" b="b"/>
              <a:pathLst>
                <a:path w="99030" h="123438" extrusionOk="0">
                  <a:moveTo>
                    <a:pt x="8876" y="13101"/>
                  </a:moveTo>
                  <a:lnTo>
                    <a:pt x="8876" y="21186"/>
                  </a:lnTo>
                  <a:lnTo>
                    <a:pt x="851" y="21186"/>
                  </a:lnTo>
                  <a:lnTo>
                    <a:pt x="851" y="13101"/>
                  </a:lnTo>
                  <a:close/>
                  <a:moveTo>
                    <a:pt x="8876" y="22706"/>
                  </a:moveTo>
                  <a:lnTo>
                    <a:pt x="8876" y="30700"/>
                  </a:lnTo>
                  <a:lnTo>
                    <a:pt x="851" y="30700"/>
                  </a:lnTo>
                  <a:lnTo>
                    <a:pt x="851" y="22706"/>
                  </a:lnTo>
                  <a:close/>
                  <a:moveTo>
                    <a:pt x="18420" y="22706"/>
                  </a:moveTo>
                  <a:lnTo>
                    <a:pt x="18420" y="30700"/>
                  </a:lnTo>
                  <a:lnTo>
                    <a:pt x="10395" y="30700"/>
                  </a:lnTo>
                  <a:lnTo>
                    <a:pt x="10395" y="22706"/>
                  </a:lnTo>
                  <a:close/>
                  <a:moveTo>
                    <a:pt x="8876" y="32129"/>
                  </a:moveTo>
                  <a:lnTo>
                    <a:pt x="8876" y="40214"/>
                  </a:lnTo>
                  <a:lnTo>
                    <a:pt x="851" y="40214"/>
                  </a:lnTo>
                  <a:lnTo>
                    <a:pt x="851" y="32129"/>
                  </a:lnTo>
                  <a:close/>
                  <a:moveTo>
                    <a:pt x="18420" y="32129"/>
                  </a:moveTo>
                  <a:lnTo>
                    <a:pt x="18420" y="40214"/>
                  </a:lnTo>
                  <a:lnTo>
                    <a:pt x="10395" y="40214"/>
                  </a:lnTo>
                  <a:lnTo>
                    <a:pt x="10395" y="32129"/>
                  </a:lnTo>
                  <a:close/>
                  <a:moveTo>
                    <a:pt x="8876" y="41673"/>
                  </a:moveTo>
                  <a:lnTo>
                    <a:pt x="8876" y="49728"/>
                  </a:lnTo>
                  <a:lnTo>
                    <a:pt x="851" y="49728"/>
                  </a:lnTo>
                  <a:lnTo>
                    <a:pt x="851" y="41673"/>
                  </a:lnTo>
                  <a:close/>
                  <a:moveTo>
                    <a:pt x="18420" y="41673"/>
                  </a:moveTo>
                  <a:lnTo>
                    <a:pt x="18420" y="49728"/>
                  </a:lnTo>
                  <a:lnTo>
                    <a:pt x="10395" y="49728"/>
                  </a:lnTo>
                  <a:lnTo>
                    <a:pt x="10395" y="41673"/>
                  </a:lnTo>
                  <a:close/>
                  <a:moveTo>
                    <a:pt x="27934" y="41673"/>
                  </a:moveTo>
                  <a:lnTo>
                    <a:pt x="27934" y="49728"/>
                  </a:lnTo>
                  <a:lnTo>
                    <a:pt x="19940" y="49728"/>
                  </a:lnTo>
                  <a:lnTo>
                    <a:pt x="19940" y="41673"/>
                  </a:lnTo>
                  <a:close/>
                  <a:moveTo>
                    <a:pt x="8876" y="51187"/>
                  </a:moveTo>
                  <a:lnTo>
                    <a:pt x="8876" y="59242"/>
                  </a:lnTo>
                  <a:lnTo>
                    <a:pt x="851" y="59242"/>
                  </a:lnTo>
                  <a:lnTo>
                    <a:pt x="851" y="51187"/>
                  </a:lnTo>
                  <a:close/>
                  <a:moveTo>
                    <a:pt x="18420" y="51187"/>
                  </a:moveTo>
                  <a:lnTo>
                    <a:pt x="18420" y="59242"/>
                  </a:lnTo>
                  <a:lnTo>
                    <a:pt x="10395" y="59242"/>
                  </a:lnTo>
                  <a:lnTo>
                    <a:pt x="10395" y="51187"/>
                  </a:lnTo>
                  <a:close/>
                  <a:moveTo>
                    <a:pt x="27934" y="51187"/>
                  </a:moveTo>
                  <a:lnTo>
                    <a:pt x="27934" y="59242"/>
                  </a:lnTo>
                  <a:lnTo>
                    <a:pt x="19940" y="59242"/>
                  </a:lnTo>
                  <a:lnTo>
                    <a:pt x="19940" y="51187"/>
                  </a:lnTo>
                  <a:close/>
                  <a:moveTo>
                    <a:pt x="37478" y="51187"/>
                  </a:moveTo>
                  <a:lnTo>
                    <a:pt x="37478" y="59242"/>
                  </a:lnTo>
                  <a:lnTo>
                    <a:pt x="29454" y="59242"/>
                  </a:lnTo>
                  <a:lnTo>
                    <a:pt x="29454" y="51187"/>
                  </a:lnTo>
                  <a:close/>
                  <a:moveTo>
                    <a:pt x="8876" y="60761"/>
                  </a:moveTo>
                  <a:lnTo>
                    <a:pt x="8876" y="68755"/>
                  </a:lnTo>
                  <a:lnTo>
                    <a:pt x="851" y="68755"/>
                  </a:lnTo>
                  <a:lnTo>
                    <a:pt x="851" y="60761"/>
                  </a:lnTo>
                  <a:close/>
                  <a:moveTo>
                    <a:pt x="18420" y="60761"/>
                  </a:moveTo>
                  <a:lnTo>
                    <a:pt x="18420" y="68755"/>
                  </a:lnTo>
                  <a:lnTo>
                    <a:pt x="10395" y="68755"/>
                  </a:lnTo>
                  <a:lnTo>
                    <a:pt x="10395" y="60761"/>
                  </a:lnTo>
                  <a:close/>
                  <a:moveTo>
                    <a:pt x="27934" y="60761"/>
                  </a:moveTo>
                  <a:lnTo>
                    <a:pt x="27934" y="68755"/>
                  </a:lnTo>
                  <a:lnTo>
                    <a:pt x="19940" y="68755"/>
                  </a:lnTo>
                  <a:lnTo>
                    <a:pt x="19940" y="60761"/>
                  </a:lnTo>
                  <a:close/>
                  <a:moveTo>
                    <a:pt x="37478" y="60761"/>
                  </a:moveTo>
                  <a:lnTo>
                    <a:pt x="37478" y="68755"/>
                  </a:lnTo>
                  <a:lnTo>
                    <a:pt x="29454" y="68755"/>
                  </a:lnTo>
                  <a:lnTo>
                    <a:pt x="29454" y="60761"/>
                  </a:lnTo>
                  <a:close/>
                  <a:moveTo>
                    <a:pt x="46992" y="60822"/>
                  </a:moveTo>
                  <a:lnTo>
                    <a:pt x="46992" y="68816"/>
                  </a:lnTo>
                  <a:lnTo>
                    <a:pt x="38998" y="68816"/>
                  </a:lnTo>
                  <a:lnTo>
                    <a:pt x="38998" y="60822"/>
                  </a:lnTo>
                  <a:close/>
                  <a:moveTo>
                    <a:pt x="8876" y="70275"/>
                  </a:moveTo>
                  <a:lnTo>
                    <a:pt x="8876" y="78239"/>
                  </a:lnTo>
                  <a:lnTo>
                    <a:pt x="851" y="78239"/>
                  </a:lnTo>
                  <a:lnTo>
                    <a:pt x="851" y="70275"/>
                  </a:lnTo>
                  <a:close/>
                  <a:moveTo>
                    <a:pt x="18420" y="70275"/>
                  </a:moveTo>
                  <a:lnTo>
                    <a:pt x="18420" y="78239"/>
                  </a:lnTo>
                  <a:lnTo>
                    <a:pt x="10395" y="78239"/>
                  </a:lnTo>
                  <a:lnTo>
                    <a:pt x="10395" y="70275"/>
                  </a:lnTo>
                  <a:close/>
                  <a:moveTo>
                    <a:pt x="27934" y="70275"/>
                  </a:moveTo>
                  <a:lnTo>
                    <a:pt x="27934" y="78239"/>
                  </a:lnTo>
                  <a:lnTo>
                    <a:pt x="19940" y="78239"/>
                  </a:lnTo>
                  <a:lnTo>
                    <a:pt x="19940" y="70275"/>
                  </a:lnTo>
                  <a:close/>
                  <a:moveTo>
                    <a:pt x="37478" y="70275"/>
                  </a:moveTo>
                  <a:lnTo>
                    <a:pt x="37478" y="78239"/>
                  </a:lnTo>
                  <a:lnTo>
                    <a:pt x="29454" y="78239"/>
                  </a:lnTo>
                  <a:lnTo>
                    <a:pt x="29454" y="70275"/>
                  </a:lnTo>
                  <a:close/>
                  <a:moveTo>
                    <a:pt x="46992" y="70336"/>
                  </a:moveTo>
                  <a:lnTo>
                    <a:pt x="46992" y="78300"/>
                  </a:lnTo>
                  <a:lnTo>
                    <a:pt x="38998" y="78300"/>
                  </a:lnTo>
                  <a:lnTo>
                    <a:pt x="38998" y="70336"/>
                  </a:lnTo>
                  <a:close/>
                  <a:moveTo>
                    <a:pt x="56536" y="70397"/>
                  </a:moveTo>
                  <a:lnTo>
                    <a:pt x="56536" y="78360"/>
                  </a:lnTo>
                  <a:lnTo>
                    <a:pt x="48512" y="78360"/>
                  </a:lnTo>
                  <a:lnTo>
                    <a:pt x="48512" y="70397"/>
                  </a:lnTo>
                  <a:close/>
                  <a:moveTo>
                    <a:pt x="8876" y="79728"/>
                  </a:moveTo>
                  <a:lnTo>
                    <a:pt x="8876" y="87753"/>
                  </a:lnTo>
                  <a:lnTo>
                    <a:pt x="851" y="87753"/>
                  </a:lnTo>
                  <a:lnTo>
                    <a:pt x="851" y="79728"/>
                  </a:lnTo>
                  <a:close/>
                  <a:moveTo>
                    <a:pt x="18420" y="79728"/>
                  </a:moveTo>
                  <a:lnTo>
                    <a:pt x="18420" y="87753"/>
                  </a:lnTo>
                  <a:lnTo>
                    <a:pt x="10395" y="87753"/>
                  </a:lnTo>
                  <a:lnTo>
                    <a:pt x="10395" y="79728"/>
                  </a:lnTo>
                  <a:close/>
                  <a:moveTo>
                    <a:pt x="27934" y="79728"/>
                  </a:moveTo>
                  <a:lnTo>
                    <a:pt x="27934" y="87753"/>
                  </a:lnTo>
                  <a:lnTo>
                    <a:pt x="19940" y="87753"/>
                  </a:lnTo>
                  <a:lnTo>
                    <a:pt x="19940" y="79728"/>
                  </a:lnTo>
                  <a:close/>
                  <a:moveTo>
                    <a:pt x="37478" y="79728"/>
                  </a:moveTo>
                  <a:lnTo>
                    <a:pt x="37478" y="87753"/>
                  </a:lnTo>
                  <a:lnTo>
                    <a:pt x="29454" y="87753"/>
                  </a:lnTo>
                  <a:lnTo>
                    <a:pt x="29454" y="79728"/>
                  </a:lnTo>
                  <a:close/>
                  <a:moveTo>
                    <a:pt x="66050" y="79728"/>
                  </a:moveTo>
                  <a:lnTo>
                    <a:pt x="66050" y="87753"/>
                  </a:lnTo>
                  <a:lnTo>
                    <a:pt x="58056" y="87753"/>
                  </a:lnTo>
                  <a:lnTo>
                    <a:pt x="58056" y="79728"/>
                  </a:lnTo>
                  <a:close/>
                  <a:moveTo>
                    <a:pt x="46992" y="79728"/>
                  </a:moveTo>
                  <a:lnTo>
                    <a:pt x="46992" y="87844"/>
                  </a:lnTo>
                  <a:lnTo>
                    <a:pt x="38998" y="87844"/>
                  </a:lnTo>
                  <a:lnTo>
                    <a:pt x="38998" y="79728"/>
                  </a:lnTo>
                  <a:close/>
                  <a:moveTo>
                    <a:pt x="56536" y="79728"/>
                  </a:moveTo>
                  <a:lnTo>
                    <a:pt x="56536" y="87874"/>
                  </a:lnTo>
                  <a:lnTo>
                    <a:pt x="48512" y="87874"/>
                  </a:lnTo>
                  <a:lnTo>
                    <a:pt x="48512" y="79728"/>
                  </a:lnTo>
                  <a:close/>
                  <a:moveTo>
                    <a:pt x="8876" y="89272"/>
                  </a:moveTo>
                  <a:lnTo>
                    <a:pt x="8876" y="97267"/>
                  </a:lnTo>
                  <a:lnTo>
                    <a:pt x="851" y="97267"/>
                  </a:lnTo>
                  <a:lnTo>
                    <a:pt x="851" y="89272"/>
                  </a:lnTo>
                  <a:close/>
                  <a:moveTo>
                    <a:pt x="18420" y="89272"/>
                  </a:moveTo>
                  <a:lnTo>
                    <a:pt x="18420" y="97267"/>
                  </a:lnTo>
                  <a:lnTo>
                    <a:pt x="10395" y="97267"/>
                  </a:lnTo>
                  <a:lnTo>
                    <a:pt x="10395" y="89272"/>
                  </a:lnTo>
                  <a:close/>
                  <a:moveTo>
                    <a:pt x="27934" y="89272"/>
                  </a:moveTo>
                  <a:lnTo>
                    <a:pt x="27934" y="97267"/>
                  </a:lnTo>
                  <a:lnTo>
                    <a:pt x="19940" y="97267"/>
                  </a:lnTo>
                  <a:lnTo>
                    <a:pt x="19940" y="89272"/>
                  </a:lnTo>
                  <a:close/>
                  <a:moveTo>
                    <a:pt x="37478" y="89272"/>
                  </a:moveTo>
                  <a:lnTo>
                    <a:pt x="37478" y="97267"/>
                  </a:lnTo>
                  <a:lnTo>
                    <a:pt x="29454" y="97267"/>
                  </a:lnTo>
                  <a:lnTo>
                    <a:pt x="29454" y="89272"/>
                  </a:lnTo>
                  <a:close/>
                  <a:moveTo>
                    <a:pt x="66050" y="89272"/>
                  </a:moveTo>
                  <a:lnTo>
                    <a:pt x="66050" y="97267"/>
                  </a:lnTo>
                  <a:lnTo>
                    <a:pt x="58056" y="97267"/>
                  </a:lnTo>
                  <a:lnTo>
                    <a:pt x="58056" y="89272"/>
                  </a:lnTo>
                  <a:close/>
                  <a:moveTo>
                    <a:pt x="46992" y="89364"/>
                  </a:moveTo>
                  <a:lnTo>
                    <a:pt x="46992" y="97327"/>
                  </a:lnTo>
                  <a:lnTo>
                    <a:pt x="38998" y="97327"/>
                  </a:lnTo>
                  <a:lnTo>
                    <a:pt x="38998" y="89364"/>
                  </a:lnTo>
                  <a:close/>
                  <a:moveTo>
                    <a:pt x="56536" y="89394"/>
                  </a:moveTo>
                  <a:lnTo>
                    <a:pt x="56536" y="97388"/>
                  </a:lnTo>
                  <a:lnTo>
                    <a:pt x="48512" y="97388"/>
                  </a:lnTo>
                  <a:lnTo>
                    <a:pt x="48512" y="89394"/>
                  </a:lnTo>
                  <a:close/>
                  <a:moveTo>
                    <a:pt x="8876" y="98756"/>
                  </a:moveTo>
                  <a:lnTo>
                    <a:pt x="8876" y="106780"/>
                  </a:lnTo>
                  <a:lnTo>
                    <a:pt x="851" y="106780"/>
                  </a:lnTo>
                  <a:lnTo>
                    <a:pt x="851" y="98756"/>
                  </a:lnTo>
                  <a:close/>
                  <a:moveTo>
                    <a:pt x="18420" y="98756"/>
                  </a:moveTo>
                  <a:lnTo>
                    <a:pt x="18420" y="106780"/>
                  </a:lnTo>
                  <a:lnTo>
                    <a:pt x="10395" y="106780"/>
                  </a:lnTo>
                  <a:lnTo>
                    <a:pt x="10395" y="98756"/>
                  </a:lnTo>
                  <a:close/>
                  <a:moveTo>
                    <a:pt x="27934" y="98756"/>
                  </a:moveTo>
                  <a:lnTo>
                    <a:pt x="27934" y="106780"/>
                  </a:lnTo>
                  <a:lnTo>
                    <a:pt x="19940" y="106780"/>
                  </a:lnTo>
                  <a:lnTo>
                    <a:pt x="19940" y="98756"/>
                  </a:lnTo>
                  <a:close/>
                  <a:moveTo>
                    <a:pt x="37478" y="98756"/>
                  </a:moveTo>
                  <a:lnTo>
                    <a:pt x="37478" y="106780"/>
                  </a:lnTo>
                  <a:lnTo>
                    <a:pt x="29454" y="106780"/>
                  </a:lnTo>
                  <a:lnTo>
                    <a:pt x="29454" y="98756"/>
                  </a:lnTo>
                  <a:close/>
                  <a:moveTo>
                    <a:pt x="66050" y="98756"/>
                  </a:moveTo>
                  <a:lnTo>
                    <a:pt x="66050" y="106780"/>
                  </a:lnTo>
                  <a:lnTo>
                    <a:pt x="58056" y="106780"/>
                  </a:lnTo>
                  <a:lnTo>
                    <a:pt x="58056" y="98756"/>
                  </a:lnTo>
                  <a:close/>
                  <a:moveTo>
                    <a:pt x="75594" y="98756"/>
                  </a:moveTo>
                  <a:lnTo>
                    <a:pt x="75594" y="106780"/>
                  </a:lnTo>
                  <a:lnTo>
                    <a:pt x="67570" y="106780"/>
                  </a:lnTo>
                  <a:lnTo>
                    <a:pt x="67570" y="98756"/>
                  </a:lnTo>
                  <a:close/>
                  <a:moveTo>
                    <a:pt x="46992" y="98756"/>
                  </a:moveTo>
                  <a:lnTo>
                    <a:pt x="46992" y="106841"/>
                  </a:lnTo>
                  <a:lnTo>
                    <a:pt x="38998" y="106841"/>
                  </a:lnTo>
                  <a:lnTo>
                    <a:pt x="38998" y="98756"/>
                  </a:lnTo>
                  <a:close/>
                  <a:moveTo>
                    <a:pt x="56536" y="98756"/>
                  </a:moveTo>
                  <a:lnTo>
                    <a:pt x="56536" y="106902"/>
                  </a:lnTo>
                  <a:lnTo>
                    <a:pt x="48512" y="106902"/>
                  </a:lnTo>
                  <a:lnTo>
                    <a:pt x="48512" y="98756"/>
                  </a:lnTo>
                  <a:close/>
                  <a:moveTo>
                    <a:pt x="8876" y="108300"/>
                  </a:moveTo>
                  <a:lnTo>
                    <a:pt x="8876" y="116264"/>
                  </a:lnTo>
                  <a:lnTo>
                    <a:pt x="851" y="116264"/>
                  </a:lnTo>
                  <a:lnTo>
                    <a:pt x="851" y="108300"/>
                  </a:lnTo>
                  <a:close/>
                  <a:moveTo>
                    <a:pt x="18420" y="108300"/>
                  </a:moveTo>
                  <a:lnTo>
                    <a:pt x="18420" y="116264"/>
                  </a:lnTo>
                  <a:lnTo>
                    <a:pt x="10395" y="116264"/>
                  </a:lnTo>
                  <a:lnTo>
                    <a:pt x="10395" y="108300"/>
                  </a:lnTo>
                  <a:close/>
                  <a:moveTo>
                    <a:pt x="27934" y="108300"/>
                  </a:moveTo>
                  <a:lnTo>
                    <a:pt x="27934" y="116264"/>
                  </a:lnTo>
                  <a:lnTo>
                    <a:pt x="19940" y="116264"/>
                  </a:lnTo>
                  <a:lnTo>
                    <a:pt x="19940" y="108300"/>
                  </a:lnTo>
                  <a:close/>
                  <a:moveTo>
                    <a:pt x="37478" y="108300"/>
                  </a:moveTo>
                  <a:lnTo>
                    <a:pt x="37478" y="116264"/>
                  </a:lnTo>
                  <a:lnTo>
                    <a:pt x="29454" y="116264"/>
                  </a:lnTo>
                  <a:lnTo>
                    <a:pt x="29454" y="108300"/>
                  </a:lnTo>
                  <a:close/>
                  <a:moveTo>
                    <a:pt x="66050" y="108300"/>
                  </a:moveTo>
                  <a:lnTo>
                    <a:pt x="66050" y="116264"/>
                  </a:lnTo>
                  <a:lnTo>
                    <a:pt x="58056" y="116264"/>
                  </a:lnTo>
                  <a:lnTo>
                    <a:pt x="58056" y="108300"/>
                  </a:lnTo>
                  <a:close/>
                  <a:moveTo>
                    <a:pt x="75594" y="108300"/>
                  </a:moveTo>
                  <a:lnTo>
                    <a:pt x="75594" y="116264"/>
                  </a:lnTo>
                  <a:lnTo>
                    <a:pt x="67570" y="116264"/>
                  </a:lnTo>
                  <a:lnTo>
                    <a:pt x="67570" y="108300"/>
                  </a:lnTo>
                  <a:close/>
                  <a:moveTo>
                    <a:pt x="85139" y="108300"/>
                  </a:moveTo>
                  <a:lnTo>
                    <a:pt x="85139" y="116264"/>
                  </a:lnTo>
                  <a:lnTo>
                    <a:pt x="77114" y="116264"/>
                  </a:lnTo>
                  <a:lnTo>
                    <a:pt x="77114" y="108300"/>
                  </a:lnTo>
                  <a:close/>
                  <a:moveTo>
                    <a:pt x="46992" y="108361"/>
                  </a:moveTo>
                  <a:lnTo>
                    <a:pt x="46992" y="116355"/>
                  </a:lnTo>
                  <a:lnTo>
                    <a:pt x="38998" y="116355"/>
                  </a:lnTo>
                  <a:lnTo>
                    <a:pt x="38998" y="108361"/>
                  </a:lnTo>
                  <a:close/>
                  <a:moveTo>
                    <a:pt x="56536" y="108422"/>
                  </a:moveTo>
                  <a:lnTo>
                    <a:pt x="56536" y="116385"/>
                  </a:lnTo>
                  <a:lnTo>
                    <a:pt x="48512" y="116385"/>
                  </a:lnTo>
                  <a:lnTo>
                    <a:pt x="48512" y="108422"/>
                  </a:lnTo>
                  <a:close/>
                  <a:moveTo>
                    <a:pt x="0" y="1"/>
                  </a:moveTo>
                  <a:lnTo>
                    <a:pt x="0" y="123437"/>
                  </a:lnTo>
                  <a:lnTo>
                    <a:pt x="851" y="123437"/>
                  </a:lnTo>
                  <a:lnTo>
                    <a:pt x="851" y="117784"/>
                  </a:lnTo>
                  <a:lnTo>
                    <a:pt x="8876" y="117784"/>
                  </a:lnTo>
                  <a:lnTo>
                    <a:pt x="8876" y="123437"/>
                  </a:lnTo>
                  <a:lnTo>
                    <a:pt x="10395" y="123437"/>
                  </a:lnTo>
                  <a:lnTo>
                    <a:pt x="10395" y="117784"/>
                  </a:lnTo>
                  <a:lnTo>
                    <a:pt x="18420" y="117784"/>
                  </a:lnTo>
                  <a:lnTo>
                    <a:pt x="18420" y="123437"/>
                  </a:lnTo>
                  <a:lnTo>
                    <a:pt x="19940" y="123437"/>
                  </a:lnTo>
                  <a:lnTo>
                    <a:pt x="19940" y="117784"/>
                  </a:lnTo>
                  <a:lnTo>
                    <a:pt x="27934" y="117784"/>
                  </a:lnTo>
                  <a:lnTo>
                    <a:pt x="27934" y="123437"/>
                  </a:lnTo>
                  <a:lnTo>
                    <a:pt x="29454" y="123437"/>
                  </a:lnTo>
                  <a:lnTo>
                    <a:pt x="29454" y="117784"/>
                  </a:lnTo>
                  <a:lnTo>
                    <a:pt x="37478" y="117784"/>
                  </a:lnTo>
                  <a:lnTo>
                    <a:pt x="37478" y="123437"/>
                  </a:lnTo>
                  <a:lnTo>
                    <a:pt x="38998" y="123437"/>
                  </a:lnTo>
                  <a:lnTo>
                    <a:pt x="38998" y="117784"/>
                  </a:lnTo>
                  <a:lnTo>
                    <a:pt x="46992" y="117784"/>
                  </a:lnTo>
                  <a:lnTo>
                    <a:pt x="46992" y="123437"/>
                  </a:lnTo>
                  <a:lnTo>
                    <a:pt x="48512" y="123437"/>
                  </a:lnTo>
                  <a:lnTo>
                    <a:pt x="48512" y="117784"/>
                  </a:lnTo>
                  <a:lnTo>
                    <a:pt x="56536" y="117784"/>
                  </a:lnTo>
                  <a:lnTo>
                    <a:pt x="56536" y="123437"/>
                  </a:lnTo>
                  <a:lnTo>
                    <a:pt x="58056" y="123437"/>
                  </a:lnTo>
                  <a:lnTo>
                    <a:pt x="58056" y="117784"/>
                  </a:lnTo>
                  <a:lnTo>
                    <a:pt x="66050" y="117784"/>
                  </a:lnTo>
                  <a:lnTo>
                    <a:pt x="66050" y="123437"/>
                  </a:lnTo>
                  <a:lnTo>
                    <a:pt x="67570" y="123437"/>
                  </a:lnTo>
                  <a:lnTo>
                    <a:pt x="67570" y="117784"/>
                  </a:lnTo>
                  <a:lnTo>
                    <a:pt x="75594" y="117784"/>
                  </a:lnTo>
                  <a:lnTo>
                    <a:pt x="75594" y="123437"/>
                  </a:lnTo>
                  <a:lnTo>
                    <a:pt x="77114" y="123437"/>
                  </a:lnTo>
                  <a:lnTo>
                    <a:pt x="77114" y="117784"/>
                  </a:lnTo>
                  <a:lnTo>
                    <a:pt x="85139" y="117784"/>
                  </a:lnTo>
                  <a:lnTo>
                    <a:pt x="85139" y="123437"/>
                  </a:lnTo>
                  <a:lnTo>
                    <a:pt x="86658" y="123437"/>
                  </a:lnTo>
                  <a:lnTo>
                    <a:pt x="86658" y="117784"/>
                  </a:lnTo>
                  <a:lnTo>
                    <a:pt x="94652" y="117784"/>
                  </a:lnTo>
                  <a:lnTo>
                    <a:pt x="94652" y="123437"/>
                  </a:lnTo>
                  <a:lnTo>
                    <a:pt x="96172" y="123437"/>
                  </a:lnTo>
                  <a:lnTo>
                    <a:pt x="96172" y="117784"/>
                  </a:lnTo>
                  <a:lnTo>
                    <a:pt x="99029" y="117784"/>
                  </a:lnTo>
                  <a:lnTo>
                    <a:pt x="97753" y="116264"/>
                  </a:lnTo>
                  <a:lnTo>
                    <a:pt x="96172" y="116264"/>
                  </a:lnTo>
                  <a:lnTo>
                    <a:pt x="96172" y="114379"/>
                  </a:lnTo>
                  <a:lnTo>
                    <a:pt x="94652" y="112586"/>
                  </a:lnTo>
                  <a:lnTo>
                    <a:pt x="94652" y="116294"/>
                  </a:lnTo>
                  <a:lnTo>
                    <a:pt x="86628" y="116294"/>
                  </a:lnTo>
                  <a:lnTo>
                    <a:pt x="86628" y="108300"/>
                  </a:lnTo>
                  <a:lnTo>
                    <a:pt x="91035" y="108300"/>
                  </a:lnTo>
                  <a:lnTo>
                    <a:pt x="89759" y="106780"/>
                  </a:lnTo>
                  <a:lnTo>
                    <a:pt x="86628" y="106780"/>
                  </a:lnTo>
                  <a:lnTo>
                    <a:pt x="86628" y="103042"/>
                  </a:lnTo>
                  <a:lnTo>
                    <a:pt x="85108" y="101248"/>
                  </a:lnTo>
                  <a:lnTo>
                    <a:pt x="85108" y="106750"/>
                  </a:lnTo>
                  <a:lnTo>
                    <a:pt x="77114" y="106750"/>
                  </a:lnTo>
                  <a:lnTo>
                    <a:pt x="77114" y="98756"/>
                  </a:lnTo>
                  <a:lnTo>
                    <a:pt x="83041" y="98756"/>
                  </a:lnTo>
                  <a:lnTo>
                    <a:pt x="81765" y="97236"/>
                  </a:lnTo>
                  <a:lnTo>
                    <a:pt x="77114" y="97236"/>
                  </a:lnTo>
                  <a:lnTo>
                    <a:pt x="77114" y="91704"/>
                  </a:lnTo>
                  <a:lnTo>
                    <a:pt x="75594" y="89911"/>
                  </a:lnTo>
                  <a:lnTo>
                    <a:pt x="75594" y="97236"/>
                  </a:lnTo>
                  <a:lnTo>
                    <a:pt x="67570" y="97236"/>
                  </a:lnTo>
                  <a:lnTo>
                    <a:pt x="67570" y="89272"/>
                  </a:lnTo>
                  <a:lnTo>
                    <a:pt x="75047" y="89272"/>
                  </a:lnTo>
                  <a:lnTo>
                    <a:pt x="73771" y="87753"/>
                  </a:lnTo>
                  <a:lnTo>
                    <a:pt x="67570" y="87753"/>
                  </a:lnTo>
                  <a:lnTo>
                    <a:pt x="67570" y="80367"/>
                  </a:lnTo>
                  <a:lnTo>
                    <a:pt x="65746" y="78209"/>
                  </a:lnTo>
                  <a:lnTo>
                    <a:pt x="58056" y="78209"/>
                  </a:lnTo>
                  <a:lnTo>
                    <a:pt x="58056" y="70245"/>
                  </a:lnTo>
                  <a:lnTo>
                    <a:pt x="59029" y="70245"/>
                  </a:lnTo>
                  <a:lnTo>
                    <a:pt x="56536" y="67236"/>
                  </a:lnTo>
                  <a:lnTo>
                    <a:pt x="56536" y="68725"/>
                  </a:lnTo>
                  <a:lnTo>
                    <a:pt x="48512" y="68725"/>
                  </a:lnTo>
                  <a:lnTo>
                    <a:pt x="48512" y="60731"/>
                  </a:lnTo>
                  <a:lnTo>
                    <a:pt x="51035" y="60731"/>
                  </a:lnTo>
                  <a:lnTo>
                    <a:pt x="49758" y="59211"/>
                  </a:lnTo>
                  <a:lnTo>
                    <a:pt x="48512" y="59211"/>
                  </a:lnTo>
                  <a:lnTo>
                    <a:pt x="48512" y="57722"/>
                  </a:lnTo>
                  <a:lnTo>
                    <a:pt x="46992" y="55929"/>
                  </a:lnTo>
                  <a:lnTo>
                    <a:pt x="46992" y="59211"/>
                  </a:lnTo>
                  <a:lnTo>
                    <a:pt x="38998" y="59211"/>
                  </a:lnTo>
                  <a:lnTo>
                    <a:pt x="38998" y="51187"/>
                  </a:lnTo>
                  <a:lnTo>
                    <a:pt x="43040" y="51187"/>
                  </a:lnTo>
                  <a:lnTo>
                    <a:pt x="41764" y="49667"/>
                  </a:lnTo>
                  <a:lnTo>
                    <a:pt x="38998" y="49667"/>
                  </a:lnTo>
                  <a:lnTo>
                    <a:pt x="38998" y="46354"/>
                  </a:lnTo>
                  <a:lnTo>
                    <a:pt x="37478" y="44561"/>
                  </a:lnTo>
                  <a:lnTo>
                    <a:pt x="37478" y="49667"/>
                  </a:lnTo>
                  <a:lnTo>
                    <a:pt x="29454" y="49667"/>
                  </a:lnTo>
                  <a:lnTo>
                    <a:pt x="29454" y="41673"/>
                  </a:lnTo>
                  <a:lnTo>
                    <a:pt x="35046" y="41673"/>
                  </a:lnTo>
                  <a:lnTo>
                    <a:pt x="33770" y="40153"/>
                  </a:lnTo>
                  <a:lnTo>
                    <a:pt x="29454" y="40153"/>
                  </a:lnTo>
                  <a:lnTo>
                    <a:pt x="29454" y="35016"/>
                  </a:lnTo>
                  <a:lnTo>
                    <a:pt x="27934" y="33223"/>
                  </a:lnTo>
                  <a:lnTo>
                    <a:pt x="27934" y="40153"/>
                  </a:lnTo>
                  <a:lnTo>
                    <a:pt x="19940" y="40153"/>
                  </a:lnTo>
                  <a:lnTo>
                    <a:pt x="19940" y="32129"/>
                  </a:lnTo>
                  <a:lnTo>
                    <a:pt x="27052" y="32129"/>
                  </a:lnTo>
                  <a:lnTo>
                    <a:pt x="25776" y="30609"/>
                  </a:lnTo>
                  <a:lnTo>
                    <a:pt x="19940" y="30609"/>
                  </a:lnTo>
                  <a:lnTo>
                    <a:pt x="19940" y="23679"/>
                  </a:lnTo>
                  <a:lnTo>
                    <a:pt x="17782" y="21126"/>
                  </a:lnTo>
                  <a:lnTo>
                    <a:pt x="10395" y="21126"/>
                  </a:lnTo>
                  <a:lnTo>
                    <a:pt x="10395" y="13101"/>
                  </a:lnTo>
                  <a:lnTo>
                    <a:pt x="11034" y="13101"/>
                  </a:lnTo>
                  <a:lnTo>
                    <a:pt x="8876" y="10518"/>
                  </a:lnTo>
                  <a:lnTo>
                    <a:pt x="8876" y="11581"/>
                  </a:lnTo>
                  <a:lnTo>
                    <a:pt x="851" y="11581"/>
                  </a:lnTo>
                  <a:lnTo>
                    <a:pt x="851" y="3587"/>
                  </a:lnTo>
                  <a:lnTo>
                    <a:pt x="3040" y="3587"/>
                  </a:lnTo>
                  <a:lnTo>
                    <a:pt x="1763" y="2068"/>
                  </a:lnTo>
                  <a:lnTo>
                    <a:pt x="851" y="2068"/>
                  </a:lnTo>
                  <a:lnTo>
                    <a:pt x="851" y="1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6" name="Google Shape;3386;p22"/>
          <p:cNvGrpSpPr/>
          <p:nvPr/>
        </p:nvGrpSpPr>
        <p:grpSpPr>
          <a:xfrm rot="1768788">
            <a:off x="8180272" y="894012"/>
            <a:ext cx="475246" cy="465386"/>
            <a:chOff x="-62325" y="1983225"/>
            <a:chExt cx="475262" cy="465401"/>
          </a:xfrm>
        </p:grpSpPr>
        <p:sp>
          <p:nvSpPr>
            <p:cNvPr id="3387" name="Google Shape;3387;p22"/>
            <p:cNvSpPr/>
            <p:nvPr/>
          </p:nvSpPr>
          <p:spPr>
            <a:xfrm>
              <a:off x="-3400" y="2032325"/>
              <a:ext cx="416337" cy="416301"/>
            </a:xfrm>
            <a:custGeom>
              <a:avLst/>
              <a:gdLst/>
              <a:ahLst/>
              <a:cxnLst/>
              <a:rect l="l" t="t" r="r" b="b"/>
              <a:pathLst>
                <a:path w="11667" h="11666" extrusionOk="0">
                  <a:moveTo>
                    <a:pt x="1024" y="0"/>
                  </a:moveTo>
                  <a:cubicBezTo>
                    <a:pt x="455" y="0"/>
                    <a:pt x="1" y="455"/>
                    <a:pt x="1" y="1023"/>
                  </a:cubicBezTo>
                  <a:lnTo>
                    <a:pt x="1" y="10642"/>
                  </a:lnTo>
                  <a:cubicBezTo>
                    <a:pt x="1" y="11211"/>
                    <a:pt x="455" y="11666"/>
                    <a:pt x="1024" y="11666"/>
                  </a:cubicBezTo>
                  <a:lnTo>
                    <a:pt x="10643" y="11666"/>
                  </a:lnTo>
                  <a:cubicBezTo>
                    <a:pt x="11211" y="11666"/>
                    <a:pt x="11666" y="11211"/>
                    <a:pt x="11666" y="10642"/>
                  </a:cubicBezTo>
                  <a:lnTo>
                    <a:pt x="11666" y="1023"/>
                  </a:lnTo>
                  <a:cubicBezTo>
                    <a:pt x="11666" y="455"/>
                    <a:pt x="11211" y="0"/>
                    <a:pt x="10643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22"/>
            <p:cNvSpPr/>
            <p:nvPr/>
          </p:nvSpPr>
          <p:spPr>
            <a:xfrm>
              <a:off x="-62325" y="1983225"/>
              <a:ext cx="416337" cy="416301"/>
            </a:xfrm>
            <a:custGeom>
              <a:avLst/>
              <a:gdLst/>
              <a:ahLst/>
              <a:cxnLst/>
              <a:rect l="l" t="t" r="r" b="b"/>
              <a:pathLst>
                <a:path w="11667" h="11666" extrusionOk="0">
                  <a:moveTo>
                    <a:pt x="1024" y="0"/>
                  </a:moveTo>
                  <a:cubicBezTo>
                    <a:pt x="455" y="0"/>
                    <a:pt x="1" y="455"/>
                    <a:pt x="1" y="1023"/>
                  </a:cubicBezTo>
                  <a:lnTo>
                    <a:pt x="1" y="10642"/>
                  </a:lnTo>
                  <a:cubicBezTo>
                    <a:pt x="1" y="11211"/>
                    <a:pt x="455" y="11666"/>
                    <a:pt x="1024" y="11666"/>
                  </a:cubicBezTo>
                  <a:lnTo>
                    <a:pt x="10643" y="11666"/>
                  </a:lnTo>
                  <a:cubicBezTo>
                    <a:pt x="11211" y="11666"/>
                    <a:pt x="11666" y="11211"/>
                    <a:pt x="11666" y="10642"/>
                  </a:cubicBezTo>
                  <a:lnTo>
                    <a:pt x="11666" y="1023"/>
                  </a:lnTo>
                  <a:cubicBezTo>
                    <a:pt x="11666" y="455"/>
                    <a:pt x="11211" y="0"/>
                    <a:pt x="10643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22"/>
            <p:cNvSpPr/>
            <p:nvPr/>
          </p:nvSpPr>
          <p:spPr>
            <a:xfrm>
              <a:off x="58572" y="2187699"/>
              <a:ext cx="93352" cy="93352"/>
            </a:xfrm>
            <a:custGeom>
              <a:avLst/>
              <a:gdLst/>
              <a:ahLst/>
              <a:cxnLst/>
              <a:rect l="l" t="t" r="r" b="b"/>
              <a:pathLst>
                <a:path w="2616" h="2616" extrusionOk="0">
                  <a:moveTo>
                    <a:pt x="1115" y="2616"/>
                  </a:moveTo>
                  <a:cubicBezTo>
                    <a:pt x="2116" y="2616"/>
                    <a:pt x="2616" y="1411"/>
                    <a:pt x="1911" y="706"/>
                  </a:cubicBezTo>
                  <a:cubicBezTo>
                    <a:pt x="1206" y="1"/>
                    <a:pt x="1" y="501"/>
                    <a:pt x="1" y="1501"/>
                  </a:cubicBezTo>
                  <a:cubicBezTo>
                    <a:pt x="1" y="2115"/>
                    <a:pt x="501" y="2616"/>
                    <a:pt x="1115" y="2616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22"/>
            <p:cNvSpPr/>
            <p:nvPr/>
          </p:nvSpPr>
          <p:spPr>
            <a:xfrm>
              <a:off x="152707" y="2093563"/>
              <a:ext cx="93352" cy="93352"/>
            </a:xfrm>
            <a:custGeom>
              <a:avLst/>
              <a:gdLst/>
              <a:ahLst/>
              <a:cxnLst/>
              <a:rect l="l" t="t" r="r" b="b"/>
              <a:pathLst>
                <a:path w="2616" h="2616" extrusionOk="0">
                  <a:moveTo>
                    <a:pt x="1115" y="2616"/>
                  </a:moveTo>
                  <a:cubicBezTo>
                    <a:pt x="2115" y="2616"/>
                    <a:pt x="2616" y="1411"/>
                    <a:pt x="1911" y="706"/>
                  </a:cubicBezTo>
                  <a:cubicBezTo>
                    <a:pt x="1206" y="1"/>
                    <a:pt x="1" y="501"/>
                    <a:pt x="1" y="1502"/>
                  </a:cubicBezTo>
                  <a:cubicBezTo>
                    <a:pt x="1" y="2116"/>
                    <a:pt x="501" y="2616"/>
                    <a:pt x="1115" y="2616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1" name="Google Shape;3391;p22"/>
          <p:cNvGrpSpPr/>
          <p:nvPr/>
        </p:nvGrpSpPr>
        <p:grpSpPr>
          <a:xfrm>
            <a:off x="586296" y="4363460"/>
            <a:ext cx="385224" cy="378820"/>
            <a:chOff x="471070" y="534409"/>
            <a:chExt cx="517984" cy="509372"/>
          </a:xfrm>
        </p:grpSpPr>
        <p:sp>
          <p:nvSpPr>
            <p:cNvPr id="3392" name="Google Shape;3392;p22"/>
            <p:cNvSpPr/>
            <p:nvPr/>
          </p:nvSpPr>
          <p:spPr>
            <a:xfrm>
              <a:off x="471070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22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4" name="Google Shape;3394;p22"/>
          <p:cNvGrpSpPr/>
          <p:nvPr/>
        </p:nvGrpSpPr>
        <p:grpSpPr>
          <a:xfrm>
            <a:off x="-364525" y="1596431"/>
            <a:ext cx="950832" cy="274406"/>
            <a:chOff x="4541338" y="271625"/>
            <a:chExt cx="1169679" cy="337564"/>
          </a:xfrm>
        </p:grpSpPr>
        <p:sp>
          <p:nvSpPr>
            <p:cNvPr id="3395" name="Google Shape;3395;p22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22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7" name="Google Shape;3397;p22"/>
          <p:cNvGrpSpPr/>
          <p:nvPr/>
        </p:nvGrpSpPr>
        <p:grpSpPr>
          <a:xfrm>
            <a:off x="3427059" y="4110323"/>
            <a:ext cx="636293" cy="631963"/>
            <a:chOff x="8468159" y="1464623"/>
            <a:chExt cx="636293" cy="631963"/>
          </a:xfrm>
        </p:grpSpPr>
        <p:grpSp>
          <p:nvGrpSpPr>
            <p:cNvPr id="3398" name="Google Shape;3398;p22"/>
            <p:cNvGrpSpPr/>
            <p:nvPr/>
          </p:nvGrpSpPr>
          <p:grpSpPr>
            <a:xfrm>
              <a:off x="8533623" y="1525757"/>
              <a:ext cx="570829" cy="570829"/>
              <a:chOff x="5681300" y="2527788"/>
              <a:chExt cx="805800" cy="805800"/>
            </a:xfrm>
          </p:grpSpPr>
          <p:sp>
            <p:nvSpPr>
              <p:cNvPr id="3399" name="Google Shape;3399;p22"/>
              <p:cNvSpPr/>
              <p:nvPr/>
            </p:nvSpPr>
            <p:spPr>
              <a:xfrm>
                <a:off x="5681300" y="2527788"/>
                <a:ext cx="805800" cy="805800"/>
              </a:xfrm>
              <a:prstGeom prst="ellipse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22"/>
              <p:cNvSpPr/>
              <p:nvPr/>
            </p:nvSpPr>
            <p:spPr>
              <a:xfrm>
                <a:off x="5681300" y="2527788"/>
                <a:ext cx="805800" cy="805800"/>
              </a:xfrm>
              <a:prstGeom prst="pie">
                <a:avLst>
                  <a:gd name="adj1" fmla="val 0"/>
                  <a:gd name="adj2" fmla="val 16200000"/>
                </a:avLst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01" name="Google Shape;3401;p22"/>
            <p:cNvGrpSpPr/>
            <p:nvPr/>
          </p:nvGrpSpPr>
          <p:grpSpPr>
            <a:xfrm>
              <a:off x="8468159" y="1464623"/>
              <a:ext cx="570829" cy="570829"/>
              <a:chOff x="5681300" y="2527788"/>
              <a:chExt cx="805800" cy="805800"/>
            </a:xfrm>
          </p:grpSpPr>
          <p:sp>
            <p:nvSpPr>
              <p:cNvPr id="3402" name="Google Shape;3402;p22"/>
              <p:cNvSpPr/>
              <p:nvPr/>
            </p:nvSpPr>
            <p:spPr>
              <a:xfrm>
                <a:off x="5681300" y="2527788"/>
                <a:ext cx="805800" cy="805800"/>
              </a:xfrm>
              <a:prstGeom prst="ellipse">
                <a:avLst/>
              </a:prstGeom>
              <a:solidFill>
                <a:schemeClr val="l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22"/>
              <p:cNvSpPr/>
              <p:nvPr/>
            </p:nvSpPr>
            <p:spPr>
              <a:xfrm>
                <a:off x="5681300" y="2527788"/>
                <a:ext cx="805800" cy="805800"/>
              </a:xfrm>
              <a:prstGeom prst="pie">
                <a:avLst>
                  <a:gd name="adj1" fmla="val 8194380"/>
                  <a:gd name="adj2" fmla="val 16200000"/>
                </a:avLst>
              </a:prstGeom>
              <a:solidFill>
                <a:schemeClr val="accen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04" name="Google Shape;3404;p22"/>
          <p:cNvGrpSpPr/>
          <p:nvPr/>
        </p:nvGrpSpPr>
        <p:grpSpPr>
          <a:xfrm flipH="1">
            <a:off x="-123900" y="-161926"/>
            <a:ext cx="2458888" cy="969114"/>
            <a:chOff x="7132400" y="-50625"/>
            <a:chExt cx="2688778" cy="1059721"/>
          </a:xfrm>
        </p:grpSpPr>
        <p:sp>
          <p:nvSpPr>
            <p:cNvPr id="3405" name="Google Shape;3405;p22"/>
            <p:cNvSpPr/>
            <p:nvPr/>
          </p:nvSpPr>
          <p:spPr>
            <a:xfrm flipH="1">
              <a:off x="7132400" y="-50625"/>
              <a:ext cx="2688778" cy="1059721"/>
            </a:xfrm>
            <a:custGeom>
              <a:avLst/>
              <a:gdLst/>
              <a:ahLst/>
              <a:cxnLst/>
              <a:rect l="l" t="t" r="r" b="b"/>
              <a:pathLst>
                <a:path w="89395" h="35233" extrusionOk="0">
                  <a:moveTo>
                    <a:pt x="1" y="0"/>
                  </a:moveTo>
                  <a:lnTo>
                    <a:pt x="1" y="32676"/>
                  </a:lnTo>
                  <a:cubicBezTo>
                    <a:pt x="5624" y="34424"/>
                    <a:pt x="10455" y="35232"/>
                    <a:pt x="14695" y="35232"/>
                  </a:cubicBezTo>
                  <a:cubicBezTo>
                    <a:pt x="26453" y="35232"/>
                    <a:pt x="33670" y="29013"/>
                    <a:pt x="40640" y="19362"/>
                  </a:cubicBezTo>
                  <a:cubicBezTo>
                    <a:pt x="44140" y="14526"/>
                    <a:pt x="48561" y="13369"/>
                    <a:pt x="53442" y="13369"/>
                  </a:cubicBezTo>
                  <a:cubicBezTo>
                    <a:pt x="57927" y="13369"/>
                    <a:pt x="62800" y="14346"/>
                    <a:pt x="67703" y="14346"/>
                  </a:cubicBezTo>
                  <a:cubicBezTo>
                    <a:pt x="75307" y="14346"/>
                    <a:pt x="82983" y="11995"/>
                    <a:pt x="8939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22"/>
            <p:cNvSpPr/>
            <p:nvPr/>
          </p:nvSpPr>
          <p:spPr>
            <a:xfrm flipH="1">
              <a:off x="9013882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5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22"/>
            <p:cNvSpPr/>
            <p:nvPr/>
          </p:nvSpPr>
          <p:spPr>
            <a:xfrm flipH="1">
              <a:off x="8906026" y="1528"/>
              <a:ext cx="119769" cy="6581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4" y="263"/>
                    <a:pt x="15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429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22"/>
            <p:cNvSpPr/>
            <p:nvPr/>
          </p:nvSpPr>
          <p:spPr>
            <a:xfrm flipH="1">
              <a:off x="8906026" y="572899"/>
              <a:ext cx="119769" cy="6581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2"/>
                    <a:pt x="790" y="1853"/>
                  </a:cubicBezTo>
                  <a:cubicBezTo>
                    <a:pt x="1398" y="2096"/>
                    <a:pt x="2067" y="2188"/>
                    <a:pt x="2705" y="2188"/>
                  </a:cubicBezTo>
                  <a:cubicBezTo>
                    <a:pt x="3982" y="2188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30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22"/>
            <p:cNvSpPr/>
            <p:nvPr/>
          </p:nvSpPr>
          <p:spPr>
            <a:xfrm flipH="1">
              <a:off x="8860069" y="380798"/>
              <a:ext cx="84939" cy="117272"/>
            </a:xfrm>
            <a:custGeom>
              <a:avLst/>
              <a:gdLst/>
              <a:ahLst/>
              <a:cxnLst/>
              <a:rect l="l" t="t" r="r" b="b"/>
              <a:pathLst>
                <a:path w="2824" h="3899" extrusionOk="0">
                  <a:moveTo>
                    <a:pt x="1659" y="0"/>
                  </a:moveTo>
                  <a:cubicBezTo>
                    <a:pt x="1282" y="0"/>
                    <a:pt x="912" y="203"/>
                    <a:pt x="779" y="672"/>
                  </a:cubicBezTo>
                  <a:cubicBezTo>
                    <a:pt x="597" y="1371"/>
                    <a:pt x="414" y="2040"/>
                    <a:pt x="202" y="2739"/>
                  </a:cubicBezTo>
                  <a:cubicBezTo>
                    <a:pt x="0" y="3434"/>
                    <a:pt x="582" y="3899"/>
                    <a:pt x="1149" y="3899"/>
                  </a:cubicBezTo>
                  <a:cubicBezTo>
                    <a:pt x="1524" y="3899"/>
                    <a:pt x="1893" y="3696"/>
                    <a:pt x="2025" y="3225"/>
                  </a:cubicBezTo>
                  <a:cubicBezTo>
                    <a:pt x="2238" y="2556"/>
                    <a:pt x="2421" y="1857"/>
                    <a:pt x="2603" y="1188"/>
                  </a:cubicBezTo>
                  <a:cubicBezTo>
                    <a:pt x="2823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22"/>
            <p:cNvSpPr/>
            <p:nvPr/>
          </p:nvSpPr>
          <p:spPr>
            <a:xfrm flipH="1">
              <a:off x="8774409" y="219586"/>
              <a:ext cx="113873" cy="60967"/>
            </a:xfrm>
            <a:custGeom>
              <a:avLst/>
              <a:gdLst/>
              <a:ahLst/>
              <a:cxnLst/>
              <a:rect l="l" t="t" r="r" b="b"/>
              <a:pathLst>
                <a:path w="3786" h="2027" extrusionOk="0">
                  <a:moveTo>
                    <a:pt x="2172" y="1"/>
                  </a:moveTo>
                  <a:cubicBezTo>
                    <a:pt x="1697" y="1"/>
                    <a:pt x="1222" y="62"/>
                    <a:pt x="747" y="165"/>
                  </a:cubicBezTo>
                  <a:cubicBezTo>
                    <a:pt x="352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8" y="2026"/>
                    <a:pt x="1146" y="2014"/>
                    <a:pt x="1234" y="1989"/>
                  </a:cubicBezTo>
                  <a:cubicBezTo>
                    <a:pt x="1587" y="1930"/>
                    <a:pt x="1940" y="1897"/>
                    <a:pt x="2285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1" y="1929"/>
                    <a:pt x="2877" y="1930"/>
                    <a:pt x="2894" y="1930"/>
                  </a:cubicBezTo>
                  <a:cubicBezTo>
                    <a:pt x="3388" y="1930"/>
                    <a:pt x="3786" y="1486"/>
                    <a:pt x="3757" y="986"/>
                  </a:cubicBezTo>
                  <a:cubicBezTo>
                    <a:pt x="3786" y="486"/>
                    <a:pt x="3388" y="42"/>
                    <a:pt x="2894" y="42"/>
                  </a:cubicBezTo>
                  <a:cubicBezTo>
                    <a:pt x="2877" y="42"/>
                    <a:pt x="2861" y="43"/>
                    <a:pt x="2845" y="44"/>
                  </a:cubicBezTo>
                  <a:cubicBezTo>
                    <a:pt x="2621" y="15"/>
                    <a:pt x="2396" y="1"/>
                    <a:pt x="217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22"/>
            <p:cNvSpPr/>
            <p:nvPr/>
          </p:nvSpPr>
          <p:spPr>
            <a:xfrm flipH="1">
              <a:off x="8745115" y="343142"/>
              <a:ext cx="86864" cy="65990"/>
            </a:xfrm>
            <a:custGeom>
              <a:avLst/>
              <a:gdLst/>
              <a:ahLst/>
              <a:cxnLst/>
              <a:rect l="l" t="t" r="r" b="b"/>
              <a:pathLst>
                <a:path w="2888" h="2194" extrusionOk="0">
                  <a:moveTo>
                    <a:pt x="1038" y="0"/>
                  </a:moveTo>
                  <a:cubicBezTo>
                    <a:pt x="622" y="0"/>
                    <a:pt x="252" y="282"/>
                    <a:pt x="152" y="708"/>
                  </a:cubicBezTo>
                  <a:cubicBezTo>
                    <a:pt x="0" y="1194"/>
                    <a:pt x="304" y="1711"/>
                    <a:pt x="790" y="1863"/>
                  </a:cubicBezTo>
                  <a:cubicBezTo>
                    <a:pt x="1064" y="1954"/>
                    <a:pt x="1307" y="2076"/>
                    <a:pt x="1581" y="2167"/>
                  </a:cubicBezTo>
                  <a:cubicBezTo>
                    <a:pt x="1658" y="2185"/>
                    <a:pt x="1735" y="2194"/>
                    <a:pt x="1811" y="2194"/>
                  </a:cubicBezTo>
                  <a:cubicBezTo>
                    <a:pt x="2243" y="2194"/>
                    <a:pt x="2637" y="1912"/>
                    <a:pt x="2766" y="1498"/>
                  </a:cubicBezTo>
                  <a:cubicBezTo>
                    <a:pt x="2888" y="981"/>
                    <a:pt x="2584" y="465"/>
                    <a:pt x="2097" y="343"/>
                  </a:cubicBezTo>
                  <a:cubicBezTo>
                    <a:pt x="1824" y="252"/>
                    <a:pt x="1581" y="130"/>
                    <a:pt x="1307" y="39"/>
                  </a:cubicBezTo>
                  <a:cubicBezTo>
                    <a:pt x="1217" y="13"/>
                    <a:pt x="1126" y="0"/>
                    <a:pt x="103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22"/>
            <p:cNvSpPr/>
            <p:nvPr/>
          </p:nvSpPr>
          <p:spPr>
            <a:xfrm flipH="1">
              <a:off x="8605228" y="-50625"/>
              <a:ext cx="56726" cy="45507"/>
            </a:xfrm>
            <a:custGeom>
              <a:avLst/>
              <a:gdLst/>
              <a:ahLst/>
              <a:cxnLst/>
              <a:rect l="l" t="t" r="r" b="b"/>
              <a:pathLst>
                <a:path w="188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2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22"/>
            <p:cNvSpPr/>
            <p:nvPr/>
          </p:nvSpPr>
          <p:spPr>
            <a:xfrm flipH="1">
              <a:off x="8999565" y="467811"/>
              <a:ext cx="117693" cy="72487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1" y="969"/>
                    <a:pt x="701" y="1669"/>
                  </a:cubicBezTo>
                  <a:cubicBezTo>
                    <a:pt x="1157" y="2034"/>
                    <a:pt x="1704" y="2277"/>
                    <a:pt x="2281" y="2368"/>
                  </a:cubicBezTo>
                  <a:cubicBezTo>
                    <a:pt x="2385" y="2396"/>
                    <a:pt x="2484" y="2409"/>
                    <a:pt x="2576" y="2409"/>
                  </a:cubicBezTo>
                  <a:cubicBezTo>
                    <a:pt x="3597" y="2409"/>
                    <a:pt x="3912" y="851"/>
                    <a:pt x="2798" y="545"/>
                  </a:cubicBezTo>
                  <a:cubicBezTo>
                    <a:pt x="2616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7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22"/>
            <p:cNvSpPr/>
            <p:nvPr/>
          </p:nvSpPr>
          <p:spPr>
            <a:xfrm flipH="1">
              <a:off x="8922478" y="202472"/>
              <a:ext cx="127138" cy="1415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70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6" y="4506"/>
                    <a:pt x="2038" y="4048"/>
                  </a:cubicBezTo>
                  <a:cubicBezTo>
                    <a:pt x="2099" y="3804"/>
                    <a:pt x="2221" y="3561"/>
                    <a:pt x="2373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4" y="339"/>
                    <a:pt x="3923" y="278"/>
                  </a:cubicBezTo>
                  <a:cubicBezTo>
                    <a:pt x="3892" y="248"/>
                    <a:pt x="3832" y="218"/>
                    <a:pt x="3801" y="187"/>
                  </a:cubicBezTo>
                  <a:cubicBezTo>
                    <a:pt x="3680" y="96"/>
                    <a:pt x="3558" y="66"/>
                    <a:pt x="3437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22"/>
            <p:cNvSpPr/>
            <p:nvPr/>
          </p:nvSpPr>
          <p:spPr>
            <a:xfrm flipH="1">
              <a:off x="9034905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0" y="1863"/>
                  </a:cubicBezTo>
                  <a:cubicBezTo>
                    <a:pt x="1611" y="2198"/>
                    <a:pt x="2492" y="2411"/>
                    <a:pt x="3404" y="2471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22"/>
            <p:cNvSpPr/>
            <p:nvPr/>
          </p:nvSpPr>
          <p:spPr>
            <a:xfrm flipH="1">
              <a:off x="7779706" y="202472"/>
              <a:ext cx="126777" cy="1415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8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1" y="4245"/>
                    <a:pt x="583" y="4706"/>
                    <a:pt x="1151" y="4706"/>
                  </a:cubicBezTo>
                  <a:cubicBezTo>
                    <a:pt x="1526" y="4706"/>
                    <a:pt x="1893" y="4506"/>
                    <a:pt x="2026" y="4048"/>
                  </a:cubicBezTo>
                  <a:cubicBezTo>
                    <a:pt x="2087" y="3804"/>
                    <a:pt x="2208" y="3561"/>
                    <a:pt x="2360" y="3348"/>
                  </a:cubicBezTo>
                  <a:cubicBezTo>
                    <a:pt x="2786" y="2710"/>
                    <a:pt x="3455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4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50" y="218"/>
                    <a:pt x="3789" y="157"/>
                  </a:cubicBezTo>
                  <a:cubicBezTo>
                    <a:pt x="3698" y="96"/>
                    <a:pt x="3576" y="66"/>
                    <a:pt x="3455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22"/>
            <p:cNvSpPr/>
            <p:nvPr/>
          </p:nvSpPr>
          <p:spPr>
            <a:xfrm flipH="1">
              <a:off x="7871140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22"/>
            <p:cNvSpPr/>
            <p:nvPr/>
          </p:nvSpPr>
          <p:spPr>
            <a:xfrm flipH="1">
              <a:off x="7629773" y="79187"/>
              <a:ext cx="111557" cy="109572"/>
            </a:xfrm>
            <a:custGeom>
              <a:avLst/>
              <a:gdLst/>
              <a:ahLst/>
              <a:cxnLst/>
              <a:rect l="l" t="t" r="r" b="b"/>
              <a:pathLst>
                <a:path w="3709" h="3643" extrusionOk="0">
                  <a:moveTo>
                    <a:pt x="2432" y="1"/>
                  </a:moveTo>
                  <a:cubicBezTo>
                    <a:pt x="1641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7" y="3192"/>
                  </a:cubicBezTo>
                  <a:cubicBezTo>
                    <a:pt x="732" y="3480"/>
                    <a:pt x="1042" y="3642"/>
                    <a:pt x="1365" y="3642"/>
                  </a:cubicBezTo>
                  <a:cubicBezTo>
                    <a:pt x="1519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59"/>
                    <a:pt x="2067" y="1976"/>
                    <a:pt x="2128" y="1885"/>
                  </a:cubicBezTo>
                  <a:cubicBezTo>
                    <a:pt x="2151" y="1870"/>
                    <a:pt x="2177" y="1864"/>
                    <a:pt x="2205" y="1864"/>
                  </a:cubicBezTo>
                  <a:cubicBezTo>
                    <a:pt x="2289" y="1864"/>
                    <a:pt x="2386" y="1915"/>
                    <a:pt x="2432" y="1915"/>
                  </a:cubicBezTo>
                  <a:cubicBezTo>
                    <a:pt x="3708" y="1915"/>
                    <a:pt x="3708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22"/>
            <p:cNvSpPr/>
            <p:nvPr/>
          </p:nvSpPr>
          <p:spPr>
            <a:xfrm flipH="1">
              <a:off x="8211219" y="70946"/>
              <a:ext cx="110655" cy="109572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1"/>
                  </a:moveTo>
                  <a:cubicBezTo>
                    <a:pt x="1612" y="1"/>
                    <a:pt x="852" y="366"/>
                    <a:pt x="396" y="1034"/>
                  </a:cubicBezTo>
                  <a:cubicBezTo>
                    <a:pt x="1" y="1703"/>
                    <a:pt x="31" y="2554"/>
                    <a:pt x="518" y="3192"/>
                  </a:cubicBezTo>
                  <a:cubicBezTo>
                    <a:pt x="703" y="3480"/>
                    <a:pt x="1026" y="3643"/>
                    <a:pt x="1358" y="3643"/>
                  </a:cubicBezTo>
                  <a:cubicBezTo>
                    <a:pt x="1517" y="3643"/>
                    <a:pt x="1677" y="3606"/>
                    <a:pt x="1825" y="3527"/>
                  </a:cubicBezTo>
                  <a:cubicBezTo>
                    <a:pt x="2280" y="3253"/>
                    <a:pt x="2432" y="2676"/>
                    <a:pt x="2159" y="2220"/>
                  </a:cubicBezTo>
                  <a:cubicBezTo>
                    <a:pt x="2129" y="2159"/>
                    <a:pt x="2037" y="1977"/>
                    <a:pt x="2129" y="1916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6"/>
                    <a:pt x="2432" y="1916"/>
                  </a:cubicBezTo>
                  <a:cubicBezTo>
                    <a:pt x="3679" y="1916"/>
                    <a:pt x="367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22"/>
            <p:cNvSpPr/>
            <p:nvPr/>
          </p:nvSpPr>
          <p:spPr>
            <a:xfrm flipH="1">
              <a:off x="8786260" y="74615"/>
              <a:ext cx="111557" cy="110174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1" y="1703"/>
                    <a:pt x="61" y="2554"/>
                    <a:pt x="548" y="3192"/>
                  </a:cubicBezTo>
                  <a:cubicBezTo>
                    <a:pt x="709" y="3494"/>
                    <a:pt x="1016" y="3663"/>
                    <a:pt x="1338" y="3663"/>
                  </a:cubicBezTo>
                  <a:cubicBezTo>
                    <a:pt x="1502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3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22"/>
            <p:cNvSpPr/>
            <p:nvPr/>
          </p:nvSpPr>
          <p:spPr>
            <a:xfrm flipH="1">
              <a:off x="9373180" y="74615"/>
              <a:ext cx="111557" cy="110174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8" y="3192"/>
                  </a:cubicBezTo>
                  <a:cubicBezTo>
                    <a:pt x="729" y="3494"/>
                    <a:pt x="1030" y="3663"/>
                    <a:pt x="1345" y="3663"/>
                  </a:cubicBezTo>
                  <a:cubicBezTo>
                    <a:pt x="1506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6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22"/>
            <p:cNvSpPr/>
            <p:nvPr/>
          </p:nvSpPr>
          <p:spPr>
            <a:xfrm flipH="1">
              <a:off x="8798140" y="642347"/>
              <a:ext cx="110655" cy="109572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2" y="0"/>
                    <a:pt x="852" y="365"/>
                    <a:pt x="396" y="1034"/>
                  </a:cubicBezTo>
                  <a:cubicBezTo>
                    <a:pt x="1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8" y="3642"/>
                  </a:cubicBezTo>
                  <a:cubicBezTo>
                    <a:pt x="1516" y="3642"/>
                    <a:pt x="1677" y="3605"/>
                    <a:pt x="1825" y="3526"/>
                  </a:cubicBezTo>
                  <a:cubicBezTo>
                    <a:pt x="2280" y="3253"/>
                    <a:pt x="2432" y="2675"/>
                    <a:pt x="2159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5"/>
                    <a:pt x="2432" y="1915"/>
                  </a:cubicBezTo>
                  <a:cubicBezTo>
                    <a:pt x="3679" y="1915"/>
                    <a:pt x="3679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22"/>
            <p:cNvSpPr/>
            <p:nvPr/>
          </p:nvSpPr>
          <p:spPr>
            <a:xfrm flipH="1">
              <a:off x="9346653" y="642347"/>
              <a:ext cx="110655" cy="109572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1" y="0"/>
                    <a:pt x="851" y="365"/>
                    <a:pt x="395" y="1034"/>
                  </a:cubicBezTo>
                  <a:cubicBezTo>
                    <a:pt x="0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7" y="3642"/>
                  </a:cubicBezTo>
                  <a:cubicBezTo>
                    <a:pt x="1516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58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8" y="1885"/>
                    <a:pt x="2192" y="1875"/>
                    <a:pt x="2227" y="1875"/>
                  </a:cubicBezTo>
                  <a:cubicBezTo>
                    <a:pt x="2297" y="1875"/>
                    <a:pt x="2371" y="1915"/>
                    <a:pt x="2432" y="1915"/>
                  </a:cubicBezTo>
                  <a:cubicBezTo>
                    <a:pt x="3678" y="1915"/>
                    <a:pt x="3678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22"/>
            <p:cNvSpPr/>
            <p:nvPr/>
          </p:nvSpPr>
          <p:spPr>
            <a:xfrm flipH="1">
              <a:off x="7763254" y="1528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22"/>
            <p:cNvSpPr/>
            <p:nvPr/>
          </p:nvSpPr>
          <p:spPr>
            <a:xfrm flipH="1">
              <a:off x="7892163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22"/>
            <p:cNvSpPr/>
            <p:nvPr/>
          </p:nvSpPr>
          <p:spPr>
            <a:xfrm flipH="1">
              <a:off x="8205716" y="-50625"/>
              <a:ext cx="49417" cy="14437"/>
            </a:xfrm>
            <a:custGeom>
              <a:avLst/>
              <a:gdLst/>
              <a:ahLst/>
              <a:cxnLst/>
              <a:rect l="l" t="t" r="r" b="b"/>
              <a:pathLst>
                <a:path w="1643" h="480" extrusionOk="0">
                  <a:moveTo>
                    <a:pt x="1" y="0"/>
                  </a:moveTo>
                  <a:cubicBezTo>
                    <a:pt x="177" y="302"/>
                    <a:pt x="499" y="480"/>
                    <a:pt x="847" y="480"/>
                  </a:cubicBezTo>
                  <a:cubicBezTo>
                    <a:pt x="919" y="480"/>
                    <a:pt x="992" y="472"/>
                    <a:pt x="1065" y="456"/>
                  </a:cubicBezTo>
                  <a:cubicBezTo>
                    <a:pt x="1308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22"/>
            <p:cNvSpPr/>
            <p:nvPr/>
          </p:nvSpPr>
          <p:spPr>
            <a:xfrm flipH="1">
              <a:off x="7320762" y="80751"/>
              <a:ext cx="139018" cy="74352"/>
            </a:xfrm>
            <a:custGeom>
              <a:avLst/>
              <a:gdLst/>
              <a:ahLst/>
              <a:cxnLst/>
              <a:rect l="l" t="t" r="r" b="b"/>
              <a:pathLst>
                <a:path w="4622" h="2472" extrusionOk="0">
                  <a:moveTo>
                    <a:pt x="1037" y="0"/>
                  </a:moveTo>
                  <a:cubicBezTo>
                    <a:pt x="621" y="0"/>
                    <a:pt x="248" y="277"/>
                    <a:pt x="123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5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7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22"/>
            <p:cNvSpPr/>
            <p:nvPr/>
          </p:nvSpPr>
          <p:spPr>
            <a:xfrm flipH="1">
              <a:off x="7414933" y="228970"/>
              <a:ext cx="98775" cy="76968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6" y="2"/>
                    <a:pt x="2311" y="5"/>
                  </a:cubicBezTo>
                  <a:cubicBezTo>
                    <a:pt x="2128" y="5"/>
                    <a:pt x="1946" y="36"/>
                    <a:pt x="1764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9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12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5" y="856"/>
                    <a:pt x="1" y="1525"/>
                    <a:pt x="305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9" y="2407"/>
                    <a:pt x="669" y="2437"/>
                  </a:cubicBezTo>
                  <a:cubicBezTo>
                    <a:pt x="821" y="2528"/>
                    <a:pt x="1004" y="2559"/>
                    <a:pt x="1186" y="2559"/>
                  </a:cubicBezTo>
                  <a:cubicBezTo>
                    <a:pt x="1277" y="2559"/>
                    <a:pt x="1338" y="2528"/>
                    <a:pt x="1399" y="2528"/>
                  </a:cubicBezTo>
                  <a:cubicBezTo>
                    <a:pt x="2007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3" y="765"/>
                  </a:cubicBezTo>
                  <a:cubicBezTo>
                    <a:pt x="3223" y="644"/>
                    <a:pt x="3162" y="522"/>
                    <a:pt x="3101" y="431"/>
                  </a:cubicBezTo>
                  <a:cubicBezTo>
                    <a:pt x="3071" y="370"/>
                    <a:pt x="3010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22"/>
            <p:cNvSpPr/>
            <p:nvPr/>
          </p:nvSpPr>
          <p:spPr>
            <a:xfrm flipH="1">
              <a:off x="7986304" y="228970"/>
              <a:ext cx="98775" cy="76968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5" y="2"/>
                    <a:pt x="2310" y="5"/>
                  </a:cubicBezTo>
                  <a:cubicBezTo>
                    <a:pt x="2128" y="5"/>
                    <a:pt x="1946" y="36"/>
                    <a:pt x="1763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8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09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4" y="856"/>
                    <a:pt x="0" y="1525"/>
                    <a:pt x="304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8" y="2407"/>
                    <a:pt x="669" y="2437"/>
                  </a:cubicBezTo>
                  <a:cubicBezTo>
                    <a:pt x="821" y="2528"/>
                    <a:pt x="1003" y="2559"/>
                    <a:pt x="1186" y="2559"/>
                  </a:cubicBezTo>
                  <a:cubicBezTo>
                    <a:pt x="1277" y="2559"/>
                    <a:pt x="1338" y="2528"/>
                    <a:pt x="1398" y="2528"/>
                  </a:cubicBezTo>
                  <a:cubicBezTo>
                    <a:pt x="2006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2" y="765"/>
                  </a:cubicBezTo>
                  <a:cubicBezTo>
                    <a:pt x="3222" y="644"/>
                    <a:pt x="3161" y="522"/>
                    <a:pt x="3101" y="431"/>
                  </a:cubicBezTo>
                  <a:cubicBezTo>
                    <a:pt x="3070" y="370"/>
                    <a:pt x="3009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22"/>
            <p:cNvSpPr/>
            <p:nvPr/>
          </p:nvSpPr>
          <p:spPr>
            <a:xfrm flipH="1">
              <a:off x="7462486" y="-50625"/>
              <a:ext cx="56696" cy="45507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2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22"/>
            <p:cNvSpPr/>
            <p:nvPr/>
          </p:nvSpPr>
          <p:spPr>
            <a:xfrm flipH="1">
              <a:off x="7299739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4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22"/>
            <p:cNvSpPr/>
            <p:nvPr/>
          </p:nvSpPr>
          <p:spPr>
            <a:xfrm flipH="1">
              <a:off x="7191883" y="1528"/>
              <a:ext cx="119769" cy="6581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398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22"/>
            <p:cNvSpPr/>
            <p:nvPr/>
          </p:nvSpPr>
          <p:spPr>
            <a:xfrm flipH="1">
              <a:off x="7522820" y="102948"/>
              <a:ext cx="86864" cy="127108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5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22"/>
            <p:cNvSpPr/>
            <p:nvPr/>
          </p:nvSpPr>
          <p:spPr>
            <a:xfrm flipH="1">
              <a:off x="8463534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1" y="1863"/>
                  </a:cubicBezTo>
                  <a:cubicBezTo>
                    <a:pt x="1611" y="2198"/>
                    <a:pt x="2493" y="2411"/>
                    <a:pt x="3405" y="2471"/>
                  </a:cubicBezTo>
                  <a:cubicBezTo>
                    <a:pt x="3414" y="2472"/>
                    <a:pt x="3424" y="2472"/>
                    <a:pt x="3434" y="2472"/>
                  </a:cubicBezTo>
                  <a:cubicBezTo>
                    <a:pt x="4620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22"/>
            <p:cNvSpPr/>
            <p:nvPr/>
          </p:nvSpPr>
          <p:spPr>
            <a:xfrm flipH="1">
              <a:off x="8351077" y="202472"/>
              <a:ext cx="126777" cy="1415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7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0" y="4245"/>
                    <a:pt x="583" y="4706"/>
                    <a:pt x="1151" y="4706"/>
                  </a:cubicBezTo>
                  <a:cubicBezTo>
                    <a:pt x="1525" y="4706"/>
                    <a:pt x="1893" y="4506"/>
                    <a:pt x="2026" y="4048"/>
                  </a:cubicBezTo>
                  <a:cubicBezTo>
                    <a:pt x="2086" y="3804"/>
                    <a:pt x="2208" y="3561"/>
                    <a:pt x="2360" y="3348"/>
                  </a:cubicBezTo>
                  <a:cubicBezTo>
                    <a:pt x="2786" y="2710"/>
                    <a:pt x="3454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3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49" y="218"/>
                    <a:pt x="3789" y="157"/>
                  </a:cubicBezTo>
                  <a:cubicBezTo>
                    <a:pt x="3697" y="96"/>
                    <a:pt x="3576" y="66"/>
                    <a:pt x="3454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22"/>
            <p:cNvSpPr/>
            <p:nvPr/>
          </p:nvSpPr>
          <p:spPr>
            <a:xfrm flipH="1">
              <a:off x="8334625" y="1528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2" y="698"/>
                  </a:cubicBezTo>
                  <a:cubicBezTo>
                    <a:pt x="0" y="1215"/>
                    <a:pt x="304" y="1731"/>
                    <a:pt x="791" y="1853"/>
                  </a:cubicBezTo>
                  <a:cubicBezTo>
                    <a:pt x="1399" y="2096"/>
                    <a:pt x="2067" y="2187"/>
                    <a:pt x="2706" y="2187"/>
                  </a:cubicBezTo>
                  <a:cubicBezTo>
                    <a:pt x="3982" y="2187"/>
                    <a:pt x="3982" y="303"/>
                    <a:pt x="2706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22"/>
            <p:cNvSpPr/>
            <p:nvPr/>
          </p:nvSpPr>
          <p:spPr>
            <a:xfrm flipH="1">
              <a:off x="8557706" y="229120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9" y="0"/>
                    <a:pt x="1946" y="61"/>
                    <a:pt x="1794" y="152"/>
                  </a:cubicBezTo>
                  <a:cubicBezTo>
                    <a:pt x="1734" y="183"/>
                    <a:pt x="1673" y="213"/>
                    <a:pt x="1642" y="274"/>
                  </a:cubicBezTo>
                  <a:cubicBezTo>
                    <a:pt x="1582" y="335"/>
                    <a:pt x="1490" y="396"/>
                    <a:pt x="1430" y="456"/>
                  </a:cubicBezTo>
                  <a:cubicBezTo>
                    <a:pt x="1399" y="456"/>
                    <a:pt x="1369" y="487"/>
                    <a:pt x="1338" y="517"/>
                  </a:cubicBezTo>
                  <a:cubicBezTo>
                    <a:pt x="1278" y="547"/>
                    <a:pt x="1186" y="608"/>
                    <a:pt x="1126" y="639"/>
                  </a:cubicBezTo>
                  <a:cubicBezTo>
                    <a:pt x="1034" y="669"/>
                    <a:pt x="974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7" y="2250"/>
                    <a:pt x="518" y="2341"/>
                  </a:cubicBezTo>
                  <a:cubicBezTo>
                    <a:pt x="578" y="2371"/>
                    <a:pt x="609" y="2402"/>
                    <a:pt x="670" y="2432"/>
                  </a:cubicBezTo>
                  <a:cubicBezTo>
                    <a:pt x="822" y="2523"/>
                    <a:pt x="1004" y="2554"/>
                    <a:pt x="1217" y="2554"/>
                  </a:cubicBezTo>
                  <a:cubicBezTo>
                    <a:pt x="1278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80" y="1611"/>
                  </a:cubicBezTo>
                  <a:cubicBezTo>
                    <a:pt x="3193" y="1399"/>
                    <a:pt x="3284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80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22"/>
            <p:cNvSpPr/>
            <p:nvPr/>
          </p:nvSpPr>
          <p:spPr>
            <a:xfrm flipH="1">
              <a:off x="8202136" y="219586"/>
              <a:ext cx="114776" cy="60967"/>
            </a:xfrm>
            <a:custGeom>
              <a:avLst/>
              <a:gdLst/>
              <a:ahLst/>
              <a:cxnLst/>
              <a:rect l="l" t="t" r="r" b="b"/>
              <a:pathLst>
                <a:path w="3816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7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9" y="1930"/>
                    <a:pt x="2897" y="1930"/>
                  </a:cubicBezTo>
                  <a:cubicBezTo>
                    <a:pt x="3419" y="1930"/>
                    <a:pt x="3816" y="1485"/>
                    <a:pt x="3757" y="956"/>
                  </a:cubicBezTo>
                  <a:cubicBezTo>
                    <a:pt x="3786" y="456"/>
                    <a:pt x="3390" y="42"/>
                    <a:pt x="2897" y="42"/>
                  </a:cubicBezTo>
                  <a:cubicBezTo>
                    <a:pt x="2880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22"/>
            <p:cNvSpPr/>
            <p:nvPr/>
          </p:nvSpPr>
          <p:spPr>
            <a:xfrm flipH="1">
              <a:off x="8094191" y="102948"/>
              <a:ext cx="86894" cy="127108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5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1" y="2068"/>
                    <a:pt x="244" y="3223"/>
                    <a:pt x="1186" y="3952"/>
                  </a:cubicBezTo>
                  <a:cubicBezTo>
                    <a:pt x="1369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4" y="3952"/>
                  </a:cubicBezTo>
                  <a:cubicBezTo>
                    <a:pt x="2888" y="3587"/>
                    <a:pt x="2888" y="2980"/>
                    <a:pt x="2524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22"/>
            <p:cNvSpPr/>
            <p:nvPr/>
          </p:nvSpPr>
          <p:spPr>
            <a:xfrm flipH="1">
              <a:off x="7634345" y="-50625"/>
              <a:ext cx="49387" cy="14437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22"/>
            <p:cNvSpPr/>
            <p:nvPr/>
          </p:nvSpPr>
          <p:spPr>
            <a:xfrm flipH="1">
              <a:off x="8033857" y="-50625"/>
              <a:ext cx="57628" cy="45507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9" y="1513"/>
                    <a:pt x="958" y="1513"/>
                  </a:cubicBezTo>
                  <a:cubicBezTo>
                    <a:pt x="1437" y="1513"/>
                    <a:pt x="1915" y="1201"/>
                    <a:pt x="1915" y="578"/>
                  </a:cubicBezTo>
                  <a:lnTo>
                    <a:pt x="191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22"/>
            <p:cNvSpPr/>
            <p:nvPr/>
          </p:nvSpPr>
          <p:spPr>
            <a:xfrm flipH="1">
              <a:off x="7631637" y="219586"/>
              <a:ext cx="113903" cy="60967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22"/>
            <p:cNvSpPr/>
            <p:nvPr/>
          </p:nvSpPr>
          <p:spPr>
            <a:xfrm flipH="1">
              <a:off x="8442511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6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22"/>
            <p:cNvSpPr/>
            <p:nvPr/>
          </p:nvSpPr>
          <p:spPr>
            <a:xfrm flipH="1">
              <a:off x="9306741" y="914513"/>
              <a:ext cx="96639" cy="66411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1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22"/>
            <p:cNvSpPr/>
            <p:nvPr/>
          </p:nvSpPr>
          <p:spPr>
            <a:xfrm flipH="1">
              <a:off x="9431440" y="380798"/>
              <a:ext cx="84969" cy="117272"/>
            </a:xfrm>
            <a:custGeom>
              <a:avLst/>
              <a:gdLst/>
              <a:ahLst/>
              <a:cxnLst/>
              <a:rect l="l" t="t" r="r" b="b"/>
              <a:pathLst>
                <a:path w="2825" h="3899" extrusionOk="0">
                  <a:moveTo>
                    <a:pt x="1659" y="0"/>
                  </a:moveTo>
                  <a:cubicBezTo>
                    <a:pt x="1283" y="0"/>
                    <a:pt x="912" y="203"/>
                    <a:pt x="780" y="672"/>
                  </a:cubicBezTo>
                  <a:cubicBezTo>
                    <a:pt x="598" y="1371"/>
                    <a:pt x="415" y="2040"/>
                    <a:pt x="202" y="2739"/>
                  </a:cubicBezTo>
                  <a:cubicBezTo>
                    <a:pt x="1" y="3434"/>
                    <a:pt x="583" y="3899"/>
                    <a:pt x="1150" y="3899"/>
                  </a:cubicBezTo>
                  <a:cubicBezTo>
                    <a:pt x="1525" y="3899"/>
                    <a:pt x="1893" y="3696"/>
                    <a:pt x="2026" y="3225"/>
                  </a:cubicBezTo>
                  <a:cubicBezTo>
                    <a:pt x="2239" y="2556"/>
                    <a:pt x="2421" y="1857"/>
                    <a:pt x="2604" y="1188"/>
                  </a:cubicBezTo>
                  <a:cubicBezTo>
                    <a:pt x="2824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22"/>
            <p:cNvSpPr/>
            <p:nvPr/>
          </p:nvSpPr>
          <p:spPr>
            <a:xfrm flipH="1">
              <a:off x="9236963" y="674349"/>
              <a:ext cx="86864" cy="127108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0"/>
                  </a:moveTo>
                  <a:cubicBezTo>
                    <a:pt x="547" y="0"/>
                    <a:pt x="122" y="426"/>
                    <a:pt x="122" y="942"/>
                  </a:cubicBezTo>
                  <a:cubicBezTo>
                    <a:pt x="0" y="2067"/>
                    <a:pt x="274" y="3222"/>
                    <a:pt x="1186" y="3951"/>
                  </a:cubicBezTo>
                  <a:cubicBezTo>
                    <a:pt x="1368" y="4134"/>
                    <a:pt x="1603" y="4225"/>
                    <a:pt x="1843" y="4225"/>
                  </a:cubicBezTo>
                  <a:cubicBezTo>
                    <a:pt x="2082" y="4225"/>
                    <a:pt x="2325" y="4134"/>
                    <a:pt x="2523" y="3951"/>
                  </a:cubicBezTo>
                  <a:cubicBezTo>
                    <a:pt x="2888" y="3587"/>
                    <a:pt x="2888" y="2979"/>
                    <a:pt x="2523" y="2614"/>
                  </a:cubicBezTo>
                  <a:cubicBezTo>
                    <a:pt x="1945" y="2158"/>
                    <a:pt x="1945" y="1611"/>
                    <a:pt x="2006" y="942"/>
                  </a:cubicBezTo>
                  <a:cubicBezTo>
                    <a:pt x="2006" y="426"/>
                    <a:pt x="1581" y="0"/>
                    <a:pt x="106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22"/>
            <p:cNvSpPr/>
            <p:nvPr/>
          </p:nvSpPr>
          <p:spPr>
            <a:xfrm flipH="1">
              <a:off x="9236963" y="102948"/>
              <a:ext cx="86864" cy="127108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6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22"/>
            <p:cNvSpPr/>
            <p:nvPr/>
          </p:nvSpPr>
          <p:spPr>
            <a:xfrm flipH="1">
              <a:off x="9477397" y="572899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2"/>
                    <a:pt x="791" y="1853"/>
                  </a:cubicBezTo>
                  <a:cubicBezTo>
                    <a:pt x="1399" y="2096"/>
                    <a:pt x="2068" y="2188"/>
                    <a:pt x="2706" y="2188"/>
                  </a:cubicBezTo>
                  <a:cubicBezTo>
                    <a:pt x="3983" y="2188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30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22"/>
            <p:cNvSpPr/>
            <p:nvPr/>
          </p:nvSpPr>
          <p:spPr>
            <a:xfrm flipH="1">
              <a:off x="9348488" y="-50625"/>
              <a:ext cx="49387" cy="14437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22"/>
            <p:cNvSpPr/>
            <p:nvPr/>
          </p:nvSpPr>
          <p:spPr>
            <a:xfrm flipH="1">
              <a:off x="9700447" y="800491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1"/>
                  </a:moveTo>
                  <a:cubicBezTo>
                    <a:pt x="2128" y="1"/>
                    <a:pt x="1946" y="61"/>
                    <a:pt x="1763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5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09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4" y="852"/>
                    <a:pt x="0" y="1520"/>
                    <a:pt x="304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7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47" y="2554"/>
                    <a:pt x="1307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2" y="761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22"/>
            <p:cNvSpPr/>
            <p:nvPr/>
          </p:nvSpPr>
          <p:spPr>
            <a:xfrm flipH="1">
              <a:off x="9748000" y="465435"/>
              <a:ext cx="56726" cy="100820"/>
            </a:xfrm>
            <a:custGeom>
              <a:avLst/>
              <a:gdLst/>
              <a:ahLst/>
              <a:cxnLst/>
              <a:rect l="l" t="t" r="r" b="b"/>
              <a:pathLst>
                <a:path w="1886" h="3352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3040"/>
                    <a:pt x="472" y="3352"/>
                    <a:pt x="943" y="3352"/>
                  </a:cubicBezTo>
                  <a:cubicBezTo>
                    <a:pt x="1414" y="3352"/>
                    <a:pt x="1886" y="3040"/>
                    <a:pt x="1886" y="2417"/>
                  </a:cubicBezTo>
                  <a:lnTo>
                    <a:pt x="1886" y="958"/>
                  </a:lnTo>
                  <a:cubicBezTo>
                    <a:pt x="1886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22"/>
            <p:cNvSpPr/>
            <p:nvPr/>
          </p:nvSpPr>
          <p:spPr>
            <a:xfrm flipH="1">
              <a:off x="9493849" y="773843"/>
              <a:ext cx="127138" cy="141966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69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0" y="4247"/>
                    <a:pt x="593" y="4719"/>
                    <a:pt x="1165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0" y="3561"/>
                    <a:pt x="2372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3" y="339"/>
                    <a:pt x="3923" y="279"/>
                  </a:cubicBezTo>
                  <a:cubicBezTo>
                    <a:pt x="3892" y="248"/>
                    <a:pt x="3831" y="218"/>
                    <a:pt x="3801" y="188"/>
                  </a:cubicBezTo>
                  <a:cubicBezTo>
                    <a:pt x="3679" y="96"/>
                    <a:pt x="3558" y="66"/>
                    <a:pt x="3436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22"/>
            <p:cNvSpPr/>
            <p:nvPr/>
          </p:nvSpPr>
          <p:spPr>
            <a:xfrm flipH="1">
              <a:off x="9748000" y="-50625"/>
              <a:ext cx="57628" cy="45507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31" y="578"/>
                  </a:lnTo>
                  <a:cubicBezTo>
                    <a:pt x="16" y="1201"/>
                    <a:pt x="487" y="1513"/>
                    <a:pt x="962" y="1513"/>
                  </a:cubicBezTo>
                  <a:cubicBezTo>
                    <a:pt x="1437" y="1513"/>
                    <a:pt x="1916" y="1201"/>
                    <a:pt x="1916" y="578"/>
                  </a:cubicBezTo>
                  <a:lnTo>
                    <a:pt x="1916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22"/>
            <p:cNvSpPr/>
            <p:nvPr/>
          </p:nvSpPr>
          <p:spPr>
            <a:xfrm flipH="1">
              <a:off x="9607208" y="900467"/>
              <a:ext cx="139890" cy="70111"/>
            </a:xfrm>
            <a:custGeom>
              <a:avLst/>
              <a:gdLst/>
              <a:ahLst/>
              <a:cxnLst/>
              <a:rect l="l" t="t" r="r" b="b"/>
              <a:pathLst>
                <a:path w="4651" h="2331" extrusionOk="0">
                  <a:moveTo>
                    <a:pt x="1229" y="0"/>
                  </a:moveTo>
                  <a:cubicBezTo>
                    <a:pt x="447" y="0"/>
                    <a:pt x="1" y="563"/>
                    <a:pt x="456" y="1266"/>
                  </a:cubicBezTo>
                  <a:cubicBezTo>
                    <a:pt x="1125" y="2300"/>
                    <a:pt x="2280" y="2330"/>
                    <a:pt x="3404" y="2330"/>
                  </a:cubicBezTo>
                  <a:cubicBezTo>
                    <a:pt x="4650" y="2330"/>
                    <a:pt x="4650" y="415"/>
                    <a:pt x="3404" y="415"/>
                  </a:cubicBezTo>
                  <a:cubicBezTo>
                    <a:pt x="3202" y="415"/>
                    <a:pt x="2972" y="496"/>
                    <a:pt x="2769" y="496"/>
                  </a:cubicBezTo>
                  <a:cubicBezTo>
                    <a:pt x="2668" y="496"/>
                    <a:pt x="2573" y="476"/>
                    <a:pt x="2492" y="415"/>
                  </a:cubicBezTo>
                  <a:cubicBezTo>
                    <a:pt x="2036" y="124"/>
                    <a:pt x="1595" y="0"/>
                    <a:pt x="122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22"/>
            <p:cNvSpPr/>
            <p:nvPr/>
          </p:nvSpPr>
          <p:spPr>
            <a:xfrm flipH="1">
              <a:off x="9700447" y="229120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0"/>
                  </a:moveTo>
                  <a:cubicBezTo>
                    <a:pt x="2128" y="0"/>
                    <a:pt x="1946" y="61"/>
                    <a:pt x="1763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4" y="851"/>
                    <a:pt x="0" y="1520"/>
                    <a:pt x="304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6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2" y="760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0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22"/>
            <p:cNvSpPr/>
            <p:nvPr/>
          </p:nvSpPr>
          <p:spPr>
            <a:xfrm flipH="1">
              <a:off x="9606306" y="652122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1"/>
                  </a:moveTo>
                  <a:cubicBezTo>
                    <a:pt x="620" y="1"/>
                    <a:pt x="248" y="277"/>
                    <a:pt x="122" y="678"/>
                  </a:cubicBezTo>
                  <a:cubicBezTo>
                    <a:pt x="1" y="1195"/>
                    <a:pt x="305" y="1712"/>
                    <a:pt x="791" y="1864"/>
                  </a:cubicBezTo>
                  <a:cubicBezTo>
                    <a:pt x="1612" y="2198"/>
                    <a:pt x="2493" y="2411"/>
                    <a:pt x="3405" y="2472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1"/>
                    <a:pt x="103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22"/>
            <p:cNvSpPr/>
            <p:nvPr/>
          </p:nvSpPr>
          <p:spPr>
            <a:xfrm flipH="1">
              <a:off x="8201145" y="343292"/>
              <a:ext cx="48485" cy="9264"/>
            </a:xfrm>
            <a:custGeom>
              <a:avLst/>
              <a:gdLst/>
              <a:ahLst/>
              <a:cxnLst/>
              <a:rect l="l" t="t" r="r" b="b"/>
              <a:pathLst>
                <a:path w="1612" h="308" extrusionOk="0">
                  <a:moveTo>
                    <a:pt x="688" y="0"/>
                  </a:moveTo>
                  <a:cubicBezTo>
                    <a:pt x="433" y="0"/>
                    <a:pt x="182" y="103"/>
                    <a:pt x="0" y="308"/>
                  </a:cubicBezTo>
                  <a:cubicBezTo>
                    <a:pt x="547" y="277"/>
                    <a:pt x="1064" y="277"/>
                    <a:pt x="1611" y="277"/>
                  </a:cubicBezTo>
                  <a:cubicBezTo>
                    <a:pt x="1398" y="186"/>
                    <a:pt x="1155" y="95"/>
                    <a:pt x="942" y="34"/>
                  </a:cubicBezTo>
                  <a:cubicBezTo>
                    <a:pt x="859" y="11"/>
                    <a:pt x="773" y="0"/>
                    <a:pt x="68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22"/>
            <p:cNvSpPr/>
            <p:nvPr/>
          </p:nvSpPr>
          <p:spPr>
            <a:xfrm flipH="1">
              <a:off x="8711279" y="674349"/>
              <a:ext cx="38439" cy="43913"/>
            </a:xfrm>
            <a:custGeom>
              <a:avLst/>
              <a:gdLst/>
              <a:ahLst/>
              <a:cxnLst/>
              <a:rect l="l" t="t" r="r" b="b"/>
              <a:pathLst>
                <a:path w="1278" h="1460" extrusionOk="0">
                  <a:moveTo>
                    <a:pt x="973" y="0"/>
                  </a:moveTo>
                  <a:cubicBezTo>
                    <a:pt x="457" y="0"/>
                    <a:pt x="31" y="426"/>
                    <a:pt x="31" y="942"/>
                  </a:cubicBezTo>
                  <a:cubicBezTo>
                    <a:pt x="1" y="1125"/>
                    <a:pt x="1" y="1277"/>
                    <a:pt x="31" y="1459"/>
                  </a:cubicBezTo>
                  <a:cubicBezTo>
                    <a:pt x="213" y="1307"/>
                    <a:pt x="852" y="547"/>
                    <a:pt x="1277" y="61"/>
                  </a:cubicBezTo>
                  <a:cubicBezTo>
                    <a:pt x="1186" y="30"/>
                    <a:pt x="1095" y="0"/>
                    <a:pt x="9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22"/>
            <p:cNvSpPr/>
            <p:nvPr/>
          </p:nvSpPr>
          <p:spPr>
            <a:xfrm flipH="1">
              <a:off x="8605228" y="465435"/>
              <a:ext cx="56726" cy="101060"/>
            </a:xfrm>
            <a:custGeom>
              <a:avLst/>
              <a:gdLst/>
              <a:ahLst/>
              <a:cxnLst/>
              <a:rect l="l" t="t" r="r" b="b"/>
              <a:pathLst>
                <a:path w="1886" h="3360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2934"/>
                    <a:pt x="426" y="3359"/>
                    <a:pt x="943" y="3359"/>
                  </a:cubicBezTo>
                  <a:cubicBezTo>
                    <a:pt x="1064" y="3359"/>
                    <a:pt x="1186" y="3329"/>
                    <a:pt x="1308" y="3268"/>
                  </a:cubicBezTo>
                  <a:cubicBezTo>
                    <a:pt x="1490" y="3055"/>
                    <a:pt x="1703" y="2812"/>
                    <a:pt x="1855" y="2539"/>
                  </a:cubicBezTo>
                  <a:cubicBezTo>
                    <a:pt x="1885" y="2508"/>
                    <a:pt x="1885" y="2447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22"/>
            <p:cNvSpPr/>
            <p:nvPr/>
          </p:nvSpPr>
          <p:spPr>
            <a:xfrm flipH="1">
              <a:off x="7611487" y="343142"/>
              <a:ext cx="75013" cy="32273"/>
            </a:xfrm>
            <a:custGeom>
              <a:avLst/>
              <a:gdLst/>
              <a:ahLst/>
              <a:cxnLst/>
              <a:rect l="l" t="t" r="r" b="b"/>
              <a:pathLst>
                <a:path w="2494" h="1073" extrusionOk="0">
                  <a:moveTo>
                    <a:pt x="948" y="0"/>
                  </a:moveTo>
                  <a:cubicBezTo>
                    <a:pt x="531" y="0"/>
                    <a:pt x="162" y="282"/>
                    <a:pt x="62" y="708"/>
                  </a:cubicBezTo>
                  <a:cubicBezTo>
                    <a:pt x="1" y="830"/>
                    <a:pt x="1" y="951"/>
                    <a:pt x="31" y="1073"/>
                  </a:cubicBezTo>
                  <a:cubicBezTo>
                    <a:pt x="852" y="1012"/>
                    <a:pt x="1673" y="890"/>
                    <a:pt x="2493" y="708"/>
                  </a:cubicBezTo>
                  <a:cubicBezTo>
                    <a:pt x="2372" y="526"/>
                    <a:pt x="2189" y="404"/>
                    <a:pt x="2007" y="343"/>
                  </a:cubicBezTo>
                  <a:cubicBezTo>
                    <a:pt x="1733" y="252"/>
                    <a:pt x="1490" y="130"/>
                    <a:pt x="1217" y="39"/>
                  </a:cubicBezTo>
                  <a:cubicBezTo>
                    <a:pt x="1126" y="13"/>
                    <a:pt x="1036" y="0"/>
                    <a:pt x="94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22"/>
            <p:cNvSpPr/>
            <p:nvPr/>
          </p:nvSpPr>
          <p:spPr>
            <a:xfrm flipH="1">
              <a:off x="7898539" y="332254"/>
              <a:ext cx="136371" cy="44094"/>
            </a:xfrm>
            <a:custGeom>
              <a:avLst/>
              <a:gdLst/>
              <a:ahLst/>
              <a:cxnLst/>
              <a:rect l="l" t="t" r="r" b="b"/>
              <a:pathLst>
                <a:path w="4534" h="1466" extrusionOk="0">
                  <a:moveTo>
                    <a:pt x="1041" y="0"/>
                  </a:moveTo>
                  <a:cubicBezTo>
                    <a:pt x="289" y="0"/>
                    <a:pt x="1" y="371"/>
                    <a:pt x="460" y="1070"/>
                  </a:cubicBezTo>
                  <a:cubicBezTo>
                    <a:pt x="1767" y="1222"/>
                    <a:pt x="3074" y="1374"/>
                    <a:pt x="4381" y="1465"/>
                  </a:cubicBezTo>
                  <a:cubicBezTo>
                    <a:pt x="4533" y="888"/>
                    <a:pt x="4077" y="310"/>
                    <a:pt x="3469" y="310"/>
                  </a:cubicBezTo>
                  <a:cubicBezTo>
                    <a:pt x="3317" y="340"/>
                    <a:pt x="3165" y="356"/>
                    <a:pt x="3013" y="356"/>
                  </a:cubicBezTo>
                  <a:cubicBezTo>
                    <a:pt x="2861" y="356"/>
                    <a:pt x="2709" y="340"/>
                    <a:pt x="2557" y="310"/>
                  </a:cubicBezTo>
                  <a:cubicBezTo>
                    <a:pt x="1952" y="101"/>
                    <a:pt x="1433" y="0"/>
                    <a:pt x="10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22"/>
            <p:cNvSpPr/>
            <p:nvPr/>
          </p:nvSpPr>
          <p:spPr>
            <a:xfrm flipH="1">
              <a:off x="9247941" y="989916"/>
              <a:ext cx="47553" cy="15400"/>
            </a:xfrm>
            <a:custGeom>
              <a:avLst/>
              <a:gdLst/>
              <a:ahLst/>
              <a:cxnLst/>
              <a:rect l="l" t="t" r="r" b="b"/>
              <a:pathLst>
                <a:path w="1581" h="512" extrusionOk="0">
                  <a:moveTo>
                    <a:pt x="871" y="0"/>
                  </a:moveTo>
                  <a:cubicBezTo>
                    <a:pt x="540" y="0"/>
                    <a:pt x="216" y="163"/>
                    <a:pt x="31" y="450"/>
                  </a:cubicBezTo>
                  <a:lnTo>
                    <a:pt x="0" y="511"/>
                  </a:lnTo>
                  <a:cubicBezTo>
                    <a:pt x="517" y="481"/>
                    <a:pt x="1064" y="420"/>
                    <a:pt x="1581" y="329"/>
                  </a:cubicBezTo>
                  <a:cubicBezTo>
                    <a:pt x="1490" y="238"/>
                    <a:pt x="1429" y="177"/>
                    <a:pt x="1338" y="116"/>
                  </a:cubicBezTo>
                  <a:cubicBezTo>
                    <a:pt x="1190" y="37"/>
                    <a:pt x="1030" y="0"/>
                    <a:pt x="87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22"/>
            <p:cNvSpPr/>
            <p:nvPr/>
          </p:nvSpPr>
          <p:spPr>
            <a:xfrm flipH="1">
              <a:off x="9808335" y="751135"/>
              <a:ext cx="12843" cy="43913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4"/>
                    <a:pt x="426" y="426"/>
                    <a:pt x="62" y="61"/>
                  </a:cubicBezTo>
                  <a:cubicBezTo>
                    <a:pt x="31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22"/>
            <p:cNvSpPr/>
            <p:nvPr/>
          </p:nvSpPr>
          <p:spPr>
            <a:xfrm flipH="1">
              <a:off x="9808335" y="179764"/>
              <a:ext cx="12843" cy="43913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3"/>
                    <a:pt x="426" y="426"/>
                    <a:pt x="62" y="61"/>
                  </a:cubicBezTo>
                  <a:cubicBezTo>
                    <a:pt x="31" y="61"/>
                    <a:pt x="31" y="30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22"/>
            <p:cNvSpPr/>
            <p:nvPr/>
          </p:nvSpPr>
          <p:spPr>
            <a:xfrm flipH="1">
              <a:off x="9431440" y="952169"/>
              <a:ext cx="69750" cy="55072"/>
            </a:xfrm>
            <a:custGeom>
              <a:avLst/>
              <a:gdLst/>
              <a:ahLst/>
              <a:cxnLst/>
              <a:rect l="l" t="t" r="r" b="b"/>
              <a:pathLst>
                <a:path w="2319" h="1831" extrusionOk="0">
                  <a:moveTo>
                    <a:pt x="1153" y="0"/>
                  </a:moveTo>
                  <a:cubicBezTo>
                    <a:pt x="777" y="0"/>
                    <a:pt x="406" y="203"/>
                    <a:pt x="274" y="672"/>
                  </a:cubicBezTo>
                  <a:cubicBezTo>
                    <a:pt x="183" y="1006"/>
                    <a:pt x="92" y="1341"/>
                    <a:pt x="0" y="1675"/>
                  </a:cubicBezTo>
                  <a:cubicBezTo>
                    <a:pt x="0" y="1675"/>
                    <a:pt x="1632" y="1830"/>
                    <a:pt x="1883" y="1830"/>
                  </a:cubicBezTo>
                  <a:cubicBezTo>
                    <a:pt x="1904" y="1830"/>
                    <a:pt x="1915" y="1829"/>
                    <a:pt x="1915" y="1827"/>
                  </a:cubicBezTo>
                  <a:cubicBezTo>
                    <a:pt x="1976" y="1614"/>
                    <a:pt x="2037" y="1401"/>
                    <a:pt x="2098" y="1189"/>
                  </a:cubicBezTo>
                  <a:cubicBezTo>
                    <a:pt x="2318" y="472"/>
                    <a:pt x="1728" y="0"/>
                    <a:pt x="11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22"/>
            <p:cNvSpPr/>
            <p:nvPr/>
          </p:nvSpPr>
          <p:spPr>
            <a:xfrm flipH="1">
              <a:off x="9045011" y="896948"/>
              <a:ext cx="131048" cy="71795"/>
            </a:xfrm>
            <a:custGeom>
              <a:avLst/>
              <a:gdLst/>
              <a:ahLst/>
              <a:cxnLst/>
              <a:rect l="l" t="t" r="r" b="b"/>
              <a:pathLst>
                <a:path w="4357" h="2387" extrusionOk="0">
                  <a:moveTo>
                    <a:pt x="1328" y="0"/>
                  </a:moveTo>
                  <a:cubicBezTo>
                    <a:pt x="660" y="0"/>
                    <a:pt x="0" y="692"/>
                    <a:pt x="467" y="1414"/>
                  </a:cubicBezTo>
                  <a:cubicBezTo>
                    <a:pt x="802" y="1930"/>
                    <a:pt x="1379" y="2295"/>
                    <a:pt x="2017" y="2386"/>
                  </a:cubicBezTo>
                  <a:cubicBezTo>
                    <a:pt x="2808" y="2113"/>
                    <a:pt x="3598" y="1809"/>
                    <a:pt x="4327" y="1475"/>
                  </a:cubicBezTo>
                  <a:cubicBezTo>
                    <a:pt x="4357" y="975"/>
                    <a:pt x="3961" y="561"/>
                    <a:pt x="3468" y="561"/>
                  </a:cubicBezTo>
                  <a:cubicBezTo>
                    <a:pt x="3450" y="561"/>
                    <a:pt x="3433" y="562"/>
                    <a:pt x="3416" y="563"/>
                  </a:cubicBezTo>
                  <a:lnTo>
                    <a:pt x="2473" y="563"/>
                  </a:lnTo>
                  <a:cubicBezTo>
                    <a:pt x="2382" y="532"/>
                    <a:pt x="2291" y="532"/>
                    <a:pt x="2200" y="502"/>
                  </a:cubicBezTo>
                  <a:cubicBezTo>
                    <a:pt x="2114" y="480"/>
                    <a:pt x="2073" y="459"/>
                    <a:pt x="2079" y="459"/>
                  </a:cubicBezTo>
                  <a:cubicBezTo>
                    <a:pt x="2081" y="459"/>
                    <a:pt x="2091" y="463"/>
                    <a:pt x="2109" y="471"/>
                  </a:cubicBezTo>
                  <a:cubicBezTo>
                    <a:pt x="2177" y="471"/>
                    <a:pt x="2109" y="420"/>
                    <a:pt x="2096" y="420"/>
                  </a:cubicBezTo>
                  <a:cubicBezTo>
                    <a:pt x="2095" y="420"/>
                    <a:pt x="2095" y="420"/>
                    <a:pt x="2095" y="420"/>
                  </a:cubicBezTo>
                  <a:lnTo>
                    <a:pt x="2095" y="420"/>
                  </a:lnTo>
                  <a:cubicBezTo>
                    <a:pt x="1894" y="124"/>
                    <a:pt x="1610" y="0"/>
                    <a:pt x="132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22"/>
            <p:cNvSpPr/>
            <p:nvPr/>
          </p:nvSpPr>
          <p:spPr>
            <a:xfrm flipH="1">
              <a:off x="9810170" y="426575"/>
              <a:ext cx="11008" cy="43011"/>
            </a:xfrm>
            <a:custGeom>
              <a:avLst/>
              <a:gdLst/>
              <a:ahLst/>
              <a:cxnLst/>
              <a:rect l="l" t="t" r="r" b="b"/>
              <a:pathLst>
                <a:path w="366" h="1430" extrusionOk="0">
                  <a:moveTo>
                    <a:pt x="1" y="1"/>
                  </a:moveTo>
                  <a:lnTo>
                    <a:pt x="1" y="1429"/>
                  </a:lnTo>
                  <a:cubicBezTo>
                    <a:pt x="62" y="1338"/>
                    <a:pt x="92" y="1247"/>
                    <a:pt x="153" y="1156"/>
                  </a:cubicBezTo>
                  <a:cubicBezTo>
                    <a:pt x="366" y="761"/>
                    <a:pt x="305" y="305"/>
                    <a:pt x="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22"/>
            <p:cNvSpPr/>
            <p:nvPr/>
          </p:nvSpPr>
          <p:spPr>
            <a:xfrm flipH="1">
              <a:off x="8665562" y="102948"/>
              <a:ext cx="86894" cy="127108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4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0" y="2068"/>
                    <a:pt x="244" y="3223"/>
                    <a:pt x="1186" y="3952"/>
                  </a:cubicBezTo>
                  <a:cubicBezTo>
                    <a:pt x="1368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22"/>
            <p:cNvSpPr/>
            <p:nvPr/>
          </p:nvSpPr>
          <p:spPr>
            <a:xfrm flipH="1">
              <a:off x="9345780" y="790987"/>
              <a:ext cx="113903" cy="60937"/>
            </a:xfrm>
            <a:custGeom>
              <a:avLst/>
              <a:gdLst/>
              <a:ahLst/>
              <a:cxnLst/>
              <a:rect l="l" t="t" r="r" b="b"/>
              <a:pathLst>
                <a:path w="3787" h="2026" extrusionOk="0">
                  <a:moveTo>
                    <a:pt x="2173" y="0"/>
                  </a:moveTo>
                  <a:cubicBezTo>
                    <a:pt x="1698" y="0"/>
                    <a:pt x="1223" y="61"/>
                    <a:pt x="748" y="165"/>
                  </a:cubicBezTo>
                  <a:cubicBezTo>
                    <a:pt x="353" y="256"/>
                    <a:pt x="110" y="590"/>
                    <a:pt x="79" y="985"/>
                  </a:cubicBezTo>
                  <a:cubicBezTo>
                    <a:pt x="1" y="1562"/>
                    <a:pt x="442" y="2025"/>
                    <a:pt x="974" y="2025"/>
                  </a:cubicBezTo>
                  <a:cubicBezTo>
                    <a:pt x="1059" y="2025"/>
                    <a:pt x="1146" y="2014"/>
                    <a:pt x="1234" y="1988"/>
                  </a:cubicBezTo>
                  <a:cubicBezTo>
                    <a:pt x="1588" y="1929"/>
                    <a:pt x="1941" y="1896"/>
                    <a:pt x="2286" y="1896"/>
                  </a:cubicBezTo>
                  <a:cubicBezTo>
                    <a:pt x="2475" y="1896"/>
                    <a:pt x="2662" y="1906"/>
                    <a:pt x="2845" y="1928"/>
                  </a:cubicBezTo>
                  <a:cubicBezTo>
                    <a:pt x="2862" y="1929"/>
                    <a:pt x="2878" y="1929"/>
                    <a:pt x="2894" y="1929"/>
                  </a:cubicBezTo>
                  <a:cubicBezTo>
                    <a:pt x="3389" y="1929"/>
                    <a:pt x="3787" y="1486"/>
                    <a:pt x="3757" y="985"/>
                  </a:cubicBezTo>
                  <a:cubicBezTo>
                    <a:pt x="3787" y="485"/>
                    <a:pt x="3389" y="42"/>
                    <a:pt x="2894" y="42"/>
                  </a:cubicBezTo>
                  <a:cubicBezTo>
                    <a:pt x="2878" y="42"/>
                    <a:pt x="2862" y="42"/>
                    <a:pt x="2845" y="43"/>
                  </a:cubicBezTo>
                  <a:cubicBezTo>
                    <a:pt x="2621" y="14"/>
                    <a:pt x="2397" y="0"/>
                    <a:pt x="21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22"/>
            <p:cNvSpPr/>
            <p:nvPr/>
          </p:nvSpPr>
          <p:spPr>
            <a:xfrm flipH="1">
              <a:off x="9176629" y="-50625"/>
              <a:ext cx="56696" cy="45507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22"/>
            <p:cNvSpPr/>
            <p:nvPr/>
          </p:nvSpPr>
          <p:spPr>
            <a:xfrm flipH="1">
              <a:off x="8777118" y="-50625"/>
              <a:ext cx="49387" cy="14437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7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22"/>
            <p:cNvSpPr/>
            <p:nvPr/>
          </p:nvSpPr>
          <p:spPr>
            <a:xfrm flipH="1">
              <a:off x="8822834" y="790446"/>
              <a:ext cx="63103" cy="49387"/>
            </a:xfrm>
            <a:custGeom>
              <a:avLst/>
              <a:gdLst/>
              <a:ahLst/>
              <a:cxnLst/>
              <a:rect l="l" t="t" r="r" b="b"/>
              <a:pathLst>
                <a:path w="2098" h="1642" extrusionOk="0">
                  <a:moveTo>
                    <a:pt x="2098" y="0"/>
                  </a:moveTo>
                  <a:cubicBezTo>
                    <a:pt x="1612" y="0"/>
                    <a:pt x="1125" y="31"/>
                    <a:pt x="669" y="152"/>
                  </a:cubicBezTo>
                  <a:cubicBezTo>
                    <a:pt x="274" y="243"/>
                    <a:pt x="31" y="608"/>
                    <a:pt x="1" y="973"/>
                  </a:cubicBezTo>
                  <a:cubicBezTo>
                    <a:pt x="1" y="1216"/>
                    <a:pt x="61" y="1459"/>
                    <a:pt x="183" y="1642"/>
                  </a:cubicBezTo>
                  <a:cubicBezTo>
                    <a:pt x="852" y="1125"/>
                    <a:pt x="1490" y="578"/>
                    <a:pt x="209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22"/>
            <p:cNvSpPr/>
            <p:nvPr/>
          </p:nvSpPr>
          <p:spPr>
            <a:xfrm flipH="1">
              <a:off x="9477397" y="1528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22"/>
            <p:cNvSpPr/>
            <p:nvPr/>
          </p:nvSpPr>
          <p:spPr>
            <a:xfrm flipH="1">
              <a:off x="9129076" y="229120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8" y="0"/>
                    <a:pt x="1946" y="61"/>
                    <a:pt x="1794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21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22"/>
            <p:cNvSpPr/>
            <p:nvPr/>
          </p:nvSpPr>
          <p:spPr>
            <a:xfrm flipH="1">
              <a:off x="9176629" y="465435"/>
              <a:ext cx="56696" cy="100820"/>
            </a:xfrm>
            <a:custGeom>
              <a:avLst/>
              <a:gdLst/>
              <a:ahLst/>
              <a:cxnLst/>
              <a:rect l="l" t="t" r="r" b="b"/>
              <a:pathLst>
                <a:path w="1885" h="3352" extrusionOk="0">
                  <a:moveTo>
                    <a:pt x="943" y="1"/>
                  </a:moveTo>
                  <a:cubicBezTo>
                    <a:pt x="471" y="1"/>
                    <a:pt x="0" y="320"/>
                    <a:pt x="0" y="958"/>
                  </a:cubicBezTo>
                  <a:lnTo>
                    <a:pt x="0" y="2417"/>
                  </a:lnTo>
                  <a:cubicBezTo>
                    <a:pt x="0" y="3040"/>
                    <a:pt x="471" y="3352"/>
                    <a:pt x="943" y="3352"/>
                  </a:cubicBezTo>
                  <a:cubicBezTo>
                    <a:pt x="1414" y="3352"/>
                    <a:pt x="1885" y="3040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22"/>
            <p:cNvSpPr/>
            <p:nvPr/>
          </p:nvSpPr>
          <p:spPr>
            <a:xfrm flipH="1">
              <a:off x="8922478" y="773843"/>
              <a:ext cx="127138" cy="141966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70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7"/>
                    <a:pt x="594" y="4719"/>
                    <a:pt x="1166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1" y="3561"/>
                    <a:pt x="2373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4" y="339"/>
                    <a:pt x="3923" y="279"/>
                  </a:cubicBezTo>
                  <a:cubicBezTo>
                    <a:pt x="3892" y="248"/>
                    <a:pt x="3832" y="218"/>
                    <a:pt x="3801" y="188"/>
                  </a:cubicBezTo>
                  <a:cubicBezTo>
                    <a:pt x="3680" y="96"/>
                    <a:pt x="3558" y="66"/>
                    <a:pt x="3437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22"/>
            <p:cNvSpPr/>
            <p:nvPr/>
          </p:nvSpPr>
          <p:spPr>
            <a:xfrm flipH="1">
              <a:off x="9129076" y="800491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1"/>
                  </a:moveTo>
                  <a:cubicBezTo>
                    <a:pt x="2128" y="1"/>
                    <a:pt x="1946" y="61"/>
                    <a:pt x="1794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12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5" y="852"/>
                    <a:pt x="1" y="1520"/>
                    <a:pt x="305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186" y="2554"/>
                  </a:cubicBezTo>
                  <a:cubicBezTo>
                    <a:pt x="1247" y="2554"/>
                    <a:pt x="1308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3" y="761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22"/>
            <p:cNvSpPr/>
            <p:nvPr/>
          </p:nvSpPr>
          <p:spPr>
            <a:xfrm flipH="1">
              <a:off x="9034905" y="652122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1"/>
                  </a:moveTo>
                  <a:cubicBezTo>
                    <a:pt x="620" y="1"/>
                    <a:pt x="247" y="277"/>
                    <a:pt x="122" y="678"/>
                  </a:cubicBezTo>
                  <a:cubicBezTo>
                    <a:pt x="0" y="1195"/>
                    <a:pt x="304" y="1712"/>
                    <a:pt x="790" y="1864"/>
                  </a:cubicBezTo>
                  <a:cubicBezTo>
                    <a:pt x="1611" y="2198"/>
                    <a:pt x="2492" y="2411"/>
                    <a:pt x="3404" y="2472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1"/>
                    <a:pt x="103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22"/>
            <p:cNvSpPr/>
            <p:nvPr/>
          </p:nvSpPr>
          <p:spPr>
            <a:xfrm flipH="1">
              <a:off x="8660569" y="417642"/>
              <a:ext cx="93721" cy="92909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791" y="906"/>
                    <a:pt x="548" y="1301"/>
                    <a:pt x="274" y="1666"/>
                  </a:cubicBezTo>
                  <a:cubicBezTo>
                    <a:pt x="1" y="2122"/>
                    <a:pt x="153" y="2699"/>
                    <a:pt x="609" y="2973"/>
                  </a:cubicBezTo>
                  <a:cubicBezTo>
                    <a:pt x="756" y="3051"/>
                    <a:pt x="917" y="3089"/>
                    <a:pt x="1075" y="3089"/>
                  </a:cubicBezTo>
                  <a:cubicBezTo>
                    <a:pt x="1407" y="3089"/>
                    <a:pt x="1731" y="2926"/>
                    <a:pt x="1916" y="2638"/>
                  </a:cubicBezTo>
                  <a:cubicBezTo>
                    <a:pt x="2189" y="2243"/>
                    <a:pt x="2432" y="1848"/>
                    <a:pt x="2675" y="1453"/>
                  </a:cubicBezTo>
                  <a:cubicBezTo>
                    <a:pt x="3116" y="698"/>
                    <a:pt x="2471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22"/>
            <p:cNvSpPr/>
            <p:nvPr/>
          </p:nvSpPr>
          <p:spPr>
            <a:xfrm flipH="1">
              <a:off x="9606306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8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22"/>
            <p:cNvSpPr/>
            <p:nvPr/>
          </p:nvSpPr>
          <p:spPr>
            <a:xfrm flipH="1">
              <a:off x="9607208" y="332314"/>
              <a:ext cx="139951" cy="66862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52" y="2223"/>
                    <a:pt x="4652" y="308"/>
                    <a:pt x="3406" y="308"/>
                  </a:cubicBezTo>
                  <a:cubicBezTo>
                    <a:pt x="3204" y="308"/>
                    <a:pt x="2987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6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22"/>
            <p:cNvSpPr/>
            <p:nvPr/>
          </p:nvSpPr>
          <p:spPr>
            <a:xfrm flipH="1">
              <a:off x="9091600" y="332314"/>
              <a:ext cx="139951" cy="66862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22"/>
            <p:cNvSpPr/>
            <p:nvPr/>
          </p:nvSpPr>
          <p:spPr>
            <a:xfrm flipH="1">
              <a:off x="8490964" y="332314"/>
              <a:ext cx="139951" cy="66862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22"/>
            <p:cNvSpPr/>
            <p:nvPr/>
          </p:nvSpPr>
          <p:spPr>
            <a:xfrm flipH="1">
              <a:off x="9493849" y="202472"/>
              <a:ext cx="127138" cy="1415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69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5" y="4506"/>
                    <a:pt x="2038" y="4048"/>
                  </a:cubicBezTo>
                  <a:cubicBezTo>
                    <a:pt x="2099" y="3804"/>
                    <a:pt x="2220" y="3561"/>
                    <a:pt x="2372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3" y="339"/>
                    <a:pt x="3923" y="278"/>
                  </a:cubicBezTo>
                  <a:cubicBezTo>
                    <a:pt x="3892" y="248"/>
                    <a:pt x="3831" y="218"/>
                    <a:pt x="3801" y="187"/>
                  </a:cubicBezTo>
                  <a:cubicBezTo>
                    <a:pt x="3679" y="96"/>
                    <a:pt x="3558" y="66"/>
                    <a:pt x="3436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22"/>
            <p:cNvSpPr/>
            <p:nvPr/>
          </p:nvSpPr>
          <p:spPr>
            <a:xfrm flipH="1">
              <a:off x="9570936" y="467811"/>
              <a:ext cx="117693" cy="72487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0" y="969"/>
                    <a:pt x="700" y="1669"/>
                  </a:cubicBezTo>
                  <a:cubicBezTo>
                    <a:pt x="1156" y="2034"/>
                    <a:pt x="1703" y="2277"/>
                    <a:pt x="2281" y="2368"/>
                  </a:cubicBezTo>
                  <a:cubicBezTo>
                    <a:pt x="2385" y="2396"/>
                    <a:pt x="2483" y="2409"/>
                    <a:pt x="2576" y="2409"/>
                  </a:cubicBezTo>
                  <a:cubicBezTo>
                    <a:pt x="3596" y="2409"/>
                    <a:pt x="3912" y="851"/>
                    <a:pt x="2798" y="545"/>
                  </a:cubicBezTo>
                  <a:cubicBezTo>
                    <a:pt x="2615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6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22"/>
            <p:cNvSpPr/>
            <p:nvPr/>
          </p:nvSpPr>
          <p:spPr>
            <a:xfrm flipH="1">
              <a:off x="9340006" y="457434"/>
              <a:ext cx="91676" cy="77540"/>
            </a:xfrm>
            <a:custGeom>
              <a:avLst/>
              <a:gdLst/>
              <a:ahLst/>
              <a:cxnLst/>
              <a:rect l="l" t="t" r="r" b="b"/>
              <a:pathLst>
                <a:path w="3048" h="2578" extrusionOk="0">
                  <a:moveTo>
                    <a:pt x="1331" y="0"/>
                  </a:moveTo>
                  <a:cubicBezTo>
                    <a:pt x="398" y="0"/>
                    <a:pt x="0" y="1357"/>
                    <a:pt x="972" y="1802"/>
                  </a:cubicBezTo>
                  <a:lnTo>
                    <a:pt x="1002" y="1832"/>
                  </a:lnTo>
                  <a:cubicBezTo>
                    <a:pt x="1002" y="1832"/>
                    <a:pt x="1002" y="1893"/>
                    <a:pt x="1033" y="1893"/>
                  </a:cubicBezTo>
                  <a:cubicBezTo>
                    <a:pt x="1165" y="2372"/>
                    <a:pt x="1528" y="2578"/>
                    <a:pt x="1898" y="2578"/>
                  </a:cubicBezTo>
                  <a:cubicBezTo>
                    <a:pt x="2465" y="2578"/>
                    <a:pt x="3047" y="2094"/>
                    <a:pt x="2826" y="1376"/>
                  </a:cubicBezTo>
                  <a:lnTo>
                    <a:pt x="2857" y="1376"/>
                  </a:lnTo>
                  <a:cubicBezTo>
                    <a:pt x="2674" y="768"/>
                    <a:pt x="2188" y="251"/>
                    <a:pt x="1610" y="39"/>
                  </a:cubicBezTo>
                  <a:cubicBezTo>
                    <a:pt x="1513" y="12"/>
                    <a:pt x="1420" y="0"/>
                    <a:pt x="133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22"/>
            <p:cNvSpPr/>
            <p:nvPr/>
          </p:nvSpPr>
          <p:spPr>
            <a:xfrm flipH="1">
              <a:off x="8760966" y="457404"/>
              <a:ext cx="81991" cy="77570"/>
            </a:xfrm>
            <a:custGeom>
              <a:avLst/>
              <a:gdLst/>
              <a:ahLst/>
              <a:cxnLst/>
              <a:rect l="l" t="t" r="r" b="b"/>
              <a:pathLst>
                <a:path w="2726" h="2579" extrusionOk="0">
                  <a:moveTo>
                    <a:pt x="1008" y="0"/>
                  </a:moveTo>
                  <a:cubicBezTo>
                    <a:pt x="592" y="0"/>
                    <a:pt x="222" y="282"/>
                    <a:pt x="122" y="708"/>
                  </a:cubicBezTo>
                  <a:cubicBezTo>
                    <a:pt x="0" y="1134"/>
                    <a:pt x="213" y="1620"/>
                    <a:pt x="639" y="1803"/>
                  </a:cubicBezTo>
                  <a:cubicBezTo>
                    <a:pt x="639" y="1803"/>
                    <a:pt x="669" y="1833"/>
                    <a:pt x="669" y="1833"/>
                  </a:cubicBezTo>
                  <a:lnTo>
                    <a:pt x="699" y="1894"/>
                  </a:lnTo>
                  <a:cubicBezTo>
                    <a:pt x="843" y="2373"/>
                    <a:pt x="1209" y="2579"/>
                    <a:pt x="1580" y="2579"/>
                  </a:cubicBezTo>
                  <a:cubicBezTo>
                    <a:pt x="2148" y="2579"/>
                    <a:pt x="2726" y="2095"/>
                    <a:pt x="2523" y="1377"/>
                  </a:cubicBezTo>
                  <a:cubicBezTo>
                    <a:pt x="2341" y="769"/>
                    <a:pt x="1885" y="252"/>
                    <a:pt x="1277" y="40"/>
                  </a:cubicBezTo>
                  <a:cubicBezTo>
                    <a:pt x="1187" y="13"/>
                    <a:pt x="1096" y="0"/>
                    <a:pt x="100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22"/>
            <p:cNvSpPr/>
            <p:nvPr/>
          </p:nvSpPr>
          <p:spPr>
            <a:xfrm flipH="1">
              <a:off x="9231940" y="417642"/>
              <a:ext cx="93721" cy="92909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821" y="906"/>
                    <a:pt x="578" y="1301"/>
                    <a:pt x="274" y="1666"/>
                  </a:cubicBezTo>
                  <a:cubicBezTo>
                    <a:pt x="0" y="2122"/>
                    <a:pt x="152" y="2699"/>
                    <a:pt x="608" y="2973"/>
                  </a:cubicBezTo>
                  <a:cubicBezTo>
                    <a:pt x="756" y="3051"/>
                    <a:pt x="916" y="3089"/>
                    <a:pt x="1075" y="3089"/>
                  </a:cubicBezTo>
                  <a:cubicBezTo>
                    <a:pt x="1406" y="3089"/>
                    <a:pt x="1730" y="2926"/>
                    <a:pt x="1915" y="2638"/>
                  </a:cubicBezTo>
                  <a:cubicBezTo>
                    <a:pt x="2189" y="2243"/>
                    <a:pt x="2462" y="1878"/>
                    <a:pt x="2675" y="1453"/>
                  </a:cubicBezTo>
                  <a:cubicBezTo>
                    <a:pt x="3116" y="698"/>
                    <a:pt x="2470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22"/>
            <p:cNvSpPr/>
            <p:nvPr/>
          </p:nvSpPr>
          <p:spPr>
            <a:xfrm flipH="1">
              <a:off x="9306741" y="343142"/>
              <a:ext cx="96639" cy="66411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0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22"/>
            <p:cNvSpPr/>
            <p:nvPr/>
          </p:nvSpPr>
          <p:spPr>
            <a:xfrm flipH="1">
              <a:off x="9345780" y="219586"/>
              <a:ext cx="113903" cy="60967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22"/>
            <p:cNvSpPr/>
            <p:nvPr/>
          </p:nvSpPr>
          <p:spPr>
            <a:xfrm flipH="1">
              <a:off x="9585283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2" name="Google Shape;3492;p22"/>
          <p:cNvGrpSpPr/>
          <p:nvPr/>
        </p:nvGrpSpPr>
        <p:grpSpPr>
          <a:xfrm>
            <a:off x="8732091" y="2012431"/>
            <a:ext cx="636526" cy="626463"/>
            <a:chOff x="817900" y="1853650"/>
            <a:chExt cx="528150" cy="519800"/>
          </a:xfrm>
        </p:grpSpPr>
        <p:sp>
          <p:nvSpPr>
            <p:cNvPr id="3493" name="Google Shape;3493;p22"/>
            <p:cNvSpPr/>
            <p:nvPr/>
          </p:nvSpPr>
          <p:spPr>
            <a:xfrm>
              <a:off x="822475" y="1853650"/>
              <a:ext cx="519775" cy="519800"/>
            </a:xfrm>
            <a:custGeom>
              <a:avLst/>
              <a:gdLst/>
              <a:ahLst/>
              <a:cxnLst/>
              <a:rect l="l" t="t" r="r" b="b"/>
              <a:pathLst>
                <a:path w="20791" h="20792" extrusionOk="0">
                  <a:moveTo>
                    <a:pt x="19271" y="1521"/>
                  </a:moveTo>
                  <a:lnTo>
                    <a:pt x="19271" y="19272"/>
                  </a:lnTo>
                  <a:lnTo>
                    <a:pt x="1520" y="19272"/>
                  </a:lnTo>
                  <a:lnTo>
                    <a:pt x="1520" y="1521"/>
                  </a:lnTo>
                  <a:close/>
                  <a:moveTo>
                    <a:pt x="760" y="1"/>
                  </a:moveTo>
                  <a:cubicBezTo>
                    <a:pt x="335" y="1"/>
                    <a:pt x="0" y="366"/>
                    <a:pt x="0" y="761"/>
                  </a:cubicBezTo>
                  <a:lnTo>
                    <a:pt x="0" y="20032"/>
                  </a:lnTo>
                  <a:cubicBezTo>
                    <a:pt x="0" y="20457"/>
                    <a:pt x="335" y="20792"/>
                    <a:pt x="760" y="20792"/>
                  </a:cubicBezTo>
                  <a:lnTo>
                    <a:pt x="20031" y="20792"/>
                  </a:lnTo>
                  <a:cubicBezTo>
                    <a:pt x="20426" y="20792"/>
                    <a:pt x="20791" y="20457"/>
                    <a:pt x="20791" y="20032"/>
                  </a:cubicBezTo>
                  <a:lnTo>
                    <a:pt x="20791" y="761"/>
                  </a:lnTo>
                  <a:cubicBezTo>
                    <a:pt x="20791" y="366"/>
                    <a:pt x="20426" y="1"/>
                    <a:pt x="2003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22"/>
            <p:cNvSpPr/>
            <p:nvPr/>
          </p:nvSpPr>
          <p:spPr>
            <a:xfrm>
              <a:off x="1063350" y="1855550"/>
              <a:ext cx="38025" cy="516375"/>
            </a:xfrm>
            <a:custGeom>
              <a:avLst/>
              <a:gdLst/>
              <a:ahLst/>
              <a:cxnLst/>
              <a:rect l="l" t="t" r="r" b="b"/>
              <a:pathLst>
                <a:path w="1521" h="20655" extrusionOk="0">
                  <a:moveTo>
                    <a:pt x="761" y="1"/>
                  </a:moveTo>
                  <a:cubicBezTo>
                    <a:pt x="381" y="1"/>
                    <a:pt x="1" y="259"/>
                    <a:pt x="1" y="776"/>
                  </a:cubicBezTo>
                  <a:lnTo>
                    <a:pt x="1" y="19895"/>
                  </a:lnTo>
                  <a:cubicBezTo>
                    <a:pt x="1" y="20320"/>
                    <a:pt x="335" y="20655"/>
                    <a:pt x="761" y="20655"/>
                  </a:cubicBezTo>
                  <a:cubicBezTo>
                    <a:pt x="1186" y="20655"/>
                    <a:pt x="1521" y="20320"/>
                    <a:pt x="1521" y="19895"/>
                  </a:cubicBezTo>
                  <a:lnTo>
                    <a:pt x="1521" y="776"/>
                  </a:lnTo>
                  <a:cubicBezTo>
                    <a:pt x="1521" y="259"/>
                    <a:pt x="1141" y="1"/>
                    <a:pt x="76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22"/>
            <p:cNvSpPr/>
            <p:nvPr/>
          </p:nvSpPr>
          <p:spPr>
            <a:xfrm>
              <a:off x="817900" y="2095300"/>
              <a:ext cx="528150" cy="38025"/>
            </a:xfrm>
            <a:custGeom>
              <a:avLst/>
              <a:gdLst/>
              <a:ahLst/>
              <a:cxnLst/>
              <a:rect l="l" t="t" r="r" b="b"/>
              <a:pathLst>
                <a:path w="21126" h="1521" extrusionOk="0">
                  <a:moveTo>
                    <a:pt x="1004" y="1"/>
                  </a:moveTo>
                  <a:cubicBezTo>
                    <a:pt x="1" y="1"/>
                    <a:pt x="1" y="1521"/>
                    <a:pt x="1004" y="1521"/>
                  </a:cubicBezTo>
                  <a:lnTo>
                    <a:pt x="20123" y="1521"/>
                  </a:lnTo>
                  <a:cubicBezTo>
                    <a:pt x="21126" y="1521"/>
                    <a:pt x="21126" y="1"/>
                    <a:pt x="201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6" name="Google Shape;3496;p22"/>
          <p:cNvSpPr txBox="1">
            <a:spLocks noGrp="1"/>
          </p:cNvSpPr>
          <p:nvPr>
            <p:ph type="title"/>
          </p:nvPr>
        </p:nvSpPr>
        <p:spPr>
          <a:xfrm>
            <a:off x="751525" y="523625"/>
            <a:ext cx="76407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97" name="Google Shape;3497;p22"/>
          <p:cNvSpPr txBox="1">
            <a:spLocks noGrp="1"/>
          </p:cNvSpPr>
          <p:nvPr>
            <p:ph type="subTitle" idx="1"/>
          </p:nvPr>
        </p:nvSpPr>
        <p:spPr>
          <a:xfrm>
            <a:off x="726100" y="3404763"/>
            <a:ext cx="24531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98" name="Google Shape;3498;p22"/>
          <p:cNvSpPr txBox="1">
            <a:spLocks noGrp="1"/>
          </p:cNvSpPr>
          <p:nvPr>
            <p:ph type="subTitle" idx="2"/>
          </p:nvPr>
        </p:nvSpPr>
        <p:spPr>
          <a:xfrm>
            <a:off x="726100" y="2933938"/>
            <a:ext cx="24531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99" name="Google Shape;3499;p22"/>
          <p:cNvSpPr txBox="1">
            <a:spLocks noGrp="1"/>
          </p:cNvSpPr>
          <p:nvPr>
            <p:ph type="subTitle" idx="3"/>
          </p:nvPr>
        </p:nvSpPr>
        <p:spPr>
          <a:xfrm>
            <a:off x="3345450" y="2827050"/>
            <a:ext cx="24531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00" name="Google Shape;3500;p22"/>
          <p:cNvSpPr txBox="1">
            <a:spLocks noGrp="1"/>
          </p:cNvSpPr>
          <p:nvPr>
            <p:ph type="subTitle" idx="4"/>
          </p:nvPr>
        </p:nvSpPr>
        <p:spPr>
          <a:xfrm>
            <a:off x="3345450" y="2356225"/>
            <a:ext cx="24531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01" name="Google Shape;3501;p22"/>
          <p:cNvSpPr txBox="1">
            <a:spLocks noGrp="1"/>
          </p:cNvSpPr>
          <p:nvPr>
            <p:ph type="subTitle" idx="5"/>
          </p:nvPr>
        </p:nvSpPr>
        <p:spPr>
          <a:xfrm>
            <a:off x="5964800" y="3404763"/>
            <a:ext cx="24531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02" name="Google Shape;3502;p22"/>
          <p:cNvSpPr txBox="1">
            <a:spLocks noGrp="1"/>
          </p:cNvSpPr>
          <p:nvPr>
            <p:ph type="subTitle" idx="6"/>
          </p:nvPr>
        </p:nvSpPr>
        <p:spPr>
          <a:xfrm>
            <a:off x="5964800" y="2933938"/>
            <a:ext cx="24531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8">
    <p:spTree>
      <p:nvGrpSpPr>
        <p:cNvPr id="1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p24"/>
          <p:cNvSpPr txBox="1">
            <a:spLocks noGrp="1"/>
          </p:cNvSpPr>
          <p:nvPr>
            <p:ph type="title"/>
          </p:nvPr>
        </p:nvSpPr>
        <p:spPr>
          <a:xfrm>
            <a:off x="751525" y="523625"/>
            <a:ext cx="76407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14" name="Google Shape;3714;p24"/>
          <p:cNvSpPr txBox="1">
            <a:spLocks noGrp="1"/>
          </p:cNvSpPr>
          <p:nvPr>
            <p:ph type="subTitle" idx="1"/>
          </p:nvPr>
        </p:nvSpPr>
        <p:spPr>
          <a:xfrm>
            <a:off x="920238" y="2365173"/>
            <a:ext cx="21111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15" name="Google Shape;3715;p24"/>
          <p:cNvSpPr txBox="1">
            <a:spLocks noGrp="1"/>
          </p:cNvSpPr>
          <p:nvPr>
            <p:ph type="subTitle" idx="2"/>
          </p:nvPr>
        </p:nvSpPr>
        <p:spPr>
          <a:xfrm>
            <a:off x="920238" y="2026698"/>
            <a:ext cx="21111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16" name="Google Shape;3716;p24"/>
          <p:cNvSpPr txBox="1">
            <a:spLocks noGrp="1"/>
          </p:cNvSpPr>
          <p:nvPr>
            <p:ph type="subTitle" idx="3"/>
          </p:nvPr>
        </p:nvSpPr>
        <p:spPr>
          <a:xfrm>
            <a:off x="3516450" y="2365173"/>
            <a:ext cx="21111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17" name="Google Shape;3717;p24"/>
          <p:cNvSpPr txBox="1">
            <a:spLocks noGrp="1"/>
          </p:cNvSpPr>
          <p:nvPr>
            <p:ph type="subTitle" idx="4"/>
          </p:nvPr>
        </p:nvSpPr>
        <p:spPr>
          <a:xfrm>
            <a:off x="3516450" y="2026698"/>
            <a:ext cx="21111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18" name="Google Shape;3718;p24"/>
          <p:cNvSpPr txBox="1">
            <a:spLocks noGrp="1"/>
          </p:cNvSpPr>
          <p:nvPr>
            <p:ph type="subTitle" idx="5"/>
          </p:nvPr>
        </p:nvSpPr>
        <p:spPr>
          <a:xfrm>
            <a:off x="6112663" y="2365173"/>
            <a:ext cx="21111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19" name="Google Shape;3719;p24"/>
          <p:cNvSpPr txBox="1">
            <a:spLocks noGrp="1"/>
          </p:cNvSpPr>
          <p:nvPr>
            <p:ph type="subTitle" idx="6"/>
          </p:nvPr>
        </p:nvSpPr>
        <p:spPr>
          <a:xfrm>
            <a:off x="6112663" y="2026698"/>
            <a:ext cx="21111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20" name="Google Shape;3720;p24"/>
          <p:cNvSpPr txBox="1">
            <a:spLocks noGrp="1"/>
          </p:cNvSpPr>
          <p:nvPr>
            <p:ph type="subTitle" idx="7"/>
          </p:nvPr>
        </p:nvSpPr>
        <p:spPr>
          <a:xfrm>
            <a:off x="920238" y="4146186"/>
            <a:ext cx="21111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21" name="Google Shape;3721;p24"/>
          <p:cNvSpPr txBox="1">
            <a:spLocks noGrp="1"/>
          </p:cNvSpPr>
          <p:nvPr>
            <p:ph type="subTitle" idx="8"/>
          </p:nvPr>
        </p:nvSpPr>
        <p:spPr>
          <a:xfrm>
            <a:off x="920238" y="3804511"/>
            <a:ext cx="21111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22" name="Google Shape;3722;p24"/>
          <p:cNvSpPr txBox="1">
            <a:spLocks noGrp="1"/>
          </p:cNvSpPr>
          <p:nvPr>
            <p:ph type="subTitle" idx="9"/>
          </p:nvPr>
        </p:nvSpPr>
        <p:spPr>
          <a:xfrm>
            <a:off x="3516450" y="4146186"/>
            <a:ext cx="21111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23" name="Google Shape;3723;p24"/>
          <p:cNvSpPr txBox="1">
            <a:spLocks noGrp="1"/>
          </p:cNvSpPr>
          <p:nvPr>
            <p:ph type="subTitle" idx="13"/>
          </p:nvPr>
        </p:nvSpPr>
        <p:spPr>
          <a:xfrm>
            <a:off x="3516450" y="3804511"/>
            <a:ext cx="21111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24" name="Google Shape;3724;p24"/>
          <p:cNvSpPr txBox="1">
            <a:spLocks noGrp="1"/>
          </p:cNvSpPr>
          <p:nvPr>
            <p:ph type="subTitle" idx="14"/>
          </p:nvPr>
        </p:nvSpPr>
        <p:spPr>
          <a:xfrm>
            <a:off x="6112663" y="4146186"/>
            <a:ext cx="21111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25" name="Google Shape;3725;p24"/>
          <p:cNvSpPr txBox="1">
            <a:spLocks noGrp="1"/>
          </p:cNvSpPr>
          <p:nvPr>
            <p:ph type="subTitle" idx="15"/>
          </p:nvPr>
        </p:nvSpPr>
        <p:spPr>
          <a:xfrm>
            <a:off x="6112663" y="3804511"/>
            <a:ext cx="21111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726" name="Google Shape;3726;p24"/>
          <p:cNvGrpSpPr/>
          <p:nvPr/>
        </p:nvGrpSpPr>
        <p:grpSpPr>
          <a:xfrm flipH="1">
            <a:off x="-383073" y="-1066369"/>
            <a:ext cx="1557348" cy="2897743"/>
            <a:chOff x="7133475" y="-152400"/>
            <a:chExt cx="2090119" cy="3889065"/>
          </a:xfrm>
        </p:grpSpPr>
        <p:sp>
          <p:nvSpPr>
            <p:cNvPr id="3727" name="Google Shape;3727;p24"/>
            <p:cNvSpPr/>
            <p:nvPr/>
          </p:nvSpPr>
          <p:spPr>
            <a:xfrm>
              <a:off x="7133475" y="-152400"/>
              <a:ext cx="2090118" cy="3889065"/>
            </a:xfrm>
            <a:custGeom>
              <a:avLst/>
              <a:gdLst/>
              <a:ahLst/>
              <a:cxnLst/>
              <a:rect l="l" t="t" r="r" b="b"/>
              <a:pathLst>
                <a:path w="49961" h="92962" extrusionOk="0">
                  <a:moveTo>
                    <a:pt x="16101" y="0"/>
                  </a:moveTo>
                  <a:lnTo>
                    <a:pt x="1" y="45571"/>
                  </a:lnTo>
                  <a:lnTo>
                    <a:pt x="49961" y="92961"/>
                  </a:lnTo>
                  <a:lnTo>
                    <a:pt x="499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24"/>
            <p:cNvSpPr/>
            <p:nvPr/>
          </p:nvSpPr>
          <p:spPr>
            <a:xfrm>
              <a:off x="7151548" y="-152400"/>
              <a:ext cx="2072046" cy="3887141"/>
            </a:xfrm>
            <a:custGeom>
              <a:avLst/>
              <a:gdLst/>
              <a:ahLst/>
              <a:cxnLst/>
              <a:rect l="l" t="t" r="r" b="b"/>
              <a:pathLst>
                <a:path w="49529" h="92916" extrusionOk="0">
                  <a:moveTo>
                    <a:pt x="26834" y="1274"/>
                  </a:moveTo>
                  <a:lnTo>
                    <a:pt x="26834" y="7323"/>
                  </a:lnTo>
                  <a:lnTo>
                    <a:pt x="20785" y="7323"/>
                  </a:lnTo>
                  <a:lnTo>
                    <a:pt x="20785" y="1274"/>
                  </a:lnTo>
                  <a:close/>
                  <a:moveTo>
                    <a:pt x="34020" y="1274"/>
                  </a:moveTo>
                  <a:lnTo>
                    <a:pt x="34020" y="7323"/>
                  </a:lnTo>
                  <a:lnTo>
                    <a:pt x="27971" y="7323"/>
                  </a:lnTo>
                  <a:lnTo>
                    <a:pt x="27971" y="1274"/>
                  </a:lnTo>
                  <a:close/>
                  <a:moveTo>
                    <a:pt x="41206" y="1274"/>
                  </a:moveTo>
                  <a:lnTo>
                    <a:pt x="41206" y="7323"/>
                  </a:lnTo>
                  <a:lnTo>
                    <a:pt x="35157" y="7323"/>
                  </a:lnTo>
                  <a:lnTo>
                    <a:pt x="35157" y="1274"/>
                  </a:lnTo>
                  <a:close/>
                  <a:moveTo>
                    <a:pt x="48392" y="1274"/>
                  </a:moveTo>
                  <a:lnTo>
                    <a:pt x="48392" y="7323"/>
                  </a:lnTo>
                  <a:lnTo>
                    <a:pt x="42365" y="7323"/>
                  </a:lnTo>
                  <a:lnTo>
                    <a:pt x="42365" y="1274"/>
                  </a:lnTo>
                  <a:close/>
                  <a:moveTo>
                    <a:pt x="19648" y="8460"/>
                  </a:moveTo>
                  <a:lnTo>
                    <a:pt x="19648" y="14486"/>
                  </a:lnTo>
                  <a:lnTo>
                    <a:pt x="13599" y="14486"/>
                  </a:lnTo>
                  <a:lnTo>
                    <a:pt x="13599" y="8460"/>
                  </a:lnTo>
                  <a:close/>
                  <a:moveTo>
                    <a:pt x="26834" y="8460"/>
                  </a:moveTo>
                  <a:lnTo>
                    <a:pt x="26834" y="14486"/>
                  </a:lnTo>
                  <a:lnTo>
                    <a:pt x="20785" y="14486"/>
                  </a:lnTo>
                  <a:lnTo>
                    <a:pt x="20785" y="8460"/>
                  </a:lnTo>
                  <a:close/>
                  <a:moveTo>
                    <a:pt x="34020" y="8460"/>
                  </a:moveTo>
                  <a:lnTo>
                    <a:pt x="34020" y="14486"/>
                  </a:lnTo>
                  <a:lnTo>
                    <a:pt x="27971" y="14486"/>
                  </a:lnTo>
                  <a:lnTo>
                    <a:pt x="27971" y="8460"/>
                  </a:lnTo>
                  <a:close/>
                  <a:moveTo>
                    <a:pt x="41206" y="8460"/>
                  </a:moveTo>
                  <a:lnTo>
                    <a:pt x="41206" y="14486"/>
                  </a:lnTo>
                  <a:lnTo>
                    <a:pt x="35157" y="14486"/>
                  </a:lnTo>
                  <a:lnTo>
                    <a:pt x="35157" y="8460"/>
                  </a:lnTo>
                  <a:close/>
                  <a:moveTo>
                    <a:pt x="48392" y="8460"/>
                  </a:moveTo>
                  <a:lnTo>
                    <a:pt x="48392" y="14486"/>
                  </a:lnTo>
                  <a:lnTo>
                    <a:pt x="42365" y="14486"/>
                  </a:lnTo>
                  <a:lnTo>
                    <a:pt x="42365" y="8460"/>
                  </a:lnTo>
                  <a:close/>
                  <a:moveTo>
                    <a:pt x="19648" y="15645"/>
                  </a:moveTo>
                  <a:lnTo>
                    <a:pt x="19648" y="21671"/>
                  </a:lnTo>
                  <a:lnTo>
                    <a:pt x="13599" y="21671"/>
                  </a:lnTo>
                  <a:lnTo>
                    <a:pt x="13599" y="15645"/>
                  </a:lnTo>
                  <a:close/>
                  <a:moveTo>
                    <a:pt x="26834" y="15645"/>
                  </a:moveTo>
                  <a:lnTo>
                    <a:pt x="26834" y="21671"/>
                  </a:lnTo>
                  <a:lnTo>
                    <a:pt x="20785" y="21671"/>
                  </a:lnTo>
                  <a:lnTo>
                    <a:pt x="20785" y="15645"/>
                  </a:lnTo>
                  <a:close/>
                  <a:moveTo>
                    <a:pt x="34020" y="15645"/>
                  </a:moveTo>
                  <a:lnTo>
                    <a:pt x="34020" y="21671"/>
                  </a:lnTo>
                  <a:lnTo>
                    <a:pt x="27971" y="21671"/>
                  </a:lnTo>
                  <a:lnTo>
                    <a:pt x="27971" y="15645"/>
                  </a:lnTo>
                  <a:close/>
                  <a:moveTo>
                    <a:pt x="41206" y="15645"/>
                  </a:moveTo>
                  <a:lnTo>
                    <a:pt x="41206" y="21671"/>
                  </a:lnTo>
                  <a:lnTo>
                    <a:pt x="35157" y="21671"/>
                  </a:lnTo>
                  <a:lnTo>
                    <a:pt x="35157" y="15645"/>
                  </a:lnTo>
                  <a:close/>
                  <a:moveTo>
                    <a:pt x="48392" y="15645"/>
                  </a:moveTo>
                  <a:lnTo>
                    <a:pt x="48392" y="21671"/>
                  </a:lnTo>
                  <a:lnTo>
                    <a:pt x="42365" y="21671"/>
                  </a:lnTo>
                  <a:lnTo>
                    <a:pt x="42365" y="15645"/>
                  </a:lnTo>
                  <a:close/>
                  <a:moveTo>
                    <a:pt x="19648" y="22808"/>
                  </a:moveTo>
                  <a:lnTo>
                    <a:pt x="19648" y="28835"/>
                  </a:lnTo>
                  <a:lnTo>
                    <a:pt x="13599" y="28835"/>
                  </a:lnTo>
                  <a:lnTo>
                    <a:pt x="13599" y="22808"/>
                  </a:lnTo>
                  <a:close/>
                  <a:moveTo>
                    <a:pt x="26834" y="22808"/>
                  </a:moveTo>
                  <a:lnTo>
                    <a:pt x="26834" y="28835"/>
                  </a:lnTo>
                  <a:lnTo>
                    <a:pt x="20785" y="28835"/>
                  </a:lnTo>
                  <a:lnTo>
                    <a:pt x="20785" y="22808"/>
                  </a:lnTo>
                  <a:close/>
                  <a:moveTo>
                    <a:pt x="34020" y="22808"/>
                  </a:moveTo>
                  <a:lnTo>
                    <a:pt x="34020" y="28835"/>
                  </a:lnTo>
                  <a:lnTo>
                    <a:pt x="27971" y="28835"/>
                  </a:lnTo>
                  <a:lnTo>
                    <a:pt x="27971" y="22808"/>
                  </a:lnTo>
                  <a:close/>
                  <a:moveTo>
                    <a:pt x="41206" y="22808"/>
                  </a:moveTo>
                  <a:lnTo>
                    <a:pt x="41206" y="28835"/>
                  </a:lnTo>
                  <a:lnTo>
                    <a:pt x="35157" y="28835"/>
                  </a:lnTo>
                  <a:lnTo>
                    <a:pt x="35157" y="22808"/>
                  </a:lnTo>
                  <a:close/>
                  <a:moveTo>
                    <a:pt x="48392" y="22808"/>
                  </a:moveTo>
                  <a:lnTo>
                    <a:pt x="48392" y="28835"/>
                  </a:lnTo>
                  <a:lnTo>
                    <a:pt x="42365" y="28835"/>
                  </a:lnTo>
                  <a:lnTo>
                    <a:pt x="42365" y="22808"/>
                  </a:lnTo>
                  <a:close/>
                  <a:moveTo>
                    <a:pt x="12462" y="29994"/>
                  </a:moveTo>
                  <a:lnTo>
                    <a:pt x="12462" y="36020"/>
                  </a:lnTo>
                  <a:lnTo>
                    <a:pt x="6414" y="36020"/>
                  </a:lnTo>
                  <a:lnTo>
                    <a:pt x="6414" y="29994"/>
                  </a:lnTo>
                  <a:close/>
                  <a:moveTo>
                    <a:pt x="19648" y="29994"/>
                  </a:moveTo>
                  <a:lnTo>
                    <a:pt x="19648" y="36020"/>
                  </a:lnTo>
                  <a:lnTo>
                    <a:pt x="13599" y="36020"/>
                  </a:lnTo>
                  <a:lnTo>
                    <a:pt x="13599" y="29994"/>
                  </a:lnTo>
                  <a:close/>
                  <a:moveTo>
                    <a:pt x="26834" y="29994"/>
                  </a:moveTo>
                  <a:lnTo>
                    <a:pt x="26834" y="36020"/>
                  </a:lnTo>
                  <a:lnTo>
                    <a:pt x="20785" y="36020"/>
                  </a:lnTo>
                  <a:lnTo>
                    <a:pt x="20785" y="29994"/>
                  </a:lnTo>
                  <a:close/>
                  <a:moveTo>
                    <a:pt x="34020" y="29994"/>
                  </a:moveTo>
                  <a:lnTo>
                    <a:pt x="34020" y="36020"/>
                  </a:lnTo>
                  <a:lnTo>
                    <a:pt x="27971" y="36020"/>
                  </a:lnTo>
                  <a:lnTo>
                    <a:pt x="27971" y="29994"/>
                  </a:lnTo>
                  <a:close/>
                  <a:moveTo>
                    <a:pt x="41206" y="29994"/>
                  </a:moveTo>
                  <a:lnTo>
                    <a:pt x="41206" y="36020"/>
                  </a:lnTo>
                  <a:lnTo>
                    <a:pt x="35157" y="36020"/>
                  </a:lnTo>
                  <a:lnTo>
                    <a:pt x="35157" y="29994"/>
                  </a:lnTo>
                  <a:close/>
                  <a:moveTo>
                    <a:pt x="48392" y="29994"/>
                  </a:moveTo>
                  <a:lnTo>
                    <a:pt x="48392" y="36020"/>
                  </a:lnTo>
                  <a:lnTo>
                    <a:pt x="42365" y="36020"/>
                  </a:lnTo>
                  <a:lnTo>
                    <a:pt x="42365" y="29994"/>
                  </a:lnTo>
                  <a:close/>
                  <a:moveTo>
                    <a:pt x="12462" y="37157"/>
                  </a:moveTo>
                  <a:lnTo>
                    <a:pt x="12462" y="43183"/>
                  </a:lnTo>
                  <a:lnTo>
                    <a:pt x="6414" y="43183"/>
                  </a:lnTo>
                  <a:lnTo>
                    <a:pt x="6414" y="37157"/>
                  </a:lnTo>
                  <a:close/>
                  <a:moveTo>
                    <a:pt x="19648" y="37157"/>
                  </a:moveTo>
                  <a:lnTo>
                    <a:pt x="19648" y="43183"/>
                  </a:lnTo>
                  <a:lnTo>
                    <a:pt x="13599" y="43183"/>
                  </a:lnTo>
                  <a:lnTo>
                    <a:pt x="13599" y="37157"/>
                  </a:lnTo>
                  <a:close/>
                  <a:moveTo>
                    <a:pt x="26834" y="37157"/>
                  </a:moveTo>
                  <a:lnTo>
                    <a:pt x="26834" y="43183"/>
                  </a:lnTo>
                  <a:lnTo>
                    <a:pt x="20785" y="43183"/>
                  </a:lnTo>
                  <a:lnTo>
                    <a:pt x="20785" y="37157"/>
                  </a:lnTo>
                  <a:close/>
                  <a:moveTo>
                    <a:pt x="34020" y="37157"/>
                  </a:moveTo>
                  <a:lnTo>
                    <a:pt x="34020" y="43183"/>
                  </a:lnTo>
                  <a:lnTo>
                    <a:pt x="27971" y="43183"/>
                  </a:lnTo>
                  <a:lnTo>
                    <a:pt x="27971" y="37157"/>
                  </a:lnTo>
                  <a:close/>
                  <a:moveTo>
                    <a:pt x="41206" y="37157"/>
                  </a:moveTo>
                  <a:lnTo>
                    <a:pt x="41206" y="43183"/>
                  </a:lnTo>
                  <a:lnTo>
                    <a:pt x="35157" y="43183"/>
                  </a:lnTo>
                  <a:lnTo>
                    <a:pt x="35157" y="37157"/>
                  </a:lnTo>
                  <a:close/>
                  <a:moveTo>
                    <a:pt x="48392" y="37157"/>
                  </a:moveTo>
                  <a:lnTo>
                    <a:pt x="48392" y="43183"/>
                  </a:lnTo>
                  <a:lnTo>
                    <a:pt x="42365" y="43183"/>
                  </a:lnTo>
                  <a:lnTo>
                    <a:pt x="42365" y="37157"/>
                  </a:lnTo>
                  <a:close/>
                  <a:moveTo>
                    <a:pt x="12462" y="44343"/>
                  </a:moveTo>
                  <a:lnTo>
                    <a:pt x="12462" y="50369"/>
                  </a:lnTo>
                  <a:lnTo>
                    <a:pt x="6414" y="50369"/>
                  </a:lnTo>
                  <a:lnTo>
                    <a:pt x="6414" y="44343"/>
                  </a:lnTo>
                  <a:close/>
                  <a:moveTo>
                    <a:pt x="19648" y="44343"/>
                  </a:moveTo>
                  <a:lnTo>
                    <a:pt x="19648" y="50369"/>
                  </a:lnTo>
                  <a:lnTo>
                    <a:pt x="13599" y="50369"/>
                  </a:lnTo>
                  <a:lnTo>
                    <a:pt x="13599" y="44343"/>
                  </a:lnTo>
                  <a:close/>
                  <a:moveTo>
                    <a:pt x="26834" y="44343"/>
                  </a:moveTo>
                  <a:lnTo>
                    <a:pt x="26834" y="50369"/>
                  </a:lnTo>
                  <a:lnTo>
                    <a:pt x="20785" y="50369"/>
                  </a:lnTo>
                  <a:lnTo>
                    <a:pt x="20785" y="44343"/>
                  </a:lnTo>
                  <a:close/>
                  <a:moveTo>
                    <a:pt x="34020" y="44343"/>
                  </a:moveTo>
                  <a:lnTo>
                    <a:pt x="34020" y="50369"/>
                  </a:lnTo>
                  <a:lnTo>
                    <a:pt x="27971" y="50369"/>
                  </a:lnTo>
                  <a:lnTo>
                    <a:pt x="27971" y="44343"/>
                  </a:lnTo>
                  <a:close/>
                  <a:moveTo>
                    <a:pt x="41206" y="44343"/>
                  </a:moveTo>
                  <a:lnTo>
                    <a:pt x="41206" y="50369"/>
                  </a:lnTo>
                  <a:lnTo>
                    <a:pt x="35157" y="50369"/>
                  </a:lnTo>
                  <a:lnTo>
                    <a:pt x="35157" y="44343"/>
                  </a:lnTo>
                  <a:close/>
                  <a:moveTo>
                    <a:pt x="48392" y="44343"/>
                  </a:moveTo>
                  <a:lnTo>
                    <a:pt x="48392" y="50369"/>
                  </a:lnTo>
                  <a:lnTo>
                    <a:pt x="42365" y="50369"/>
                  </a:lnTo>
                  <a:lnTo>
                    <a:pt x="42365" y="44343"/>
                  </a:lnTo>
                  <a:close/>
                  <a:moveTo>
                    <a:pt x="19648" y="51506"/>
                  </a:moveTo>
                  <a:lnTo>
                    <a:pt x="19648" y="57532"/>
                  </a:lnTo>
                  <a:lnTo>
                    <a:pt x="13599" y="57532"/>
                  </a:lnTo>
                  <a:lnTo>
                    <a:pt x="13599" y="51506"/>
                  </a:lnTo>
                  <a:close/>
                  <a:moveTo>
                    <a:pt x="26834" y="51506"/>
                  </a:moveTo>
                  <a:lnTo>
                    <a:pt x="26834" y="57532"/>
                  </a:lnTo>
                  <a:lnTo>
                    <a:pt x="20785" y="57532"/>
                  </a:lnTo>
                  <a:lnTo>
                    <a:pt x="20785" y="51506"/>
                  </a:lnTo>
                  <a:close/>
                  <a:moveTo>
                    <a:pt x="34020" y="51506"/>
                  </a:moveTo>
                  <a:lnTo>
                    <a:pt x="34020" y="57532"/>
                  </a:lnTo>
                  <a:lnTo>
                    <a:pt x="27971" y="57532"/>
                  </a:lnTo>
                  <a:lnTo>
                    <a:pt x="27971" y="51506"/>
                  </a:lnTo>
                  <a:close/>
                  <a:moveTo>
                    <a:pt x="41206" y="51506"/>
                  </a:moveTo>
                  <a:lnTo>
                    <a:pt x="41206" y="57532"/>
                  </a:lnTo>
                  <a:lnTo>
                    <a:pt x="35157" y="57532"/>
                  </a:lnTo>
                  <a:lnTo>
                    <a:pt x="35157" y="51506"/>
                  </a:lnTo>
                  <a:close/>
                  <a:moveTo>
                    <a:pt x="48392" y="51506"/>
                  </a:moveTo>
                  <a:lnTo>
                    <a:pt x="48392" y="57532"/>
                  </a:lnTo>
                  <a:lnTo>
                    <a:pt x="42365" y="57532"/>
                  </a:lnTo>
                  <a:lnTo>
                    <a:pt x="42365" y="51506"/>
                  </a:lnTo>
                  <a:close/>
                  <a:moveTo>
                    <a:pt x="26834" y="58692"/>
                  </a:moveTo>
                  <a:lnTo>
                    <a:pt x="26834" y="64718"/>
                  </a:lnTo>
                  <a:lnTo>
                    <a:pt x="20785" y="64718"/>
                  </a:lnTo>
                  <a:lnTo>
                    <a:pt x="20785" y="58692"/>
                  </a:lnTo>
                  <a:close/>
                  <a:moveTo>
                    <a:pt x="34020" y="58692"/>
                  </a:moveTo>
                  <a:lnTo>
                    <a:pt x="34020" y="64718"/>
                  </a:lnTo>
                  <a:lnTo>
                    <a:pt x="27971" y="64718"/>
                  </a:lnTo>
                  <a:lnTo>
                    <a:pt x="27971" y="58692"/>
                  </a:lnTo>
                  <a:close/>
                  <a:moveTo>
                    <a:pt x="41206" y="58692"/>
                  </a:moveTo>
                  <a:lnTo>
                    <a:pt x="41206" y="64718"/>
                  </a:lnTo>
                  <a:lnTo>
                    <a:pt x="35157" y="64718"/>
                  </a:lnTo>
                  <a:lnTo>
                    <a:pt x="35157" y="58692"/>
                  </a:lnTo>
                  <a:close/>
                  <a:moveTo>
                    <a:pt x="48392" y="58692"/>
                  </a:moveTo>
                  <a:lnTo>
                    <a:pt x="48392" y="64718"/>
                  </a:lnTo>
                  <a:lnTo>
                    <a:pt x="42365" y="64718"/>
                  </a:lnTo>
                  <a:lnTo>
                    <a:pt x="42365" y="58692"/>
                  </a:lnTo>
                  <a:close/>
                  <a:moveTo>
                    <a:pt x="34020" y="65855"/>
                  </a:moveTo>
                  <a:lnTo>
                    <a:pt x="34020" y="71881"/>
                  </a:lnTo>
                  <a:lnTo>
                    <a:pt x="27971" y="71881"/>
                  </a:lnTo>
                  <a:lnTo>
                    <a:pt x="27971" y="65855"/>
                  </a:lnTo>
                  <a:close/>
                  <a:moveTo>
                    <a:pt x="41206" y="65855"/>
                  </a:moveTo>
                  <a:lnTo>
                    <a:pt x="41206" y="71881"/>
                  </a:lnTo>
                  <a:lnTo>
                    <a:pt x="35157" y="71881"/>
                  </a:lnTo>
                  <a:lnTo>
                    <a:pt x="35157" y="65855"/>
                  </a:lnTo>
                  <a:close/>
                  <a:moveTo>
                    <a:pt x="48392" y="65855"/>
                  </a:moveTo>
                  <a:lnTo>
                    <a:pt x="48392" y="71881"/>
                  </a:lnTo>
                  <a:lnTo>
                    <a:pt x="42365" y="71881"/>
                  </a:lnTo>
                  <a:lnTo>
                    <a:pt x="42365" y="65855"/>
                  </a:lnTo>
                  <a:close/>
                  <a:moveTo>
                    <a:pt x="41206" y="73041"/>
                  </a:moveTo>
                  <a:lnTo>
                    <a:pt x="41206" y="79067"/>
                  </a:lnTo>
                  <a:lnTo>
                    <a:pt x="35157" y="79067"/>
                  </a:lnTo>
                  <a:lnTo>
                    <a:pt x="35157" y="73041"/>
                  </a:lnTo>
                  <a:close/>
                  <a:moveTo>
                    <a:pt x="48392" y="73041"/>
                  </a:moveTo>
                  <a:lnTo>
                    <a:pt x="48392" y="79067"/>
                  </a:lnTo>
                  <a:lnTo>
                    <a:pt x="42365" y="79067"/>
                  </a:lnTo>
                  <a:lnTo>
                    <a:pt x="42365" y="73041"/>
                  </a:lnTo>
                  <a:close/>
                  <a:moveTo>
                    <a:pt x="19648" y="0"/>
                  </a:moveTo>
                  <a:lnTo>
                    <a:pt x="19648" y="137"/>
                  </a:lnTo>
                  <a:lnTo>
                    <a:pt x="15623" y="137"/>
                  </a:lnTo>
                  <a:lnTo>
                    <a:pt x="15214" y="1274"/>
                  </a:lnTo>
                  <a:lnTo>
                    <a:pt x="19648" y="1274"/>
                  </a:lnTo>
                  <a:lnTo>
                    <a:pt x="19648" y="7300"/>
                  </a:lnTo>
                  <a:lnTo>
                    <a:pt x="13599" y="7300"/>
                  </a:lnTo>
                  <a:lnTo>
                    <a:pt x="13599" y="5822"/>
                  </a:lnTo>
                  <a:lnTo>
                    <a:pt x="12462" y="9074"/>
                  </a:lnTo>
                  <a:lnTo>
                    <a:pt x="12462" y="14463"/>
                  </a:lnTo>
                  <a:lnTo>
                    <a:pt x="10552" y="14463"/>
                  </a:lnTo>
                  <a:lnTo>
                    <a:pt x="10143" y="15600"/>
                  </a:lnTo>
                  <a:lnTo>
                    <a:pt x="12462" y="15600"/>
                  </a:lnTo>
                  <a:lnTo>
                    <a:pt x="12462" y="21649"/>
                  </a:lnTo>
                  <a:lnTo>
                    <a:pt x="8005" y="21649"/>
                  </a:lnTo>
                  <a:lnTo>
                    <a:pt x="7619" y="22786"/>
                  </a:lnTo>
                  <a:lnTo>
                    <a:pt x="12440" y="22786"/>
                  </a:lnTo>
                  <a:lnTo>
                    <a:pt x="12440" y="28812"/>
                  </a:lnTo>
                  <a:lnTo>
                    <a:pt x="6414" y="28812"/>
                  </a:lnTo>
                  <a:lnTo>
                    <a:pt x="6414" y="26151"/>
                  </a:lnTo>
                  <a:lnTo>
                    <a:pt x="5072" y="29949"/>
                  </a:lnTo>
                  <a:lnTo>
                    <a:pt x="5254" y="29949"/>
                  </a:lnTo>
                  <a:lnTo>
                    <a:pt x="5254" y="36020"/>
                  </a:lnTo>
                  <a:lnTo>
                    <a:pt x="2934" y="36020"/>
                  </a:lnTo>
                  <a:lnTo>
                    <a:pt x="2548" y="37157"/>
                  </a:lnTo>
                  <a:lnTo>
                    <a:pt x="5277" y="37157"/>
                  </a:lnTo>
                  <a:lnTo>
                    <a:pt x="5277" y="43183"/>
                  </a:lnTo>
                  <a:lnTo>
                    <a:pt x="410" y="43183"/>
                  </a:lnTo>
                  <a:lnTo>
                    <a:pt x="1" y="44320"/>
                  </a:lnTo>
                  <a:lnTo>
                    <a:pt x="5277" y="44320"/>
                  </a:lnTo>
                  <a:lnTo>
                    <a:pt x="5277" y="50369"/>
                  </a:lnTo>
                  <a:lnTo>
                    <a:pt x="4617" y="50369"/>
                  </a:lnTo>
                  <a:lnTo>
                    <a:pt x="6414" y="52075"/>
                  </a:lnTo>
                  <a:lnTo>
                    <a:pt x="6414" y="51529"/>
                  </a:lnTo>
                  <a:lnTo>
                    <a:pt x="12462" y="51529"/>
                  </a:lnTo>
                  <a:lnTo>
                    <a:pt x="12462" y="57555"/>
                  </a:lnTo>
                  <a:lnTo>
                    <a:pt x="12190" y="57555"/>
                  </a:lnTo>
                  <a:lnTo>
                    <a:pt x="13622" y="58874"/>
                  </a:lnTo>
                  <a:lnTo>
                    <a:pt x="13622" y="58692"/>
                  </a:lnTo>
                  <a:lnTo>
                    <a:pt x="19648" y="58692"/>
                  </a:lnTo>
                  <a:lnTo>
                    <a:pt x="19648" y="64604"/>
                  </a:lnTo>
                  <a:lnTo>
                    <a:pt x="20967" y="65855"/>
                  </a:lnTo>
                  <a:lnTo>
                    <a:pt x="26834" y="65855"/>
                  </a:lnTo>
                  <a:lnTo>
                    <a:pt x="26834" y="71426"/>
                  </a:lnTo>
                  <a:lnTo>
                    <a:pt x="28540" y="73041"/>
                  </a:lnTo>
                  <a:lnTo>
                    <a:pt x="34020" y="73041"/>
                  </a:lnTo>
                  <a:lnTo>
                    <a:pt x="34020" y="78248"/>
                  </a:lnTo>
                  <a:lnTo>
                    <a:pt x="36112" y="80204"/>
                  </a:lnTo>
                  <a:lnTo>
                    <a:pt x="41228" y="80204"/>
                  </a:lnTo>
                  <a:lnTo>
                    <a:pt x="41228" y="85048"/>
                  </a:lnTo>
                  <a:lnTo>
                    <a:pt x="42365" y="86139"/>
                  </a:lnTo>
                  <a:lnTo>
                    <a:pt x="42365" y="80204"/>
                  </a:lnTo>
                  <a:lnTo>
                    <a:pt x="48392" y="80204"/>
                  </a:lnTo>
                  <a:lnTo>
                    <a:pt x="48392" y="86253"/>
                  </a:lnTo>
                  <a:lnTo>
                    <a:pt x="42456" y="86253"/>
                  </a:lnTo>
                  <a:lnTo>
                    <a:pt x="43662" y="87390"/>
                  </a:lnTo>
                  <a:lnTo>
                    <a:pt x="48392" y="87390"/>
                  </a:lnTo>
                  <a:lnTo>
                    <a:pt x="48392" y="91870"/>
                  </a:lnTo>
                  <a:lnTo>
                    <a:pt x="49483" y="92916"/>
                  </a:lnTo>
                  <a:lnTo>
                    <a:pt x="49529" y="92916"/>
                  </a:lnTo>
                  <a:lnTo>
                    <a:pt x="49529" y="0"/>
                  </a:lnTo>
                  <a:lnTo>
                    <a:pt x="48392" y="0"/>
                  </a:lnTo>
                  <a:lnTo>
                    <a:pt x="48392" y="137"/>
                  </a:lnTo>
                  <a:lnTo>
                    <a:pt x="42365" y="137"/>
                  </a:lnTo>
                  <a:lnTo>
                    <a:pt x="42365" y="0"/>
                  </a:lnTo>
                  <a:lnTo>
                    <a:pt x="41228" y="0"/>
                  </a:lnTo>
                  <a:lnTo>
                    <a:pt x="41228" y="137"/>
                  </a:lnTo>
                  <a:lnTo>
                    <a:pt x="35157" y="137"/>
                  </a:lnTo>
                  <a:lnTo>
                    <a:pt x="35157" y="0"/>
                  </a:lnTo>
                  <a:lnTo>
                    <a:pt x="34020" y="0"/>
                  </a:lnTo>
                  <a:lnTo>
                    <a:pt x="34020" y="137"/>
                  </a:lnTo>
                  <a:lnTo>
                    <a:pt x="27971" y="137"/>
                  </a:lnTo>
                  <a:lnTo>
                    <a:pt x="27971" y="0"/>
                  </a:lnTo>
                  <a:lnTo>
                    <a:pt x="26834" y="0"/>
                  </a:lnTo>
                  <a:lnTo>
                    <a:pt x="26834" y="137"/>
                  </a:lnTo>
                  <a:lnTo>
                    <a:pt x="20785" y="137"/>
                  </a:lnTo>
                  <a:lnTo>
                    <a:pt x="20785" y="0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9" name="Google Shape;3729;p24"/>
          <p:cNvGrpSpPr/>
          <p:nvPr/>
        </p:nvGrpSpPr>
        <p:grpSpPr>
          <a:xfrm flipH="1">
            <a:off x="453463" y="523632"/>
            <a:ext cx="931320" cy="264778"/>
            <a:chOff x="1324200" y="2731375"/>
            <a:chExt cx="796000" cy="226325"/>
          </a:xfrm>
        </p:grpSpPr>
        <p:sp>
          <p:nvSpPr>
            <p:cNvPr id="3730" name="Google Shape;3730;p24"/>
            <p:cNvSpPr/>
            <p:nvPr/>
          </p:nvSpPr>
          <p:spPr>
            <a:xfrm>
              <a:off x="1343950" y="2766325"/>
              <a:ext cx="776250" cy="191375"/>
            </a:xfrm>
            <a:custGeom>
              <a:avLst/>
              <a:gdLst/>
              <a:ahLst/>
              <a:cxnLst/>
              <a:rect l="l" t="t" r="r" b="b"/>
              <a:pathLst>
                <a:path w="31050" h="7655" extrusionOk="0">
                  <a:moveTo>
                    <a:pt x="1913" y="1"/>
                  </a:moveTo>
                  <a:cubicBezTo>
                    <a:pt x="864" y="1"/>
                    <a:pt x="0" y="1404"/>
                    <a:pt x="1019" y="2328"/>
                  </a:cubicBezTo>
                  <a:lnTo>
                    <a:pt x="6490" y="7313"/>
                  </a:lnTo>
                  <a:cubicBezTo>
                    <a:pt x="6748" y="7541"/>
                    <a:pt x="7067" y="7655"/>
                    <a:pt x="7386" y="7655"/>
                  </a:cubicBezTo>
                  <a:cubicBezTo>
                    <a:pt x="7706" y="7655"/>
                    <a:pt x="8025" y="7541"/>
                    <a:pt x="8283" y="7313"/>
                  </a:cubicBezTo>
                  <a:lnTo>
                    <a:pt x="12843" y="3148"/>
                  </a:lnTo>
                  <a:lnTo>
                    <a:pt x="17432" y="7313"/>
                  </a:lnTo>
                  <a:cubicBezTo>
                    <a:pt x="17675" y="7541"/>
                    <a:pt x="17995" y="7655"/>
                    <a:pt x="18314" y="7655"/>
                  </a:cubicBezTo>
                  <a:cubicBezTo>
                    <a:pt x="18633" y="7655"/>
                    <a:pt x="18952" y="7541"/>
                    <a:pt x="19195" y="7313"/>
                  </a:cubicBezTo>
                  <a:lnTo>
                    <a:pt x="23785" y="3148"/>
                  </a:lnTo>
                  <a:lnTo>
                    <a:pt x="28344" y="7313"/>
                  </a:lnTo>
                  <a:cubicBezTo>
                    <a:pt x="28587" y="7525"/>
                    <a:pt x="28922" y="7647"/>
                    <a:pt x="29226" y="7647"/>
                  </a:cubicBezTo>
                  <a:lnTo>
                    <a:pt x="29256" y="7647"/>
                  </a:lnTo>
                  <a:cubicBezTo>
                    <a:pt x="30472" y="7647"/>
                    <a:pt x="31050" y="6158"/>
                    <a:pt x="30138" y="5337"/>
                  </a:cubicBezTo>
                  <a:lnTo>
                    <a:pt x="24666" y="382"/>
                  </a:lnTo>
                  <a:cubicBezTo>
                    <a:pt x="24408" y="139"/>
                    <a:pt x="24089" y="18"/>
                    <a:pt x="23770" y="18"/>
                  </a:cubicBezTo>
                  <a:cubicBezTo>
                    <a:pt x="23451" y="18"/>
                    <a:pt x="23131" y="139"/>
                    <a:pt x="22873" y="382"/>
                  </a:cubicBezTo>
                  <a:lnTo>
                    <a:pt x="18314" y="4547"/>
                  </a:lnTo>
                  <a:lnTo>
                    <a:pt x="13754" y="382"/>
                  </a:lnTo>
                  <a:cubicBezTo>
                    <a:pt x="13496" y="139"/>
                    <a:pt x="13169" y="18"/>
                    <a:pt x="12846" y="18"/>
                  </a:cubicBezTo>
                  <a:cubicBezTo>
                    <a:pt x="12523" y="18"/>
                    <a:pt x="12204" y="139"/>
                    <a:pt x="11961" y="382"/>
                  </a:cubicBezTo>
                  <a:lnTo>
                    <a:pt x="7371" y="4547"/>
                  </a:lnTo>
                  <a:lnTo>
                    <a:pt x="2812" y="382"/>
                  </a:lnTo>
                  <a:cubicBezTo>
                    <a:pt x="2523" y="114"/>
                    <a:pt x="2211" y="1"/>
                    <a:pt x="1913" y="1"/>
                  </a:cubicBezTo>
                  <a:close/>
                </a:path>
              </a:pathLst>
            </a:custGeom>
            <a:solidFill>
              <a:srgbClr val="37C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4"/>
            <p:cNvSpPr/>
            <p:nvPr/>
          </p:nvSpPr>
          <p:spPr>
            <a:xfrm>
              <a:off x="1324200" y="2731375"/>
              <a:ext cx="776250" cy="191950"/>
            </a:xfrm>
            <a:custGeom>
              <a:avLst/>
              <a:gdLst/>
              <a:ahLst/>
              <a:cxnLst/>
              <a:rect l="l" t="t" r="r" b="b"/>
              <a:pathLst>
                <a:path w="31050" h="7678" extrusionOk="0">
                  <a:moveTo>
                    <a:pt x="1913" y="1"/>
                  </a:moveTo>
                  <a:cubicBezTo>
                    <a:pt x="864" y="1"/>
                    <a:pt x="0" y="1404"/>
                    <a:pt x="1018" y="2327"/>
                  </a:cubicBezTo>
                  <a:lnTo>
                    <a:pt x="6490" y="7312"/>
                  </a:lnTo>
                  <a:cubicBezTo>
                    <a:pt x="6748" y="7540"/>
                    <a:pt x="7075" y="7654"/>
                    <a:pt x="7398" y="7654"/>
                  </a:cubicBezTo>
                  <a:cubicBezTo>
                    <a:pt x="7721" y="7654"/>
                    <a:pt x="8040" y="7540"/>
                    <a:pt x="8283" y="7312"/>
                  </a:cubicBezTo>
                  <a:lnTo>
                    <a:pt x="12842" y="3148"/>
                  </a:lnTo>
                  <a:lnTo>
                    <a:pt x="17432" y="7312"/>
                  </a:lnTo>
                  <a:cubicBezTo>
                    <a:pt x="17690" y="7540"/>
                    <a:pt x="18009" y="7654"/>
                    <a:pt x="18329" y="7654"/>
                  </a:cubicBezTo>
                  <a:cubicBezTo>
                    <a:pt x="18648" y="7654"/>
                    <a:pt x="18967" y="7540"/>
                    <a:pt x="19225" y="7312"/>
                  </a:cubicBezTo>
                  <a:lnTo>
                    <a:pt x="23815" y="3148"/>
                  </a:lnTo>
                  <a:lnTo>
                    <a:pt x="28374" y="7312"/>
                  </a:lnTo>
                  <a:cubicBezTo>
                    <a:pt x="28618" y="7525"/>
                    <a:pt x="28952" y="7677"/>
                    <a:pt x="29256" y="7677"/>
                  </a:cubicBezTo>
                  <a:lnTo>
                    <a:pt x="29256" y="7647"/>
                  </a:lnTo>
                  <a:cubicBezTo>
                    <a:pt x="30472" y="7647"/>
                    <a:pt x="31049" y="6157"/>
                    <a:pt x="30137" y="5337"/>
                  </a:cubicBezTo>
                  <a:lnTo>
                    <a:pt x="24666" y="382"/>
                  </a:lnTo>
                  <a:cubicBezTo>
                    <a:pt x="24423" y="154"/>
                    <a:pt x="24104" y="40"/>
                    <a:pt x="23785" y="40"/>
                  </a:cubicBezTo>
                  <a:cubicBezTo>
                    <a:pt x="23466" y="40"/>
                    <a:pt x="23146" y="154"/>
                    <a:pt x="22903" y="382"/>
                  </a:cubicBezTo>
                  <a:lnTo>
                    <a:pt x="18313" y="4546"/>
                  </a:lnTo>
                  <a:lnTo>
                    <a:pt x="13754" y="382"/>
                  </a:lnTo>
                  <a:cubicBezTo>
                    <a:pt x="13496" y="154"/>
                    <a:pt x="13177" y="40"/>
                    <a:pt x="12857" y="40"/>
                  </a:cubicBezTo>
                  <a:cubicBezTo>
                    <a:pt x="12538" y="40"/>
                    <a:pt x="12219" y="154"/>
                    <a:pt x="11961" y="382"/>
                  </a:cubicBezTo>
                  <a:lnTo>
                    <a:pt x="7371" y="4546"/>
                  </a:lnTo>
                  <a:lnTo>
                    <a:pt x="2812" y="382"/>
                  </a:lnTo>
                  <a:cubicBezTo>
                    <a:pt x="2523" y="114"/>
                    <a:pt x="2210" y="1"/>
                    <a:pt x="19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2" name="Google Shape;3732;p24"/>
          <p:cNvGrpSpPr/>
          <p:nvPr/>
        </p:nvGrpSpPr>
        <p:grpSpPr>
          <a:xfrm>
            <a:off x="8319641" y="-154044"/>
            <a:ext cx="636526" cy="626463"/>
            <a:chOff x="817900" y="1853650"/>
            <a:chExt cx="528150" cy="519800"/>
          </a:xfrm>
        </p:grpSpPr>
        <p:sp>
          <p:nvSpPr>
            <p:cNvPr id="3733" name="Google Shape;3733;p24"/>
            <p:cNvSpPr/>
            <p:nvPr/>
          </p:nvSpPr>
          <p:spPr>
            <a:xfrm>
              <a:off x="822475" y="1853650"/>
              <a:ext cx="519775" cy="519800"/>
            </a:xfrm>
            <a:custGeom>
              <a:avLst/>
              <a:gdLst/>
              <a:ahLst/>
              <a:cxnLst/>
              <a:rect l="l" t="t" r="r" b="b"/>
              <a:pathLst>
                <a:path w="20791" h="20792" extrusionOk="0">
                  <a:moveTo>
                    <a:pt x="19271" y="1521"/>
                  </a:moveTo>
                  <a:lnTo>
                    <a:pt x="19271" y="19272"/>
                  </a:lnTo>
                  <a:lnTo>
                    <a:pt x="1520" y="19272"/>
                  </a:lnTo>
                  <a:lnTo>
                    <a:pt x="1520" y="1521"/>
                  </a:lnTo>
                  <a:close/>
                  <a:moveTo>
                    <a:pt x="760" y="1"/>
                  </a:moveTo>
                  <a:cubicBezTo>
                    <a:pt x="335" y="1"/>
                    <a:pt x="0" y="366"/>
                    <a:pt x="0" y="761"/>
                  </a:cubicBezTo>
                  <a:lnTo>
                    <a:pt x="0" y="20032"/>
                  </a:lnTo>
                  <a:cubicBezTo>
                    <a:pt x="0" y="20457"/>
                    <a:pt x="335" y="20792"/>
                    <a:pt x="760" y="20792"/>
                  </a:cubicBezTo>
                  <a:lnTo>
                    <a:pt x="20031" y="20792"/>
                  </a:lnTo>
                  <a:cubicBezTo>
                    <a:pt x="20426" y="20792"/>
                    <a:pt x="20791" y="20457"/>
                    <a:pt x="20791" y="20032"/>
                  </a:cubicBezTo>
                  <a:lnTo>
                    <a:pt x="20791" y="761"/>
                  </a:lnTo>
                  <a:cubicBezTo>
                    <a:pt x="20791" y="366"/>
                    <a:pt x="20426" y="1"/>
                    <a:pt x="2003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24"/>
            <p:cNvSpPr/>
            <p:nvPr/>
          </p:nvSpPr>
          <p:spPr>
            <a:xfrm>
              <a:off x="1063350" y="1855550"/>
              <a:ext cx="38025" cy="516375"/>
            </a:xfrm>
            <a:custGeom>
              <a:avLst/>
              <a:gdLst/>
              <a:ahLst/>
              <a:cxnLst/>
              <a:rect l="l" t="t" r="r" b="b"/>
              <a:pathLst>
                <a:path w="1521" h="20655" extrusionOk="0">
                  <a:moveTo>
                    <a:pt x="761" y="1"/>
                  </a:moveTo>
                  <a:cubicBezTo>
                    <a:pt x="381" y="1"/>
                    <a:pt x="1" y="259"/>
                    <a:pt x="1" y="776"/>
                  </a:cubicBezTo>
                  <a:lnTo>
                    <a:pt x="1" y="19895"/>
                  </a:lnTo>
                  <a:cubicBezTo>
                    <a:pt x="1" y="20320"/>
                    <a:pt x="335" y="20655"/>
                    <a:pt x="761" y="20655"/>
                  </a:cubicBezTo>
                  <a:cubicBezTo>
                    <a:pt x="1186" y="20655"/>
                    <a:pt x="1521" y="20320"/>
                    <a:pt x="1521" y="19895"/>
                  </a:cubicBezTo>
                  <a:lnTo>
                    <a:pt x="1521" y="776"/>
                  </a:lnTo>
                  <a:cubicBezTo>
                    <a:pt x="1521" y="259"/>
                    <a:pt x="1141" y="1"/>
                    <a:pt x="76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24"/>
            <p:cNvSpPr/>
            <p:nvPr/>
          </p:nvSpPr>
          <p:spPr>
            <a:xfrm>
              <a:off x="817900" y="2095300"/>
              <a:ext cx="528150" cy="38025"/>
            </a:xfrm>
            <a:custGeom>
              <a:avLst/>
              <a:gdLst/>
              <a:ahLst/>
              <a:cxnLst/>
              <a:rect l="l" t="t" r="r" b="b"/>
              <a:pathLst>
                <a:path w="21126" h="1521" extrusionOk="0">
                  <a:moveTo>
                    <a:pt x="1004" y="1"/>
                  </a:moveTo>
                  <a:cubicBezTo>
                    <a:pt x="1" y="1"/>
                    <a:pt x="1" y="1521"/>
                    <a:pt x="1004" y="1521"/>
                  </a:cubicBezTo>
                  <a:lnTo>
                    <a:pt x="20123" y="1521"/>
                  </a:lnTo>
                  <a:cubicBezTo>
                    <a:pt x="21126" y="1521"/>
                    <a:pt x="21126" y="1"/>
                    <a:pt x="201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6" name="Google Shape;3736;p24"/>
          <p:cNvGrpSpPr/>
          <p:nvPr/>
        </p:nvGrpSpPr>
        <p:grpSpPr>
          <a:xfrm flipH="1">
            <a:off x="8137960" y="1625725"/>
            <a:ext cx="664740" cy="189004"/>
            <a:chOff x="1324200" y="2731375"/>
            <a:chExt cx="796000" cy="226325"/>
          </a:xfrm>
        </p:grpSpPr>
        <p:sp>
          <p:nvSpPr>
            <p:cNvPr id="3737" name="Google Shape;3737;p24"/>
            <p:cNvSpPr/>
            <p:nvPr/>
          </p:nvSpPr>
          <p:spPr>
            <a:xfrm>
              <a:off x="1343950" y="2766325"/>
              <a:ext cx="776250" cy="191375"/>
            </a:xfrm>
            <a:custGeom>
              <a:avLst/>
              <a:gdLst/>
              <a:ahLst/>
              <a:cxnLst/>
              <a:rect l="l" t="t" r="r" b="b"/>
              <a:pathLst>
                <a:path w="31050" h="7655" extrusionOk="0">
                  <a:moveTo>
                    <a:pt x="1913" y="1"/>
                  </a:moveTo>
                  <a:cubicBezTo>
                    <a:pt x="864" y="1"/>
                    <a:pt x="0" y="1404"/>
                    <a:pt x="1019" y="2328"/>
                  </a:cubicBezTo>
                  <a:lnTo>
                    <a:pt x="6490" y="7313"/>
                  </a:lnTo>
                  <a:cubicBezTo>
                    <a:pt x="6748" y="7541"/>
                    <a:pt x="7067" y="7655"/>
                    <a:pt x="7386" y="7655"/>
                  </a:cubicBezTo>
                  <a:cubicBezTo>
                    <a:pt x="7706" y="7655"/>
                    <a:pt x="8025" y="7541"/>
                    <a:pt x="8283" y="7313"/>
                  </a:cubicBezTo>
                  <a:lnTo>
                    <a:pt x="12843" y="3148"/>
                  </a:lnTo>
                  <a:lnTo>
                    <a:pt x="17432" y="7313"/>
                  </a:lnTo>
                  <a:cubicBezTo>
                    <a:pt x="17675" y="7541"/>
                    <a:pt x="17995" y="7655"/>
                    <a:pt x="18314" y="7655"/>
                  </a:cubicBezTo>
                  <a:cubicBezTo>
                    <a:pt x="18633" y="7655"/>
                    <a:pt x="18952" y="7541"/>
                    <a:pt x="19195" y="7313"/>
                  </a:cubicBezTo>
                  <a:lnTo>
                    <a:pt x="23785" y="3148"/>
                  </a:lnTo>
                  <a:lnTo>
                    <a:pt x="28344" y="7313"/>
                  </a:lnTo>
                  <a:cubicBezTo>
                    <a:pt x="28587" y="7525"/>
                    <a:pt x="28922" y="7647"/>
                    <a:pt x="29226" y="7647"/>
                  </a:cubicBezTo>
                  <a:lnTo>
                    <a:pt x="29256" y="7647"/>
                  </a:lnTo>
                  <a:cubicBezTo>
                    <a:pt x="30472" y="7647"/>
                    <a:pt x="31050" y="6158"/>
                    <a:pt x="30138" y="5337"/>
                  </a:cubicBezTo>
                  <a:lnTo>
                    <a:pt x="24666" y="382"/>
                  </a:lnTo>
                  <a:cubicBezTo>
                    <a:pt x="24408" y="139"/>
                    <a:pt x="24089" y="18"/>
                    <a:pt x="23770" y="18"/>
                  </a:cubicBezTo>
                  <a:cubicBezTo>
                    <a:pt x="23451" y="18"/>
                    <a:pt x="23131" y="139"/>
                    <a:pt x="22873" y="382"/>
                  </a:cubicBezTo>
                  <a:lnTo>
                    <a:pt x="18314" y="4547"/>
                  </a:lnTo>
                  <a:lnTo>
                    <a:pt x="13754" y="382"/>
                  </a:lnTo>
                  <a:cubicBezTo>
                    <a:pt x="13496" y="139"/>
                    <a:pt x="13169" y="18"/>
                    <a:pt x="12846" y="18"/>
                  </a:cubicBezTo>
                  <a:cubicBezTo>
                    <a:pt x="12523" y="18"/>
                    <a:pt x="12204" y="139"/>
                    <a:pt x="11961" y="382"/>
                  </a:cubicBezTo>
                  <a:lnTo>
                    <a:pt x="7371" y="4547"/>
                  </a:lnTo>
                  <a:lnTo>
                    <a:pt x="2812" y="382"/>
                  </a:lnTo>
                  <a:cubicBezTo>
                    <a:pt x="2523" y="114"/>
                    <a:pt x="2211" y="1"/>
                    <a:pt x="1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24"/>
            <p:cNvSpPr/>
            <p:nvPr/>
          </p:nvSpPr>
          <p:spPr>
            <a:xfrm>
              <a:off x="1324200" y="2731375"/>
              <a:ext cx="776250" cy="191950"/>
            </a:xfrm>
            <a:custGeom>
              <a:avLst/>
              <a:gdLst/>
              <a:ahLst/>
              <a:cxnLst/>
              <a:rect l="l" t="t" r="r" b="b"/>
              <a:pathLst>
                <a:path w="31050" h="7678" extrusionOk="0">
                  <a:moveTo>
                    <a:pt x="1913" y="1"/>
                  </a:moveTo>
                  <a:cubicBezTo>
                    <a:pt x="864" y="1"/>
                    <a:pt x="0" y="1404"/>
                    <a:pt x="1018" y="2327"/>
                  </a:cubicBezTo>
                  <a:lnTo>
                    <a:pt x="6490" y="7312"/>
                  </a:lnTo>
                  <a:cubicBezTo>
                    <a:pt x="6748" y="7540"/>
                    <a:pt x="7075" y="7654"/>
                    <a:pt x="7398" y="7654"/>
                  </a:cubicBezTo>
                  <a:cubicBezTo>
                    <a:pt x="7721" y="7654"/>
                    <a:pt x="8040" y="7540"/>
                    <a:pt x="8283" y="7312"/>
                  </a:cubicBezTo>
                  <a:lnTo>
                    <a:pt x="12842" y="3148"/>
                  </a:lnTo>
                  <a:lnTo>
                    <a:pt x="17432" y="7312"/>
                  </a:lnTo>
                  <a:cubicBezTo>
                    <a:pt x="17690" y="7540"/>
                    <a:pt x="18009" y="7654"/>
                    <a:pt x="18329" y="7654"/>
                  </a:cubicBezTo>
                  <a:cubicBezTo>
                    <a:pt x="18648" y="7654"/>
                    <a:pt x="18967" y="7540"/>
                    <a:pt x="19225" y="7312"/>
                  </a:cubicBezTo>
                  <a:lnTo>
                    <a:pt x="23815" y="3148"/>
                  </a:lnTo>
                  <a:lnTo>
                    <a:pt x="28374" y="7312"/>
                  </a:lnTo>
                  <a:cubicBezTo>
                    <a:pt x="28618" y="7525"/>
                    <a:pt x="28952" y="7677"/>
                    <a:pt x="29256" y="7677"/>
                  </a:cubicBezTo>
                  <a:lnTo>
                    <a:pt x="29256" y="7647"/>
                  </a:lnTo>
                  <a:cubicBezTo>
                    <a:pt x="30472" y="7647"/>
                    <a:pt x="31049" y="6157"/>
                    <a:pt x="30137" y="5337"/>
                  </a:cubicBezTo>
                  <a:lnTo>
                    <a:pt x="24666" y="382"/>
                  </a:lnTo>
                  <a:cubicBezTo>
                    <a:pt x="24423" y="154"/>
                    <a:pt x="24104" y="40"/>
                    <a:pt x="23785" y="40"/>
                  </a:cubicBezTo>
                  <a:cubicBezTo>
                    <a:pt x="23466" y="40"/>
                    <a:pt x="23146" y="154"/>
                    <a:pt x="22903" y="382"/>
                  </a:cubicBezTo>
                  <a:lnTo>
                    <a:pt x="18313" y="4546"/>
                  </a:lnTo>
                  <a:lnTo>
                    <a:pt x="13754" y="382"/>
                  </a:lnTo>
                  <a:cubicBezTo>
                    <a:pt x="13496" y="154"/>
                    <a:pt x="13177" y="40"/>
                    <a:pt x="12857" y="40"/>
                  </a:cubicBezTo>
                  <a:cubicBezTo>
                    <a:pt x="12538" y="40"/>
                    <a:pt x="12219" y="154"/>
                    <a:pt x="11961" y="382"/>
                  </a:cubicBezTo>
                  <a:lnTo>
                    <a:pt x="7371" y="4546"/>
                  </a:lnTo>
                  <a:lnTo>
                    <a:pt x="2812" y="382"/>
                  </a:lnTo>
                  <a:cubicBezTo>
                    <a:pt x="2523" y="114"/>
                    <a:pt x="2210" y="1"/>
                    <a:pt x="19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9" name="Google Shape;3739;p24"/>
          <p:cNvGrpSpPr/>
          <p:nvPr/>
        </p:nvGrpSpPr>
        <p:grpSpPr>
          <a:xfrm rot="2700000">
            <a:off x="8585054" y="3053313"/>
            <a:ext cx="1004460" cy="960765"/>
            <a:chOff x="7937600" y="2632763"/>
            <a:chExt cx="960591" cy="918928"/>
          </a:xfrm>
        </p:grpSpPr>
        <p:grpSp>
          <p:nvGrpSpPr>
            <p:cNvPr id="3740" name="Google Shape;3740;p24"/>
            <p:cNvGrpSpPr/>
            <p:nvPr/>
          </p:nvGrpSpPr>
          <p:grpSpPr>
            <a:xfrm rot="-1327499">
              <a:off x="8109574" y="2851500"/>
              <a:ext cx="703525" cy="589409"/>
              <a:chOff x="7538075" y="1172525"/>
              <a:chExt cx="467150" cy="391375"/>
            </a:xfrm>
          </p:grpSpPr>
          <p:sp>
            <p:nvSpPr>
              <p:cNvPr id="3741" name="Google Shape;3741;p24"/>
              <p:cNvSpPr/>
              <p:nvPr/>
            </p:nvSpPr>
            <p:spPr>
              <a:xfrm>
                <a:off x="7557075" y="1191525"/>
                <a:ext cx="376175" cy="355650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4226" extrusionOk="0">
                    <a:moveTo>
                      <a:pt x="11855" y="0"/>
                    </a:moveTo>
                    <a:lnTo>
                      <a:pt x="0" y="11855"/>
                    </a:lnTo>
                    <a:cubicBezTo>
                      <a:pt x="1626" y="13435"/>
                      <a:pt x="3737" y="14226"/>
                      <a:pt x="5844" y="14226"/>
                    </a:cubicBezTo>
                    <a:cubicBezTo>
                      <a:pt x="7992" y="14226"/>
                      <a:pt x="10137" y="13405"/>
                      <a:pt x="11763" y="11763"/>
                    </a:cubicBezTo>
                    <a:cubicBezTo>
                      <a:pt x="15016" y="8541"/>
                      <a:pt x="15046" y="3283"/>
                      <a:pt x="11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24"/>
              <p:cNvSpPr/>
              <p:nvPr/>
            </p:nvSpPr>
            <p:spPr>
              <a:xfrm>
                <a:off x="7538075" y="1172525"/>
                <a:ext cx="467150" cy="391375"/>
              </a:xfrm>
              <a:custGeom>
                <a:avLst/>
                <a:gdLst/>
                <a:ahLst/>
                <a:cxnLst/>
                <a:rect l="l" t="t" r="r" b="b"/>
                <a:pathLst>
                  <a:path w="18686" h="15655" extrusionOk="0">
                    <a:moveTo>
                      <a:pt x="12554" y="1885"/>
                    </a:moveTo>
                    <a:cubicBezTo>
                      <a:pt x="14925" y="4894"/>
                      <a:pt x="14651" y="9210"/>
                      <a:pt x="11916" y="11916"/>
                    </a:cubicBezTo>
                    <a:cubicBezTo>
                      <a:pt x="10442" y="13405"/>
                      <a:pt x="8491" y="14165"/>
                      <a:pt x="6534" y="14165"/>
                    </a:cubicBezTo>
                    <a:cubicBezTo>
                      <a:pt x="4897" y="14165"/>
                      <a:pt x="3255" y="13634"/>
                      <a:pt x="1885" y="12554"/>
                    </a:cubicBezTo>
                    <a:lnTo>
                      <a:pt x="12554" y="1885"/>
                    </a:lnTo>
                    <a:close/>
                    <a:moveTo>
                      <a:pt x="12615" y="0"/>
                    </a:moveTo>
                    <a:cubicBezTo>
                      <a:pt x="12402" y="0"/>
                      <a:pt x="12220" y="61"/>
                      <a:pt x="12068" y="213"/>
                    </a:cubicBezTo>
                    <a:lnTo>
                      <a:pt x="213" y="12067"/>
                    </a:lnTo>
                    <a:cubicBezTo>
                      <a:pt x="61" y="12219"/>
                      <a:pt x="0" y="12402"/>
                      <a:pt x="0" y="12615"/>
                    </a:cubicBezTo>
                    <a:cubicBezTo>
                      <a:pt x="0" y="12827"/>
                      <a:pt x="92" y="13010"/>
                      <a:pt x="244" y="13162"/>
                    </a:cubicBezTo>
                    <a:cubicBezTo>
                      <a:pt x="1946" y="14773"/>
                      <a:pt x="4195" y="15654"/>
                      <a:pt x="6536" y="15654"/>
                    </a:cubicBezTo>
                    <a:cubicBezTo>
                      <a:pt x="6548" y="15654"/>
                      <a:pt x="6561" y="15654"/>
                      <a:pt x="6574" y="15654"/>
                    </a:cubicBezTo>
                    <a:cubicBezTo>
                      <a:pt x="14603" y="15654"/>
                      <a:pt x="18685" y="6040"/>
                      <a:pt x="13162" y="244"/>
                    </a:cubicBezTo>
                    <a:cubicBezTo>
                      <a:pt x="13010" y="92"/>
                      <a:pt x="12797" y="0"/>
                      <a:pt x="126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43" name="Google Shape;3743;p24"/>
            <p:cNvGrpSpPr/>
            <p:nvPr/>
          </p:nvGrpSpPr>
          <p:grpSpPr>
            <a:xfrm rot="-1327499">
              <a:off x="8022692" y="2743546"/>
              <a:ext cx="703525" cy="589409"/>
              <a:chOff x="7538075" y="1172525"/>
              <a:chExt cx="467150" cy="391375"/>
            </a:xfrm>
          </p:grpSpPr>
          <p:sp>
            <p:nvSpPr>
              <p:cNvPr id="3744" name="Google Shape;3744;p24"/>
              <p:cNvSpPr/>
              <p:nvPr/>
            </p:nvSpPr>
            <p:spPr>
              <a:xfrm>
                <a:off x="7557075" y="1191525"/>
                <a:ext cx="376175" cy="355650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4226" extrusionOk="0">
                    <a:moveTo>
                      <a:pt x="11855" y="0"/>
                    </a:moveTo>
                    <a:lnTo>
                      <a:pt x="0" y="11855"/>
                    </a:lnTo>
                    <a:cubicBezTo>
                      <a:pt x="1626" y="13435"/>
                      <a:pt x="3737" y="14226"/>
                      <a:pt x="5844" y="14226"/>
                    </a:cubicBezTo>
                    <a:cubicBezTo>
                      <a:pt x="7992" y="14226"/>
                      <a:pt x="10137" y="13405"/>
                      <a:pt x="11763" y="11763"/>
                    </a:cubicBezTo>
                    <a:cubicBezTo>
                      <a:pt x="15016" y="8541"/>
                      <a:pt x="15046" y="3283"/>
                      <a:pt x="118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24"/>
              <p:cNvSpPr/>
              <p:nvPr/>
            </p:nvSpPr>
            <p:spPr>
              <a:xfrm>
                <a:off x="7538075" y="1172525"/>
                <a:ext cx="467150" cy="391375"/>
              </a:xfrm>
              <a:custGeom>
                <a:avLst/>
                <a:gdLst/>
                <a:ahLst/>
                <a:cxnLst/>
                <a:rect l="l" t="t" r="r" b="b"/>
                <a:pathLst>
                  <a:path w="18686" h="15655" extrusionOk="0">
                    <a:moveTo>
                      <a:pt x="12554" y="1885"/>
                    </a:moveTo>
                    <a:cubicBezTo>
                      <a:pt x="14925" y="4894"/>
                      <a:pt x="14651" y="9210"/>
                      <a:pt x="11916" y="11916"/>
                    </a:cubicBezTo>
                    <a:cubicBezTo>
                      <a:pt x="10442" y="13405"/>
                      <a:pt x="8491" y="14165"/>
                      <a:pt x="6534" y="14165"/>
                    </a:cubicBezTo>
                    <a:cubicBezTo>
                      <a:pt x="4897" y="14165"/>
                      <a:pt x="3255" y="13634"/>
                      <a:pt x="1885" y="12554"/>
                    </a:cubicBezTo>
                    <a:lnTo>
                      <a:pt x="12554" y="1885"/>
                    </a:lnTo>
                    <a:close/>
                    <a:moveTo>
                      <a:pt x="12615" y="0"/>
                    </a:moveTo>
                    <a:cubicBezTo>
                      <a:pt x="12402" y="0"/>
                      <a:pt x="12220" y="61"/>
                      <a:pt x="12068" y="213"/>
                    </a:cubicBezTo>
                    <a:lnTo>
                      <a:pt x="213" y="12067"/>
                    </a:lnTo>
                    <a:cubicBezTo>
                      <a:pt x="61" y="12219"/>
                      <a:pt x="0" y="12402"/>
                      <a:pt x="0" y="12615"/>
                    </a:cubicBezTo>
                    <a:cubicBezTo>
                      <a:pt x="0" y="12827"/>
                      <a:pt x="92" y="13010"/>
                      <a:pt x="244" y="13162"/>
                    </a:cubicBezTo>
                    <a:cubicBezTo>
                      <a:pt x="1946" y="14773"/>
                      <a:pt x="4195" y="15654"/>
                      <a:pt x="6536" y="15654"/>
                    </a:cubicBezTo>
                    <a:cubicBezTo>
                      <a:pt x="6548" y="15654"/>
                      <a:pt x="6561" y="15654"/>
                      <a:pt x="6574" y="15654"/>
                    </a:cubicBezTo>
                    <a:cubicBezTo>
                      <a:pt x="14603" y="15654"/>
                      <a:pt x="18685" y="6040"/>
                      <a:pt x="13162" y="244"/>
                    </a:cubicBezTo>
                    <a:cubicBezTo>
                      <a:pt x="13010" y="92"/>
                      <a:pt x="12797" y="0"/>
                      <a:pt x="1261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1_1_1_1_1_1">
    <p:spTree>
      <p:nvGrpSpPr>
        <p:cNvPr id="1" name="Shape 5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" name="Google Shape;5488;p32"/>
          <p:cNvSpPr txBox="1">
            <a:spLocks noGrp="1"/>
          </p:cNvSpPr>
          <p:nvPr>
            <p:ph type="body" idx="1"/>
          </p:nvPr>
        </p:nvSpPr>
        <p:spPr>
          <a:xfrm>
            <a:off x="2245350" y="2437000"/>
            <a:ext cx="4653300" cy="20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489" name="Google Shape;5489;p32"/>
          <p:cNvGrpSpPr/>
          <p:nvPr/>
        </p:nvGrpSpPr>
        <p:grpSpPr>
          <a:xfrm rot="-4845530" flipH="1">
            <a:off x="313055" y="525930"/>
            <a:ext cx="1021250" cy="977007"/>
            <a:chOff x="6868941" y="265923"/>
            <a:chExt cx="1037994" cy="993025"/>
          </a:xfrm>
        </p:grpSpPr>
        <p:sp>
          <p:nvSpPr>
            <p:cNvPr id="5490" name="Google Shape;5490;p32"/>
            <p:cNvSpPr/>
            <p:nvPr/>
          </p:nvSpPr>
          <p:spPr>
            <a:xfrm rot="-9911833">
              <a:off x="6986681" y="384548"/>
              <a:ext cx="778288" cy="745689"/>
            </a:xfrm>
            <a:custGeom>
              <a:avLst/>
              <a:gdLst/>
              <a:ahLst/>
              <a:cxnLst/>
              <a:rect l="l" t="t" r="r" b="b"/>
              <a:pathLst>
                <a:path w="23588" h="22600" extrusionOk="0">
                  <a:moveTo>
                    <a:pt x="3956" y="1"/>
                  </a:moveTo>
                  <a:cubicBezTo>
                    <a:pt x="2490" y="1"/>
                    <a:pt x="1215" y="1033"/>
                    <a:pt x="942" y="2505"/>
                  </a:cubicBezTo>
                  <a:cubicBezTo>
                    <a:pt x="0" y="8006"/>
                    <a:pt x="1794" y="13629"/>
                    <a:pt x="5745" y="17581"/>
                  </a:cubicBezTo>
                  <a:cubicBezTo>
                    <a:pt x="9002" y="20813"/>
                    <a:pt x="13375" y="22600"/>
                    <a:pt x="17893" y="22600"/>
                  </a:cubicBezTo>
                  <a:cubicBezTo>
                    <a:pt x="18855" y="22600"/>
                    <a:pt x="19824" y="22518"/>
                    <a:pt x="20791" y="22353"/>
                  </a:cubicBezTo>
                  <a:cubicBezTo>
                    <a:pt x="22463" y="22079"/>
                    <a:pt x="23587" y="20499"/>
                    <a:pt x="23314" y="18827"/>
                  </a:cubicBezTo>
                  <a:cubicBezTo>
                    <a:pt x="23043" y="17367"/>
                    <a:pt x="21762" y="16315"/>
                    <a:pt x="20327" y="16315"/>
                  </a:cubicBezTo>
                  <a:cubicBezTo>
                    <a:pt x="20149" y="16315"/>
                    <a:pt x="19969" y="16331"/>
                    <a:pt x="19788" y="16365"/>
                  </a:cubicBezTo>
                  <a:cubicBezTo>
                    <a:pt x="19137" y="16477"/>
                    <a:pt x="18494" y="16531"/>
                    <a:pt x="17863" y="16531"/>
                  </a:cubicBezTo>
                  <a:cubicBezTo>
                    <a:pt x="11149" y="16531"/>
                    <a:pt x="5763" y="10428"/>
                    <a:pt x="6930" y="3538"/>
                  </a:cubicBezTo>
                  <a:cubicBezTo>
                    <a:pt x="7204" y="1897"/>
                    <a:pt x="6110" y="316"/>
                    <a:pt x="4468" y="43"/>
                  </a:cubicBezTo>
                  <a:cubicBezTo>
                    <a:pt x="4296" y="14"/>
                    <a:pt x="4125" y="1"/>
                    <a:pt x="3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32"/>
            <p:cNvSpPr/>
            <p:nvPr/>
          </p:nvSpPr>
          <p:spPr>
            <a:xfrm rot="-9911833">
              <a:off x="6956725" y="362832"/>
              <a:ext cx="862425" cy="799207"/>
            </a:xfrm>
            <a:custGeom>
              <a:avLst/>
              <a:gdLst/>
              <a:ahLst/>
              <a:cxnLst/>
              <a:rect l="l" t="t" r="r" b="b"/>
              <a:pathLst>
                <a:path w="26138" h="24222" extrusionOk="0">
                  <a:moveTo>
                    <a:pt x="5621" y="1607"/>
                  </a:moveTo>
                  <a:cubicBezTo>
                    <a:pt x="5742" y="1607"/>
                    <a:pt x="5864" y="1607"/>
                    <a:pt x="5985" y="1637"/>
                  </a:cubicBezTo>
                  <a:cubicBezTo>
                    <a:pt x="7232" y="1850"/>
                    <a:pt x="8052" y="3005"/>
                    <a:pt x="7870" y="4251"/>
                  </a:cubicBezTo>
                  <a:cubicBezTo>
                    <a:pt x="6592" y="11639"/>
                    <a:pt x="12344" y="18138"/>
                    <a:pt x="19514" y="18138"/>
                  </a:cubicBezTo>
                  <a:cubicBezTo>
                    <a:pt x="20191" y="18138"/>
                    <a:pt x="20881" y="18080"/>
                    <a:pt x="21578" y="17959"/>
                  </a:cubicBezTo>
                  <a:cubicBezTo>
                    <a:pt x="21722" y="17931"/>
                    <a:pt x="21865" y="17918"/>
                    <a:pt x="22006" y="17918"/>
                  </a:cubicBezTo>
                  <a:cubicBezTo>
                    <a:pt x="23085" y="17918"/>
                    <a:pt x="24035" y="18711"/>
                    <a:pt x="24223" y="19814"/>
                  </a:cubicBezTo>
                  <a:cubicBezTo>
                    <a:pt x="24436" y="21090"/>
                    <a:pt x="23584" y="22276"/>
                    <a:pt x="22338" y="22458"/>
                  </a:cubicBezTo>
                  <a:cubicBezTo>
                    <a:pt x="21404" y="22620"/>
                    <a:pt x="20465" y="22700"/>
                    <a:pt x="19533" y="22700"/>
                  </a:cubicBezTo>
                  <a:cubicBezTo>
                    <a:pt x="15218" y="22700"/>
                    <a:pt x="11030" y="20998"/>
                    <a:pt x="7931" y="17899"/>
                  </a:cubicBezTo>
                  <a:cubicBezTo>
                    <a:pt x="4162" y="14130"/>
                    <a:pt x="2459" y="8750"/>
                    <a:pt x="3371" y="3491"/>
                  </a:cubicBezTo>
                  <a:cubicBezTo>
                    <a:pt x="3554" y="2397"/>
                    <a:pt x="4496" y="1607"/>
                    <a:pt x="5621" y="1607"/>
                  </a:cubicBezTo>
                  <a:close/>
                  <a:moveTo>
                    <a:pt x="5613" y="1"/>
                  </a:moveTo>
                  <a:cubicBezTo>
                    <a:pt x="3771" y="1"/>
                    <a:pt x="2154" y="1368"/>
                    <a:pt x="1882" y="3248"/>
                  </a:cubicBezTo>
                  <a:cubicBezTo>
                    <a:pt x="0" y="14204"/>
                    <a:pt x="8422" y="24221"/>
                    <a:pt x="19522" y="24221"/>
                  </a:cubicBezTo>
                  <a:cubicBezTo>
                    <a:pt x="19539" y="24221"/>
                    <a:pt x="19555" y="24221"/>
                    <a:pt x="19572" y="24221"/>
                  </a:cubicBezTo>
                  <a:cubicBezTo>
                    <a:pt x="20575" y="24221"/>
                    <a:pt x="21609" y="24130"/>
                    <a:pt x="22581" y="23978"/>
                  </a:cubicBezTo>
                  <a:cubicBezTo>
                    <a:pt x="24709" y="23643"/>
                    <a:pt x="26138" y="21668"/>
                    <a:pt x="25803" y="19570"/>
                  </a:cubicBezTo>
                  <a:cubicBezTo>
                    <a:pt x="25480" y="17713"/>
                    <a:pt x="23845" y="16403"/>
                    <a:pt x="22018" y="16403"/>
                  </a:cubicBezTo>
                  <a:cubicBezTo>
                    <a:pt x="21783" y="16403"/>
                    <a:pt x="21544" y="16425"/>
                    <a:pt x="21305" y="16470"/>
                  </a:cubicBezTo>
                  <a:cubicBezTo>
                    <a:pt x="20699" y="16575"/>
                    <a:pt x="20100" y="16625"/>
                    <a:pt x="19512" y="16625"/>
                  </a:cubicBezTo>
                  <a:cubicBezTo>
                    <a:pt x="13279" y="16625"/>
                    <a:pt x="8248" y="10968"/>
                    <a:pt x="9359" y="4525"/>
                  </a:cubicBezTo>
                  <a:cubicBezTo>
                    <a:pt x="9754" y="2427"/>
                    <a:pt x="8356" y="421"/>
                    <a:pt x="6259" y="56"/>
                  </a:cubicBezTo>
                  <a:cubicBezTo>
                    <a:pt x="6042" y="19"/>
                    <a:pt x="5826" y="1"/>
                    <a:pt x="5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32"/>
            <p:cNvSpPr/>
            <p:nvPr/>
          </p:nvSpPr>
          <p:spPr>
            <a:xfrm rot="-9911833">
              <a:off x="7069832" y="337194"/>
              <a:ext cx="190580" cy="182100"/>
            </a:xfrm>
            <a:custGeom>
              <a:avLst/>
              <a:gdLst/>
              <a:ahLst/>
              <a:cxnLst/>
              <a:rect l="l" t="t" r="r" b="b"/>
              <a:pathLst>
                <a:path w="5776" h="5519" extrusionOk="0">
                  <a:moveTo>
                    <a:pt x="2765" y="1"/>
                  </a:moveTo>
                  <a:cubicBezTo>
                    <a:pt x="1347" y="1"/>
                    <a:pt x="1" y="1095"/>
                    <a:pt x="1" y="2759"/>
                  </a:cubicBezTo>
                  <a:cubicBezTo>
                    <a:pt x="1" y="4423"/>
                    <a:pt x="1347" y="5518"/>
                    <a:pt x="2765" y="5518"/>
                  </a:cubicBezTo>
                  <a:cubicBezTo>
                    <a:pt x="3445" y="5518"/>
                    <a:pt x="4141" y="5266"/>
                    <a:pt x="4712" y="4705"/>
                  </a:cubicBezTo>
                  <a:cubicBezTo>
                    <a:pt x="5776" y="3641"/>
                    <a:pt x="5776" y="1878"/>
                    <a:pt x="4712" y="814"/>
                  </a:cubicBezTo>
                  <a:cubicBezTo>
                    <a:pt x="4141" y="252"/>
                    <a:pt x="3445" y="1"/>
                    <a:pt x="2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32"/>
            <p:cNvSpPr/>
            <p:nvPr/>
          </p:nvSpPr>
          <p:spPr>
            <a:xfrm rot="-9911833">
              <a:off x="7454331" y="997937"/>
              <a:ext cx="190580" cy="182067"/>
            </a:xfrm>
            <a:custGeom>
              <a:avLst/>
              <a:gdLst/>
              <a:ahLst/>
              <a:cxnLst/>
              <a:rect l="l" t="t" r="r" b="b"/>
              <a:pathLst>
                <a:path w="5776" h="5518" extrusionOk="0">
                  <a:moveTo>
                    <a:pt x="2755" y="0"/>
                  </a:moveTo>
                  <a:cubicBezTo>
                    <a:pt x="1347" y="0"/>
                    <a:pt x="0" y="1095"/>
                    <a:pt x="0" y="2759"/>
                  </a:cubicBezTo>
                  <a:cubicBezTo>
                    <a:pt x="0" y="4423"/>
                    <a:pt x="1347" y="5518"/>
                    <a:pt x="2755" y="5518"/>
                  </a:cubicBezTo>
                  <a:cubicBezTo>
                    <a:pt x="3430" y="5518"/>
                    <a:pt x="4120" y="5266"/>
                    <a:pt x="4681" y="4704"/>
                  </a:cubicBezTo>
                  <a:cubicBezTo>
                    <a:pt x="5776" y="3641"/>
                    <a:pt x="5776" y="1878"/>
                    <a:pt x="4681" y="814"/>
                  </a:cubicBezTo>
                  <a:cubicBezTo>
                    <a:pt x="4120" y="252"/>
                    <a:pt x="3430" y="0"/>
                    <a:pt x="27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32"/>
            <p:cNvSpPr/>
            <p:nvPr/>
          </p:nvSpPr>
          <p:spPr>
            <a:xfrm rot="-9911833">
              <a:off x="7394047" y="974014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894" y="1532"/>
                  </a:moveTo>
                  <a:cubicBezTo>
                    <a:pt x="6687" y="1532"/>
                    <a:pt x="7599" y="3690"/>
                    <a:pt x="6323" y="4967"/>
                  </a:cubicBezTo>
                  <a:cubicBezTo>
                    <a:pt x="5918" y="5348"/>
                    <a:pt x="5415" y="5528"/>
                    <a:pt x="4920" y="5528"/>
                  </a:cubicBezTo>
                  <a:cubicBezTo>
                    <a:pt x="4152" y="5528"/>
                    <a:pt x="3403" y="5093"/>
                    <a:pt x="3070" y="4298"/>
                  </a:cubicBezTo>
                  <a:cubicBezTo>
                    <a:pt x="2523" y="2991"/>
                    <a:pt x="3496" y="1562"/>
                    <a:pt x="4894" y="1532"/>
                  </a:cubicBezTo>
                  <a:close/>
                  <a:moveTo>
                    <a:pt x="4952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0" y="1745"/>
                    <a:pt x="1064" y="7064"/>
                    <a:pt x="4894" y="7064"/>
                  </a:cubicBezTo>
                  <a:cubicBezTo>
                    <a:pt x="5836" y="7064"/>
                    <a:pt x="6718" y="6669"/>
                    <a:pt x="7386" y="6031"/>
                  </a:cubicBezTo>
                  <a:cubicBezTo>
                    <a:pt x="9753" y="3664"/>
                    <a:pt x="7820" y="0"/>
                    <a:pt x="4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32"/>
            <p:cNvSpPr/>
            <p:nvPr/>
          </p:nvSpPr>
          <p:spPr>
            <a:xfrm rot="-9911833">
              <a:off x="7009544" y="313303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997" y="1560"/>
                  </a:moveTo>
                  <a:cubicBezTo>
                    <a:pt x="5502" y="1560"/>
                    <a:pt x="5953" y="1770"/>
                    <a:pt x="6323" y="2140"/>
                  </a:cubicBezTo>
                  <a:cubicBezTo>
                    <a:pt x="7667" y="3457"/>
                    <a:pt x="6567" y="5551"/>
                    <a:pt x="4924" y="5551"/>
                  </a:cubicBezTo>
                  <a:cubicBezTo>
                    <a:pt x="4671" y="5551"/>
                    <a:pt x="4406" y="5502"/>
                    <a:pt x="4134" y="5392"/>
                  </a:cubicBezTo>
                  <a:cubicBezTo>
                    <a:pt x="2128" y="4541"/>
                    <a:pt x="2736" y="1563"/>
                    <a:pt x="4894" y="1563"/>
                  </a:cubicBezTo>
                  <a:cubicBezTo>
                    <a:pt x="4929" y="1561"/>
                    <a:pt x="4963" y="1560"/>
                    <a:pt x="4997" y="1560"/>
                  </a:cubicBezTo>
                  <a:close/>
                  <a:moveTo>
                    <a:pt x="4953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1" y="1745"/>
                    <a:pt x="1064" y="7064"/>
                    <a:pt x="4894" y="7064"/>
                  </a:cubicBezTo>
                  <a:cubicBezTo>
                    <a:pt x="5837" y="7064"/>
                    <a:pt x="6718" y="6699"/>
                    <a:pt x="7387" y="6031"/>
                  </a:cubicBezTo>
                  <a:cubicBezTo>
                    <a:pt x="9754" y="3664"/>
                    <a:pt x="7820" y="0"/>
                    <a:pt x="4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6" name="Google Shape;5496;p32"/>
          <p:cNvGrpSpPr/>
          <p:nvPr/>
        </p:nvGrpSpPr>
        <p:grpSpPr>
          <a:xfrm rot="-4845530" flipH="1">
            <a:off x="431679" y="482842"/>
            <a:ext cx="1021250" cy="977007"/>
            <a:chOff x="6868941" y="265923"/>
            <a:chExt cx="1037994" cy="993025"/>
          </a:xfrm>
        </p:grpSpPr>
        <p:sp>
          <p:nvSpPr>
            <p:cNvPr id="5497" name="Google Shape;5497;p32"/>
            <p:cNvSpPr/>
            <p:nvPr/>
          </p:nvSpPr>
          <p:spPr>
            <a:xfrm rot="-9911833">
              <a:off x="6986681" y="384548"/>
              <a:ext cx="778288" cy="745689"/>
            </a:xfrm>
            <a:custGeom>
              <a:avLst/>
              <a:gdLst/>
              <a:ahLst/>
              <a:cxnLst/>
              <a:rect l="l" t="t" r="r" b="b"/>
              <a:pathLst>
                <a:path w="23588" h="22600" extrusionOk="0">
                  <a:moveTo>
                    <a:pt x="3956" y="1"/>
                  </a:moveTo>
                  <a:cubicBezTo>
                    <a:pt x="2490" y="1"/>
                    <a:pt x="1215" y="1033"/>
                    <a:pt x="942" y="2505"/>
                  </a:cubicBezTo>
                  <a:cubicBezTo>
                    <a:pt x="0" y="8006"/>
                    <a:pt x="1794" y="13629"/>
                    <a:pt x="5745" y="17581"/>
                  </a:cubicBezTo>
                  <a:cubicBezTo>
                    <a:pt x="9002" y="20813"/>
                    <a:pt x="13375" y="22600"/>
                    <a:pt x="17893" y="22600"/>
                  </a:cubicBezTo>
                  <a:cubicBezTo>
                    <a:pt x="18855" y="22600"/>
                    <a:pt x="19824" y="22518"/>
                    <a:pt x="20791" y="22353"/>
                  </a:cubicBezTo>
                  <a:cubicBezTo>
                    <a:pt x="22463" y="22079"/>
                    <a:pt x="23587" y="20499"/>
                    <a:pt x="23314" y="18827"/>
                  </a:cubicBezTo>
                  <a:cubicBezTo>
                    <a:pt x="23043" y="17367"/>
                    <a:pt x="21762" y="16315"/>
                    <a:pt x="20327" y="16315"/>
                  </a:cubicBezTo>
                  <a:cubicBezTo>
                    <a:pt x="20149" y="16315"/>
                    <a:pt x="19969" y="16331"/>
                    <a:pt x="19788" y="16365"/>
                  </a:cubicBezTo>
                  <a:cubicBezTo>
                    <a:pt x="19137" y="16477"/>
                    <a:pt x="18494" y="16531"/>
                    <a:pt x="17863" y="16531"/>
                  </a:cubicBezTo>
                  <a:cubicBezTo>
                    <a:pt x="11149" y="16531"/>
                    <a:pt x="5763" y="10428"/>
                    <a:pt x="6930" y="3538"/>
                  </a:cubicBezTo>
                  <a:cubicBezTo>
                    <a:pt x="7204" y="1897"/>
                    <a:pt x="6110" y="316"/>
                    <a:pt x="4468" y="43"/>
                  </a:cubicBezTo>
                  <a:cubicBezTo>
                    <a:pt x="4296" y="14"/>
                    <a:pt x="4125" y="1"/>
                    <a:pt x="3956" y="1"/>
                  </a:cubicBezTo>
                  <a:close/>
                </a:path>
              </a:pathLst>
            </a:custGeom>
            <a:solidFill>
              <a:srgbClr val="388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32"/>
            <p:cNvSpPr/>
            <p:nvPr/>
          </p:nvSpPr>
          <p:spPr>
            <a:xfrm rot="-9911833">
              <a:off x="6956725" y="362832"/>
              <a:ext cx="862425" cy="799207"/>
            </a:xfrm>
            <a:custGeom>
              <a:avLst/>
              <a:gdLst/>
              <a:ahLst/>
              <a:cxnLst/>
              <a:rect l="l" t="t" r="r" b="b"/>
              <a:pathLst>
                <a:path w="26138" h="24222" extrusionOk="0">
                  <a:moveTo>
                    <a:pt x="5621" y="1607"/>
                  </a:moveTo>
                  <a:cubicBezTo>
                    <a:pt x="5742" y="1607"/>
                    <a:pt x="5864" y="1607"/>
                    <a:pt x="5985" y="1637"/>
                  </a:cubicBezTo>
                  <a:cubicBezTo>
                    <a:pt x="7232" y="1850"/>
                    <a:pt x="8052" y="3005"/>
                    <a:pt x="7870" y="4251"/>
                  </a:cubicBezTo>
                  <a:cubicBezTo>
                    <a:pt x="6592" y="11639"/>
                    <a:pt x="12344" y="18138"/>
                    <a:pt x="19514" y="18138"/>
                  </a:cubicBezTo>
                  <a:cubicBezTo>
                    <a:pt x="20191" y="18138"/>
                    <a:pt x="20881" y="18080"/>
                    <a:pt x="21578" y="17959"/>
                  </a:cubicBezTo>
                  <a:cubicBezTo>
                    <a:pt x="21722" y="17931"/>
                    <a:pt x="21865" y="17918"/>
                    <a:pt x="22006" y="17918"/>
                  </a:cubicBezTo>
                  <a:cubicBezTo>
                    <a:pt x="23085" y="17918"/>
                    <a:pt x="24035" y="18711"/>
                    <a:pt x="24223" y="19814"/>
                  </a:cubicBezTo>
                  <a:cubicBezTo>
                    <a:pt x="24436" y="21090"/>
                    <a:pt x="23584" y="22276"/>
                    <a:pt x="22338" y="22458"/>
                  </a:cubicBezTo>
                  <a:cubicBezTo>
                    <a:pt x="21404" y="22620"/>
                    <a:pt x="20465" y="22700"/>
                    <a:pt x="19533" y="22700"/>
                  </a:cubicBezTo>
                  <a:cubicBezTo>
                    <a:pt x="15218" y="22700"/>
                    <a:pt x="11030" y="20998"/>
                    <a:pt x="7931" y="17899"/>
                  </a:cubicBezTo>
                  <a:cubicBezTo>
                    <a:pt x="4162" y="14130"/>
                    <a:pt x="2459" y="8750"/>
                    <a:pt x="3371" y="3491"/>
                  </a:cubicBezTo>
                  <a:cubicBezTo>
                    <a:pt x="3554" y="2397"/>
                    <a:pt x="4496" y="1607"/>
                    <a:pt x="5621" y="1607"/>
                  </a:cubicBezTo>
                  <a:close/>
                  <a:moveTo>
                    <a:pt x="5613" y="1"/>
                  </a:moveTo>
                  <a:cubicBezTo>
                    <a:pt x="3771" y="1"/>
                    <a:pt x="2154" y="1368"/>
                    <a:pt x="1882" y="3248"/>
                  </a:cubicBezTo>
                  <a:cubicBezTo>
                    <a:pt x="0" y="14204"/>
                    <a:pt x="8422" y="24221"/>
                    <a:pt x="19522" y="24221"/>
                  </a:cubicBezTo>
                  <a:cubicBezTo>
                    <a:pt x="19539" y="24221"/>
                    <a:pt x="19555" y="24221"/>
                    <a:pt x="19572" y="24221"/>
                  </a:cubicBezTo>
                  <a:cubicBezTo>
                    <a:pt x="20575" y="24221"/>
                    <a:pt x="21609" y="24130"/>
                    <a:pt x="22581" y="23978"/>
                  </a:cubicBezTo>
                  <a:cubicBezTo>
                    <a:pt x="24709" y="23643"/>
                    <a:pt x="26138" y="21668"/>
                    <a:pt x="25803" y="19570"/>
                  </a:cubicBezTo>
                  <a:cubicBezTo>
                    <a:pt x="25480" y="17713"/>
                    <a:pt x="23845" y="16403"/>
                    <a:pt x="22018" y="16403"/>
                  </a:cubicBezTo>
                  <a:cubicBezTo>
                    <a:pt x="21783" y="16403"/>
                    <a:pt x="21544" y="16425"/>
                    <a:pt x="21305" y="16470"/>
                  </a:cubicBezTo>
                  <a:cubicBezTo>
                    <a:pt x="20699" y="16575"/>
                    <a:pt x="20100" y="16625"/>
                    <a:pt x="19512" y="16625"/>
                  </a:cubicBezTo>
                  <a:cubicBezTo>
                    <a:pt x="13279" y="16625"/>
                    <a:pt x="8248" y="10968"/>
                    <a:pt x="9359" y="4525"/>
                  </a:cubicBezTo>
                  <a:cubicBezTo>
                    <a:pt x="9754" y="2427"/>
                    <a:pt x="8356" y="421"/>
                    <a:pt x="6259" y="56"/>
                  </a:cubicBezTo>
                  <a:cubicBezTo>
                    <a:pt x="6042" y="19"/>
                    <a:pt x="5826" y="1"/>
                    <a:pt x="56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32"/>
            <p:cNvSpPr/>
            <p:nvPr/>
          </p:nvSpPr>
          <p:spPr>
            <a:xfrm rot="-9911833">
              <a:off x="7069832" y="337194"/>
              <a:ext cx="190580" cy="182100"/>
            </a:xfrm>
            <a:custGeom>
              <a:avLst/>
              <a:gdLst/>
              <a:ahLst/>
              <a:cxnLst/>
              <a:rect l="l" t="t" r="r" b="b"/>
              <a:pathLst>
                <a:path w="5776" h="5519" extrusionOk="0">
                  <a:moveTo>
                    <a:pt x="2765" y="1"/>
                  </a:moveTo>
                  <a:cubicBezTo>
                    <a:pt x="1347" y="1"/>
                    <a:pt x="1" y="1095"/>
                    <a:pt x="1" y="2759"/>
                  </a:cubicBezTo>
                  <a:cubicBezTo>
                    <a:pt x="1" y="4423"/>
                    <a:pt x="1347" y="5518"/>
                    <a:pt x="2765" y="5518"/>
                  </a:cubicBezTo>
                  <a:cubicBezTo>
                    <a:pt x="3445" y="5518"/>
                    <a:pt x="4141" y="5266"/>
                    <a:pt x="4712" y="4705"/>
                  </a:cubicBezTo>
                  <a:cubicBezTo>
                    <a:pt x="5776" y="3641"/>
                    <a:pt x="5776" y="1878"/>
                    <a:pt x="4712" y="814"/>
                  </a:cubicBezTo>
                  <a:cubicBezTo>
                    <a:pt x="4141" y="252"/>
                    <a:pt x="3445" y="1"/>
                    <a:pt x="276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32"/>
            <p:cNvSpPr/>
            <p:nvPr/>
          </p:nvSpPr>
          <p:spPr>
            <a:xfrm rot="-9911833">
              <a:off x="7009544" y="313303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997" y="1560"/>
                  </a:moveTo>
                  <a:cubicBezTo>
                    <a:pt x="5502" y="1560"/>
                    <a:pt x="5953" y="1770"/>
                    <a:pt x="6323" y="2140"/>
                  </a:cubicBezTo>
                  <a:cubicBezTo>
                    <a:pt x="7667" y="3457"/>
                    <a:pt x="6567" y="5551"/>
                    <a:pt x="4924" y="5551"/>
                  </a:cubicBezTo>
                  <a:cubicBezTo>
                    <a:pt x="4671" y="5551"/>
                    <a:pt x="4406" y="5502"/>
                    <a:pt x="4134" y="5392"/>
                  </a:cubicBezTo>
                  <a:cubicBezTo>
                    <a:pt x="2128" y="4541"/>
                    <a:pt x="2736" y="1563"/>
                    <a:pt x="4894" y="1563"/>
                  </a:cubicBezTo>
                  <a:cubicBezTo>
                    <a:pt x="4929" y="1561"/>
                    <a:pt x="4963" y="1560"/>
                    <a:pt x="4997" y="1560"/>
                  </a:cubicBezTo>
                  <a:close/>
                  <a:moveTo>
                    <a:pt x="4953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1" y="1745"/>
                    <a:pt x="1064" y="7064"/>
                    <a:pt x="4894" y="7064"/>
                  </a:cubicBezTo>
                  <a:cubicBezTo>
                    <a:pt x="5837" y="7064"/>
                    <a:pt x="6718" y="6699"/>
                    <a:pt x="7387" y="6031"/>
                  </a:cubicBezTo>
                  <a:cubicBezTo>
                    <a:pt x="9754" y="3664"/>
                    <a:pt x="7820" y="0"/>
                    <a:pt x="49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32"/>
            <p:cNvSpPr/>
            <p:nvPr/>
          </p:nvSpPr>
          <p:spPr>
            <a:xfrm rot="-9911833">
              <a:off x="7454331" y="997937"/>
              <a:ext cx="190580" cy="182067"/>
            </a:xfrm>
            <a:custGeom>
              <a:avLst/>
              <a:gdLst/>
              <a:ahLst/>
              <a:cxnLst/>
              <a:rect l="l" t="t" r="r" b="b"/>
              <a:pathLst>
                <a:path w="5776" h="5518" extrusionOk="0">
                  <a:moveTo>
                    <a:pt x="2755" y="0"/>
                  </a:moveTo>
                  <a:cubicBezTo>
                    <a:pt x="1347" y="0"/>
                    <a:pt x="0" y="1095"/>
                    <a:pt x="0" y="2759"/>
                  </a:cubicBezTo>
                  <a:cubicBezTo>
                    <a:pt x="0" y="4423"/>
                    <a:pt x="1347" y="5518"/>
                    <a:pt x="2755" y="5518"/>
                  </a:cubicBezTo>
                  <a:cubicBezTo>
                    <a:pt x="3430" y="5518"/>
                    <a:pt x="4120" y="5266"/>
                    <a:pt x="4681" y="4704"/>
                  </a:cubicBezTo>
                  <a:cubicBezTo>
                    <a:pt x="5776" y="3641"/>
                    <a:pt x="5776" y="1878"/>
                    <a:pt x="4681" y="814"/>
                  </a:cubicBezTo>
                  <a:cubicBezTo>
                    <a:pt x="4120" y="252"/>
                    <a:pt x="3430" y="0"/>
                    <a:pt x="275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32"/>
            <p:cNvSpPr/>
            <p:nvPr/>
          </p:nvSpPr>
          <p:spPr>
            <a:xfrm rot="-9911833">
              <a:off x="7394047" y="974014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894" y="1532"/>
                  </a:moveTo>
                  <a:cubicBezTo>
                    <a:pt x="6687" y="1532"/>
                    <a:pt x="7599" y="3690"/>
                    <a:pt x="6323" y="4967"/>
                  </a:cubicBezTo>
                  <a:cubicBezTo>
                    <a:pt x="5918" y="5348"/>
                    <a:pt x="5415" y="5528"/>
                    <a:pt x="4920" y="5528"/>
                  </a:cubicBezTo>
                  <a:cubicBezTo>
                    <a:pt x="4152" y="5528"/>
                    <a:pt x="3403" y="5093"/>
                    <a:pt x="3070" y="4298"/>
                  </a:cubicBezTo>
                  <a:cubicBezTo>
                    <a:pt x="2523" y="2991"/>
                    <a:pt x="3496" y="1562"/>
                    <a:pt x="4894" y="1532"/>
                  </a:cubicBezTo>
                  <a:close/>
                  <a:moveTo>
                    <a:pt x="4952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0" y="1745"/>
                    <a:pt x="1064" y="7064"/>
                    <a:pt x="4894" y="7064"/>
                  </a:cubicBezTo>
                  <a:cubicBezTo>
                    <a:pt x="5836" y="7064"/>
                    <a:pt x="6718" y="6669"/>
                    <a:pt x="7386" y="6031"/>
                  </a:cubicBezTo>
                  <a:cubicBezTo>
                    <a:pt x="9753" y="3664"/>
                    <a:pt x="7820" y="0"/>
                    <a:pt x="495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3" name="Google Shape;5503;p32"/>
          <p:cNvGrpSpPr/>
          <p:nvPr/>
        </p:nvGrpSpPr>
        <p:grpSpPr>
          <a:xfrm rot="5400000" flipH="1">
            <a:off x="7582777" y="-651458"/>
            <a:ext cx="1262850" cy="2349384"/>
            <a:chOff x="7133475" y="-152400"/>
            <a:chExt cx="2090119" cy="3889065"/>
          </a:xfrm>
        </p:grpSpPr>
        <p:sp>
          <p:nvSpPr>
            <p:cNvPr id="5504" name="Google Shape;5504;p32"/>
            <p:cNvSpPr/>
            <p:nvPr/>
          </p:nvSpPr>
          <p:spPr>
            <a:xfrm>
              <a:off x="7133475" y="-152400"/>
              <a:ext cx="2090118" cy="3889065"/>
            </a:xfrm>
            <a:custGeom>
              <a:avLst/>
              <a:gdLst/>
              <a:ahLst/>
              <a:cxnLst/>
              <a:rect l="l" t="t" r="r" b="b"/>
              <a:pathLst>
                <a:path w="49961" h="92962" extrusionOk="0">
                  <a:moveTo>
                    <a:pt x="16101" y="0"/>
                  </a:moveTo>
                  <a:lnTo>
                    <a:pt x="1" y="45571"/>
                  </a:lnTo>
                  <a:lnTo>
                    <a:pt x="49961" y="92961"/>
                  </a:lnTo>
                  <a:lnTo>
                    <a:pt x="499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32"/>
            <p:cNvSpPr/>
            <p:nvPr/>
          </p:nvSpPr>
          <p:spPr>
            <a:xfrm>
              <a:off x="7151548" y="-152400"/>
              <a:ext cx="2072046" cy="3887141"/>
            </a:xfrm>
            <a:custGeom>
              <a:avLst/>
              <a:gdLst/>
              <a:ahLst/>
              <a:cxnLst/>
              <a:rect l="l" t="t" r="r" b="b"/>
              <a:pathLst>
                <a:path w="49529" h="92916" extrusionOk="0">
                  <a:moveTo>
                    <a:pt x="26834" y="1274"/>
                  </a:moveTo>
                  <a:lnTo>
                    <a:pt x="26834" y="7323"/>
                  </a:lnTo>
                  <a:lnTo>
                    <a:pt x="20785" y="7323"/>
                  </a:lnTo>
                  <a:lnTo>
                    <a:pt x="20785" y="1274"/>
                  </a:lnTo>
                  <a:close/>
                  <a:moveTo>
                    <a:pt x="34020" y="1274"/>
                  </a:moveTo>
                  <a:lnTo>
                    <a:pt x="34020" y="7323"/>
                  </a:lnTo>
                  <a:lnTo>
                    <a:pt x="27971" y="7323"/>
                  </a:lnTo>
                  <a:lnTo>
                    <a:pt x="27971" y="1274"/>
                  </a:lnTo>
                  <a:close/>
                  <a:moveTo>
                    <a:pt x="41206" y="1274"/>
                  </a:moveTo>
                  <a:lnTo>
                    <a:pt x="41206" y="7323"/>
                  </a:lnTo>
                  <a:lnTo>
                    <a:pt x="35157" y="7323"/>
                  </a:lnTo>
                  <a:lnTo>
                    <a:pt x="35157" y="1274"/>
                  </a:lnTo>
                  <a:close/>
                  <a:moveTo>
                    <a:pt x="48392" y="1274"/>
                  </a:moveTo>
                  <a:lnTo>
                    <a:pt x="48392" y="7323"/>
                  </a:lnTo>
                  <a:lnTo>
                    <a:pt x="42365" y="7323"/>
                  </a:lnTo>
                  <a:lnTo>
                    <a:pt x="42365" y="1274"/>
                  </a:lnTo>
                  <a:close/>
                  <a:moveTo>
                    <a:pt x="19648" y="8460"/>
                  </a:moveTo>
                  <a:lnTo>
                    <a:pt x="19648" y="14486"/>
                  </a:lnTo>
                  <a:lnTo>
                    <a:pt x="13599" y="14486"/>
                  </a:lnTo>
                  <a:lnTo>
                    <a:pt x="13599" y="8460"/>
                  </a:lnTo>
                  <a:close/>
                  <a:moveTo>
                    <a:pt x="26834" y="8460"/>
                  </a:moveTo>
                  <a:lnTo>
                    <a:pt x="26834" y="14486"/>
                  </a:lnTo>
                  <a:lnTo>
                    <a:pt x="20785" y="14486"/>
                  </a:lnTo>
                  <a:lnTo>
                    <a:pt x="20785" y="8460"/>
                  </a:lnTo>
                  <a:close/>
                  <a:moveTo>
                    <a:pt x="34020" y="8460"/>
                  </a:moveTo>
                  <a:lnTo>
                    <a:pt x="34020" y="14486"/>
                  </a:lnTo>
                  <a:lnTo>
                    <a:pt x="27971" y="14486"/>
                  </a:lnTo>
                  <a:lnTo>
                    <a:pt x="27971" y="8460"/>
                  </a:lnTo>
                  <a:close/>
                  <a:moveTo>
                    <a:pt x="41206" y="8460"/>
                  </a:moveTo>
                  <a:lnTo>
                    <a:pt x="41206" y="14486"/>
                  </a:lnTo>
                  <a:lnTo>
                    <a:pt x="35157" y="14486"/>
                  </a:lnTo>
                  <a:lnTo>
                    <a:pt x="35157" y="8460"/>
                  </a:lnTo>
                  <a:close/>
                  <a:moveTo>
                    <a:pt x="48392" y="8460"/>
                  </a:moveTo>
                  <a:lnTo>
                    <a:pt x="48392" y="14486"/>
                  </a:lnTo>
                  <a:lnTo>
                    <a:pt x="42365" y="14486"/>
                  </a:lnTo>
                  <a:lnTo>
                    <a:pt x="42365" y="8460"/>
                  </a:lnTo>
                  <a:close/>
                  <a:moveTo>
                    <a:pt x="19648" y="15645"/>
                  </a:moveTo>
                  <a:lnTo>
                    <a:pt x="19648" y="21671"/>
                  </a:lnTo>
                  <a:lnTo>
                    <a:pt x="13599" y="21671"/>
                  </a:lnTo>
                  <a:lnTo>
                    <a:pt x="13599" y="15645"/>
                  </a:lnTo>
                  <a:close/>
                  <a:moveTo>
                    <a:pt x="26834" y="15645"/>
                  </a:moveTo>
                  <a:lnTo>
                    <a:pt x="26834" y="21671"/>
                  </a:lnTo>
                  <a:lnTo>
                    <a:pt x="20785" y="21671"/>
                  </a:lnTo>
                  <a:lnTo>
                    <a:pt x="20785" y="15645"/>
                  </a:lnTo>
                  <a:close/>
                  <a:moveTo>
                    <a:pt x="34020" y="15645"/>
                  </a:moveTo>
                  <a:lnTo>
                    <a:pt x="34020" y="21671"/>
                  </a:lnTo>
                  <a:lnTo>
                    <a:pt x="27971" y="21671"/>
                  </a:lnTo>
                  <a:lnTo>
                    <a:pt x="27971" y="15645"/>
                  </a:lnTo>
                  <a:close/>
                  <a:moveTo>
                    <a:pt x="41206" y="15645"/>
                  </a:moveTo>
                  <a:lnTo>
                    <a:pt x="41206" y="21671"/>
                  </a:lnTo>
                  <a:lnTo>
                    <a:pt x="35157" y="21671"/>
                  </a:lnTo>
                  <a:lnTo>
                    <a:pt x="35157" y="15645"/>
                  </a:lnTo>
                  <a:close/>
                  <a:moveTo>
                    <a:pt x="48392" y="15645"/>
                  </a:moveTo>
                  <a:lnTo>
                    <a:pt x="48392" y="21671"/>
                  </a:lnTo>
                  <a:lnTo>
                    <a:pt x="42365" y="21671"/>
                  </a:lnTo>
                  <a:lnTo>
                    <a:pt x="42365" y="15645"/>
                  </a:lnTo>
                  <a:close/>
                  <a:moveTo>
                    <a:pt x="19648" y="22808"/>
                  </a:moveTo>
                  <a:lnTo>
                    <a:pt x="19648" y="28835"/>
                  </a:lnTo>
                  <a:lnTo>
                    <a:pt x="13599" y="28835"/>
                  </a:lnTo>
                  <a:lnTo>
                    <a:pt x="13599" y="22808"/>
                  </a:lnTo>
                  <a:close/>
                  <a:moveTo>
                    <a:pt x="26834" y="22808"/>
                  </a:moveTo>
                  <a:lnTo>
                    <a:pt x="26834" y="28835"/>
                  </a:lnTo>
                  <a:lnTo>
                    <a:pt x="20785" y="28835"/>
                  </a:lnTo>
                  <a:lnTo>
                    <a:pt x="20785" y="22808"/>
                  </a:lnTo>
                  <a:close/>
                  <a:moveTo>
                    <a:pt x="34020" y="22808"/>
                  </a:moveTo>
                  <a:lnTo>
                    <a:pt x="34020" y="28835"/>
                  </a:lnTo>
                  <a:lnTo>
                    <a:pt x="27971" y="28835"/>
                  </a:lnTo>
                  <a:lnTo>
                    <a:pt x="27971" y="22808"/>
                  </a:lnTo>
                  <a:close/>
                  <a:moveTo>
                    <a:pt x="41206" y="22808"/>
                  </a:moveTo>
                  <a:lnTo>
                    <a:pt x="41206" y="28835"/>
                  </a:lnTo>
                  <a:lnTo>
                    <a:pt x="35157" y="28835"/>
                  </a:lnTo>
                  <a:lnTo>
                    <a:pt x="35157" y="22808"/>
                  </a:lnTo>
                  <a:close/>
                  <a:moveTo>
                    <a:pt x="48392" y="22808"/>
                  </a:moveTo>
                  <a:lnTo>
                    <a:pt x="48392" y="28835"/>
                  </a:lnTo>
                  <a:lnTo>
                    <a:pt x="42365" y="28835"/>
                  </a:lnTo>
                  <a:lnTo>
                    <a:pt x="42365" y="22808"/>
                  </a:lnTo>
                  <a:close/>
                  <a:moveTo>
                    <a:pt x="12462" y="29994"/>
                  </a:moveTo>
                  <a:lnTo>
                    <a:pt x="12462" y="36020"/>
                  </a:lnTo>
                  <a:lnTo>
                    <a:pt x="6414" y="36020"/>
                  </a:lnTo>
                  <a:lnTo>
                    <a:pt x="6414" y="29994"/>
                  </a:lnTo>
                  <a:close/>
                  <a:moveTo>
                    <a:pt x="19648" y="29994"/>
                  </a:moveTo>
                  <a:lnTo>
                    <a:pt x="19648" y="36020"/>
                  </a:lnTo>
                  <a:lnTo>
                    <a:pt x="13599" y="36020"/>
                  </a:lnTo>
                  <a:lnTo>
                    <a:pt x="13599" y="29994"/>
                  </a:lnTo>
                  <a:close/>
                  <a:moveTo>
                    <a:pt x="26834" y="29994"/>
                  </a:moveTo>
                  <a:lnTo>
                    <a:pt x="26834" y="36020"/>
                  </a:lnTo>
                  <a:lnTo>
                    <a:pt x="20785" y="36020"/>
                  </a:lnTo>
                  <a:lnTo>
                    <a:pt x="20785" y="29994"/>
                  </a:lnTo>
                  <a:close/>
                  <a:moveTo>
                    <a:pt x="34020" y="29994"/>
                  </a:moveTo>
                  <a:lnTo>
                    <a:pt x="34020" y="36020"/>
                  </a:lnTo>
                  <a:lnTo>
                    <a:pt x="27971" y="36020"/>
                  </a:lnTo>
                  <a:lnTo>
                    <a:pt x="27971" y="29994"/>
                  </a:lnTo>
                  <a:close/>
                  <a:moveTo>
                    <a:pt x="41206" y="29994"/>
                  </a:moveTo>
                  <a:lnTo>
                    <a:pt x="41206" y="36020"/>
                  </a:lnTo>
                  <a:lnTo>
                    <a:pt x="35157" y="36020"/>
                  </a:lnTo>
                  <a:lnTo>
                    <a:pt x="35157" y="29994"/>
                  </a:lnTo>
                  <a:close/>
                  <a:moveTo>
                    <a:pt x="48392" y="29994"/>
                  </a:moveTo>
                  <a:lnTo>
                    <a:pt x="48392" y="36020"/>
                  </a:lnTo>
                  <a:lnTo>
                    <a:pt x="42365" y="36020"/>
                  </a:lnTo>
                  <a:lnTo>
                    <a:pt x="42365" y="29994"/>
                  </a:lnTo>
                  <a:close/>
                  <a:moveTo>
                    <a:pt x="12462" y="37157"/>
                  </a:moveTo>
                  <a:lnTo>
                    <a:pt x="12462" y="43183"/>
                  </a:lnTo>
                  <a:lnTo>
                    <a:pt x="6414" y="43183"/>
                  </a:lnTo>
                  <a:lnTo>
                    <a:pt x="6414" y="37157"/>
                  </a:lnTo>
                  <a:close/>
                  <a:moveTo>
                    <a:pt x="19648" y="37157"/>
                  </a:moveTo>
                  <a:lnTo>
                    <a:pt x="19648" y="43183"/>
                  </a:lnTo>
                  <a:lnTo>
                    <a:pt x="13599" y="43183"/>
                  </a:lnTo>
                  <a:lnTo>
                    <a:pt x="13599" y="37157"/>
                  </a:lnTo>
                  <a:close/>
                  <a:moveTo>
                    <a:pt x="26834" y="37157"/>
                  </a:moveTo>
                  <a:lnTo>
                    <a:pt x="26834" y="43183"/>
                  </a:lnTo>
                  <a:lnTo>
                    <a:pt x="20785" y="43183"/>
                  </a:lnTo>
                  <a:lnTo>
                    <a:pt x="20785" y="37157"/>
                  </a:lnTo>
                  <a:close/>
                  <a:moveTo>
                    <a:pt x="34020" y="37157"/>
                  </a:moveTo>
                  <a:lnTo>
                    <a:pt x="34020" y="43183"/>
                  </a:lnTo>
                  <a:lnTo>
                    <a:pt x="27971" y="43183"/>
                  </a:lnTo>
                  <a:lnTo>
                    <a:pt x="27971" y="37157"/>
                  </a:lnTo>
                  <a:close/>
                  <a:moveTo>
                    <a:pt x="41206" y="37157"/>
                  </a:moveTo>
                  <a:lnTo>
                    <a:pt x="41206" y="43183"/>
                  </a:lnTo>
                  <a:lnTo>
                    <a:pt x="35157" y="43183"/>
                  </a:lnTo>
                  <a:lnTo>
                    <a:pt x="35157" y="37157"/>
                  </a:lnTo>
                  <a:close/>
                  <a:moveTo>
                    <a:pt x="48392" y="37157"/>
                  </a:moveTo>
                  <a:lnTo>
                    <a:pt x="48392" y="43183"/>
                  </a:lnTo>
                  <a:lnTo>
                    <a:pt x="42365" y="43183"/>
                  </a:lnTo>
                  <a:lnTo>
                    <a:pt x="42365" y="37157"/>
                  </a:lnTo>
                  <a:close/>
                  <a:moveTo>
                    <a:pt x="12462" y="44343"/>
                  </a:moveTo>
                  <a:lnTo>
                    <a:pt x="12462" y="50369"/>
                  </a:lnTo>
                  <a:lnTo>
                    <a:pt x="6414" y="50369"/>
                  </a:lnTo>
                  <a:lnTo>
                    <a:pt x="6414" y="44343"/>
                  </a:lnTo>
                  <a:close/>
                  <a:moveTo>
                    <a:pt x="19648" y="44343"/>
                  </a:moveTo>
                  <a:lnTo>
                    <a:pt x="19648" y="50369"/>
                  </a:lnTo>
                  <a:lnTo>
                    <a:pt x="13599" y="50369"/>
                  </a:lnTo>
                  <a:lnTo>
                    <a:pt x="13599" y="44343"/>
                  </a:lnTo>
                  <a:close/>
                  <a:moveTo>
                    <a:pt x="26834" y="44343"/>
                  </a:moveTo>
                  <a:lnTo>
                    <a:pt x="26834" y="50369"/>
                  </a:lnTo>
                  <a:lnTo>
                    <a:pt x="20785" y="50369"/>
                  </a:lnTo>
                  <a:lnTo>
                    <a:pt x="20785" y="44343"/>
                  </a:lnTo>
                  <a:close/>
                  <a:moveTo>
                    <a:pt x="34020" y="44343"/>
                  </a:moveTo>
                  <a:lnTo>
                    <a:pt x="34020" y="50369"/>
                  </a:lnTo>
                  <a:lnTo>
                    <a:pt x="27971" y="50369"/>
                  </a:lnTo>
                  <a:lnTo>
                    <a:pt x="27971" y="44343"/>
                  </a:lnTo>
                  <a:close/>
                  <a:moveTo>
                    <a:pt x="41206" y="44343"/>
                  </a:moveTo>
                  <a:lnTo>
                    <a:pt x="41206" y="50369"/>
                  </a:lnTo>
                  <a:lnTo>
                    <a:pt x="35157" y="50369"/>
                  </a:lnTo>
                  <a:lnTo>
                    <a:pt x="35157" y="44343"/>
                  </a:lnTo>
                  <a:close/>
                  <a:moveTo>
                    <a:pt x="48392" y="44343"/>
                  </a:moveTo>
                  <a:lnTo>
                    <a:pt x="48392" y="50369"/>
                  </a:lnTo>
                  <a:lnTo>
                    <a:pt x="42365" y="50369"/>
                  </a:lnTo>
                  <a:lnTo>
                    <a:pt x="42365" y="44343"/>
                  </a:lnTo>
                  <a:close/>
                  <a:moveTo>
                    <a:pt x="19648" y="51506"/>
                  </a:moveTo>
                  <a:lnTo>
                    <a:pt x="19648" y="57532"/>
                  </a:lnTo>
                  <a:lnTo>
                    <a:pt x="13599" y="57532"/>
                  </a:lnTo>
                  <a:lnTo>
                    <a:pt x="13599" y="51506"/>
                  </a:lnTo>
                  <a:close/>
                  <a:moveTo>
                    <a:pt x="26834" y="51506"/>
                  </a:moveTo>
                  <a:lnTo>
                    <a:pt x="26834" y="57532"/>
                  </a:lnTo>
                  <a:lnTo>
                    <a:pt x="20785" y="57532"/>
                  </a:lnTo>
                  <a:lnTo>
                    <a:pt x="20785" y="51506"/>
                  </a:lnTo>
                  <a:close/>
                  <a:moveTo>
                    <a:pt x="34020" y="51506"/>
                  </a:moveTo>
                  <a:lnTo>
                    <a:pt x="34020" y="57532"/>
                  </a:lnTo>
                  <a:lnTo>
                    <a:pt x="27971" y="57532"/>
                  </a:lnTo>
                  <a:lnTo>
                    <a:pt x="27971" y="51506"/>
                  </a:lnTo>
                  <a:close/>
                  <a:moveTo>
                    <a:pt x="41206" y="51506"/>
                  </a:moveTo>
                  <a:lnTo>
                    <a:pt x="41206" y="57532"/>
                  </a:lnTo>
                  <a:lnTo>
                    <a:pt x="35157" y="57532"/>
                  </a:lnTo>
                  <a:lnTo>
                    <a:pt x="35157" y="51506"/>
                  </a:lnTo>
                  <a:close/>
                  <a:moveTo>
                    <a:pt x="48392" y="51506"/>
                  </a:moveTo>
                  <a:lnTo>
                    <a:pt x="48392" y="57532"/>
                  </a:lnTo>
                  <a:lnTo>
                    <a:pt x="42365" y="57532"/>
                  </a:lnTo>
                  <a:lnTo>
                    <a:pt x="42365" y="51506"/>
                  </a:lnTo>
                  <a:close/>
                  <a:moveTo>
                    <a:pt x="26834" y="58692"/>
                  </a:moveTo>
                  <a:lnTo>
                    <a:pt x="26834" y="64718"/>
                  </a:lnTo>
                  <a:lnTo>
                    <a:pt x="20785" y="64718"/>
                  </a:lnTo>
                  <a:lnTo>
                    <a:pt x="20785" y="58692"/>
                  </a:lnTo>
                  <a:close/>
                  <a:moveTo>
                    <a:pt x="34020" y="58692"/>
                  </a:moveTo>
                  <a:lnTo>
                    <a:pt x="34020" y="64718"/>
                  </a:lnTo>
                  <a:lnTo>
                    <a:pt x="27971" y="64718"/>
                  </a:lnTo>
                  <a:lnTo>
                    <a:pt x="27971" y="58692"/>
                  </a:lnTo>
                  <a:close/>
                  <a:moveTo>
                    <a:pt x="41206" y="58692"/>
                  </a:moveTo>
                  <a:lnTo>
                    <a:pt x="41206" y="64718"/>
                  </a:lnTo>
                  <a:lnTo>
                    <a:pt x="35157" y="64718"/>
                  </a:lnTo>
                  <a:lnTo>
                    <a:pt x="35157" y="58692"/>
                  </a:lnTo>
                  <a:close/>
                  <a:moveTo>
                    <a:pt x="48392" y="58692"/>
                  </a:moveTo>
                  <a:lnTo>
                    <a:pt x="48392" y="64718"/>
                  </a:lnTo>
                  <a:lnTo>
                    <a:pt x="42365" y="64718"/>
                  </a:lnTo>
                  <a:lnTo>
                    <a:pt x="42365" y="58692"/>
                  </a:lnTo>
                  <a:close/>
                  <a:moveTo>
                    <a:pt x="34020" y="65855"/>
                  </a:moveTo>
                  <a:lnTo>
                    <a:pt x="34020" y="71881"/>
                  </a:lnTo>
                  <a:lnTo>
                    <a:pt x="27971" y="71881"/>
                  </a:lnTo>
                  <a:lnTo>
                    <a:pt x="27971" y="65855"/>
                  </a:lnTo>
                  <a:close/>
                  <a:moveTo>
                    <a:pt x="41206" y="65855"/>
                  </a:moveTo>
                  <a:lnTo>
                    <a:pt x="41206" y="71881"/>
                  </a:lnTo>
                  <a:lnTo>
                    <a:pt x="35157" y="71881"/>
                  </a:lnTo>
                  <a:lnTo>
                    <a:pt x="35157" y="65855"/>
                  </a:lnTo>
                  <a:close/>
                  <a:moveTo>
                    <a:pt x="48392" y="65855"/>
                  </a:moveTo>
                  <a:lnTo>
                    <a:pt x="48392" y="71881"/>
                  </a:lnTo>
                  <a:lnTo>
                    <a:pt x="42365" y="71881"/>
                  </a:lnTo>
                  <a:lnTo>
                    <a:pt x="42365" y="65855"/>
                  </a:lnTo>
                  <a:close/>
                  <a:moveTo>
                    <a:pt x="41206" y="73041"/>
                  </a:moveTo>
                  <a:lnTo>
                    <a:pt x="41206" y="79067"/>
                  </a:lnTo>
                  <a:lnTo>
                    <a:pt x="35157" y="79067"/>
                  </a:lnTo>
                  <a:lnTo>
                    <a:pt x="35157" y="73041"/>
                  </a:lnTo>
                  <a:close/>
                  <a:moveTo>
                    <a:pt x="48392" y="73041"/>
                  </a:moveTo>
                  <a:lnTo>
                    <a:pt x="48392" y="79067"/>
                  </a:lnTo>
                  <a:lnTo>
                    <a:pt x="42365" y="79067"/>
                  </a:lnTo>
                  <a:lnTo>
                    <a:pt x="42365" y="73041"/>
                  </a:lnTo>
                  <a:close/>
                  <a:moveTo>
                    <a:pt x="19648" y="0"/>
                  </a:moveTo>
                  <a:lnTo>
                    <a:pt x="19648" y="137"/>
                  </a:lnTo>
                  <a:lnTo>
                    <a:pt x="15623" y="137"/>
                  </a:lnTo>
                  <a:lnTo>
                    <a:pt x="15214" y="1274"/>
                  </a:lnTo>
                  <a:lnTo>
                    <a:pt x="19648" y="1274"/>
                  </a:lnTo>
                  <a:lnTo>
                    <a:pt x="19648" y="7300"/>
                  </a:lnTo>
                  <a:lnTo>
                    <a:pt x="13599" y="7300"/>
                  </a:lnTo>
                  <a:lnTo>
                    <a:pt x="13599" y="5822"/>
                  </a:lnTo>
                  <a:lnTo>
                    <a:pt x="12462" y="9074"/>
                  </a:lnTo>
                  <a:lnTo>
                    <a:pt x="12462" y="14463"/>
                  </a:lnTo>
                  <a:lnTo>
                    <a:pt x="10552" y="14463"/>
                  </a:lnTo>
                  <a:lnTo>
                    <a:pt x="10143" y="15600"/>
                  </a:lnTo>
                  <a:lnTo>
                    <a:pt x="12462" y="15600"/>
                  </a:lnTo>
                  <a:lnTo>
                    <a:pt x="12462" y="21649"/>
                  </a:lnTo>
                  <a:lnTo>
                    <a:pt x="8005" y="21649"/>
                  </a:lnTo>
                  <a:lnTo>
                    <a:pt x="7619" y="22786"/>
                  </a:lnTo>
                  <a:lnTo>
                    <a:pt x="12440" y="22786"/>
                  </a:lnTo>
                  <a:lnTo>
                    <a:pt x="12440" y="28812"/>
                  </a:lnTo>
                  <a:lnTo>
                    <a:pt x="6414" y="28812"/>
                  </a:lnTo>
                  <a:lnTo>
                    <a:pt x="6414" y="26151"/>
                  </a:lnTo>
                  <a:lnTo>
                    <a:pt x="5072" y="29949"/>
                  </a:lnTo>
                  <a:lnTo>
                    <a:pt x="5254" y="29949"/>
                  </a:lnTo>
                  <a:lnTo>
                    <a:pt x="5254" y="36020"/>
                  </a:lnTo>
                  <a:lnTo>
                    <a:pt x="2934" y="36020"/>
                  </a:lnTo>
                  <a:lnTo>
                    <a:pt x="2548" y="37157"/>
                  </a:lnTo>
                  <a:lnTo>
                    <a:pt x="5277" y="37157"/>
                  </a:lnTo>
                  <a:lnTo>
                    <a:pt x="5277" y="43183"/>
                  </a:lnTo>
                  <a:lnTo>
                    <a:pt x="410" y="43183"/>
                  </a:lnTo>
                  <a:lnTo>
                    <a:pt x="1" y="44320"/>
                  </a:lnTo>
                  <a:lnTo>
                    <a:pt x="5277" y="44320"/>
                  </a:lnTo>
                  <a:lnTo>
                    <a:pt x="5277" y="50369"/>
                  </a:lnTo>
                  <a:lnTo>
                    <a:pt x="4617" y="50369"/>
                  </a:lnTo>
                  <a:lnTo>
                    <a:pt x="6414" y="52075"/>
                  </a:lnTo>
                  <a:lnTo>
                    <a:pt x="6414" y="51529"/>
                  </a:lnTo>
                  <a:lnTo>
                    <a:pt x="12462" y="51529"/>
                  </a:lnTo>
                  <a:lnTo>
                    <a:pt x="12462" y="57555"/>
                  </a:lnTo>
                  <a:lnTo>
                    <a:pt x="12190" y="57555"/>
                  </a:lnTo>
                  <a:lnTo>
                    <a:pt x="13622" y="58874"/>
                  </a:lnTo>
                  <a:lnTo>
                    <a:pt x="13622" y="58692"/>
                  </a:lnTo>
                  <a:lnTo>
                    <a:pt x="19648" y="58692"/>
                  </a:lnTo>
                  <a:lnTo>
                    <a:pt x="19648" y="64604"/>
                  </a:lnTo>
                  <a:lnTo>
                    <a:pt x="20967" y="65855"/>
                  </a:lnTo>
                  <a:lnTo>
                    <a:pt x="26834" y="65855"/>
                  </a:lnTo>
                  <a:lnTo>
                    <a:pt x="26834" y="71426"/>
                  </a:lnTo>
                  <a:lnTo>
                    <a:pt x="28540" y="73041"/>
                  </a:lnTo>
                  <a:lnTo>
                    <a:pt x="34020" y="73041"/>
                  </a:lnTo>
                  <a:lnTo>
                    <a:pt x="34020" y="78248"/>
                  </a:lnTo>
                  <a:lnTo>
                    <a:pt x="36112" y="80204"/>
                  </a:lnTo>
                  <a:lnTo>
                    <a:pt x="41228" y="80204"/>
                  </a:lnTo>
                  <a:lnTo>
                    <a:pt x="41228" y="85048"/>
                  </a:lnTo>
                  <a:lnTo>
                    <a:pt x="42365" y="86139"/>
                  </a:lnTo>
                  <a:lnTo>
                    <a:pt x="42365" y="80204"/>
                  </a:lnTo>
                  <a:lnTo>
                    <a:pt x="48392" y="80204"/>
                  </a:lnTo>
                  <a:lnTo>
                    <a:pt x="48392" y="86253"/>
                  </a:lnTo>
                  <a:lnTo>
                    <a:pt x="42456" y="86253"/>
                  </a:lnTo>
                  <a:lnTo>
                    <a:pt x="43662" y="87390"/>
                  </a:lnTo>
                  <a:lnTo>
                    <a:pt x="48392" y="87390"/>
                  </a:lnTo>
                  <a:lnTo>
                    <a:pt x="48392" y="91870"/>
                  </a:lnTo>
                  <a:lnTo>
                    <a:pt x="49483" y="92916"/>
                  </a:lnTo>
                  <a:lnTo>
                    <a:pt x="49529" y="92916"/>
                  </a:lnTo>
                  <a:lnTo>
                    <a:pt x="49529" y="0"/>
                  </a:lnTo>
                  <a:lnTo>
                    <a:pt x="48392" y="0"/>
                  </a:lnTo>
                  <a:lnTo>
                    <a:pt x="48392" y="137"/>
                  </a:lnTo>
                  <a:lnTo>
                    <a:pt x="42365" y="137"/>
                  </a:lnTo>
                  <a:lnTo>
                    <a:pt x="42365" y="0"/>
                  </a:lnTo>
                  <a:lnTo>
                    <a:pt x="41228" y="0"/>
                  </a:lnTo>
                  <a:lnTo>
                    <a:pt x="41228" y="137"/>
                  </a:lnTo>
                  <a:lnTo>
                    <a:pt x="35157" y="137"/>
                  </a:lnTo>
                  <a:lnTo>
                    <a:pt x="35157" y="0"/>
                  </a:lnTo>
                  <a:lnTo>
                    <a:pt x="34020" y="0"/>
                  </a:lnTo>
                  <a:lnTo>
                    <a:pt x="34020" y="137"/>
                  </a:lnTo>
                  <a:lnTo>
                    <a:pt x="27971" y="137"/>
                  </a:lnTo>
                  <a:lnTo>
                    <a:pt x="27971" y="0"/>
                  </a:lnTo>
                  <a:lnTo>
                    <a:pt x="26834" y="0"/>
                  </a:lnTo>
                  <a:lnTo>
                    <a:pt x="26834" y="137"/>
                  </a:lnTo>
                  <a:lnTo>
                    <a:pt x="20785" y="137"/>
                  </a:lnTo>
                  <a:lnTo>
                    <a:pt x="20785" y="0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6" name="Google Shape;5506;p32"/>
          <p:cNvGrpSpPr/>
          <p:nvPr/>
        </p:nvGrpSpPr>
        <p:grpSpPr>
          <a:xfrm rot="1532383" flipH="1">
            <a:off x="8173534" y="2860156"/>
            <a:ext cx="912229" cy="923347"/>
            <a:chOff x="7462089" y="2083428"/>
            <a:chExt cx="955528" cy="967174"/>
          </a:xfrm>
        </p:grpSpPr>
        <p:sp>
          <p:nvSpPr>
            <p:cNvPr id="5507" name="Google Shape;5507;p32"/>
            <p:cNvSpPr/>
            <p:nvPr/>
          </p:nvSpPr>
          <p:spPr>
            <a:xfrm rot="-5811408">
              <a:off x="7446693" y="219040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32"/>
            <p:cNvSpPr/>
            <p:nvPr/>
          </p:nvSpPr>
          <p:spPr>
            <a:xfrm rot="-5811408">
              <a:off x="7551704" y="219295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9" name="Google Shape;5509;p32"/>
          <p:cNvGrpSpPr/>
          <p:nvPr/>
        </p:nvGrpSpPr>
        <p:grpSpPr>
          <a:xfrm flipH="1">
            <a:off x="7450735" y="4619875"/>
            <a:ext cx="1064625" cy="930275"/>
            <a:chOff x="3739700" y="4218425"/>
            <a:chExt cx="1064625" cy="930275"/>
          </a:xfrm>
        </p:grpSpPr>
        <p:sp>
          <p:nvSpPr>
            <p:cNvPr id="5510" name="Google Shape;5510;p32"/>
            <p:cNvSpPr/>
            <p:nvPr/>
          </p:nvSpPr>
          <p:spPr>
            <a:xfrm>
              <a:off x="3739700" y="50520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41"/>
                    <a:pt x="939" y="3804"/>
                    <a:pt x="1923" y="3804"/>
                  </a:cubicBezTo>
                  <a:cubicBezTo>
                    <a:pt x="2387" y="3804"/>
                    <a:pt x="2862" y="3634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32"/>
            <p:cNvSpPr/>
            <p:nvPr/>
          </p:nvSpPr>
          <p:spPr>
            <a:xfrm>
              <a:off x="3740450" y="47739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3" y="3252"/>
                  </a:cubicBezTo>
                  <a:cubicBezTo>
                    <a:pt x="4439" y="206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32"/>
            <p:cNvSpPr/>
            <p:nvPr/>
          </p:nvSpPr>
          <p:spPr>
            <a:xfrm>
              <a:off x="3740450" y="4496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6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34"/>
                    <a:pt x="928" y="3795"/>
                    <a:pt x="1905" y="3795"/>
                  </a:cubicBezTo>
                  <a:cubicBezTo>
                    <a:pt x="2375" y="3795"/>
                    <a:pt x="2858" y="3618"/>
                    <a:pt x="3253" y="3223"/>
                  </a:cubicBezTo>
                  <a:cubicBezTo>
                    <a:pt x="4439" y="2037"/>
                    <a:pt x="3587" y="1"/>
                    <a:pt x="191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32"/>
            <p:cNvSpPr/>
            <p:nvPr/>
          </p:nvSpPr>
          <p:spPr>
            <a:xfrm>
              <a:off x="3741225" y="421842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36" y="3806"/>
                    <a:pt x="1909" y="3806"/>
                  </a:cubicBezTo>
                  <a:cubicBezTo>
                    <a:pt x="2370" y="3806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32"/>
            <p:cNvSpPr/>
            <p:nvPr/>
          </p:nvSpPr>
          <p:spPr>
            <a:xfrm>
              <a:off x="3977550" y="505280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0"/>
                  </a:moveTo>
                  <a:cubicBezTo>
                    <a:pt x="851" y="0"/>
                    <a:pt x="0" y="821"/>
                    <a:pt x="0" y="1885"/>
                  </a:cubicBezTo>
                  <a:cubicBezTo>
                    <a:pt x="0" y="3033"/>
                    <a:pt x="941" y="3794"/>
                    <a:pt x="1918" y="3794"/>
                  </a:cubicBezTo>
                  <a:cubicBezTo>
                    <a:pt x="2388" y="3794"/>
                    <a:pt x="2867" y="3618"/>
                    <a:pt x="3253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32"/>
            <p:cNvSpPr/>
            <p:nvPr/>
          </p:nvSpPr>
          <p:spPr>
            <a:xfrm>
              <a:off x="3978300" y="477467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39" y="3804"/>
                    <a:pt x="1923" y="3804"/>
                  </a:cubicBezTo>
                  <a:cubicBezTo>
                    <a:pt x="2388" y="3804"/>
                    <a:pt x="2863" y="3633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32"/>
            <p:cNvSpPr/>
            <p:nvPr/>
          </p:nvSpPr>
          <p:spPr>
            <a:xfrm>
              <a:off x="3979075" y="4496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32"/>
            <p:cNvSpPr/>
            <p:nvPr/>
          </p:nvSpPr>
          <p:spPr>
            <a:xfrm>
              <a:off x="3979075" y="421920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0"/>
                  </a:moveTo>
                  <a:cubicBezTo>
                    <a:pt x="851" y="0"/>
                    <a:pt x="0" y="851"/>
                    <a:pt x="0" y="1885"/>
                  </a:cubicBezTo>
                  <a:cubicBezTo>
                    <a:pt x="0" y="3033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32"/>
            <p:cNvSpPr/>
            <p:nvPr/>
          </p:nvSpPr>
          <p:spPr>
            <a:xfrm>
              <a:off x="4216150" y="50528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32"/>
            <p:cNvSpPr/>
            <p:nvPr/>
          </p:nvSpPr>
          <p:spPr>
            <a:xfrm>
              <a:off x="4216150" y="4774675"/>
              <a:ext cx="110975" cy="95300"/>
            </a:xfrm>
            <a:custGeom>
              <a:avLst/>
              <a:gdLst/>
              <a:ahLst/>
              <a:cxnLst/>
              <a:rect l="l" t="t" r="r" b="b"/>
              <a:pathLst>
                <a:path w="4439" h="3812" extrusionOk="0">
                  <a:moveTo>
                    <a:pt x="1915" y="1"/>
                  </a:moveTo>
                  <a:cubicBezTo>
                    <a:pt x="852" y="1"/>
                    <a:pt x="1" y="852"/>
                    <a:pt x="1" y="1915"/>
                  </a:cubicBezTo>
                  <a:cubicBezTo>
                    <a:pt x="1" y="3064"/>
                    <a:pt x="942" y="3812"/>
                    <a:pt x="1919" y="3812"/>
                  </a:cubicBezTo>
                  <a:cubicBezTo>
                    <a:pt x="2389" y="3812"/>
                    <a:pt x="2867" y="3638"/>
                    <a:pt x="3253" y="3253"/>
                  </a:cubicBezTo>
                  <a:cubicBezTo>
                    <a:pt x="4438" y="206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32"/>
            <p:cNvSpPr/>
            <p:nvPr/>
          </p:nvSpPr>
          <p:spPr>
            <a:xfrm>
              <a:off x="4216900" y="4497325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885" y="0"/>
                  </a:moveTo>
                  <a:cubicBezTo>
                    <a:pt x="852" y="0"/>
                    <a:pt x="1" y="851"/>
                    <a:pt x="1" y="1885"/>
                  </a:cubicBezTo>
                  <a:cubicBezTo>
                    <a:pt x="1" y="3033"/>
                    <a:pt x="928" y="3794"/>
                    <a:pt x="1905" y="3794"/>
                  </a:cubicBezTo>
                  <a:cubicBezTo>
                    <a:pt x="2376" y="3794"/>
                    <a:pt x="2858" y="3618"/>
                    <a:pt x="3253" y="3222"/>
                  </a:cubicBezTo>
                  <a:cubicBezTo>
                    <a:pt x="4439" y="2037"/>
                    <a:pt x="3588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32"/>
            <p:cNvSpPr/>
            <p:nvPr/>
          </p:nvSpPr>
          <p:spPr>
            <a:xfrm>
              <a:off x="4217675" y="42192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0" y="851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32"/>
            <p:cNvSpPr/>
            <p:nvPr/>
          </p:nvSpPr>
          <p:spPr>
            <a:xfrm>
              <a:off x="4454000" y="5053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1"/>
                  </a:moveTo>
                  <a:cubicBezTo>
                    <a:pt x="851" y="1"/>
                    <a:pt x="0" y="821"/>
                    <a:pt x="0" y="1885"/>
                  </a:cubicBezTo>
                  <a:cubicBezTo>
                    <a:pt x="0" y="3034"/>
                    <a:pt x="928" y="3795"/>
                    <a:pt x="1904" y="3795"/>
                  </a:cubicBezTo>
                  <a:cubicBezTo>
                    <a:pt x="2375" y="3795"/>
                    <a:pt x="2857" y="3618"/>
                    <a:pt x="3253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32"/>
            <p:cNvSpPr/>
            <p:nvPr/>
          </p:nvSpPr>
          <p:spPr>
            <a:xfrm>
              <a:off x="4454750" y="47754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40" y="3805"/>
                    <a:pt x="1913" y="3805"/>
                  </a:cubicBezTo>
                  <a:cubicBezTo>
                    <a:pt x="2374" y="3805"/>
                    <a:pt x="2842" y="3634"/>
                    <a:pt x="3223" y="3253"/>
                  </a:cubicBezTo>
                  <a:cubicBezTo>
                    <a:pt x="4439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32"/>
            <p:cNvSpPr/>
            <p:nvPr/>
          </p:nvSpPr>
          <p:spPr>
            <a:xfrm>
              <a:off x="4454750" y="44973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916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51" y="3805"/>
                    <a:pt x="1932" y="3805"/>
                  </a:cubicBezTo>
                  <a:cubicBezTo>
                    <a:pt x="2398" y="3805"/>
                    <a:pt x="2871" y="3634"/>
                    <a:pt x="3253" y="3252"/>
                  </a:cubicBezTo>
                  <a:cubicBezTo>
                    <a:pt x="4439" y="2067"/>
                    <a:pt x="3587" y="0"/>
                    <a:pt x="191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32"/>
            <p:cNvSpPr/>
            <p:nvPr/>
          </p:nvSpPr>
          <p:spPr>
            <a:xfrm>
              <a:off x="4455525" y="421995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34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32"/>
            <p:cNvSpPr/>
            <p:nvPr/>
          </p:nvSpPr>
          <p:spPr>
            <a:xfrm>
              <a:off x="4691850" y="5053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3" y="3253"/>
                  </a:cubicBezTo>
                  <a:cubicBezTo>
                    <a:pt x="4438" y="2037"/>
                    <a:pt x="361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32"/>
            <p:cNvSpPr/>
            <p:nvPr/>
          </p:nvSpPr>
          <p:spPr>
            <a:xfrm>
              <a:off x="4693375" y="4775425"/>
              <a:ext cx="110950" cy="95300"/>
            </a:xfrm>
            <a:custGeom>
              <a:avLst/>
              <a:gdLst/>
              <a:ahLst/>
              <a:cxnLst/>
              <a:rect l="l" t="t" r="r" b="b"/>
              <a:pathLst>
                <a:path w="4438" h="3812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65"/>
                    <a:pt x="928" y="3812"/>
                    <a:pt x="1895" y="3812"/>
                  </a:cubicBezTo>
                  <a:cubicBezTo>
                    <a:pt x="2361" y="3812"/>
                    <a:pt x="2837" y="3639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32"/>
            <p:cNvSpPr/>
            <p:nvPr/>
          </p:nvSpPr>
          <p:spPr>
            <a:xfrm>
              <a:off x="4693375" y="449807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32"/>
            <p:cNvSpPr/>
            <p:nvPr/>
          </p:nvSpPr>
          <p:spPr>
            <a:xfrm>
              <a:off x="4693375" y="42199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2" y="3253"/>
                  </a:cubicBezTo>
                  <a:cubicBezTo>
                    <a:pt x="4438" y="2068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0" name="Google Shape;5530;p32"/>
          <p:cNvGrpSpPr/>
          <p:nvPr/>
        </p:nvGrpSpPr>
        <p:grpSpPr>
          <a:xfrm flipH="1">
            <a:off x="7551310" y="1792521"/>
            <a:ext cx="964049" cy="278221"/>
            <a:chOff x="4541338" y="271625"/>
            <a:chExt cx="1169679" cy="337564"/>
          </a:xfrm>
        </p:grpSpPr>
        <p:sp>
          <p:nvSpPr>
            <p:cNvPr id="5531" name="Google Shape;5531;p32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32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3" name="Google Shape;5533;p32"/>
          <p:cNvGrpSpPr/>
          <p:nvPr/>
        </p:nvGrpSpPr>
        <p:grpSpPr>
          <a:xfrm rot="5400000">
            <a:off x="-798741" y="3350695"/>
            <a:ext cx="2604158" cy="1046283"/>
            <a:chOff x="6548059" y="4082448"/>
            <a:chExt cx="2675597" cy="1074985"/>
          </a:xfrm>
        </p:grpSpPr>
        <p:sp>
          <p:nvSpPr>
            <p:cNvPr id="5534" name="Google Shape;5534;p32"/>
            <p:cNvSpPr/>
            <p:nvPr/>
          </p:nvSpPr>
          <p:spPr>
            <a:xfrm rot="10800000">
              <a:off x="8515305" y="5030482"/>
              <a:ext cx="112233" cy="95437"/>
            </a:xfrm>
            <a:custGeom>
              <a:avLst/>
              <a:gdLst/>
              <a:ahLst/>
              <a:cxnLst/>
              <a:rect l="l" t="t" r="r" b="b"/>
              <a:pathLst>
                <a:path w="2753" h="2341" extrusionOk="0">
                  <a:moveTo>
                    <a:pt x="1570" y="1"/>
                  </a:moveTo>
                  <a:cubicBezTo>
                    <a:pt x="524" y="1"/>
                    <a:pt x="1" y="1251"/>
                    <a:pt x="751" y="2002"/>
                  </a:cubicBezTo>
                  <a:cubicBezTo>
                    <a:pt x="985" y="2235"/>
                    <a:pt x="1274" y="2340"/>
                    <a:pt x="1560" y="2340"/>
                  </a:cubicBezTo>
                  <a:cubicBezTo>
                    <a:pt x="2165" y="2340"/>
                    <a:pt x="2752" y="1871"/>
                    <a:pt x="2752" y="1161"/>
                  </a:cubicBezTo>
                  <a:cubicBezTo>
                    <a:pt x="2752" y="524"/>
                    <a:pt x="2206" y="1"/>
                    <a:pt x="1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32"/>
            <p:cNvSpPr/>
            <p:nvPr/>
          </p:nvSpPr>
          <p:spPr>
            <a:xfrm rot="10800000">
              <a:off x="8515305" y="4591037"/>
              <a:ext cx="112233" cy="95437"/>
            </a:xfrm>
            <a:custGeom>
              <a:avLst/>
              <a:gdLst/>
              <a:ahLst/>
              <a:cxnLst/>
              <a:rect l="l" t="t" r="r" b="b"/>
              <a:pathLst>
                <a:path w="2753" h="2341" extrusionOk="0">
                  <a:moveTo>
                    <a:pt x="1570" y="0"/>
                  </a:moveTo>
                  <a:cubicBezTo>
                    <a:pt x="524" y="0"/>
                    <a:pt x="1" y="1251"/>
                    <a:pt x="751" y="2002"/>
                  </a:cubicBezTo>
                  <a:cubicBezTo>
                    <a:pt x="985" y="2236"/>
                    <a:pt x="1276" y="2341"/>
                    <a:pt x="1563" y="2341"/>
                  </a:cubicBezTo>
                  <a:cubicBezTo>
                    <a:pt x="2167" y="2341"/>
                    <a:pt x="2752" y="1877"/>
                    <a:pt x="2752" y="1183"/>
                  </a:cubicBezTo>
                  <a:cubicBezTo>
                    <a:pt x="2752" y="524"/>
                    <a:pt x="2206" y="0"/>
                    <a:pt x="1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32"/>
            <p:cNvSpPr/>
            <p:nvPr/>
          </p:nvSpPr>
          <p:spPr>
            <a:xfrm rot="10800000">
              <a:off x="8717436" y="4480636"/>
              <a:ext cx="132576" cy="95967"/>
            </a:xfrm>
            <a:custGeom>
              <a:avLst/>
              <a:gdLst/>
              <a:ahLst/>
              <a:cxnLst/>
              <a:rect l="l" t="t" r="r" b="b"/>
              <a:pathLst>
                <a:path w="3252" h="2354" extrusionOk="0">
                  <a:moveTo>
                    <a:pt x="1626" y="0"/>
                  </a:moveTo>
                  <a:cubicBezTo>
                    <a:pt x="1467" y="0"/>
                    <a:pt x="1308" y="34"/>
                    <a:pt x="1160" y="103"/>
                  </a:cubicBezTo>
                  <a:cubicBezTo>
                    <a:pt x="0" y="603"/>
                    <a:pt x="341" y="2354"/>
                    <a:pt x="1615" y="2354"/>
                  </a:cubicBezTo>
                  <a:cubicBezTo>
                    <a:pt x="2911" y="2354"/>
                    <a:pt x="3252" y="603"/>
                    <a:pt x="2092" y="103"/>
                  </a:cubicBezTo>
                  <a:cubicBezTo>
                    <a:pt x="1944" y="34"/>
                    <a:pt x="1785" y="0"/>
                    <a:pt x="1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32"/>
            <p:cNvSpPr/>
            <p:nvPr/>
          </p:nvSpPr>
          <p:spPr>
            <a:xfrm rot="10800000">
              <a:off x="8955687" y="4591037"/>
              <a:ext cx="111295" cy="95437"/>
            </a:xfrm>
            <a:custGeom>
              <a:avLst/>
              <a:gdLst/>
              <a:ahLst/>
              <a:cxnLst/>
              <a:rect l="l" t="t" r="r" b="b"/>
              <a:pathLst>
                <a:path w="2730" h="2341" extrusionOk="0">
                  <a:moveTo>
                    <a:pt x="1570" y="0"/>
                  </a:moveTo>
                  <a:cubicBezTo>
                    <a:pt x="524" y="0"/>
                    <a:pt x="1" y="1251"/>
                    <a:pt x="729" y="2002"/>
                  </a:cubicBezTo>
                  <a:cubicBezTo>
                    <a:pt x="970" y="2236"/>
                    <a:pt x="1264" y="2341"/>
                    <a:pt x="1551" y="2341"/>
                  </a:cubicBezTo>
                  <a:cubicBezTo>
                    <a:pt x="2155" y="2341"/>
                    <a:pt x="2730" y="1877"/>
                    <a:pt x="2730" y="1183"/>
                  </a:cubicBezTo>
                  <a:cubicBezTo>
                    <a:pt x="2730" y="524"/>
                    <a:pt x="2207" y="0"/>
                    <a:pt x="1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32"/>
            <p:cNvSpPr/>
            <p:nvPr/>
          </p:nvSpPr>
          <p:spPr>
            <a:xfrm rot="10800000">
              <a:off x="8515305" y="4150981"/>
              <a:ext cx="112233" cy="95151"/>
            </a:xfrm>
            <a:custGeom>
              <a:avLst/>
              <a:gdLst/>
              <a:ahLst/>
              <a:cxnLst/>
              <a:rect l="l" t="t" r="r" b="b"/>
              <a:pathLst>
                <a:path w="2753" h="2334" extrusionOk="0">
                  <a:moveTo>
                    <a:pt x="1610" y="0"/>
                  </a:moveTo>
                  <a:cubicBezTo>
                    <a:pt x="1596" y="0"/>
                    <a:pt x="1583" y="0"/>
                    <a:pt x="1570" y="1"/>
                  </a:cubicBezTo>
                  <a:cubicBezTo>
                    <a:pt x="524" y="1"/>
                    <a:pt x="1" y="1252"/>
                    <a:pt x="751" y="1979"/>
                  </a:cubicBezTo>
                  <a:cubicBezTo>
                    <a:pt x="988" y="2224"/>
                    <a:pt x="1283" y="2333"/>
                    <a:pt x="1574" y="2333"/>
                  </a:cubicBezTo>
                  <a:cubicBezTo>
                    <a:pt x="2174" y="2333"/>
                    <a:pt x="2752" y="1866"/>
                    <a:pt x="2752" y="1161"/>
                  </a:cubicBezTo>
                  <a:cubicBezTo>
                    <a:pt x="2752" y="515"/>
                    <a:pt x="2229" y="0"/>
                    <a:pt x="1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32"/>
            <p:cNvSpPr/>
            <p:nvPr/>
          </p:nvSpPr>
          <p:spPr>
            <a:xfrm rot="10800000">
              <a:off x="8515304" y="4811147"/>
              <a:ext cx="95559" cy="95029"/>
            </a:xfrm>
            <a:custGeom>
              <a:avLst/>
              <a:gdLst/>
              <a:ahLst/>
              <a:cxnLst/>
              <a:rect l="l" t="t" r="r" b="b"/>
              <a:pathLst>
                <a:path w="2344" h="2331" extrusionOk="0">
                  <a:moveTo>
                    <a:pt x="1164" y="0"/>
                  </a:moveTo>
                  <a:cubicBezTo>
                    <a:pt x="865" y="0"/>
                    <a:pt x="569" y="114"/>
                    <a:pt x="342" y="341"/>
                  </a:cubicBezTo>
                  <a:cubicBezTo>
                    <a:pt x="274" y="387"/>
                    <a:pt x="228" y="455"/>
                    <a:pt x="183" y="523"/>
                  </a:cubicBezTo>
                  <a:cubicBezTo>
                    <a:pt x="115" y="637"/>
                    <a:pt x="46" y="773"/>
                    <a:pt x="24" y="932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319"/>
                    <a:pt x="24" y="1478"/>
                    <a:pt x="92" y="1615"/>
                  </a:cubicBezTo>
                  <a:cubicBezTo>
                    <a:pt x="285" y="2092"/>
                    <a:pt x="723" y="2331"/>
                    <a:pt x="1164" y="2331"/>
                  </a:cubicBezTo>
                  <a:cubicBezTo>
                    <a:pt x="1604" y="2331"/>
                    <a:pt x="2048" y="2092"/>
                    <a:pt x="2252" y="1615"/>
                  </a:cubicBezTo>
                  <a:cubicBezTo>
                    <a:pt x="2298" y="1478"/>
                    <a:pt x="2343" y="1319"/>
                    <a:pt x="2343" y="1160"/>
                  </a:cubicBezTo>
                  <a:cubicBezTo>
                    <a:pt x="2320" y="1092"/>
                    <a:pt x="2320" y="1001"/>
                    <a:pt x="2320" y="932"/>
                  </a:cubicBezTo>
                  <a:cubicBezTo>
                    <a:pt x="2275" y="773"/>
                    <a:pt x="2229" y="637"/>
                    <a:pt x="2139" y="523"/>
                  </a:cubicBezTo>
                  <a:cubicBezTo>
                    <a:pt x="2093" y="455"/>
                    <a:pt x="2048" y="387"/>
                    <a:pt x="2002" y="341"/>
                  </a:cubicBezTo>
                  <a:cubicBezTo>
                    <a:pt x="1763" y="114"/>
                    <a:pt x="1462" y="0"/>
                    <a:pt x="1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32"/>
            <p:cNvSpPr/>
            <p:nvPr/>
          </p:nvSpPr>
          <p:spPr>
            <a:xfrm rot="10800000">
              <a:off x="8955686" y="4370561"/>
              <a:ext cx="95518" cy="95274"/>
            </a:xfrm>
            <a:custGeom>
              <a:avLst/>
              <a:gdLst/>
              <a:ahLst/>
              <a:cxnLst/>
              <a:rect l="l" t="t" r="r" b="b"/>
              <a:pathLst>
                <a:path w="2343" h="2337" extrusionOk="0">
                  <a:moveTo>
                    <a:pt x="1172" y="1"/>
                  </a:moveTo>
                  <a:cubicBezTo>
                    <a:pt x="870" y="1"/>
                    <a:pt x="569" y="114"/>
                    <a:pt x="342" y="342"/>
                  </a:cubicBezTo>
                  <a:cubicBezTo>
                    <a:pt x="296" y="387"/>
                    <a:pt x="251" y="455"/>
                    <a:pt x="205" y="524"/>
                  </a:cubicBezTo>
                  <a:cubicBezTo>
                    <a:pt x="114" y="637"/>
                    <a:pt x="69" y="774"/>
                    <a:pt x="23" y="933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887"/>
                    <a:pt x="589" y="2337"/>
                    <a:pt x="1186" y="2337"/>
                  </a:cubicBezTo>
                  <a:cubicBezTo>
                    <a:pt x="1542" y="2337"/>
                    <a:pt x="1900" y="2177"/>
                    <a:pt x="2138" y="1820"/>
                  </a:cubicBezTo>
                  <a:cubicBezTo>
                    <a:pt x="2274" y="1638"/>
                    <a:pt x="2343" y="1410"/>
                    <a:pt x="2343" y="1160"/>
                  </a:cubicBezTo>
                  <a:cubicBezTo>
                    <a:pt x="2343" y="1092"/>
                    <a:pt x="2343" y="1001"/>
                    <a:pt x="2320" y="933"/>
                  </a:cubicBezTo>
                  <a:cubicBezTo>
                    <a:pt x="2297" y="774"/>
                    <a:pt x="2229" y="637"/>
                    <a:pt x="2138" y="524"/>
                  </a:cubicBezTo>
                  <a:cubicBezTo>
                    <a:pt x="2093" y="455"/>
                    <a:pt x="2047" y="387"/>
                    <a:pt x="2002" y="342"/>
                  </a:cubicBezTo>
                  <a:cubicBezTo>
                    <a:pt x="1774" y="114"/>
                    <a:pt x="1473" y="1"/>
                    <a:pt x="1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955687" y="4150981"/>
              <a:ext cx="111295" cy="95151"/>
            </a:xfrm>
            <a:custGeom>
              <a:avLst/>
              <a:gdLst/>
              <a:ahLst/>
              <a:cxnLst/>
              <a:rect l="l" t="t" r="r" b="b"/>
              <a:pathLst>
                <a:path w="2730" h="2334" extrusionOk="0">
                  <a:moveTo>
                    <a:pt x="1610" y="0"/>
                  </a:moveTo>
                  <a:cubicBezTo>
                    <a:pt x="1597" y="0"/>
                    <a:pt x="1583" y="0"/>
                    <a:pt x="1570" y="1"/>
                  </a:cubicBezTo>
                  <a:cubicBezTo>
                    <a:pt x="524" y="1"/>
                    <a:pt x="1" y="1252"/>
                    <a:pt x="729" y="1979"/>
                  </a:cubicBezTo>
                  <a:cubicBezTo>
                    <a:pt x="973" y="2224"/>
                    <a:pt x="1271" y="2333"/>
                    <a:pt x="1561" y="2333"/>
                  </a:cubicBezTo>
                  <a:cubicBezTo>
                    <a:pt x="2161" y="2333"/>
                    <a:pt x="2730" y="1866"/>
                    <a:pt x="2730" y="1161"/>
                  </a:cubicBezTo>
                  <a:cubicBezTo>
                    <a:pt x="2730" y="515"/>
                    <a:pt x="2228" y="0"/>
                    <a:pt x="1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747073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0" y="1"/>
                  </a:moveTo>
                  <a:cubicBezTo>
                    <a:pt x="114" y="137"/>
                    <a:pt x="251" y="251"/>
                    <a:pt x="433" y="319"/>
                  </a:cubicBezTo>
                  <a:cubicBezTo>
                    <a:pt x="569" y="387"/>
                    <a:pt x="728" y="410"/>
                    <a:pt x="887" y="410"/>
                  </a:cubicBezTo>
                  <a:cubicBezTo>
                    <a:pt x="1047" y="410"/>
                    <a:pt x="1183" y="364"/>
                    <a:pt x="1342" y="319"/>
                  </a:cubicBezTo>
                  <a:cubicBezTo>
                    <a:pt x="1501" y="251"/>
                    <a:pt x="1661" y="137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726690" y="4921222"/>
              <a:ext cx="127480" cy="95763"/>
            </a:xfrm>
            <a:custGeom>
              <a:avLst/>
              <a:gdLst/>
              <a:ahLst/>
              <a:cxnLst/>
              <a:rect l="l" t="t" r="r" b="b"/>
              <a:pathLst>
                <a:path w="3127" h="2349" extrusionOk="0">
                  <a:moveTo>
                    <a:pt x="1699" y="1"/>
                  </a:moveTo>
                  <a:cubicBezTo>
                    <a:pt x="555" y="1"/>
                    <a:pt x="0" y="1723"/>
                    <a:pt x="1262" y="2263"/>
                  </a:cubicBezTo>
                  <a:cubicBezTo>
                    <a:pt x="1410" y="2320"/>
                    <a:pt x="1569" y="2349"/>
                    <a:pt x="1728" y="2349"/>
                  </a:cubicBezTo>
                  <a:cubicBezTo>
                    <a:pt x="1887" y="2349"/>
                    <a:pt x="2046" y="2320"/>
                    <a:pt x="2194" y="2263"/>
                  </a:cubicBezTo>
                  <a:cubicBezTo>
                    <a:pt x="3126" y="1854"/>
                    <a:pt x="3126" y="512"/>
                    <a:pt x="2194" y="103"/>
                  </a:cubicBezTo>
                  <a:cubicBezTo>
                    <a:pt x="2020" y="32"/>
                    <a:pt x="1854" y="1"/>
                    <a:pt x="16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726690" y="4700868"/>
              <a:ext cx="104813" cy="95396"/>
            </a:xfrm>
            <a:custGeom>
              <a:avLst/>
              <a:gdLst/>
              <a:ahLst/>
              <a:cxnLst/>
              <a:rect l="l" t="t" r="r" b="b"/>
              <a:pathLst>
                <a:path w="2571" h="2340" extrusionOk="0">
                  <a:moveTo>
                    <a:pt x="1167" y="1"/>
                  </a:moveTo>
                  <a:cubicBezTo>
                    <a:pt x="551" y="1"/>
                    <a:pt x="1" y="498"/>
                    <a:pt x="1" y="1170"/>
                  </a:cubicBezTo>
                  <a:cubicBezTo>
                    <a:pt x="1" y="1842"/>
                    <a:pt x="551" y="2339"/>
                    <a:pt x="1167" y="2339"/>
                  </a:cubicBezTo>
                  <a:cubicBezTo>
                    <a:pt x="1322" y="2339"/>
                    <a:pt x="1482" y="2308"/>
                    <a:pt x="1638" y="2239"/>
                  </a:cubicBezTo>
                  <a:cubicBezTo>
                    <a:pt x="2570" y="1829"/>
                    <a:pt x="2570" y="488"/>
                    <a:pt x="1638" y="101"/>
                  </a:cubicBezTo>
                  <a:cubicBezTo>
                    <a:pt x="1482" y="32"/>
                    <a:pt x="1322" y="1"/>
                    <a:pt x="1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32"/>
            <p:cNvSpPr/>
            <p:nvPr/>
          </p:nvSpPr>
          <p:spPr>
            <a:xfrm rot="10800000">
              <a:off x="8735944" y="4261178"/>
              <a:ext cx="110195" cy="95600"/>
            </a:xfrm>
            <a:custGeom>
              <a:avLst/>
              <a:gdLst/>
              <a:ahLst/>
              <a:cxnLst/>
              <a:rect l="l" t="t" r="r" b="b"/>
              <a:pathLst>
                <a:path w="2703" h="2345" extrusionOk="0">
                  <a:moveTo>
                    <a:pt x="1526" y="1"/>
                  </a:moveTo>
                  <a:cubicBezTo>
                    <a:pt x="659" y="1"/>
                    <a:pt x="0" y="997"/>
                    <a:pt x="542" y="1828"/>
                  </a:cubicBezTo>
                  <a:cubicBezTo>
                    <a:pt x="788" y="2185"/>
                    <a:pt x="1152" y="2345"/>
                    <a:pt x="1511" y="2345"/>
                  </a:cubicBezTo>
                  <a:cubicBezTo>
                    <a:pt x="2113" y="2345"/>
                    <a:pt x="2702" y="1895"/>
                    <a:pt x="2702" y="1169"/>
                  </a:cubicBezTo>
                  <a:cubicBezTo>
                    <a:pt x="2702" y="714"/>
                    <a:pt x="2429" y="282"/>
                    <a:pt x="1997" y="100"/>
                  </a:cubicBezTo>
                  <a:cubicBezTo>
                    <a:pt x="1837" y="32"/>
                    <a:pt x="1678" y="1"/>
                    <a:pt x="1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32"/>
            <p:cNvSpPr/>
            <p:nvPr/>
          </p:nvSpPr>
          <p:spPr>
            <a:xfrm rot="10800000">
              <a:off x="8081445" y="4374026"/>
              <a:ext cx="89974" cy="92746"/>
            </a:xfrm>
            <a:custGeom>
              <a:avLst/>
              <a:gdLst/>
              <a:ahLst/>
              <a:cxnLst/>
              <a:rect l="l" t="t" r="r" b="b"/>
              <a:pathLst>
                <a:path w="2207" h="2275" extrusionOk="0">
                  <a:moveTo>
                    <a:pt x="1172" y="1"/>
                  </a:moveTo>
                  <a:cubicBezTo>
                    <a:pt x="871" y="1"/>
                    <a:pt x="569" y="115"/>
                    <a:pt x="342" y="342"/>
                  </a:cubicBezTo>
                  <a:cubicBezTo>
                    <a:pt x="296" y="410"/>
                    <a:pt x="251" y="456"/>
                    <a:pt x="205" y="524"/>
                  </a:cubicBezTo>
                  <a:cubicBezTo>
                    <a:pt x="114" y="638"/>
                    <a:pt x="46" y="797"/>
                    <a:pt x="23" y="933"/>
                  </a:cubicBezTo>
                  <a:cubicBezTo>
                    <a:pt x="1" y="1024"/>
                    <a:pt x="1" y="1092"/>
                    <a:pt x="1" y="1183"/>
                  </a:cubicBezTo>
                  <a:cubicBezTo>
                    <a:pt x="1" y="1661"/>
                    <a:pt x="319" y="2116"/>
                    <a:pt x="774" y="2275"/>
                  </a:cubicBezTo>
                  <a:cubicBezTo>
                    <a:pt x="1251" y="1752"/>
                    <a:pt x="1729" y="1206"/>
                    <a:pt x="2206" y="638"/>
                  </a:cubicBezTo>
                  <a:cubicBezTo>
                    <a:pt x="2184" y="592"/>
                    <a:pt x="2161" y="569"/>
                    <a:pt x="2138" y="524"/>
                  </a:cubicBezTo>
                  <a:cubicBezTo>
                    <a:pt x="2093" y="456"/>
                    <a:pt x="2047" y="410"/>
                    <a:pt x="2002" y="342"/>
                  </a:cubicBezTo>
                  <a:cubicBezTo>
                    <a:pt x="1774" y="115"/>
                    <a:pt x="1473" y="1"/>
                    <a:pt x="1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32"/>
            <p:cNvSpPr/>
            <p:nvPr/>
          </p:nvSpPr>
          <p:spPr>
            <a:xfrm rot="10800000">
              <a:off x="7415818" y="4738333"/>
              <a:ext cx="95518" cy="58461"/>
            </a:xfrm>
            <a:custGeom>
              <a:avLst/>
              <a:gdLst/>
              <a:ahLst/>
              <a:cxnLst/>
              <a:rect l="l" t="t" r="r" b="b"/>
              <a:pathLst>
                <a:path w="2343" h="1434" extrusionOk="0">
                  <a:moveTo>
                    <a:pt x="1160" y="0"/>
                  </a:moveTo>
                  <a:cubicBezTo>
                    <a:pt x="524" y="0"/>
                    <a:pt x="1" y="523"/>
                    <a:pt x="1" y="1183"/>
                  </a:cubicBezTo>
                  <a:lnTo>
                    <a:pt x="1" y="1228"/>
                  </a:lnTo>
                  <a:cubicBezTo>
                    <a:pt x="751" y="1297"/>
                    <a:pt x="1524" y="1365"/>
                    <a:pt x="2297" y="1433"/>
                  </a:cubicBezTo>
                  <a:cubicBezTo>
                    <a:pt x="2320" y="1342"/>
                    <a:pt x="2320" y="1274"/>
                    <a:pt x="2343" y="1183"/>
                  </a:cubicBezTo>
                  <a:cubicBezTo>
                    <a:pt x="2320" y="546"/>
                    <a:pt x="1820" y="23"/>
                    <a:pt x="1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32"/>
            <p:cNvSpPr/>
            <p:nvPr/>
          </p:nvSpPr>
          <p:spPr>
            <a:xfrm rot="10800000">
              <a:off x="6976374" y="4724432"/>
              <a:ext cx="95518" cy="72362"/>
            </a:xfrm>
            <a:custGeom>
              <a:avLst/>
              <a:gdLst/>
              <a:ahLst/>
              <a:cxnLst/>
              <a:rect l="l" t="t" r="r" b="b"/>
              <a:pathLst>
                <a:path w="2343" h="1775" extrusionOk="0">
                  <a:moveTo>
                    <a:pt x="1183" y="0"/>
                  </a:moveTo>
                  <a:cubicBezTo>
                    <a:pt x="1024" y="0"/>
                    <a:pt x="864" y="46"/>
                    <a:pt x="728" y="91"/>
                  </a:cubicBezTo>
                  <a:cubicBezTo>
                    <a:pt x="591" y="160"/>
                    <a:pt x="455" y="251"/>
                    <a:pt x="341" y="364"/>
                  </a:cubicBezTo>
                  <a:cubicBezTo>
                    <a:pt x="137" y="569"/>
                    <a:pt x="0" y="865"/>
                    <a:pt x="0" y="1183"/>
                  </a:cubicBezTo>
                  <a:cubicBezTo>
                    <a:pt x="0" y="1388"/>
                    <a:pt x="68" y="1592"/>
                    <a:pt x="182" y="1774"/>
                  </a:cubicBezTo>
                  <a:cubicBezTo>
                    <a:pt x="887" y="1706"/>
                    <a:pt x="1615" y="1592"/>
                    <a:pt x="2320" y="1433"/>
                  </a:cubicBezTo>
                  <a:cubicBezTo>
                    <a:pt x="2342" y="1342"/>
                    <a:pt x="2342" y="1274"/>
                    <a:pt x="2342" y="1183"/>
                  </a:cubicBezTo>
                  <a:cubicBezTo>
                    <a:pt x="2342" y="865"/>
                    <a:pt x="2229" y="569"/>
                    <a:pt x="2001" y="364"/>
                  </a:cubicBezTo>
                  <a:cubicBezTo>
                    <a:pt x="1888" y="251"/>
                    <a:pt x="1774" y="160"/>
                    <a:pt x="1638" y="91"/>
                  </a:cubicBezTo>
                  <a:cubicBezTo>
                    <a:pt x="1478" y="46"/>
                    <a:pt x="1342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32"/>
            <p:cNvSpPr/>
            <p:nvPr/>
          </p:nvSpPr>
          <p:spPr>
            <a:xfrm rot="10800000">
              <a:off x="8059186" y="4590956"/>
              <a:ext cx="112233" cy="95396"/>
            </a:xfrm>
            <a:custGeom>
              <a:avLst/>
              <a:gdLst/>
              <a:ahLst/>
              <a:cxnLst/>
              <a:rect l="l" t="t" r="r" b="b"/>
              <a:pathLst>
                <a:path w="2753" h="2340" extrusionOk="0">
                  <a:moveTo>
                    <a:pt x="1193" y="0"/>
                  </a:moveTo>
                  <a:cubicBezTo>
                    <a:pt x="588" y="0"/>
                    <a:pt x="1" y="470"/>
                    <a:pt x="1" y="1180"/>
                  </a:cubicBezTo>
                  <a:cubicBezTo>
                    <a:pt x="1" y="1817"/>
                    <a:pt x="524" y="2340"/>
                    <a:pt x="1183" y="2340"/>
                  </a:cubicBezTo>
                  <a:cubicBezTo>
                    <a:pt x="2206" y="2340"/>
                    <a:pt x="2752" y="1089"/>
                    <a:pt x="2002" y="339"/>
                  </a:cubicBezTo>
                  <a:cubicBezTo>
                    <a:pt x="1768" y="105"/>
                    <a:pt x="1479" y="0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32"/>
            <p:cNvSpPr/>
            <p:nvPr/>
          </p:nvSpPr>
          <p:spPr>
            <a:xfrm rot="10800000">
              <a:off x="6584220" y="4957138"/>
              <a:ext cx="47331" cy="58461"/>
            </a:xfrm>
            <a:custGeom>
              <a:avLst/>
              <a:gdLst/>
              <a:ahLst/>
              <a:cxnLst/>
              <a:rect l="l" t="t" r="r" b="b"/>
              <a:pathLst>
                <a:path w="1161" h="1434" extrusionOk="0">
                  <a:moveTo>
                    <a:pt x="1160" y="1"/>
                  </a:moveTo>
                  <a:cubicBezTo>
                    <a:pt x="524" y="1"/>
                    <a:pt x="1" y="524"/>
                    <a:pt x="1" y="1161"/>
                  </a:cubicBezTo>
                  <a:cubicBezTo>
                    <a:pt x="1" y="1252"/>
                    <a:pt x="1" y="1342"/>
                    <a:pt x="23" y="1433"/>
                  </a:cubicBezTo>
                  <a:cubicBezTo>
                    <a:pt x="410" y="979"/>
                    <a:pt x="774" y="501"/>
                    <a:pt x="1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32"/>
            <p:cNvSpPr/>
            <p:nvPr/>
          </p:nvSpPr>
          <p:spPr>
            <a:xfrm rot="10800000">
              <a:off x="8075902" y="5030482"/>
              <a:ext cx="111255" cy="95437"/>
            </a:xfrm>
            <a:custGeom>
              <a:avLst/>
              <a:gdLst/>
              <a:ahLst/>
              <a:cxnLst/>
              <a:rect l="l" t="t" r="r" b="b"/>
              <a:pathLst>
                <a:path w="2729" h="2341" extrusionOk="0">
                  <a:moveTo>
                    <a:pt x="1569" y="1"/>
                  </a:moveTo>
                  <a:cubicBezTo>
                    <a:pt x="523" y="1"/>
                    <a:pt x="0" y="1251"/>
                    <a:pt x="728" y="2002"/>
                  </a:cubicBezTo>
                  <a:cubicBezTo>
                    <a:pt x="969" y="2235"/>
                    <a:pt x="1261" y="2340"/>
                    <a:pt x="1547" y="2340"/>
                  </a:cubicBezTo>
                  <a:cubicBezTo>
                    <a:pt x="2152" y="2340"/>
                    <a:pt x="2729" y="1871"/>
                    <a:pt x="2729" y="1161"/>
                  </a:cubicBezTo>
                  <a:cubicBezTo>
                    <a:pt x="2729" y="524"/>
                    <a:pt x="2206" y="1"/>
                    <a:pt x="15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32"/>
            <p:cNvSpPr/>
            <p:nvPr/>
          </p:nvSpPr>
          <p:spPr>
            <a:xfrm rot="10800000">
              <a:off x="8075901" y="4810658"/>
              <a:ext cx="95518" cy="95518"/>
            </a:xfrm>
            <a:custGeom>
              <a:avLst/>
              <a:gdLst/>
              <a:ahLst/>
              <a:cxnLst/>
              <a:rect l="l" t="t" r="r" b="b"/>
              <a:pathLst>
                <a:path w="2343" h="2343" extrusionOk="0">
                  <a:moveTo>
                    <a:pt x="1172" y="0"/>
                  </a:moveTo>
                  <a:cubicBezTo>
                    <a:pt x="871" y="0"/>
                    <a:pt x="569" y="114"/>
                    <a:pt x="342" y="341"/>
                  </a:cubicBezTo>
                  <a:cubicBezTo>
                    <a:pt x="296" y="387"/>
                    <a:pt x="251" y="455"/>
                    <a:pt x="205" y="523"/>
                  </a:cubicBezTo>
                  <a:cubicBezTo>
                    <a:pt x="114" y="637"/>
                    <a:pt x="46" y="773"/>
                    <a:pt x="23" y="932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319"/>
                    <a:pt x="23" y="1478"/>
                    <a:pt x="92" y="1615"/>
                  </a:cubicBezTo>
                  <a:cubicBezTo>
                    <a:pt x="274" y="2047"/>
                    <a:pt x="706" y="2342"/>
                    <a:pt x="1183" y="2342"/>
                  </a:cubicBezTo>
                  <a:cubicBezTo>
                    <a:pt x="1638" y="2342"/>
                    <a:pt x="2070" y="2047"/>
                    <a:pt x="2252" y="1615"/>
                  </a:cubicBezTo>
                  <a:cubicBezTo>
                    <a:pt x="2320" y="1478"/>
                    <a:pt x="2343" y="1319"/>
                    <a:pt x="2343" y="1160"/>
                  </a:cubicBezTo>
                  <a:cubicBezTo>
                    <a:pt x="2343" y="1092"/>
                    <a:pt x="2343" y="1001"/>
                    <a:pt x="2320" y="932"/>
                  </a:cubicBezTo>
                  <a:cubicBezTo>
                    <a:pt x="2275" y="705"/>
                    <a:pt x="2161" y="500"/>
                    <a:pt x="2002" y="341"/>
                  </a:cubicBezTo>
                  <a:cubicBezTo>
                    <a:pt x="1774" y="114"/>
                    <a:pt x="1473" y="0"/>
                    <a:pt x="11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32"/>
            <p:cNvSpPr/>
            <p:nvPr/>
          </p:nvSpPr>
          <p:spPr>
            <a:xfrm rot="10800000">
              <a:off x="8288183" y="4260363"/>
              <a:ext cx="102938" cy="96089"/>
            </a:xfrm>
            <a:custGeom>
              <a:avLst/>
              <a:gdLst/>
              <a:ahLst/>
              <a:cxnLst/>
              <a:rect l="l" t="t" r="r" b="b"/>
              <a:pathLst>
                <a:path w="2525" h="2357" extrusionOk="0">
                  <a:moveTo>
                    <a:pt x="1160" y="1"/>
                  </a:moveTo>
                  <a:cubicBezTo>
                    <a:pt x="933" y="1"/>
                    <a:pt x="705" y="69"/>
                    <a:pt x="523" y="206"/>
                  </a:cubicBezTo>
                  <a:cubicBezTo>
                    <a:pt x="387" y="297"/>
                    <a:pt x="296" y="387"/>
                    <a:pt x="205" y="524"/>
                  </a:cubicBezTo>
                  <a:cubicBezTo>
                    <a:pt x="160" y="592"/>
                    <a:pt x="137" y="660"/>
                    <a:pt x="91" y="729"/>
                  </a:cubicBezTo>
                  <a:cubicBezTo>
                    <a:pt x="46" y="865"/>
                    <a:pt x="0" y="1024"/>
                    <a:pt x="0" y="1183"/>
                  </a:cubicBezTo>
                  <a:cubicBezTo>
                    <a:pt x="0" y="1343"/>
                    <a:pt x="46" y="1502"/>
                    <a:pt x="91" y="1638"/>
                  </a:cubicBezTo>
                  <a:cubicBezTo>
                    <a:pt x="137" y="1706"/>
                    <a:pt x="160" y="1775"/>
                    <a:pt x="205" y="1843"/>
                  </a:cubicBezTo>
                  <a:cubicBezTo>
                    <a:pt x="296" y="1957"/>
                    <a:pt x="387" y="2070"/>
                    <a:pt x="523" y="2161"/>
                  </a:cubicBezTo>
                  <a:cubicBezTo>
                    <a:pt x="726" y="2294"/>
                    <a:pt x="951" y="2356"/>
                    <a:pt x="1172" y="2356"/>
                  </a:cubicBezTo>
                  <a:cubicBezTo>
                    <a:pt x="1667" y="2356"/>
                    <a:pt x="2140" y="2044"/>
                    <a:pt x="2297" y="1524"/>
                  </a:cubicBezTo>
                  <a:cubicBezTo>
                    <a:pt x="2524" y="774"/>
                    <a:pt x="1956" y="1"/>
                    <a:pt x="1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32"/>
            <p:cNvSpPr/>
            <p:nvPr/>
          </p:nvSpPr>
          <p:spPr>
            <a:xfrm rot="10800000">
              <a:off x="8279826" y="4701276"/>
              <a:ext cx="112233" cy="95518"/>
            </a:xfrm>
            <a:custGeom>
              <a:avLst/>
              <a:gdLst/>
              <a:ahLst/>
              <a:cxnLst/>
              <a:rect l="l" t="t" r="r" b="b"/>
              <a:pathLst>
                <a:path w="2753" h="2343" extrusionOk="0">
                  <a:moveTo>
                    <a:pt x="1183" y="0"/>
                  </a:moveTo>
                  <a:cubicBezTo>
                    <a:pt x="796" y="23"/>
                    <a:pt x="455" y="205"/>
                    <a:pt x="228" y="523"/>
                  </a:cubicBezTo>
                  <a:cubicBezTo>
                    <a:pt x="183" y="592"/>
                    <a:pt x="160" y="660"/>
                    <a:pt x="114" y="728"/>
                  </a:cubicBezTo>
                  <a:cubicBezTo>
                    <a:pt x="1" y="1024"/>
                    <a:pt x="1" y="1342"/>
                    <a:pt x="114" y="1638"/>
                  </a:cubicBezTo>
                  <a:cubicBezTo>
                    <a:pt x="160" y="1706"/>
                    <a:pt x="183" y="1774"/>
                    <a:pt x="228" y="1842"/>
                  </a:cubicBezTo>
                  <a:cubicBezTo>
                    <a:pt x="455" y="2161"/>
                    <a:pt x="819" y="2343"/>
                    <a:pt x="1206" y="2343"/>
                  </a:cubicBezTo>
                  <a:cubicBezTo>
                    <a:pt x="2752" y="2343"/>
                    <a:pt x="2752" y="0"/>
                    <a:pt x="1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32"/>
            <p:cNvSpPr/>
            <p:nvPr/>
          </p:nvSpPr>
          <p:spPr>
            <a:xfrm rot="10800000">
              <a:off x="8514408" y="4368441"/>
              <a:ext cx="98290" cy="97394"/>
            </a:xfrm>
            <a:custGeom>
              <a:avLst/>
              <a:gdLst/>
              <a:ahLst/>
              <a:cxnLst/>
              <a:rect l="l" t="t" r="r" b="b"/>
              <a:pathLst>
                <a:path w="2411" h="2389" extrusionOk="0">
                  <a:moveTo>
                    <a:pt x="1209" y="1"/>
                  </a:moveTo>
                  <a:cubicBezTo>
                    <a:pt x="910" y="1"/>
                    <a:pt x="614" y="114"/>
                    <a:pt x="387" y="342"/>
                  </a:cubicBezTo>
                  <a:cubicBezTo>
                    <a:pt x="319" y="387"/>
                    <a:pt x="273" y="455"/>
                    <a:pt x="228" y="524"/>
                  </a:cubicBezTo>
                  <a:cubicBezTo>
                    <a:pt x="160" y="637"/>
                    <a:pt x="91" y="774"/>
                    <a:pt x="69" y="933"/>
                  </a:cubicBezTo>
                  <a:cubicBezTo>
                    <a:pt x="46" y="1001"/>
                    <a:pt x="46" y="1092"/>
                    <a:pt x="46" y="1160"/>
                  </a:cubicBezTo>
                  <a:cubicBezTo>
                    <a:pt x="0" y="1843"/>
                    <a:pt x="546" y="2388"/>
                    <a:pt x="1206" y="2388"/>
                  </a:cubicBezTo>
                  <a:cubicBezTo>
                    <a:pt x="1888" y="2388"/>
                    <a:pt x="2411" y="1843"/>
                    <a:pt x="2388" y="1160"/>
                  </a:cubicBezTo>
                  <a:cubicBezTo>
                    <a:pt x="2365" y="1092"/>
                    <a:pt x="2365" y="1001"/>
                    <a:pt x="2365" y="933"/>
                  </a:cubicBezTo>
                  <a:cubicBezTo>
                    <a:pt x="2320" y="774"/>
                    <a:pt x="2274" y="637"/>
                    <a:pt x="2184" y="524"/>
                  </a:cubicBezTo>
                  <a:cubicBezTo>
                    <a:pt x="2138" y="455"/>
                    <a:pt x="2093" y="387"/>
                    <a:pt x="2047" y="342"/>
                  </a:cubicBezTo>
                  <a:cubicBezTo>
                    <a:pt x="1808" y="114"/>
                    <a:pt x="1507" y="1"/>
                    <a:pt x="12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32"/>
            <p:cNvSpPr/>
            <p:nvPr/>
          </p:nvSpPr>
          <p:spPr>
            <a:xfrm rot="10800000">
              <a:off x="8292831" y="4480595"/>
              <a:ext cx="99228" cy="95681"/>
            </a:xfrm>
            <a:custGeom>
              <a:avLst/>
              <a:gdLst/>
              <a:ahLst/>
              <a:cxnLst/>
              <a:rect l="l" t="t" r="r" b="b"/>
              <a:pathLst>
                <a:path w="2434" h="2347" extrusionOk="0">
                  <a:moveTo>
                    <a:pt x="1283" y="1"/>
                  </a:moveTo>
                  <a:cubicBezTo>
                    <a:pt x="1257" y="1"/>
                    <a:pt x="1232" y="2"/>
                    <a:pt x="1206" y="4"/>
                  </a:cubicBezTo>
                  <a:lnTo>
                    <a:pt x="1183" y="4"/>
                  </a:lnTo>
                  <a:cubicBezTo>
                    <a:pt x="956" y="4"/>
                    <a:pt x="728" y="72"/>
                    <a:pt x="546" y="185"/>
                  </a:cubicBezTo>
                  <a:cubicBezTo>
                    <a:pt x="410" y="276"/>
                    <a:pt x="319" y="390"/>
                    <a:pt x="228" y="527"/>
                  </a:cubicBezTo>
                  <a:cubicBezTo>
                    <a:pt x="183" y="572"/>
                    <a:pt x="137" y="640"/>
                    <a:pt x="114" y="708"/>
                  </a:cubicBezTo>
                  <a:cubicBezTo>
                    <a:pt x="1" y="1004"/>
                    <a:pt x="1" y="1322"/>
                    <a:pt x="114" y="1618"/>
                  </a:cubicBezTo>
                  <a:cubicBezTo>
                    <a:pt x="160" y="1686"/>
                    <a:pt x="183" y="1755"/>
                    <a:pt x="228" y="1823"/>
                  </a:cubicBezTo>
                  <a:cubicBezTo>
                    <a:pt x="455" y="2141"/>
                    <a:pt x="819" y="2346"/>
                    <a:pt x="1206" y="2346"/>
                  </a:cubicBezTo>
                  <a:cubicBezTo>
                    <a:pt x="1220" y="2346"/>
                    <a:pt x="1233" y="2346"/>
                    <a:pt x="1247" y="2346"/>
                  </a:cubicBezTo>
                  <a:cubicBezTo>
                    <a:pt x="1889" y="2346"/>
                    <a:pt x="2434" y="1831"/>
                    <a:pt x="2434" y="1163"/>
                  </a:cubicBezTo>
                  <a:cubicBezTo>
                    <a:pt x="2434" y="530"/>
                    <a:pt x="1909" y="1"/>
                    <a:pt x="1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32"/>
            <p:cNvSpPr/>
            <p:nvPr/>
          </p:nvSpPr>
          <p:spPr>
            <a:xfrm rot="10800000">
              <a:off x="6987503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1" y="1"/>
                  </a:moveTo>
                  <a:cubicBezTo>
                    <a:pt x="24" y="23"/>
                    <a:pt x="24" y="46"/>
                    <a:pt x="46" y="69"/>
                  </a:cubicBezTo>
                  <a:cubicBezTo>
                    <a:pt x="160" y="183"/>
                    <a:pt x="296" y="251"/>
                    <a:pt x="433" y="319"/>
                  </a:cubicBezTo>
                  <a:cubicBezTo>
                    <a:pt x="569" y="387"/>
                    <a:pt x="729" y="410"/>
                    <a:pt x="888" y="410"/>
                  </a:cubicBezTo>
                  <a:cubicBezTo>
                    <a:pt x="1047" y="410"/>
                    <a:pt x="1183" y="387"/>
                    <a:pt x="1343" y="319"/>
                  </a:cubicBezTo>
                  <a:cubicBezTo>
                    <a:pt x="1479" y="251"/>
                    <a:pt x="1593" y="183"/>
                    <a:pt x="1706" y="69"/>
                  </a:cubicBezTo>
                  <a:lnTo>
                    <a:pt x="1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32"/>
            <p:cNvSpPr/>
            <p:nvPr/>
          </p:nvSpPr>
          <p:spPr>
            <a:xfrm rot="10800000">
              <a:off x="7196075" y="4810658"/>
              <a:ext cx="95559" cy="95518"/>
            </a:xfrm>
            <a:custGeom>
              <a:avLst/>
              <a:gdLst/>
              <a:ahLst/>
              <a:cxnLst/>
              <a:rect l="l" t="t" r="r" b="b"/>
              <a:pathLst>
                <a:path w="2344" h="2343" extrusionOk="0">
                  <a:moveTo>
                    <a:pt x="1183" y="0"/>
                  </a:moveTo>
                  <a:cubicBezTo>
                    <a:pt x="865" y="0"/>
                    <a:pt x="569" y="114"/>
                    <a:pt x="342" y="341"/>
                  </a:cubicBezTo>
                  <a:cubicBezTo>
                    <a:pt x="297" y="387"/>
                    <a:pt x="251" y="455"/>
                    <a:pt x="206" y="523"/>
                  </a:cubicBezTo>
                  <a:cubicBezTo>
                    <a:pt x="115" y="637"/>
                    <a:pt x="46" y="773"/>
                    <a:pt x="24" y="932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319"/>
                    <a:pt x="24" y="1478"/>
                    <a:pt x="92" y="1615"/>
                  </a:cubicBezTo>
                  <a:cubicBezTo>
                    <a:pt x="274" y="2047"/>
                    <a:pt x="706" y="2342"/>
                    <a:pt x="1183" y="2342"/>
                  </a:cubicBezTo>
                  <a:cubicBezTo>
                    <a:pt x="1638" y="2342"/>
                    <a:pt x="2070" y="2047"/>
                    <a:pt x="2252" y="1615"/>
                  </a:cubicBezTo>
                  <a:cubicBezTo>
                    <a:pt x="2320" y="1478"/>
                    <a:pt x="2343" y="1319"/>
                    <a:pt x="2343" y="1160"/>
                  </a:cubicBezTo>
                  <a:cubicBezTo>
                    <a:pt x="2343" y="1092"/>
                    <a:pt x="2343" y="1001"/>
                    <a:pt x="2320" y="932"/>
                  </a:cubicBezTo>
                  <a:cubicBezTo>
                    <a:pt x="2298" y="773"/>
                    <a:pt x="2229" y="637"/>
                    <a:pt x="2138" y="523"/>
                  </a:cubicBezTo>
                  <a:cubicBezTo>
                    <a:pt x="1934" y="182"/>
                    <a:pt x="1570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32"/>
            <p:cNvSpPr/>
            <p:nvPr/>
          </p:nvSpPr>
          <p:spPr>
            <a:xfrm rot="10800000">
              <a:off x="7413943" y="4920896"/>
              <a:ext cx="110358" cy="95641"/>
            </a:xfrm>
            <a:custGeom>
              <a:avLst/>
              <a:gdLst/>
              <a:ahLst/>
              <a:cxnLst/>
              <a:rect l="l" t="t" r="r" b="b"/>
              <a:pathLst>
                <a:path w="2707" h="2346" extrusionOk="0">
                  <a:moveTo>
                    <a:pt x="1521" y="0"/>
                  </a:moveTo>
                  <a:cubicBezTo>
                    <a:pt x="1507" y="0"/>
                    <a:pt x="1493" y="1"/>
                    <a:pt x="1478" y="1"/>
                  </a:cubicBezTo>
                  <a:cubicBezTo>
                    <a:pt x="0" y="69"/>
                    <a:pt x="0" y="2275"/>
                    <a:pt x="1478" y="2343"/>
                  </a:cubicBezTo>
                  <a:cubicBezTo>
                    <a:pt x="1505" y="2345"/>
                    <a:pt x="1531" y="2346"/>
                    <a:pt x="1558" y="2346"/>
                  </a:cubicBezTo>
                  <a:cubicBezTo>
                    <a:pt x="2202" y="2346"/>
                    <a:pt x="2706" y="1817"/>
                    <a:pt x="2706" y="1184"/>
                  </a:cubicBezTo>
                  <a:cubicBezTo>
                    <a:pt x="2706" y="516"/>
                    <a:pt x="2183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32"/>
            <p:cNvSpPr/>
            <p:nvPr/>
          </p:nvSpPr>
          <p:spPr>
            <a:xfrm rot="10800000">
              <a:off x="7635519" y="4810658"/>
              <a:ext cx="96456" cy="95518"/>
            </a:xfrm>
            <a:custGeom>
              <a:avLst/>
              <a:gdLst/>
              <a:ahLst/>
              <a:cxnLst/>
              <a:rect l="l" t="t" r="r" b="b"/>
              <a:pathLst>
                <a:path w="2366" h="2343" extrusionOk="0">
                  <a:moveTo>
                    <a:pt x="1183" y="0"/>
                  </a:moveTo>
                  <a:cubicBezTo>
                    <a:pt x="887" y="0"/>
                    <a:pt x="592" y="114"/>
                    <a:pt x="364" y="341"/>
                  </a:cubicBezTo>
                  <a:cubicBezTo>
                    <a:pt x="296" y="387"/>
                    <a:pt x="251" y="455"/>
                    <a:pt x="205" y="523"/>
                  </a:cubicBezTo>
                  <a:cubicBezTo>
                    <a:pt x="137" y="637"/>
                    <a:pt x="69" y="773"/>
                    <a:pt x="46" y="932"/>
                  </a:cubicBezTo>
                  <a:cubicBezTo>
                    <a:pt x="23" y="1001"/>
                    <a:pt x="0" y="1092"/>
                    <a:pt x="23" y="1160"/>
                  </a:cubicBezTo>
                  <a:cubicBezTo>
                    <a:pt x="23" y="1319"/>
                    <a:pt x="46" y="1478"/>
                    <a:pt x="114" y="1615"/>
                  </a:cubicBezTo>
                  <a:cubicBezTo>
                    <a:pt x="296" y="2047"/>
                    <a:pt x="705" y="2342"/>
                    <a:pt x="1183" y="2342"/>
                  </a:cubicBezTo>
                  <a:cubicBezTo>
                    <a:pt x="1660" y="2342"/>
                    <a:pt x="2070" y="2047"/>
                    <a:pt x="2252" y="1615"/>
                  </a:cubicBezTo>
                  <a:cubicBezTo>
                    <a:pt x="2320" y="1478"/>
                    <a:pt x="2343" y="1319"/>
                    <a:pt x="2365" y="1160"/>
                  </a:cubicBezTo>
                  <a:cubicBezTo>
                    <a:pt x="2365" y="1092"/>
                    <a:pt x="2343" y="1001"/>
                    <a:pt x="2320" y="932"/>
                  </a:cubicBezTo>
                  <a:cubicBezTo>
                    <a:pt x="2297" y="773"/>
                    <a:pt x="2229" y="637"/>
                    <a:pt x="2161" y="523"/>
                  </a:cubicBezTo>
                  <a:cubicBezTo>
                    <a:pt x="2115" y="455"/>
                    <a:pt x="2070" y="387"/>
                    <a:pt x="2002" y="341"/>
                  </a:cubicBezTo>
                  <a:cubicBezTo>
                    <a:pt x="1774" y="114"/>
                    <a:pt x="1479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32"/>
            <p:cNvSpPr/>
            <p:nvPr/>
          </p:nvSpPr>
          <p:spPr>
            <a:xfrm rot="10800000">
              <a:off x="7196076" y="5030482"/>
              <a:ext cx="111295" cy="95437"/>
            </a:xfrm>
            <a:custGeom>
              <a:avLst/>
              <a:gdLst/>
              <a:ahLst/>
              <a:cxnLst/>
              <a:rect l="l" t="t" r="r" b="b"/>
              <a:pathLst>
                <a:path w="2730" h="2341" extrusionOk="0">
                  <a:moveTo>
                    <a:pt x="1569" y="1"/>
                  </a:moveTo>
                  <a:cubicBezTo>
                    <a:pt x="523" y="1"/>
                    <a:pt x="0" y="1251"/>
                    <a:pt x="728" y="2002"/>
                  </a:cubicBezTo>
                  <a:cubicBezTo>
                    <a:pt x="969" y="2235"/>
                    <a:pt x="1261" y="2340"/>
                    <a:pt x="1547" y="2340"/>
                  </a:cubicBezTo>
                  <a:cubicBezTo>
                    <a:pt x="2152" y="2340"/>
                    <a:pt x="2729" y="1871"/>
                    <a:pt x="2729" y="1161"/>
                  </a:cubicBezTo>
                  <a:cubicBezTo>
                    <a:pt x="2729" y="524"/>
                    <a:pt x="2206" y="1"/>
                    <a:pt x="15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32"/>
            <p:cNvSpPr/>
            <p:nvPr/>
          </p:nvSpPr>
          <p:spPr>
            <a:xfrm rot="10800000">
              <a:off x="7635520" y="5030482"/>
              <a:ext cx="112233" cy="95437"/>
            </a:xfrm>
            <a:custGeom>
              <a:avLst/>
              <a:gdLst/>
              <a:ahLst/>
              <a:cxnLst/>
              <a:rect l="l" t="t" r="r" b="b"/>
              <a:pathLst>
                <a:path w="2753" h="2341" extrusionOk="0">
                  <a:moveTo>
                    <a:pt x="1570" y="1"/>
                  </a:moveTo>
                  <a:cubicBezTo>
                    <a:pt x="524" y="1"/>
                    <a:pt x="1" y="1251"/>
                    <a:pt x="751" y="2002"/>
                  </a:cubicBezTo>
                  <a:cubicBezTo>
                    <a:pt x="985" y="2235"/>
                    <a:pt x="1274" y="2340"/>
                    <a:pt x="1560" y="2340"/>
                  </a:cubicBezTo>
                  <a:cubicBezTo>
                    <a:pt x="2165" y="2340"/>
                    <a:pt x="2752" y="1871"/>
                    <a:pt x="2752" y="1161"/>
                  </a:cubicBezTo>
                  <a:cubicBezTo>
                    <a:pt x="2730" y="524"/>
                    <a:pt x="2207" y="1"/>
                    <a:pt x="1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32"/>
            <p:cNvSpPr/>
            <p:nvPr/>
          </p:nvSpPr>
          <p:spPr>
            <a:xfrm rot="10800000">
              <a:off x="7867288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1" y="1"/>
                  </a:moveTo>
                  <a:cubicBezTo>
                    <a:pt x="23" y="23"/>
                    <a:pt x="23" y="46"/>
                    <a:pt x="46" y="69"/>
                  </a:cubicBezTo>
                  <a:cubicBezTo>
                    <a:pt x="274" y="273"/>
                    <a:pt x="569" y="410"/>
                    <a:pt x="888" y="410"/>
                  </a:cubicBezTo>
                  <a:cubicBezTo>
                    <a:pt x="1229" y="410"/>
                    <a:pt x="1547" y="251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32"/>
            <p:cNvSpPr/>
            <p:nvPr/>
          </p:nvSpPr>
          <p:spPr>
            <a:xfrm rot="10800000">
              <a:off x="7427844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0" y="1"/>
                  </a:moveTo>
                  <a:cubicBezTo>
                    <a:pt x="23" y="23"/>
                    <a:pt x="46" y="46"/>
                    <a:pt x="69" y="69"/>
                  </a:cubicBezTo>
                  <a:cubicBezTo>
                    <a:pt x="296" y="296"/>
                    <a:pt x="592" y="410"/>
                    <a:pt x="887" y="410"/>
                  </a:cubicBezTo>
                  <a:cubicBezTo>
                    <a:pt x="1228" y="410"/>
                    <a:pt x="1569" y="251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32"/>
            <p:cNvSpPr/>
            <p:nvPr/>
          </p:nvSpPr>
          <p:spPr>
            <a:xfrm rot="10800000">
              <a:off x="6756672" y="5030482"/>
              <a:ext cx="111255" cy="95437"/>
            </a:xfrm>
            <a:custGeom>
              <a:avLst/>
              <a:gdLst/>
              <a:ahLst/>
              <a:cxnLst/>
              <a:rect l="l" t="t" r="r" b="b"/>
              <a:pathLst>
                <a:path w="2729" h="2341" extrusionOk="0">
                  <a:moveTo>
                    <a:pt x="1569" y="1"/>
                  </a:moveTo>
                  <a:cubicBezTo>
                    <a:pt x="523" y="1"/>
                    <a:pt x="0" y="1251"/>
                    <a:pt x="728" y="2002"/>
                  </a:cubicBezTo>
                  <a:cubicBezTo>
                    <a:pt x="969" y="2235"/>
                    <a:pt x="1261" y="2340"/>
                    <a:pt x="1547" y="2340"/>
                  </a:cubicBezTo>
                  <a:cubicBezTo>
                    <a:pt x="2152" y="2340"/>
                    <a:pt x="2729" y="1871"/>
                    <a:pt x="2729" y="1161"/>
                  </a:cubicBezTo>
                  <a:cubicBezTo>
                    <a:pt x="2729" y="524"/>
                    <a:pt x="2206" y="1"/>
                    <a:pt x="15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32"/>
            <p:cNvSpPr/>
            <p:nvPr/>
          </p:nvSpPr>
          <p:spPr>
            <a:xfrm rot="10800000">
              <a:off x="6548059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1" y="1"/>
                  </a:moveTo>
                  <a:cubicBezTo>
                    <a:pt x="228" y="251"/>
                    <a:pt x="546" y="410"/>
                    <a:pt x="887" y="410"/>
                  </a:cubicBezTo>
                  <a:cubicBezTo>
                    <a:pt x="1229" y="410"/>
                    <a:pt x="1547" y="251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32"/>
            <p:cNvSpPr/>
            <p:nvPr/>
          </p:nvSpPr>
          <p:spPr>
            <a:xfrm rot="10800000">
              <a:off x="8955686" y="4811147"/>
              <a:ext cx="95518" cy="95029"/>
            </a:xfrm>
            <a:custGeom>
              <a:avLst/>
              <a:gdLst/>
              <a:ahLst/>
              <a:cxnLst/>
              <a:rect l="l" t="t" r="r" b="b"/>
              <a:pathLst>
                <a:path w="2343" h="2331" extrusionOk="0">
                  <a:moveTo>
                    <a:pt x="1172" y="0"/>
                  </a:moveTo>
                  <a:cubicBezTo>
                    <a:pt x="870" y="0"/>
                    <a:pt x="569" y="114"/>
                    <a:pt x="342" y="341"/>
                  </a:cubicBezTo>
                  <a:cubicBezTo>
                    <a:pt x="182" y="500"/>
                    <a:pt x="69" y="705"/>
                    <a:pt x="23" y="932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319"/>
                    <a:pt x="46" y="1478"/>
                    <a:pt x="91" y="1615"/>
                  </a:cubicBezTo>
                  <a:cubicBezTo>
                    <a:pt x="296" y="2092"/>
                    <a:pt x="734" y="2331"/>
                    <a:pt x="1172" y="2331"/>
                  </a:cubicBezTo>
                  <a:cubicBezTo>
                    <a:pt x="1609" y="2331"/>
                    <a:pt x="2047" y="2092"/>
                    <a:pt x="2252" y="1615"/>
                  </a:cubicBezTo>
                  <a:cubicBezTo>
                    <a:pt x="2320" y="1478"/>
                    <a:pt x="2343" y="1319"/>
                    <a:pt x="2343" y="1160"/>
                  </a:cubicBezTo>
                  <a:cubicBezTo>
                    <a:pt x="2343" y="1092"/>
                    <a:pt x="2343" y="1001"/>
                    <a:pt x="2320" y="932"/>
                  </a:cubicBezTo>
                  <a:cubicBezTo>
                    <a:pt x="2297" y="773"/>
                    <a:pt x="2229" y="637"/>
                    <a:pt x="2138" y="523"/>
                  </a:cubicBezTo>
                  <a:cubicBezTo>
                    <a:pt x="2093" y="455"/>
                    <a:pt x="2047" y="387"/>
                    <a:pt x="2002" y="341"/>
                  </a:cubicBezTo>
                  <a:cubicBezTo>
                    <a:pt x="1774" y="114"/>
                    <a:pt x="1473" y="0"/>
                    <a:pt x="11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32"/>
            <p:cNvSpPr/>
            <p:nvPr/>
          </p:nvSpPr>
          <p:spPr>
            <a:xfrm rot="10800000">
              <a:off x="6971726" y="4920978"/>
              <a:ext cx="100166" cy="95518"/>
            </a:xfrm>
            <a:custGeom>
              <a:avLst/>
              <a:gdLst/>
              <a:ahLst/>
              <a:cxnLst/>
              <a:rect l="l" t="t" r="r" b="b"/>
              <a:pathLst>
                <a:path w="2457" h="2343" extrusionOk="0">
                  <a:moveTo>
                    <a:pt x="1183" y="0"/>
                  </a:moveTo>
                  <a:cubicBezTo>
                    <a:pt x="523" y="0"/>
                    <a:pt x="0" y="523"/>
                    <a:pt x="0" y="1183"/>
                  </a:cubicBezTo>
                  <a:cubicBezTo>
                    <a:pt x="0" y="1478"/>
                    <a:pt x="137" y="1774"/>
                    <a:pt x="341" y="2001"/>
                  </a:cubicBezTo>
                  <a:cubicBezTo>
                    <a:pt x="455" y="2115"/>
                    <a:pt x="591" y="2206"/>
                    <a:pt x="728" y="2251"/>
                  </a:cubicBezTo>
                  <a:cubicBezTo>
                    <a:pt x="864" y="2320"/>
                    <a:pt x="1024" y="2342"/>
                    <a:pt x="1183" y="2342"/>
                  </a:cubicBezTo>
                  <a:cubicBezTo>
                    <a:pt x="1342" y="2342"/>
                    <a:pt x="1478" y="2320"/>
                    <a:pt x="1638" y="2251"/>
                  </a:cubicBezTo>
                  <a:cubicBezTo>
                    <a:pt x="1774" y="2206"/>
                    <a:pt x="1888" y="2115"/>
                    <a:pt x="2001" y="2001"/>
                  </a:cubicBezTo>
                  <a:cubicBezTo>
                    <a:pt x="2456" y="1546"/>
                    <a:pt x="2456" y="796"/>
                    <a:pt x="2001" y="341"/>
                  </a:cubicBezTo>
                  <a:cubicBezTo>
                    <a:pt x="1888" y="250"/>
                    <a:pt x="1774" y="159"/>
                    <a:pt x="1638" y="91"/>
                  </a:cubicBezTo>
                  <a:cubicBezTo>
                    <a:pt x="1478" y="46"/>
                    <a:pt x="1342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32"/>
            <p:cNvSpPr/>
            <p:nvPr/>
          </p:nvSpPr>
          <p:spPr>
            <a:xfrm rot="10800000">
              <a:off x="6755734" y="4810658"/>
              <a:ext cx="96456" cy="95518"/>
            </a:xfrm>
            <a:custGeom>
              <a:avLst/>
              <a:gdLst/>
              <a:ahLst/>
              <a:cxnLst/>
              <a:rect l="l" t="t" r="r" b="b"/>
              <a:pathLst>
                <a:path w="2366" h="2343" extrusionOk="0">
                  <a:moveTo>
                    <a:pt x="1183" y="0"/>
                  </a:moveTo>
                  <a:cubicBezTo>
                    <a:pt x="887" y="0"/>
                    <a:pt x="592" y="114"/>
                    <a:pt x="364" y="341"/>
                  </a:cubicBezTo>
                  <a:cubicBezTo>
                    <a:pt x="183" y="500"/>
                    <a:pt x="69" y="705"/>
                    <a:pt x="46" y="932"/>
                  </a:cubicBezTo>
                  <a:cubicBezTo>
                    <a:pt x="23" y="1001"/>
                    <a:pt x="23" y="1092"/>
                    <a:pt x="23" y="1160"/>
                  </a:cubicBezTo>
                  <a:cubicBezTo>
                    <a:pt x="1" y="1319"/>
                    <a:pt x="46" y="1478"/>
                    <a:pt x="114" y="1615"/>
                  </a:cubicBezTo>
                  <a:cubicBezTo>
                    <a:pt x="296" y="2047"/>
                    <a:pt x="706" y="2342"/>
                    <a:pt x="1183" y="2342"/>
                  </a:cubicBezTo>
                  <a:lnTo>
                    <a:pt x="1342" y="2342"/>
                  </a:lnTo>
                  <a:cubicBezTo>
                    <a:pt x="1638" y="2160"/>
                    <a:pt x="1911" y="1979"/>
                    <a:pt x="2206" y="1774"/>
                  </a:cubicBezTo>
                  <a:cubicBezTo>
                    <a:pt x="2229" y="1728"/>
                    <a:pt x="2252" y="1683"/>
                    <a:pt x="2275" y="1637"/>
                  </a:cubicBezTo>
                  <a:cubicBezTo>
                    <a:pt x="2320" y="1478"/>
                    <a:pt x="2366" y="1319"/>
                    <a:pt x="2343" y="1160"/>
                  </a:cubicBezTo>
                  <a:cubicBezTo>
                    <a:pt x="2343" y="1092"/>
                    <a:pt x="2343" y="1001"/>
                    <a:pt x="2320" y="932"/>
                  </a:cubicBezTo>
                  <a:cubicBezTo>
                    <a:pt x="2297" y="773"/>
                    <a:pt x="2229" y="637"/>
                    <a:pt x="2161" y="523"/>
                  </a:cubicBezTo>
                  <a:cubicBezTo>
                    <a:pt x="2115" y="455"/>
                    <a:pt x="2070" y="387"/>
                    <a:pt x="2002" y="341"/>
                  </a:cubicBezTo>
                  <a:cubicBezTo>
                    <a:pt x="1774" y="114"/>
                    <a:pt x="1479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32"/>
            <p:cNvSpPr/>
            <p:nvPr/>
          </p:nvSpPr>
          <p:spPr>
            <a:xfrm rot="10800000">
              <a:off x="9159650" y="4701276"/>
              <a:ext cx="64005" cy="95518"/>
            </a:xfrm>
            <a:custGeom>
              <a:avLst/>
              <a:gdLst/>
              <a:ahLst/>
              <a:cxnLst/>
              <a:rect l="l" t="t" r="r" b="b"/>
              <a:pathLst>
                <a:path w="1570" h="2343" extrusionOk="0">
                  <a:moveTo>
                    <a:pt x="1" y="0"/>
                  </a:moveTo>
                  <a:lnTo>
                    <a:pt x="1" y="2343"/>
                  </a:lnTo>
                  <a:cubicBezTo>
                    <a:pt x="1570" y="2343"/>
                    <a:pt x="1570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32"/>
            <p:cNvSpPr/>
            <p:nvPr/>
          </p:nvSpPr>
          <p:spPr>
            <a:xfrm rot="10800000">
              <a:off x="9173552" y="4260893"/>
              <a:ext cx="50103" cy="95641"/>
            </a:xfrm>
            <a:custGeom>
              <a:avLst/>
              <a:gdLst/>
              <a:ahLst/>
              <a:cxnLst/>
              <a:rect l="l" t="t" r="r" b="b"/>
              <a:pathLst>
                <a:path w="1229" h="2346" extrusionOk="0">
                  <a:moveTo>
                    <a:pt x="80" y="0"/>
                  </a:moveTo>
                  <a:cubicBezTo>
                    <a:pt x="54" y="0"/>
                    <a:pt x="28" y="1"/>
                    <a:pt x="1" y="3"/>
                  </a:cubicBezTo>
                  <a:lnTo>
                    <a:pt x="1" y="2345"/>
                  </a:lnTo>
                  <a:cubicBezTo>
                    <a:pt x="15" y="2346"/>
                    <a:pt x="29" y="2346"/>
                    <a:pt x="44" y="2346"/>
                  </a:cubicBezTo>
                  <a:cubicBezTo>
                    <a:pt x="706" y="2346"/>
                    <a:pt x="1229" y="1831"/>
                    <a:pt x="1229" y="1163"/>
                  </a:cubicBezTo>
                  <a:cubicBezTo>
                    <a:pt x="1229" y="529"/>
                    <a:pt x="725" y="0"/>
                    <a:pt x="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32"/>
            <p:cNvSpPr/>
            <p:nvPr/>
          </p:nvSpPr>
          <p:spPr>
            <a:xfrm rot="10800000">
              <a:off x="8955687" y="5030482"/>
              <a:ext cx="111295" cy="95437"/>
            </a:xfrm>
            <a:custGeom>
              <a:avLst/>
              <a:gdLst/>
              <a:ahLst/>
              <a:cxnLst/>
              <a:rect l="l" t="t" r="r" b="b"/>
              <a:pathLst>
                <a:path w="2730" h="2341" extrusionOk="0">
                  <a:moveTo>
                    <a:pt x="1570" y="1"/>
                  </a:moveTo>
                  <a:cubicBezTo>
                    <a:pt x="524" y="1"/>
                    <a:pt x="1" y="1251"/>
                    <a:pt x="729" y="2002"/>
                  </a:cubicBezTo>
                  <a:cubicBezTo>
                    <a:pt x="969" y="2235"/>
                    <a:pt x="1262" y="2340"/>
                    <a:pt x="1548" y="2340"/>
                  </a:cubicBezTo>
                  <a:cubicBezTo>
                    <a:pt x="2153" y="2340"/>
                    <a:pt x="2730" y="1871"/>
                    <a:pt x="2730" y="1161"/>
                  </a:cubicBezTo>
                  <a:cubicBezTo>
                    <a:pt x="2730" y="524"/>
                    <a:pt x="2207" y="1"/>
                    <a:pt x="1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32"/>
            <p:cNvSpPr/>
            <p:nvPr/>
          </p:nvSpPr>
          <p:spPr>
            <a:xfrm rot="10800000">
              <a:off x="9173552" y="4480595"/>
              <a:ext cx="50103" cy="95681"/>
            </a:xfrm>
            <a:custGeom>
              <a:avLst/>
              <a:gdLst/>
              <a:ahLst/>
              <a:cxnLst/>
              <a:rect l="l" t="t" r="r" b="b"/>
              <a:pathLst>
                <a:path w="1229" h="2347" extrusionOk="0">
                  <a:moveTo>
                    <a:pt x="80" y="1"/>
                  </a:moveTo>
                  <a:cubicBezTo>
                    <a:pt x="54" y="1"/>
                    <a:pt x="28" y="2"/>
                    <a:pt x="1" y="4"/>
                  </a:cubicBezTo>
                  <a:lnTo>
                    <a:pt x="1" y="2346"/>
                  </a:lnTo>
                  <a:cubicBezTo>
                    <a:pt x="15" y="2346"/>
                    <a:pt x="29" y="2346"/>
                    <a:pt x="44" y="2346"/>
                  </a:cubicBezTo>
                  <a:cubicBezTo>
                    <a:pt x="706" y="2346"/>
                    <a:pt x="1229" y="1831"/>
                    <a:pt x="1229" y="1163"/>
                  </a:cubicBezTo>
                  <a:cubicBezTo>
                    <a:pt x="1229" y="530"/>
                    <a:pt x="725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32"/>
            <p:cNvSpPr/>
            <p:nvPr/>
          </p:nvSpPr>
          <p:spPr>
            <a:xfrm rot="10800000">
              <a:off x="9173552" y="4920896"/>
              <a:ext cx="50103" cy="95641"/>
            </a:xfrm>
            <a:custGeom>
              <a:avLst/>
              <a:gdLst/>
              <a:ahLst/>
              <a:cxnLst/>
              <a:rect l="l" t="t" r="r" b="b"/>
              <a:pathLst>
                <a:path w="1229" h="2346" extrusionOk="0">
                  <a:moveTo>
                    <a:pt x="44" y="0"/>
                  </a:moveTo>
                  <a:cubicBezTo>
                    <a:pt x="29" y="0"/>
                    <a:pt x="15" y="1"/>
                    <a:pt x="1" y="1"/>
                  </a:cubicBezTo>
                  <a:lnTo>
                    <a:pt x="1" y="2343"/>
                  </a:lnTo>
                  <a:cubicBezTo>
                    <a:pt x="28" y="2345"/>
                    <a:pt x="54" y="2346"/>
                    <a:pt x="80" y="2346"/>
                  </a:cubicBezTo>
                  <a:cubicBezTo>
                    <a:pt x="725" y="2346"/>
                    <a:pt x="1229" y="1817"/>
                    <a:pt x="1229" y="1184"/>
                  </a:cubicBezTo>
                  <a:cubicBezTo>
                    <a:pt x="1229" y="516"/>
                    <a:pt x="706" y="0"/>
                    <a:pt x="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32"/>
            <p:cNvSpPr/>
            <p:nvPr/>
          </p:nvSpPr>
          <p:spPr>
            <a:xfrm rot="10800000">
              <a:off x="7853387" y="4920896"/>
              <a:ext cx="111295" cy="95641"/>
            </a:xfrm>
            <a:custGeom>
              <a:avLst/>
              <a:gdLst/>
              <a:ahLst/>
              <a:cxnLst/>
              <a:rect l="l" t="t" r="r" b="b"/>
              <a:pathLst>
                <a:path w="2730" h="2346" extrusionOk="0">
                  <a:moveTo>
                    <a:pt x="1543" y="0"/>
                  </a:moveTo>
                  <a:cubicBezTo>
                    <a:pt x="1529" y="0"/>
                    <a:pt x="1515" y="1"/>
                    <a:pt x="1502" y="1"/>
                  </a:cubicBezTo>
                  <a:cubicBezTo>
                    <a:pt x="1" y="69"/>
                    <a:pt x="1" y="2275"/>
                    <a:pt x="1502" y="2343"/>
                  </a:cubicBezTo>
                  <a:cubicBezTo>
                    <a:pt x="1527" y="2345"/>
                    <a:pt x="1553" y="2346"/>
                    <a:pt x="1578" y="2346"/>
                  </a:cubicBezTo>
                  <a:cubicBezTo>
                    <a:pt x="2205" y="2346"/>
                    <a:pt x="2729" y="1817"/>
                    <a:pt x="2729" y="1184"/>
                  </a:cubicBezTo>
                  <a:cubicBezTo>
                    <a:pt x="2729" y="516"/>
                    <a:pt x="2185" y="0"/>
                    <a:pt x="1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32"/>
            <p:cNvSpPr/>
            <p:nvPr/>
          </p:nvSpPr>
          <p:spPr>
            <a:xfrm rot="10800000">
              <a:off x="8307670" y="5140718"/>
              <a:ext cx="72322" cy="16715"/>
            </a:xfrm>
            <a:custGeom>
              <a:avLst/>
              <a:gdLst/>
              <a:ahLst/>
              <a:cxnLst/>
              <a:rect l="l" t="t" r="r" b="b"/>
              <a:pathLst>
                <a:path w="1774" h="410" extrusionOk="0">
                  <a:moveTo>
                    <a:pt x="0" y="1"/>
                  </a:moveTo>
                  <a:cubicBezTo>
                    <a:pt x="68" y="69"/>
                    <a:pt x="159" y="137"/>
                    <a:pt x="250" y="205"/>
                  </a:cubicBezTo>
                  <a:cubicBezTo>
                    <a:pt x="432" y="342"/>
                    <a:pt x="660" y="410"/>
                    <a:pt x="887" y="410"/>
                  </a:cubicBezTo>
                  <a:cubicBezTo>
                    <a:pt x="1228" y="410"/>
                    <a:pt x="1569" y="251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32"/>
            <p:cNvSpPr/>
            <p:nvPr/>
          </p:nvSpPr>
          <p:spPr>
            <a:xfrm rot="10800000">
              <a:off x="7840423" y="4701276"/>
              <a:ext cx="127032" cy="95518"/>
            </a:xfrm>
            <a:custGeom>
              <a:avLst/>
              <a:gdLst/>
              <a:ahLst/>
              <a:cxnLst/>
              <a:rect l="l" t="t" r="r" b="b"/>
              <a:pathLst>
                <a:path w="3116" h="2343" extrusionOk="0">
                  <a:moveTo>
                    <a:pt x="1570" y="0"/>
                  </a:moveTo>
                  <a:cubicBezTo>
                    <a:pt x="0" y="0"/>
                    <a:pt x="0" y="2343"/>
                    <a:pt x="1570" y="2343"/>
                  </a:cubicBezTo>
                  <a:cubicBezTo>
                    <a:pt x="3116" y="2343"/>
                    <a:pt x="3116" y="0"/>
                    <a:pt x="1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32"/>
            <p:cNvSpPr/>
            <p:nvPr/>
          </p:nvSpPr>
          <p:spPr>
            <a:xfrm rot="10800000">
              <a:off x="9187454" y="5140718"/>
              <a:ext cx="36202" cy="16715"/>
            </a:xfrm>
            <a:custGeom>
              <a:avLst/>
              <a:gdLst/>
              <a:ahLst/>
              <a:cxnLst/>
              <a:rect l="l" t="t" r="r" b="b"/>
              <a:pathLst>
                <a:path w="888" h="410" extrusionOk="0">
                  <a:moveTo>
                    <a:pt x="1" y="1"/>
                  </a:moveTo>
                  <a:lnTo>
                    <a:pt x="1" y="410"/>
                  </a:lnTo>
                  <a:cubicBezTo>
                    <a:pt x="342" y="410"/>
                    <a:pt x="683" y="251"/>
                    <a:pt x="8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32"/>
            <p:cNvSpPr/>
            <p:nvPr/>
          </p:nvSpPr>
          <p:spPr>
            <a:xfrm rot="10800000">
              <a:off x="8288183" y="4921181"/>
              <a:ext cx="102938" cy="95314"/>
            </a:xfrm>
            <a:custGeom>
              <a:avLst/>
              <a:gdLst/>
              <a:ahLst/>
              <a:cxnLst/>
              <a:rect l="l" t="t" r="r" b="b"/>
              <a:pathLst>
                <a:path w="2525" h="2338" extrusionOk="0">
                  <a:moveTo>
                    <a:pt x="1160" y="0"/>
                  </a:moveTo>
                  <a:cubicBezTo>
                    <a:pt x="773" y="0"/>
                    <a:pt x="432" y="205"/>
                    <a:pt x="205" y="523"/>
                  </a:cubicBezTo>
                  <a:cubicBezTo>
                    <a:pt x="160" y="569"/>
                    <a:pt x="137" y="637"/>
                    <a:pt x="91" y="705"/>
                  </a:cubicBezTo>
                  <a:cubicBezTo>
                    <a:pt x="46" y="864"/>
                    <a:pt x="0" y="1001"/>
                    <a:pt x="0" y="1160"/>
                  </a:cubicBezTo>
                  <a:cubicBezTo>
                    <a:pt x="0" y="1319"/>
                    <a:pt x="46" y="1478"/>
                    <a:pt x="91" y="1615"/>
                  </a:cubicBezTo>
                  <a:cubicBezTo>
                    <a:pt x="137" y="1683"/>
                    <a:pt x="160" y="1751"/>
                    <a:pt x="205" y="1819"/>
                  </a:cubicBezTo>
                  <a:cubicBezTo>
                    <a:pt x="296" y="1933"/>
                    <a:pt x="387" y="2047"/>
                    <a:pt x="523" y="2138"/>
                  </a:cubicBezTo>
                  <a:cubicBezTo>
                    <a:pt x="730" y="2273"/>
                    <a:pt x="960" y="2337"/>
                    <a:pt x="1184" y="2337"/>
                  </a:cubicBezTo>
                  <a:cubicBezTo>
                    <a:pt x="1674" y="2337"/>
                    <a:pt x="2141" y="2031"/>
                    <a:pt x="2297" y="1501"/>
                  </a:cubicBezTo>
                  <a:cubicBezTo>
                    <a:pt x="2524" y="751"/>
                    <a:pt x="1956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32"/>
            <p:cNvSpPr/>
            <p:nvPr/>
          </p:nvSpPr>
          <p:spPr>
            <a:xfrm rot="10800000">
              <a:off x="8736881" y="4082448"/>
              <a:ext cx="94621" cy="54221"/>
            </a:xfrm>
            <a:custGeom>
              <a:avLst/>
              <a:gdLst/>
              <a:ahLst/>
              <a:cxnLst/>
              <a:rect l="l" t="t" r="r" b="b"/>
              <a:pathLst>
                <a:path w="2321" h="1330" extrusionOk="0">
                  <a:moveTo>
                    <a:pt x="1189" y="1"/>
                  </a:moveTo>
                  <a:cubicBezTo>
                    <a:pt x="565" y="1"/>
                    <a:pt x="1" y="502"/>
                    <a:pt x="1" y="1182"/>
                  </a:cubicBezTo>
                  <a:lnTo>
                    <a:pt x="1" y="1295"/>
                  </a:lnTo>
                  <a:cubicBezTo>
                    <a:pt x="399" y="1318"/>
                    <a:pt x="791" y="1330"/>
                    <a:pt x="1178" y="1330"/>
                  </a:cubicBezTo>
                  <a:cubicBezTo>
                    <a:pt x="1564" y="1330"/>
                    <a:pt x="1945" y="1318"/>
                    <a:pt x="2320" y="1295"/>
                  </a:cubicBezTo>
                  <a:cubicBezTo>
                    <a:pt x="2320" y="1250"/>
                    <a:pt x="2320" y="1204"/>
                    <a:pt x="2320" y="1182"/>
                  </a:cubicBezTo>
                  <a:cubicBezTo>
                    <a:pt x="2320" y="704"/>
                    <a:pt x="2047" y="272"/>
                    <a:pt x="1638" y="90"/>
                  </a:cubicBezTo>
                  <a:cubicBezTo>
                    <a:pt x="1489" y="29"/>
                    <a:pt x="1337" y="1"/>
                    <a:pt x="1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1" name="Google Shape;5581;p32"/>
          <p:cNvGrpSpPr/>
          <p:nvPr/>
        </p:nvGrpSpPr>
        <p:grpSpPr>
          <a:xfrm rot="-1863399" flipH="1">
            <a:off x="770962" y="3177073"/>
            <a:ext cx="1078879" cy="936335"/>
            <a:chOff x="7888434" y="2675276"/>
            <a:chExt cx="1009757" cy="876415"/>
          </a:xfrm>
        </p:grpSpPr>
        <p:grpSp>
          <p:nvGrpSpPr>
            <p:cNvPr id="5582" name="Google Shape;5582;p32"/>
            <p:cNvGrpSpPr/>
            <p:nvPr/>
          </p:nvGrpSpPr>
          <p:grpSpPr>
            <a:xfrm rot="-1327499">
              <a:off x="8109574" y="2851500"/>
              <a:ext cx="703525" cy="589409"/>
              <a:chOff x="7538075" y="1172525"/>
              <a:chExt cx="467150" cy="391375"/>
            </a:xfrm>
          </p:grpSpPr>
          <p:sp>
            <p:nvSpPr>
              <p:cNvPr id="5583" name="Google Shape;5583;p32"/>
              <p:cNvSpPr/>
              <p:nvPr/>
            </p:nvSpPr>
            <p:spPr>
              <a:xfrm>
                <a:off x="7557075" y="1191525"/>
                <a:ext cx="376175" cy="355650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4226" extrusionOk="0">
                    <a:moveTo>
                      <a:pt x="11855" y="0"/>
                    </a:moveTo>
                    <a:lnTo>
                      <a:pt x="0" y="11855"/>
                    </a:lnTo>
                    <a:cubicBezTo>
                      <a:pt x="1626" y="13435"/>
                      <a:pt x="3737" y="14226"/>
                      <a:pt x="5844" y="14226"/>
                    </a:cubicBezTo>
                    <a:cubicBezTo>
                      <a:pt x="7992" y="14226"/>
                      <a:pt x="10137" y="13405"/>
                      <a:pt x="11763" y="11763"/>
                    </a:cubicBezTo>
                    <a:cubicBezTo>
                      <a:pt x="15016" y="8541"/>
                      <a:pt x="15046" y="3283"/>
                      <a:pt x="11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4" name="Google Shape;5584;p32"/>
              <p:cNvSpPr/>
              <p:nvPr/>
            </p:nvSpPr>
            <p:spPr>
              <a:xfrm>
                <a:off x="7538075" y="1172525"/>
                <a:ext cx="467150" cy="391375"/>
              </a:xfrm>
              <a:custGeom>
                <a:avLst/>
                <a:gdLst/>
                <a:ahLst/>
                <a:cxnLst/>
                <a:rect l="l" t="t" r="r" b="b"/>
                <a:pathLst>
                  <a:path w="18686" h="15655" extrusionOk="0">
                    <a:moveTo>
                      <a:pt x="12554" y="1885"/>
                    </a:moveTo>
                    <a:cubicBezTo>
                      <a:pt x="14925" y="4894"/>
                      <a:pt x="14651" y="9210"/>
                      <a:pt x="11916" y="11916"/>
                    </a:cubicBezTo>
                    <a:cubicBezTo>
                      <a:pt x="10442" y="13405"/>
                      <a:pt x="8491" y="14165"/>
                      <a:pt x="6534" y="14165"/>
                    </a:cubicBezTo>
                    <a:cubicBezTo>
                      <a:pt x="4897" y="14165"/>
                      <a:pt x="3255" y="13634"/>
                      <a:pt x="1885" y="12554"/>
                    </a:cubicBezTo>
                    <a:lnTo>
                      <a:pt x="12554" y="1885"/>
                    </a:lnTo>
                    <a:close/>
                    <a:moveTo>
                      <a:pt x="12615" y="0"/>
                    </a:moveTo>
                    <a:cubicBezTo>
                      <a:pt x="12402" y="0"/>
                      <a:pt x="12220" y="61"/>
                      <a:pt x="12068" y="213"/>
                    </a:cubicBezTo>
                    <a:lnTo>
                      <a:pt x="213" y="12067"/>
                    </a:lnTo>
                    <a:cubicBezTo>
                      <a:pt x="61" y="12219"/>
                      <a:pt x="0" y="12402"/>
                      <a:pt x="0" y="12615"/>
                    </a:cubicBezTo>
                    <a:cubicBezTo>
                      <a:pt x="0" y="12827"/>
                      <a:pt x="92" y="13010"/>
                      <a:pt x="244" y="13162"/>
                    </a:cubicBezTo>
                    <a:cubicBezTo>
                      <a:pt x="1946" y="14773"/>
                      <a:pt x="4195" y="15654"/>
                      <a:pt x="6536" y="15654"/>
                    </a:cubicBezTo>
                    <a:cubicBezTo>
                      <a:pt x="6548" y="15654"/>
                      <a:pt x="6561" y="15654"/>
                      <a:pt x="6574" y="15654"/>
                    </a:cubicBezTo>
                    <a:cubicBezTo>
                      <a:pt x="14603" y="15654"/>
                      <a:pt x="18685" y="6040"/>
                      <a:pt x="13162" y="244"/>
                    </a:cubicBezTo>
                    <a:cubicBezTo>
                      <a:pt x="13010" y="92"/>
                      <a:pt x="12797" y="0"/>
                      <a:pt x="126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85" name="Google Shape;5585;p32"/>
            <p:cNvGrpSpPr/>
            <p:nvPr/>
          </p:nvGrpSpPr>
          <p:grpSpPr>
            <a:xfrm rot="-1327499">
              <a:off x="7973526" y="2786059"/>
              <a:ext cx="703525" cy="589409"/>
              <a:chOff x="7497200" y="1186380"/>
              <a:chExt cx="467150" cy="391375"/>
            </a:xfrm>
          </p:grpSpPr>
          <p:sp>
            <p:nvSpPr>
              <p:cNvPr id="5586" name="Google Shape;5586;p32"/>
              <p:cNvSpPr/>
              <p:nvPr/>
            </p:nvSpPr>
            <p:spPr>
              <a:xfrm>
                <a:off x="7516200" y="1205380"/>
                <a:ext cx="376175" cy="355650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4226" extrusionOk="0">
                    <a:moveTo>
                      <a:pt x="11855" y="0"/>
                    </a:moveTo>
                    <a:lnTo>
                      <a:pt x="0" y="11855"/>
                    </a:lnTo>
                    <a:cubicBezTo>
                      <a:pt x="1626" y="13435"/>
                      <a:pt x="3737" y="14226"/>
                      <a:pt x="5844" y="14226"/>
                    </a:cubicBezTo>
                    <a:cubicBezTo>
                      <a:pt x="7992" y="14226"/>
                      <a:pt x="10137" y="13405"/>
                      <a:pt x="11763" y="11763"/>
                    </a:cubicBezTo>
                    <a:cubicBezTo>
                      <a:pt x="15016" y="8541"/>
                      <a:pt x="15046" y="3283"/>
                      <a:pt x="118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7" name="Google Shape;5587;p32"/>
              <p:cNvSpPr/>
              <p:nvPr/>
            </p:nvSpPr>
            <p:spPr>
              <a:xfrm>
                <a:off x="7497200" y="1186380"/>
                <a:ext cx="467150" cy="391375"/>
              </a:xfrm>
              <a:custGeom>
                <a:avLst/>
                <a:gdLst/>
                <a:ahLst/>
                <a:cxnLst/>
                <a:rect l="l" t="t" r="r" b="b"/>
                <a:pathLst>
                  <a:path w="18686" h="15655" extrusionOk="0">
                    <a:moveTo>
                      <a:pt x="12554" y="1885"/>
                    </a:moveTo>
                    <a:cubicBezTo>
                      <a:pt x="14925" y="4894"/>
                      <a:pt x="14651" y="9210"/>
                      <a:pt x="11916" y="11916"/>
                    </a:cubicBezTo>
                    <a:cubicBezTo>
                      <a:pt x="10442" y="13405"/>
                      <a:pt x="8491" y="14165"/>
                      <a:pt x="6534" y="14165"/>
                    </a:cubicBezTo>
                    <a:cubicBezTo>
                      <a:pt x="4897" y="14165"/>
                      <a:pt x="3255" y="13634"/>
                      <a:pt x="1885" y="12554"/>
                    </a:cubicBezTo>
                    <a:lnTo>
                      <a:pt x="12554" y="1885"/>
                    </a:lnTo>
                    <a:close/>
                    <a:moveTo>
                      <a:pt x="12615" y="0"/>
                    </a:moveTo>
                    <a:cubicBezTo>
                      <a:pt x="12402" y="0"/>
                      <a:pt x="12220" y="61"/>
                      <a:pt x="12068" y="213"/>
                    </a:cubicBezTo>
                    <a:lnTo>
                      <a:pt x="213" y="12067"/>
                    </a:lnTo>
                    <a:cubicBezTo>
                      <a:pt x="61" y="12219"/>
                      <a:pt x="0" y="12402"/>
                      <a:pt x="0" y="12615"/>
                    </a:cubicBezTo>
                    <a:cubicBezTo>
                      <a:pt x="0" y="12827"/>
                      <a:pt x="92" y="13010"/>
                      <a:pt x="244" y="13162"/>
                    </a:cubicBezTo>
                    <a:cubicBezTo>
                      <a:pt x="1946" y="14773"/>
                      <a:pt x="4195" y="15654"/>
                      <a:pt x="6536" y="15654"/>
                    </a:cubicBezTo>
                    <a:cubicBezTo>
                      <a:pt x="6548" y="15654"/>
                      <a:pt x="6561" y="15654"/>
                      <a:pt x="6574" y="15654"/>
                    </a:cubicBezTo>
                    <a:cubicBezTo>
                      <a:pt x="14603" y="15654"/>
                      <a:pt x="18685" y="6040"/>
                      <a:pt x="13162" y="244"/>
                    </a:cubicBezTo>
                    <a:cubicBezTo>
                      <a:pt x="13010" y="92"/>
                      <a:pt x="12797" y="0"/>
                      <a:pt x="1261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88" name="Google Shape;5588;p32"/>
          <p:cNvGrpSpPr/>
          <p:nvPr/>
        </p:nvGrpSpPr>
        <p:grpSpPr>
          <a:xfrm flipH="1">
            <a:off x="4035503" y="4619872"/>
            <a:ext cx="964049" cy="278221"/>
            <a:chOff x="4541338" y="271625"/>
            <a:chExt cx="1169679" cy="337564"/>
          </a:xfrm>
        </p:grpSpPr>
        <p:sp>
          <p:nvSpPr>
            <p:cNvPr id="5589" name="Google Shape;5589;p32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32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1" name="Google Shape;5591;p32"/>
          <p:cNvSpPr txBox="1">
            <a:spLocks noGrp="1"/>
          </p:cNvSpPr>
          <p:nvPr>
            <p:ph type="title"/>
          </p:nvPr>
        </p:nvSpPr>
        <p:spPr>
          <a:xfrm>
            <a:off x="751525" y="523625"/>
            <a:ext cx="76407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5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2" name="Google Shape;5882;p34"/>
          <p:cNvSpPr/>
          <p:nvPr/>
        </p:nvSpPr>
        <p:spPr>
          <a:xfrm rot="5400000" flipH="1">
            <a:off x="168177" y="3165627"/>
            <a:ext cx="1793433" cy="2235462"/>
          </a:xfrm>
          <a:custGeom>
            <a:avLst/>
            <a:gdLst/>
            <a:ahLst/>
            <a:cxnLst/>
            <a:rect l="l" t="t" r="r" b="b"/>
            <a:pathLst>
              <a:path w="99030" h="123438" extrusionOk="0">
                <a:moveTo>
                  <a:pt x="8876" y="13101"/>
                </a:moveTo>
                <a:lnTo>
                  <a:pt x="8876" y="21186"/>
                </a:lnTo>
                <a:lnTo>
                  <a:pt x="851" y="21186"/>
                </a:lnTo>
                <a:lnTo>
                  <a:pt x="851" y="13101"/>
                </a:lnTo>
                <a:close/>
                <a:moveTo>
                  <a:pt x="8876" y="22706"/>
                </a:moveTo>
                <a:lnTo>
                  <a:pt x="8876" y="30700"/>
                </a:lnTo>
                <a:lnTo>
                  <a:pt x="851" y="30700"/>
                </a:lnTo>
                <a:lnTo>
                  <a:pt x="851" y="22706"/>
                </a:lnTo>
                <a:close/>
                <a:moveTo>
                  <a:pt x="18420" y="22706"/>
                </a:moveTo>
                <a:lnTo>
                  <a:pt x="18420" y="30700"/>
                </a:lnTo>
                <a:lnTo>
                  <a:pt x="10395" y="30700"/>
                </a:lnTo>
                <a:lnTo>
                  <a:pt x="10395" y="22706"/>
                </a:lnTo>
                <a:close/>
                <a:moveTo>
                  <a:pt x="8876" y="32129"/>
                </a:moveTo>
                <a:lnTo>
                  <a:pt x="8876" y="40214"/>
                </a:lnTo>
                <a:lnTo>
                  <a:pt x="851" y="40214"/>
                </a:lnTo>
                <a:lnTo>
                  <a:pt x="851" y="32129"/>
                </a:lnTo>
                <a:close/>
                <a:moveTo>
                  <a:pt x="18420" y="32129"/>
                </a:moveTo>
                <a:lnTo>
                  <a:pt x="18420" y="40214"/>
                </a:lnTo>
                <a:lnTo>
                  <a:pt x="10395" y="40214"/>
                </a:lnTo>
                <a:lnTo>
                  <a:pt x="10395" y="32129"/>
                </a:lnTo>
                <a:close/>
                <a:moveTo>
                  <a:pt x="8876" y="41673"/>
                </a:moveTo>
                <a:lnTo>
                  <a:pt x="8876" y="49728"/>
                </a:lnTo>
                <a:lnTo>
                  <a:pt x="851" y="49728"/>
                </a:lnTo>
                <a:lnTo>
                  <a:pt x="851" y="41673"/>
                </a:lnTo>
                <a:close/>
                <a:moveTo>
                  <a:pt x="18420" y="41673"/>
                </a:moveTo>
                <a:lnTo>
                  <a:pt x="18420" y="49728"/>
                </a:lnTo>
                <a:lnTo>
                  <a:pt x="10395" y="49728"/>
                </a:lnTo>
                <a:lnTo>
                  <a:pt x="10395" y="41673"/>
                </a:lnTo>
                <a:close/>
                <a:moveTo>
                  <a:pt x="27934" y="41673"/>
                </a:moveTo>
                <a:lnTo>
                  <a:pt x="27934" y="49728"/>
                </a:lnTo>
                <a:lnTo>
                  <a:pt x="19940" y="49728"/>
                </a:lnTo>
                <a:lnTo>
                  <a:pt x="19940" y="41673"/>
                </a:lnTo>
                <a:close/>
                <a:moveTo>
                  <a:pt x="8876" y="51187"/>
                </a:moveTo>
                <a:lnTo>
                  <a:pt x="8876" y="59242"/>
                </a:lnTo>
                <a:lnTo>
                  <a:pt x="851" y="59242"/>
                </a:lnTo>
                <a:lnTo>
                  <a:pt x="851" y="51187"/>
                </a:lnTo>
                <a:close/>
                <a:moveTo>
                  <a:pt x="18420" y="51187"/>
                </a:moveTo>
                <a:lnTo>
                  <a:pt x="18420" y="59242"/>
                </a:lnTo>
                <a:lnTo>
                  <a:pt x="10395" y="59242"/>
                </a:lnTo>
                <a:lnTo>
                  <a:pt x="10395" y="51187"/>
                </a:lnTo>
                <a:close/>
                <a:moveTo>
                  <a:pt x="27934" y="51187"/>
                </a:moveTo>
                <a:lnTo>
                  <a:pt x="27934" y="59242"/>
                </a:lnTo>
                <a:lnTo>
                  <a:pt x="19940" y="59242"/>
                </a:lnTo>
                <a:lnTo>
                  <a:pt x="19940" y="51187"/>
                </a:lnTo>
                <a:close/>
                <a:moveTo>
                  <a:pt x="37478" y="51187"/>
                </a:moveTo>
                <a:lnTo>
                  <a:pt x="37478" y="59242"/>
                </a:lnTo>
                <a:lnTo>
                  <a:pt x="29454" y="59242"/>
                </a:lnTo>
                <a:lnTo>
                  <a:pt x="29454" y="51187"/>
                </a:lnTo>
                <a:close/>
                <a:moveTo>
                  <a:pt x="8876" y="60761"/>
                </a:moveTo>
                <a:lnTo>
                  <a:pt x="8876" y="68755"/>
                </a:lnTo>
                <a:lnTo>
                  <a:pt x="851" y="68755"/>
                </a:lnTo>
                <a:lnTo>
                  <a:pt x="851" y="60761"/>
                </a:lnTo>
                <a:close/>
                <a:moveTo>
                  <a:pt x="18420" y="60761"/>
                </a:moveTo>
                <a:lnTo>
                  <a:pt x="18420" y="68755"/>
                </a:lnTo>
                <a:lnTo>
                  <a:pt x="10395" y="68755"/>
                </a:lnTo>
                <a:lnTo>
                  <a:pt x="10395" y="60761"/>
                </a:lnTo>
                <a:close/>
                <a:moveTo>
                  <a:pt x="27934" y="60761"/>
                </a:moveTo>
                <a:lnTo>
                  <a:pt x="27934" y="68755"/>
                </a:lnTo>
                <a:lnTo>
                  <a:pt x="19940" y="68755"/>
                </a:lnTo>
                <a:lnTo>
                  <a:pt x="19940" y="60761"/>
                </a:lnTo>
                <a:close/>
                <a:moveTo>
                  <a:pt x="37478" y="60761"/>
                </a:moveTo>
                <a:lnTo>
                  <a:pt x="37478" y="68755"/>
                </a:lnTo>
                <a:lnTo>
                  <a:pt x="29454" y="68755"/>
                </a:lnTo>
                <a:lnTo>
                  <a:pt x="29454" y="60761"/>
                </a:lnTo>
                <a:close/>
                <a:moveTo>
                  <a:pt x="46992" y="60822"/>
                </a:moveTo>
                <a:lnTo>
                  <a:pt x="46992" y="68816"/>
                </a:lnTo>
                <a:lnTo>
                  <a:pt x="38998" y="68816"/>
                </a:lnTo>
                <a:lnTo>
                  <a:pt x="38998" y="60822"/>
                </a:lnTo>
                <a:close/>
                <a:moveTo>
                  <a:pt x="8876" y="70275"/>
                </a:moveTo>
                <a:lnTo>
                  <a:pt x="8876" y="78239"/>
                </a:lnTo>
                <a:lnTo>
                  <a:pt x="851" y="78239"/>
                </a:lnTo>
                <a:lnTo>
                  <a:pt x="851" y="70275"/>
                </a:lnTo>
                <a:close/>
                <a:moveTo>
                  <a:pt x="18420" y="70275"/>
                </a:moveTo>
                <a:lnTo>
                  <a:pt x="18420" y="78239"/>
                </a:lnTo>
                <a:lnTo>
                  <a:pt x="10395" y="78239"/>
                </a:lnTo>
                <a:lnTo>
                  <a:pt x="10395" y="70275"/>
                </a:lnTo>
                <a:close/>
                <a:moveTo>
                  <a:pt x="27934" y="70275"/>
                </a:moveTo>
                <a:lnTo>
                  <a:pt x="27934" y="78239"/>
                </a:lnTo>
                <a:lnTo>
                  <a:pt x="19940" y="78239"/>
                </a:lnTo>
                <a:lnTo>
                  <a:pt x="19940" y="70275"/>
                </a:lnTo>
                <a:close/>
                <a:moveTo>
                  <a:pt x="37478" y="70275"/>
                </a:moveTo>
                <a:lnTo>
                  <a:pt x="37478" y="78239"/>
                </a:lnTo>
                <a:lnTo>
                  <a:pt x="29454" y="78239"/>
                </a:lnTo>
                <a:lnTo>
                  <a:pt x="29454" y="70275"/>
                </a:lnTo>
                <a:close/>
                <a:moveTo>
                  <a:pt x="46992" y="70336"/>
                </a:moveTo>
                <a:lnTo>
                  <a:pt x="46992" y="78300"/>
                </a:lnTo>
                <a:lnTo>
                  <a:pt x="38998" y="78300"/>
                </a:lnTo>
                <a:lnTo>
                  <a:pt x="38998" y="70336"/>
                </a:lnTo>
                <a:close/>
                <a:moveTo>
                  <a:pt x="56536" y="70397"/>
                </a:moveTo>
                <a:lnTo>
                  <a:pt x="56536" y="78360"/>
                </a:lnTo>
                <a:lnTo>
                  <a:pt x="48512" y="78360"/>
                </a:lnTo>
                <a:lnTo>
                  <a:pt x="48512" y="70397"/>
                </a:lnTo>
                <a:close/>
                <a:moveTo>
                  <a:pt x="8876" y="79728"/>
                </a:moveTo>
                <a:lnTo>
                  <a:pt x="8876" y="87753"/>
                </a:lnTo>
                <a:lnTo>
                  <a:pt x="851" y="87753"/>
                </a:lnTo>
                <a:lnTo>
                  <a:pt x="851" y="79728"/>
                </a:lnTo>
                <a:close/>
                <a:moveTo>
                  <a:pt x="18420" y="79728"/>
                </a:moveTo>
                <a:lnTo>
                  <a:pt x="18420" y="87753"/>
                </a:lnTo>
                <a:lnTo>
                  <a:pt x="10395" y="87753"/>
                </a:lnTo>
                <a:lnTo>
                  <a:pt x="10395" y="79728"/>
                </a:lnTo>
                <a:close/>
                <a:moveTo>
                  <a:pt x="27934" y="79728"/>
                </a:moveTo>
                <a:lnTo>
                  <a:pt x="27934" y="87753"/>
                </a:lnTo>
                <a:lnTo>
                  <a:pt x="19940" y="87753"/>
                </a:lnTo>
                <a:lnTo>
                  <a:pt x="19940" y="79728"/>
                </a:lnTo>
                <a:close/>
                <a:moveTo>
                  <a:pt x="37478" y="79728"/>
                </a:moveTo>
                <a:lnTo>
                  <a:pt x="37478" y="87753"/>
                </a:lnTo>
                <a:lnTo>
                  <a:pt x="29454" y="87753"/>
                </a:lnTo>
                <a:lnTo>
                  <a:pt x="29454" y="79728"/>
                </a:lnTo>
                <a:close/>
                <a:moveTo>
                  <a:pt x="66050" y="79728"/>
                </a:moveTo>
                <a:lnTo>
                  <a:pt x="66050" y="87753"/>
                </a:lnTo>
                <a:lnTo>
                  <a:pt x="58056" y="87753"/>
                </a:lnTo>
                <a:lnTo>
                  <a:pt x="58056" y="79728"/>
                </a:lnTo>
                <a:close/>
                <a:moveTo>
                  <a:pt x="46992" y="79728"/>
                </a:moveTo>
                <a:lnTo>
                  <a:pt x="46992" y="87844"/>
                </a:lnTo>
                <a:lnTo>
                  <a:pt x="38998" y="87844"/>
                </a:lnTo>
                <a:lnTo>
                  <a:pt x="38998" y="79728"/>
                </a:lnTo>
                <a:close/>
                <a:moveTo>
                  <a:pt x="56536" y="79728"/>
                </a:moveTo>
                <a:lnTo>
                  <a:pt x="56536" y="87874"/>
                </a:lnTo>
                <a:lnTo>
                  <a:pt x="48512" y="87874"/>
                </a:lnTo>
                <a:lnTo>
                  <a:pt x="48512" y="79728"/>
                </a:lnTo>
                <a:close/>
                <a:moveTo>
                  <a:pt x="8876" y="89272"/>
                </a:moveTo>
                <a:lnTo>
                  <a:pt x="8876" y="97267"/>
                </a:lnTo>
                <a:lnTo>
                  <a:pt x="851" y="97267"/>
                </a:lnTo>
                <a:lnTo>
                  <a:pt x="851" y="89272"/>
                </a:lnTo>
                <a:close/>
                <a:moveTo>
                  <a:pt x="18420" y="89272"/>
                </a:moveTo>
                <a:lnTo>
                  <a:pt x="18420" y="97267"/>
                </a:lnTo>
                <a:lnTo>
                  <a:pt x="10395" y="97267"/>
                </a:lnTo>
                <a:lnTo>
                  <a:pt x="10395" y="89272"/>
                </a:lnTo>
                <a:close/>
                <a:moveTo>
                  <a:pt x="27934" y="89272"/>
                </a:moveTo>
                <a:lnTo>
                  <a:pt x="27934" y="97267"/>
                </a:lnTo>
                <a:lnTo>
                  <a:pt x="19940" y="97267"/>
                </a:lnTo>
                <a:lnTo>
                  <a:pt x="19940" y="89272"/>
                </a:lnTo>
                <a:close/>
                <a:moveTo>
                  <a:pt x="37478" y="89272"/>
                </a:moveTo>
                <a:lnTo>
                  <a:pt x="37478" y="97267"/>
                </a:lnTo>
                <a:lnTo>
                  <a:pt x="29454" y="97267"/>
                </a:lnTo>
                <a:lnTo>
                  <a:pt x="29454" y="89272"/>
                </a:lnTo>
                <a:close/>
                <a:moveTo>
                  <a:pt x="66050" y="89272"/>
                </a:moveTo>
                <a:lnTo>
                  <a:pt x="66050" y="97267"/>
                </a:lnTo>
                <a:lnTo>
                  <a:pt x="58056" y="97267"/>
                </a:lnTo>
                <a:lnTo>
                  <a:pt x="58056" y="89272"/>
                </a:lnTo>
                <a:close/>
                <a:moveTo>
                  <a:pt x="46992" y="89364"/>
                </a:moveTo>
                <a:lnTo>
                  <a:pt x="46992" y="97327"/>
                </a:lnTo>
                <a:lnTo>
                  <a:pt x="38998" y="97327"/>
                </a:lnTo>
                <a:lnTo>
                  <a:pt x="38998" y="89364"/>
                </a:lnTo>
                <a:close/>
                <a:moveTo>
                  <a:pt x="56536" y="89394"/>
                </a:moveTo>
                <a:lnTo>
                  <a:pt x="56536" y="97388"/>
                </a:lnTo>
                <a:lnTo>
                  <a:pt x="48512" y="97388"/>
                </a:lnTo>
                <a:lnTo>
                  <a:pt x="48512" y="89394"/>
                </a:lnTo>
                <a:close/>
                <a:moveTo>
                  <a:pt x="8876" y="98756"/>
                </a:moveTo>
                <a:lnTo>
                  <a:pt x="8876" y="106780"/>
                </a:lnTo>
                <a:lnTo>
                  <a:pt x="851" y="106780"/>
                </a:lnTo>
                <a:lnTo>
                  <a:pt x="851" y="98756"/>
                </a:lnTo>
                <a:close/>
                <a:moveTo>
                  <a:pt x="18420" y="98756"/>
                </a:moveTo>
                <a:lnTo>
                  <a:pt x="18420" y="106780"/>
                </a:lnTo>
                <a:lnTo>
                  <a:pt x="10395" y="106780"/>
                </a:lnTo>
                <a:lnTo>
                  <a:pt x="10395" y="98756"/>
                </a:lnTo>
                <a:close/>
                <a:moveTo>
                  <a:pt x="27934" y="98756"/>
                </a:moveTo>
                <a:lnTo>
                  <a:pt x="27934" y="106780"/>
                </a:lnTo>
                <a:lnTo>
                  <a:pt x="19940" y="106780"/>
                </a:lnTo>
                <a:lnTo>
                  <a:pt x="19940" y="98756"/>
                </a:lnTo>
                <a:close/>
                <a:moveTo>
                  <a:pt x="37478" y="98756"/>
                </a:moveTo>
                <a:lnTo>
                  <a:pt x="37478" y="106780"/>
                </a:lnTo>
                <a:lnTo>
                  <a:pt x="29454" y="106780"/>
                </a:lnTo>
                <a:lnTo>
                  <a:pt x="29454" y="98756"/>
                </a:lnTo>
                <a:close/>
                <a:moveTo>
                  <a:pt x="66050" y="98756"/>
                </a:moveTo>
                <a:lnTo>
                  <a:pt x="66050" y="106780"/>
                </a:lnTo>
                <a:lnTo>
                  <a:pt x="58056" y="106780"/>
                </a:lnTo>
                <a:lnTo>
                  <a:pt x="58056" y="98756"/>
                </a:lnTo>
                <a:close/>
                <a:moveTo>
                  <a:pt x="75594" y="98756"/>
                </a:moveTo>
                <a:lnTo>
                  <a:pt x="75594" y="106780"/>
                </a:lnTo>
                <a:lnTo>
                  <a:pt x="67570" y="106780"/>
                </a:lnTo>
                <a:lnTo>
                  <a:pt x="67570" y="98756"/>
                </a:lnTo>
                <a:close/>
                <a:moveTo>
                  <a:pt x="46992" y="98756"/>
                </a:moveTo>
                <a:lnTo>
                  <a:pt x="46992" y="106841"/>
                </a:lnTo>
                <a:lnTo>
                  <a:pt x="38998" y="106841"/>
                </a:lnTo>
                <a:lnTo>
                  <a:pt x="38998" y="98756"/>
                </a:lnTo>
                <a:close/>
                <a:moveTo>
                  <a:pt x="56536" y="98756"/>
                </a:moveTo>
                <a:lnTo>
                  <a:pt x="56536" y="106902"/>
                </a:lnTo>
                <a:lnTo>
                  <a:pt x="48512" y="106902"/>
                </a:lnTo>
                <a:lnTo>
                  <a:pt x="48512" y="98756"/>
                </a:lnTo>
                <a:close/>
                <a:moveTo>
                  <a:pt x="8876" y="108300"/>
                </a:moveTo>
                <a:lnTo>
                  <a:pt x="8876" y="116264"/>
                </a:lnTo>
                <a:lnTo>
                  <a:pt x="851" y="116264"/>
                </a:lnTo>
                <a:lnTo>
                  <a:pt x="851" y="108300"/>
                </a:lnTo>
                <a:close/>
                <a:moveTo>
                  <a:pt x="18420" y="108300"/>
                </a:moveTo>
                <a:lnTo>
                  <a:pt x="18420" y="116264"/>
                </a:lnTo>
                <a:lnTo>
                  <a:pt x="10395" y="116264"/>
                </a:lnTo>
                <a:lnTo>
                  <a:pt x="10395" y="108300"/>
                </a:lnTo>
                <a:close/>
                <a:moveTo>
                  <a:pt x="27934" y="108300"/>
                </a:moveTo>
                <a:lnTo>
                  <a:pt x="27934" y="116264"/>
                </a:lnTo>
                <a:lnTo>
                  <a:pt x="19940" y="116264"/>
                </a:lnTo>
                <a:lnTo>
                  <a:pt x="19940" y="108300"/>
                </a:lnTo>
                <a:close/>
                <a:moveTo>
                  <a:pt x="37478" y="108300"/>
                </a:moveTo>
                <a:lnTo>
                  <a:pt x="37478" y="116264"/>
                </a:lnTo>
                <a:lnTo>
                  <a:pt x="29454" y="116264"/>
                </a:lnTo>
                <a:lnTo>
                  <a:pt x="29454" y="108300"/>
                </a:lnTo>
                <a:close/>
                <a:moveTo>
                  <a:pt x="66050" y="108300"/>
                </a:moveTo>
                <a:lnTo>
                  <a:pt x="66050" y="116264"/>
                </a:lnTo>
                <a:lnTo>
                  <a:pt x="58056" y="116264"/>
                </a:lnTo>
                <a:lnTo>
                  <a:pt x="58056" y="108300"/>
                </a:lnTo>
                <a:close/>
                <a:moveTo>
                  <a:pt x="75594" y="108300"/>
                </a:moveTo>
                <a:lnTo>
                  <a:pt x="75594" y="116264"/>
                </a:lnTo>
                <a:lnTo>
                  <a:pt x="67570" y="116264"/>
                </a:lnTo>
                <a:lnTo>
                  <a:pt x="67570" y="108300"/>
                </a:lnTo>
                <a:close/>
                <a:moveTo>
                  <a:pt x="85139" y="108300"/>
                </a:moveTo>
                <a:lnTo>
                  <a:pt x="85139" y="116264"/>
                </a:lnTo>
                <a:lnTo>
                  <a:pt x="77114" y="116264"/>
                </a:lnTo>
                <a:lnTo>
                  <a:pt x="77114" y="108300"/>
                </a:lnTo>
                <a:close/>
                <a:moveTo>
                  <a:pt x="46992" y="108361"/>
                </a:moveTo>
                <a:lnTo>
                  <a:pt x="46992" y="116355"/>
                </a:lnTo>
                <a:lnTo>
                  <a:pt x="38998" y="116355"/>
                </a:lnTo>
                <a:lnTo>
                  <a:pt x="38998" y="108361"/>
                </a:lnTo>
                <a:close/>
                <a:moveTo>
                  <a:pt x="56536" y="108422"/>
                </a:moveTo>
                <a:lnTo>
                  <a:pt x="56536" y="116385"/>
                </a:lnTo>
                <a:lnTo>
                  <a:pt x="48512" y="116385"/>
                </a:lnTo>
                <a:lnTo>
                  <a:pt x="48512" y="108422"/>
                </a:lnTo>
                <a:close/>
                <a:moveTo>
                  <a:pt x="0" y="1"/>
                </a:moveTo>
                <a:lnTo>
                  <a:pt x="0" y="123437"/>
                </a:lnTo>
                <a:lnTo>
                  <a:pt x="851" y="123437"/>
                </a:lnTo>
                <a:lnTo>
                  <a:pt x="851" y="117784"/>
                </a:lnTo>
                <a:lnTo>
                  <a:pt x="8876" y="117784"/>
                </a:lnTo>
                <a:lnTo>
                  <a:pt x="8876" y="123437"/>
                </a:lnTo>
                <a:lnTo>
                  <a:pt x="10395" y="123437"/>
                </a:lnTo>
                <a:lnTo>
                  <a:pt x="10395" y="117784"/>
                </a:lnTo>
                <a:lnTo>
                  <a:pt x="18420" y="117784"/>
                </a:lnTo>
                <a:lnTo>
                  <a:pt x="18420" y="123437"/>
                </a:lnTo>
                <a:lnTo>
                  <a:pt x="19940" y="123437"/>
                </a:lnTo>
                <a:lnTo>
                  <a:pt x="19940" y="117784"/>
                </a:lnTo>
                <a:lnTo>
                  <a:pt x="27934" y="117784"/>
                </a:lnTo>
                <a:lnTo>
                  <a:pt x="27934" y="123437"/>
                </a:lnTo>
                <a:lnTo>
                  <a:pt x="29454" y="123437"/>
                </a:lnTo>
                <a:lnTo>
                  <a:pt x="29454" y="117784"/>
                </a:lnTo>
                <a:lnTo>
                  <a:pt x="37478" y="117784"/>
                </a:lnTo>
                <a:lnTo>
                  <a:pt x="37478" y="123437"/>
                </a:lnTo>
                <a:lnTo>
                  <a:pt x="38998" y="123437"/>
                </a:lnTo>
                <a:lnTo>
                  <a:pt x="38998" y="117784"/>
                </a:lnTo>
                <a:lnTo>
                  <a:pt x="46992" y="117784"/>
                </a:lnTo>
                <a:lnTo>
                  <a:pt x="46992" y="123437"/>
                </a:lnTo>
                <a:lnTo>
                  <a:pt x="48512" y="123437"/>
                </a:lnTo>
                <a:lnTo>
                  <a:pt x="48512" y="117784"/>
                </a:lnTo>
                <a:lnTo>
                  <a:pt x="56536" y="117784"/>
                </a:lnTo>
                <a:lnTo>
                  <a:pt x="56536" y="123437"/>
                </a:lnTo>
                <a:lnTo>
                  <a:pt x="58056" y="123437"/>
                </a:lnTo>
                <a:lnTo>
                  <a:pt x="58056" y="117784"/>
                </a:lnTo>
                <a:lnTo>
                  <a:pt x="66050" y="117784"/>
                </a:lnTo>
                <a:lnTo>
                  <a:pt x="66050" y="123437"/>
                </a:lnTo>
                <a:lnTo>
                  <a:pt x="67570" y="123437"/>
                </a:lnTo>
                <a:lnTo>
                  <a:pt x="67570" y="117784"/>
                </a:lnTo>
                <a:lnTo>
                  <a:pt x="75594" y="117784"/>
                </a:lnTo>
                <a:lnTo>
                  <a:pt x="75594" y="123437"/>
                </a:lnTo>
                <a:lnTo>
                  <a:pt x="77114" y="123437"/>
                </a:lnTo>
                <a:lnTo>
                  <a:pt x="77114" y="117784"/>
                </a:lnTo>
                <a:lnTo>
                  <a:pt x="85139" y="117784"/>
                </a:lnTo>
                <a:lnTo>
                  <a:pt x="85139" y="123437"/>
                </a:lnTo>
                <a:lnTo>
                  <a:pt x="86658" y="123437"/>
                </a:lnTo>
                <a:lnTo>
                  <a:pt x="86658" y="117784"/>
                </a:lnTo>
                <a:lnTo>
                  <a:pt x="94652" y="117784"/>
                </a:lnTo>
                <a:lnTo>
                  <a:pt x="94652" y="123437"/>
                </a:lnTo>
                <a:lnTo>
                  <a:pt x="96172" y="123437"/>
                </a:lnTo>
                <a:lnTo>
                  <a:pt x="96172" y="117784"/>
                </a:lnTo>
                <a:lnTo>
                  <a:pt x="99029" y="117784"/>
                </a:lnTo>
                <a:lnTo>
                  <a:pt x="97753" y="116264"/>
                </a:lnTo>
                <a:lnTo>
                  <a:pt x="96172" y="116264"/>
                </a:lnTo>
                <a:lnTo>
                  <a:pt x="96172" y="114379"/>
                </a:lnTo>
                <a:lnTo>
                  <a:pt x="94652" y="112586"/>
                </a:lnTo>
                <a:lnTo>
                  <a:pt x="94652" y="116294"/>
                </a:lnTo>
                <a:lnTo>
                  <a:pt x="86628" y="116294"/>
                </a:lnTo>
                <a:lnTo>
                  <a:pt x="86628" y="108300"/>
                </a:lnTo>
                <a:lnTo>
                  <a:pt x="91035" y="108300"/>
                </a:lnTo>
                <a:lnTo>
                  <a:pt x="89759" y="106780"/>
                </a:lnTo>
                <a:lnTo>
                  <a:pt x="86628" y="106780"/>
                </a:lnTo>
                <a:lnTo>
                  <a:pt x="86628" y="103042"/>
                </a:lnTo>
                <a:lnTo>
                  <a:pt x="85108" y="101248"/>
                </a:lnTo>
                <a:lnTo>
                  <a:pt x="85108" y="106750"/>
                </a:lnTo>
                <a:lnTo>
                  <a:pt x="77114" y="106750"/>
                </a:lnTo>
                <a:lnTo>
                  <a:pt x="77114" y="98756"/>
                </a:lnTo>
                <a:lnTo>
                  <a:pt x="83041" y="98756"/>
                </a:lnTo>
                <a:lnTo>
                  <a:pt x="81765" y="97236"/>
                </a:lnTo>
                <a:lnTo>
                  <a:pt x="77114" y="97236"/>
                </a:lnTo>
                <a:lnTo>
                  <a:pt x="77114" y="91704"/>
                </a:lnTo>
                <a:lnTo>
                  <a:pt x="75594" y="89911"/>
                </a:lnTo>
                <a:lnTo>
                  <a:pt x="75594" y="97236"/>
                </a:lnTo>
                <a:lnTo>
                  <a:pt x="67570" y="97236"/>
                </a:lnTo>
                <a:lnTo>
                  <a:pt x="67570" y="89272"/>
                </a:lnTo>
                <a:lnTo>
                  <a:pt x="75047" y="89272"/>
                </a:lnTo>
                <a:lnTo>
                  <a:pt x="73771" y="87753"/>
                </a:lnTo>
                <a:lnTo>
                  <a:pt x="67570" y="87753"/>
                </a:lnTo>
                <a:lnTo>
                  <a:pt x="67570" y="80367"/>
                </a:lnTo>
                <a:lnTo>
                  <a:pt x="65746" y="78209"/>
                </a:lnTo>
                <a:lnTo>
                  <a:pt x="58056" y="78209"/>
                </a:lnTo>
                <a:lnTo>
                  <a:pt x="58056" y="70245"/>
                </a:lnTo>
                <a:lnTo>
                  <a:pt x="59029" y="70245"/>
                </a:lnTo>
                <a:lnTo>
                  <a:pt x="56536" y="67236"/>
                </a:lnTo>
                <a:lnTo>
                  <a:pt x="56536" y="68725"/>
                </a:lnTo>
                <a:lnTo>
                  <a:pt x="48512" y="68725"/>
                </a:lnTo>
                <a:lnTo>
                  <a:pt x="48512" y="60731"/>
                </a:lnTo>
                <a:lnTo>
                  <a:pt x="51035" y="60731"/>
                </a:lnTo>
                <a:lnTo>
                  <a:pt x="49758" y="59211"/>
                </a:lnTo>
                <a:lnTo>
                  <a:pt x="48512" y="59211"/>
                </a:lnTo>
                <a:lnTo>
                  <a:pt x="48512" y="57722"/>
                </a:lnTo>
                <a:lnTo>
                  <a:pt x="46992" y="55929"/>
                </a:lnTo>
                <a:lnTo>
                  <a:pt x="46992" y="59211"/>
                </a:lnTo>
                <a:lnTo>
                  <a:pt x="38998" y="59211"/>
                </a:lnTo>
                <a:lnTo>
                  <a:pt x="38998" y="51187"/>
                </a:lnTo>
                <a:lnTo>
                  <a:pt x="43040" y="51187"/>
                </a:lnTo>
                <a:lnTo>
                  <a:pt x="41764" y="49667"/>
                </a:lnTo>
                <a:lnTo>
                  <a:pt x="38998" y="49667"/>
                </a:lnTo>
                <a:lnTo>
                  <a:pt x="38998" y="46354"/>
                </a:lnTo>
                <a:lnTo>
                  <a:pt x="37478" y="44561"/>
                </a:lnTo>
                <a:lnTo>
                  <a:pt x="37478" y="49667"/>
                </a:lnTo>
                <a:lnTo>
                  <a:pt x="29454" y="49667"/>
                </a:lnTo>
                <a:lnTo>
                  <a:pt x="29454" y="41673"/>
                </a:lnTo>
                <a:lnTo>
                  <a:pt x="35046" y="41673"/>
                </a:lnTo>
                <a:lnTo>
                  <a:pt x="33770" y="40153"/>
                </a:lnTo>
                <a:lnTo>
                  <a:pt x="29454" y="40153"/>
                </a:lnTo>
                <a:lnTo>
                  <a:pt x="29454" y="35016"/>
                </a:lnTo>
                <a:lnTo>
                  <a:pt x="27934" y="33223"/>
                </a:lnTo>
                <a:lnTo>
                  <a:pt x="27934" y="40153"/>
                </a:lnTo>
                <a:lnTo>
                  <a:pt x="19940" y="40153"/>
                </a:lnTo>
                <a:lnTo>
                  <a:pt x="19940" y="32129"/>
                </a:lnTo>
                <a:lnTo>
                  <a:pt x="27052" y="32129"/>
                </a:lnTo>
                <a:lnTo>
                  <a:pt x="25776" y="30609"/>
                </a:lnTo>
                <a:lnTo>
                  <a:pt x="19940" y="30609"/>
                </a:lnTo>
                <a:lnTo>
                  <a:pt x="19940" y="23679"/>
                </a:lnTo>
                <a:lnTo>
                  <a:pt x="17782" y="21126"/>
                </a:lnTo>
                <a:lnTo>
                  <a:pt x="10395" y="21126"/>
                </a:lnTo>
                <a:lnTo>
                  <a:pt x="10395" y="13101"/>
                </a:lnTo>
                <a:lnTo>
                  <a:pt x="11034" y="13101"/>
                </a:lnTo>
                <a:lnTo>
                  <a:pt x="8876" y="10518"/>
                </a:lnTo>
                <a:lnTo>
                  <a:pt x="8876" y="11581"/>
                </a:lnTo>
                <a:lnTo>
                  <a:pt x="851" y="11581"/>
                </a:lnTo>
                <a:lnTo>
                  <a:pt x="851" y="3587"/>
                </a:lnTo>
                <a:lnTo>
                  <a:pt x="3040" y="3587"/>
                </a:lnTo>
                <a:lnTo>
                  <a:pt x="1763" y="2068"/>
                </a:lnTo>
                <a:lnTo>
                  <a:pt x="851" y="2068"/>
                </a:lnTo>
                <a:lnTo>
                  <a:pt x="851" y="1004"/>
                </a:ln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3" name="Google Shape;5883;p34"/>
          <p:cNvGrpSpPr/>
          <p:nvPr/>
        </p:nvGrpSpPr>
        <p:grpSpPr>
          <a:xfrm rot="5400000" flipH="1">
            <a:off x="6837210" y="-1210391"/>
            <a:ext cx="1437773" cy="3468016"/>
            <a:chOff x="5692625" y="470675"/>
            <a:chExt cx="1669500" cy="4027425"/>
          </a:xfrm>
        </p:grpSpPr>
        <p:sp>
          <p:nvSpPr>
            <p:cNvPr id="5884" name="Google Shape;5884;p34"/>
            <p:cNvSpPr/>
            <p:nvPr/>
          </p:nvSpPr>
          <p:spPr>
            <a:xfrm>
              <a:off x="5692625" y="470675"/>
              <a:ext cx="1669500" cy="4027425"/>
            </a:xfrm>
            <a:custGeom>
              <a:avLst/>
              <a:gdLst/>
              <a:ahLst/>
              <a:cxnLst/>
              <a:rect l="l" t="t" r="r" b="b"/>
              <a:pathLst>
                <a:path w="66780" h="161097" extrusionOk="0">
                  <a:moveTo>
                    <a:pt x="21521" y="0"/>
                  </a:moveTo>
                  <a:lnTo>
                    <a:pt x="0" y="60913"/>
                  </a:lnTo>
                  <a:lnTo>
                    <a:pt x="66780" y="161097"/>
                  </a:lnTo>
                  <a:lnTo>
                    <a:pt x="667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34"/>
            <p:cNvSpPr/>
            <p:nvPr/>
          </p:nvSpPr>
          <p:spPr>
            <a:xfrm>
              <a:off x="6256450" y="10215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34"/>
            <p:cNvSpPr/>
            <p:nvPr/>
          </p:nvSpPr>
          <p:spPr>
            <a:xfrm>
              <a:off x="6759500" y="29509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34"/>
            <p:cNvSpPr/>
            <p:nvPr/>
          </p:nvSpPr>
          <p:spPr>
            <a:xfrm>
              <a:off x="6256450" y="5185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34"/>
            <p:cNvSpPr/>
            <p:nvPr/>
          </p:nvSpPr>
          <p:spPr>
            <a:xfrm>
              <a:off x="6262550" y="685700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34"/>
            <p:cNvSpPr/>
            <p:nvPr/>
          </p:nvSpPr>
          <p:spPr>
            <a:xfrm>
              <a:off x="6256450" y="8544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34"/>
            <p:cNvSpPr/>
            <p:nvPr/>
          </p:nvSpPr>
          <p:spPr>
            <a:xfrm>
              <a:off x="6448725" y="3118375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34"/>
            <p:cNvSpPr/>
            <p:nvPr/>
          </p:nvSpPr>
          <p:spPr>
            <a:xfrm>
              <a:off x="6758000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34"/>
            <p:cNvSpPr/>
            <p:nvPr/>
          </p:nvSpPr>
          <p:spPr>
            <a:xfrm>
              <a:off x="6770150" y="3454000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34"/>
            <p:cNvSpPr/>
            <p:nvPr/>
          </p:nvSpPr>
          <p:spPr>
            <a:xfrm>
              <a:off x="6281550" y="286735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34"/>
            <p:cNvSpPr/>
            <p:nvPr/>
          </p:nvSpPr>
          <p:spPr>
            <a:xfrm>
              <a:off x="6759500" y="3286825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34"/>
            <p:cNvSpPr/>
            <p:nvPr/>
          </p:nvSpPr>
          <p:spPr>
            <a:xfrm>
              <a:off x="6254950" y="27001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34"/>
            <p:cNvSpPr/>
            <p:nvPr/>
          </p:nvSpPr>
          <p:spPr>
            <a:xfrm>
              <a:off x="6254950" y="25314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34"/>
            <p:cNvSpPr/>
            <p:nvPr/>
          </p:nvSpPr>
          <p:spPr>
            <a:xfrm>
              <a:off x="6254950" y="2028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34"/>
            <p:cNvSpPr/>
            <p:nvPr/>
          </p:nvSpPr>
          <p:spPr>
            <a:xfrm>
              <a:off x="6254950" y="2196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34"/>
            <p:cNvSpPr/>
            <p:nvPr/>
          </p:nvSpPr>
          <p:spPr>
            <a:xfrm>
              <a:off x="6256450" y="2364300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34"/>
            <p:cNvSpPr/>
            <p:nvPr/>
          </p:nvSpPr>
          <p:spPr>
            <a:xfrm>
              <a:off x="6256450" y="1860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34"/>
            <p:cNvSpPr/>
            <p:nvPr/>
          </p:nvSpPr>
          <p:spPr>
            <a:xfrm>
              <a:off x="6256450" y="13574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34"/>
            <p:cNvSpPr/>
            <p:nvPr/>
          </p:nvSpPr>
          <p:spPr>
            <a:xfrm>
              <a:off x="6254950" y="1525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34"/>
            <p:cNvSpPr/>
            <p:nvPr/>
          </p:nvSpPr>
          <p:spPr>
            <a:xfrm>
              <a:off x="6262550" y="1189525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34"/>
            <p:cNvSpPr/>
            <p:nvPr/>
          </p:nvSpPr>
          <p:spPr>
            <a:xfrm>
              <a:off x="6254950" y="16933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34"/>
            <p:cNvSpPr/>
            <p:nvPr/>
          </p:nvSpPr>
          <p:spPr>
            <a:xfrm>
              <a:off x="67716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34"/>
            <p:cNvSpPr/>
            <p:nvPr/>
          </p:nvSpPr>
          <p:spPr>
            <a:xfrm>
              <a:off x="6759500" y="60212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34"/>
            <p:cNvSpPr/>
            <p:nvPr/>
          </p:nvSpPr>
          <p:spPr>
            <a:xfrm>
              <a:off x="6591575" y="28673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34"/>
            <p:cNvSpPr/>
            <p:nvPr/>
          </p:nvSpPr>
          <p:spPr>
            <a:xfrm>
              <a:off x="67716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34"/>
            <p:cNvSpPr/>
            <p:nvPr/>
          </p:nvSpPr>
          <p:spPr>
            <a:xfrm>
              <a:off x="6759500" y="937975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34"/>
            <p:cNvSpPr/>
            <p:nvPr/>
          </p:nvSpPr>
          <p:spPr>
            <a:xfrm>
              <a:off x="6759500" y="11051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34"/>
            <p:cNvSpPr/>
            <p:nvPr/>
          </p:nvSpPr>
          <p:spPr>
            <a:xfrm>
              <a:off x="6591575" y="2363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34"/>
            <p:cNvSpPr/>
            <p:nvPr/>
          </p:nvSpPr>
          <p:spPr>
            <a:xfrm>
              <a:off x="6590825" y="253147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34"/>
            <p:cNvSpPr/>
            <p:nvPr/>
          </p:nvSpPr>
          <p:spPr>
            <a:xfrm>
              <a:off x="6591575" y="26994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34"/>
            <p:cNvSpPr/>
            <p:nvPr/>
          </p:nvSpPr>
          <p:spPr>
            <a:xfrm>
              <a:off x="6598425" y="30353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34"/>
            <p:cNvSpPr/>
            <p:nvPr/>
          </p:nvSpPr>
          <p:spPr>
            <a:xfrm>
              <a:off x="6759500" y="194410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34"/>
            <p:cNvSpPr/>
            <p:nvPr/>
          </p:nvSpPr>
          <p:spPr>
            <a:xfrm>
              <a:off x="67716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34"/>
            <p:cNvSpPr/>
            <p:nvPr/>
          </p:nvSpPr>
          <p:spPr>
            <a:xfrm>
              <a:off x="6758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34"/>
            <p:cNvSpPr/>
            <p:nvPr/>
          </p:nvSpPr>
          <p:spPr>
            <a:xfrm>
              <a:off x="6759500" y="2279950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34"/>
            <p:cNvSpPr/>
            <p:nvPr/>
          </p:nvSpPr>
          <p:spPr>
            <a:xfrm>
              <a:off x="6758750" y="2615075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34"/>
            <p:cNvSpPr/>
            <p:nvPr/>
          </p:nvSpPr>
          <p:spPr>
            <a:xfrm>
              <a:off x="6759500" y="12731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34"/>
            <p:cNvSpPr/>
            <p:nvPr/>
          </p:nvSpPr>
          <p:spPr>
            <a:xfrm>
              <a:off x="6759500" y="27830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34"/>
            <p:cNvSpPr/>
            <p:nvPr/>
          </p:nvSpPr>
          <p:spPr>
            <a:xfrm>
              <a:off x="6758750" y="1608975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34"/>
            <p:cNvSpPr/>
            <p:nvPr/>
          </p:nvSpPr>
          <p:spPr>
            <a:xfrm>
              <a:off x="6590050" y="21956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34"/>
            <p:cNvSpPr/>
            <p:nvPr/>
          </p:nvSpPr>
          <p:spPr>
            <a:xfrm>
              <a:off x="6759500" y="177615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34"/>
            <p:cNvSpPr/>
            <p:nvPr/>
          </p:nvSpPr>
          <p:spPr>
            <a:xfrm>
              <a:off x="6423650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34"/>
            <p:cNvSpPr/>
            <p:nvPr/>
          </p:nvSpPr>
          <p:spPr>
            <a:xfrm>
              <a:off x="6088525" y="937975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34"/>
            <p:cNvSpPr/>
            <p:nvPr/>
          </p:nvSpPr>
          <p:spPr>
            <a:xfrm>
              <a:off x="5952500" y="1191050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34"/>
            <p:cNvSpPr/>
            <p:nvPr/>
          </p:nvSpPr>
          <p:spPr>
            <a:xfrm>
              <a:off x="608777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34"/>
            <p:cNvSpPr/>
            <p:nvPr/>
          </p:nvSpPr>
          <p:spPr>
            <a:xfrm>
              <a:off x="6100675" y="1442750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34"/>
            <p:cNvSpPr/>
            <p:nvPr/>
          </p:nvSpPr>
          <p:spPr>
            <a:xfrm>
              <a:off x="5922875" y="202842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34"/>
            <p:cNvSpPr/>
            <p:nvPr/>
          </p:nvSpPr>
          <p:spPr>
            <a:xfrm>
              <a:off x="608777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34"/>
            <p:cNvSpPr/>
            <p:nvPr/>
          </p:nvSpPr>
          <p:spPr>
            <a:xfrm>
              <a:off x="5922875" y="1693325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34"/>
            <p:cNvSpPr/>
            <p:nvPr/>
          </p:nvSpPr>
          <p:spPr>
            <a:xfrm>
              <a:off x="5922875" y="21956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34"/>
            <p:cNvSpPr/>
            <p:nvPr/>
          </p:nvSpPr>
          <p:spPr>
            <a:xfrm>
              <a:off x="5920600" y="1525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34"/>
            <p:cNvSpPr/>
            <p:nvPr/>
          </p:nvSpPr>
          <p:spPr>
            <a:xfrm>
              <a:off x="5920600" y="18605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34"/>
            <p:cNvSpPr/>
            <p:nvPr/>
          </p:nvSpPr>
          <p:spPr>
            <a:xfrm>
              <a:off x="608777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34"/>
            <p:cNvSpPr/>
            <p:nvPr/>
          </p:nvSpPr>
          <p:spPr>
            <a:xfrm>
              <a:off x="6435800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34"/>
            <p:cNvSpPr/>
            <p:nvPr/>
          </p:nvSpPr>
          <p:spPr>
            <a:xfrm>
              <a:off x="608777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34"/>
            <p:cNvSpPr/>
            <p:nvPr/>
          </p:nvSpPr>
          <p:spPr>
            <a:xfrm>
              <a:off x="6162225" y="634050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34"/>
            <p:cNvSpPr/>
            <p:nvPr/>
          </p:nvSpPr>
          <p:spPr>
            <a:xfrm>
              <a:off x="71067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34"/>
            <p:cNvSpPr/>
            <p:nvPr/>
          </p:nvSpPr>
          <p:spPr>
            <a:xfrm>
              <a:off x="608777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34"/>
            <p:cNvSpPr/>
            <p:nvPr/>
          </p:nvSpPr>
          <p:spPr>
            <a:xfrm>
              <a:off x="6100675" y="2447900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34"/>
            <p:cNvSpPr/>
            <p:nvPr/>
          </p:nvSpPr>
          <p:spPr>
            <a:xfrm>
              <a:off x="5920600" y="135745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34"/>
            <p:cNvSpPr/>
            <p:nvPr/>
          </p:nvSpPr>
          <p:spPr>
            <a:xfrm>
              <a:off x="608777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34"/>
            <p:cNvSpPr/>
            <p:nvPr/>
          </p:nvSpPr>
          <p:spPr>
            <a:xfrm>
              <a:off x="6087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34"/>
            <p:cNvSpPr/>
            <p:nvPr/>
          </p:nvSpPr>
          <p:spPr>
            <a:xfrm>
              <a:off x="6105250" y="770050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34"/>
            <p:cNvSpPr/>
            <p:nvPr/>
          </p:nvSpPr>
          <p:spPr>
            <a:xfrm>
              <a:off x="6423650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34"/>
            <p:cNvSpPr/>
            <p:nvPr/>
          </p:nvSpPr>
          <p:spPr>
            <a:xfrm>
              <a:off x="6423650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34"/>
            <p:cNvSpPr/>
            <p:nvPr/>
          </p:nvSpPr>
          <p:spPr>
            <a:xfrm>
              <a:off x="642212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34"/>
            <p:cNvSpPr/>
            <p:nvPr/>
          </p:nvSpPr>
          <p:spPr>
            <a:xfrm>
              <a:off x="6423650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34"/>
            <p:cNvSpPr/>
            <p:nvPr/>
          </p:nvSpPr>
          <p:spPr>
            <a:xfrm>
              <a:off x="6423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34"/>
            <p:cNvSpPr/>
            <p:nvPr/>
          </p:nvSpPr>
          <p:spPr>
            <a:xfrm>
              <a:off x="6435800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34"/>
            <p:cNvSpPr/>
            <p:nvPr/>
          </p:nvSpPr>
          <p:spPr>
            <a:xfrm>
              <a:off x="6423650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34"/>
            <p:cNvSpPr/>
            <p:nvPr/>
          </p:nvSpPr>
          <p:spPr>
            <a:xfrm>
              <a:off x="5802800" y="1618100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34"/>
            <p:cNvSpPr/>
            <p:nvPr/>
          </p:nvSpPr>
          <p:spPr>
            <a:xfrm>
              <a:off x="6423650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34"/>
            <p:cNvSpPr/>
            <p:nvPr/>
          </p:nvSpPr>
          <p:spPr>
            <a:xfrm>
              <a:off x="6423650" y="937975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34"/>
            <p:cNvSpPr/>
            <p:nvPr/>
          </p:nvSpPr>
          <p:spPr>
            <a:xfrm>
              <a:off x="5764800" y="194417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34"/>
            <p:cNvSpPr/>
            <p:nvPr/>
          </p:nvSpPr>
          <p:spPr>
            <a:xfrm>
              <a:off x="5777725" y="21120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34"/>
            <p:cNvSpPr/>
            <p:nvPr/>
          </p:nvSpPr>
          <p:spPr>
            <a:xfrm>
              <a:off x="5945675" y="2364300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34"/>
            <p:cNvSpPr/>
            <p:nvPr/>
          </p:nvSpPr>
          <p:spPr>
            <a:xfrm>
              <a:off x="5752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34"/>
            <p:cNvSpPr/>
            <p:nvPr/>
          </p:nvSpPr>
          <p:spPr>
            <a:xfrm>
              <a:off x="6423650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34"/>
            <p:cNvSpPr/>
            <p:nvPr/>
          </p:nvSpPr>
          <p:spPr>
            <a:xfrm>
              <a:off x="6423650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34"/>
            <p:cNvSpPr/>
            <p:nvPr/>
          </p:nvSpPr>
          <p:spPr>
            <a:xfrm>
              <a:off x="6113600" y="2615075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34"/>
            <p:cNvSpPr/>
            <p:nvPr/>
          </p:nvSpPr>
          <p:spPr>
            <a:xfrm>
              <a:off x="6435800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34"/>
            <p:cNvSpPr/>
            <p:nvPr/>
          </p:nvSpPr>
          <p:spPr>
            <a:xfrm>
              <a:off x="6423650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34"/>
            <p:cNvSpPr/>
            <p:nvPr/>
          </p:nvSpPr>
          <p:spPr>
            <a:xfrm>
              <a:off x="7261800" y="40421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34"/>
            <p:cNvSpPr/>
            <p:nvPr/>
          </p:nvSpPr>
          <p:spPr>
            <a:xfrm>
              <a:off x="7119700" y="4125500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34"/>
            <p:cNvSpPr/>
            <p:nvPr/>
          </p:nvSpPr>
          <p:spPr>
            <a:xfrm>
              <a:off x="6951775" y="387345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34"/>
            <p:cNvSpPr/>
            <p:nvPr/>
          </p:nvSpPr>
          <p:spPr>
            <a:xfrm>
              <a:off x="7261050" y="8536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34"/>
            <p:cNvSpPr/>
            <p:nvPr/>
          </p:nvSpPr>
          <p:spPr>
            <a:xfrm>
              <a:off x="6927450" y="5185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34"/>
            <p:cNvSpPr/>
            <p:nvPr/>
          </p:nvSpPr>
          <p:spPr>
            <a:xfrm>
              <a:off x="6925925" y="3706275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34"/>
            <p:cNvSpPr/>
            <p:nvPr/>
          </p:nvSpPr>
          <p:spPr>
            <a:xfrm>
              <a:off x="7269400" y="6864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34"/>
            <p:cNvSpPr/>
            <p:nvPr/>
          </p:nvSpPr>
          <p:spPr>
            <a:xfrm>
              <a:off x="6934275" y="6857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34"/>
            <p:cNvSpPr/>
            <p:nvPr/>
          </p:nvSpPr>
          <p:spPr>
            <a:xfrm>
              <a:off x="7270150" y="1189525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34"/>
            <p:cNvSpPr/>
            <p:nvPr/>
          </p:nvSpPr>
          <p:spPr>
            <a:xfrm>
              <a:off x="7261050" y="13574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34"/>
            <p:cNvSpPr/>
            <p:nvPr/>
          </p:nvSpPr>
          <p:spPr>
            <a:xfrm>
              <a:off x="7261800" y="1021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34"/>
            <p:cNvSpPr/>
            <p:nvPr/>
          </p:nvSpPr>
          <p:spPr>
            <a:xfrm>
              <a:off x="6927450" y="1021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34"/>
            <p:cNvSpPr/>
            <p:nvPr/>
          </p:nvSpPr>
          <p:spPr>
            <a:xfrm>
              <a:off x="6925925" y="202842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34"/>
            <p:cNvSpPr/>
            <p:nvPr/>
          </p:nvSpPr>
          <p:spPr>
            <a:xfrm>
              <a:off x="6925925" y="1692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34"/>
            <p:cNvSpPr/>
            <p:nvPr/>
          </p:nvSpPr>
          <p:spPr>
            <a:xfrm>
              <a:off x="6927450" y="18605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34"/>
            <p:cNvSpPr/>
            <p:nvPr/>
          </p:nvSpPr>
          <p:spPr>
            <a:xfrm>
              <a:off x="6925925" y="21956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34"/>
            <p:cNvSpPr/>
            <p:nvPr/>
          </p:nvSpPr>
          <p:spPr>
            <a:xfrm>
              <a:off x="6925925" y="1525250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34"/>
            <p:cNvSpPr/>
            <p:nvPr/>
          </p:nvSpPr>
          <p:spPr>
            <a:xfrm>
              <a:off x="7269400" y="152540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34"/>
            <p:cNvSpPr/>
            <p:nvPr/>
          </p:nvSpPr>
          <p:spPr>
            <a:xfrm>
              <a:off x="6927450" y="8536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34"/>
            <p:cNvSpPr/>
            <p:nvPr/>
          </p:nvSpPr>
          <p:spPr>
            <a:xfrm>
              <a:off x="6934275" y="11895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34"/>
            <p:cNvSpPr/>
            <p:nvPr/>
          </p:nvSpPr>
          <p:spPr>
            <a:xfrm>
              <a:off x="6927450" y="13574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34"/>
            <p:cNvSpPr/>
            <p:nvPr/>
          </p:nvSpPr>
          <p:spPr>
            <a:xfrm>
              <a:off x="7261800" y="1692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34"/>
            <p:cNvSpPr/>
            <p:nvPr/>
          </p:nvSpPr>
          <p:spPr>
            <a:xfrm>
              <a:off x="7269400" y="3874200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34"/>
            <p:cNvSpPr/>
            <p:nvPr/>
          </p:nvSpPr>
          <p:spPr>
            <a:xfrm>
              <a:off x="7261050" y="42100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34"/>
            <p:cNvSpPr/>
            <p:nvPr/>
          </p:nvSpPr>
          <p:spPr>
            <a:xfrm>
              <a:off x="7261050" y="3706275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34"/>
            <p:cNvSpPr/>
            <p:nvPr/>
          </p:nvSpPr>
          <p:spPr>
            <a:xfrm>
              <a:off x="7261800" y="3371025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34"/>
            <p:cNvSpPr/>
            <p:nvPr/>
          </p:nvSpPr>
          <p:spPr>
            <a:xfrm>
              <a:off x="7270150" y="3539100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34"/>
            <p:cNvSpPr/>
            <p:nvPr/>
          </p:nvSpPr>
          <p:spPr>
            <a:xfrm>
              <a:off x="67716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34"/>
            <p:cNvSpPr/>
            <p:nvPr/>
          </p:nvSpPr>
          <p:spPr>
            <a:xfrm>
              <a:off x="6435800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34"/>
            <p:cNvSpPr/>
            <p:nvPr/>
          </p:nvSpPr>
          <p:spPr>
            <a:xfrm>
              <a:off x="7287625" y="4377250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34"/>
            <p:cNvSpPr/>
            <p:nvPr/>
          </p:nvSpPr>
          <p:spPr>
            <a:xfrm>
              <a:off x="7262550" y="51852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34"/>
            <p:cNvSpPr/>
            <p:nvPr/>
          </p:nvSpPr>
          <p:spPr>
            <a:xfrm>
              <a:off x="6927450" y="2363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34"/>
            <p:cNvSpPr/>
            <p:nvPr/>
          </p:nvSpPr>
          <p:spPr>
            <a:xfrm>
              <a:off x="7269400" y="202842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34"/>
            <p:cNvSpPr/>
            <p:nvPr/>
          </p:nvSpPr>
          <p:spPr>
            <a:xfrm>
              <a:off x="7261800" y="236430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34"/>
            <p:cNvSpPr/>
            <p:nvPr/>
          </p:nvSpPr>
          <p:spPr>
            <a:xfrm>
              <a:off x="7261800" y="219637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34"/>
            <p:cNvSpPr/>
            <p:nvPr/>
          </p:nvSpPr>
          <p:spPr>
            <a:xfrm>
              <a:off x="7261050" y="18612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34"/>
            <p:cNvSpPr/>
            <p:nvPr/>
          </p:nvSpPr>
          <p:spPr>
            <a:xfrm>
              <a:off x="7261050" y="26994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34"/>
            <p:cNvSpPr/>
            <p:nvPr/>
          </p:nvSpPr>
          <p:spPr>
            <a:xfrm>
              <a:off x="7269400" y="30353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34"/>
            <p:cNvSpPr/>
            <p:nvPr/>
          </p:nvSpPr>
          <p:spPr>
            <a:xfrm>
              <a:off x="7269400" y="25322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34"/>
            <p:cNvSpPr/>
            <p:nvPr/>
          </p:nvSpPr>
          <p:spPr>
            <a:xfrm>
              <a:off x="7261800" y="286735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34"/>
            <p:cNvSpPr/>
            <p:nvPr/>
          </p:nvSpPr>
          <p:spPr>
            <a:xfrm>
              <a:off x="7261050" y="3203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34"/>
            <p:cNvSpPr/>
            <p:nvPr/>
          </p:nvSpPr>
          <p:spPr>
            <a:xfrm>
              <a:off x="6927450" y="28673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34"/>
            <p:cNvSpPr/>
            <p:nvPr/>
          </p:nvSpPr>
          <p:spPr>
            <a:xfrm>
              <a:off x="7094625" y="3621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34"/>
            <p:cNvSpPr/>
            <p:nvPr/>
          </p:nvSpPr>
          <p:spPr>
            <a:xfrm>
              <a:off x="7094625" y="37898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34"/>
            <p:cNvSpPr/>
            <p:nvPr/>
          </p:nvSpPr>
          <p:spPr>
            <a:xfrm>
              <a:off x="7094625" y="39578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34"/>
            <p:cNvSpPr/>
            <p:nvPr/>
          </p:nvSpPr>
          <p:spPr>
            <a:xfrm>
              <a:off x="6616650" y="337040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34"/>
            <p:cNvSpPr/>
            <p:nvPr/>
          </p:nvSpPr>
          <p:spPr>
            <a:xfrm>
              <a:off x="6784575" y="3622025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34"/>
            <p:cNvSpPr/>
            <p:nvPr/>
          </p:nvSpPr>
          <p:spPr>
            <a:xfrm>
              <a:off x="6590050" y="3202475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34"/>
            <p:cNvSpPr/>
            <p:nvPr/>
          </p:nvSpPr>
          <p:spPr>
            <a:xfrm>
              <a:off x="7094625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34"/>
            <p:cNvSpPr/>
            <p:nvPr/>
          </p:nvSpPr>
          <p:spPr>
            <a:xfrm>
              <a:off x="7094625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34"/>
            <p:cNvSpPr/>
            <p:nvPr/>
          </p:nvSpPr>
          <p:spPr>
            <a:xfrm>
              <a:off x="7094625" y="3286825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34"/>
            <p:cNvSpPr/>
            <p:nvPr/>
          </p:nvSpPr>
          <p:spPr>
            <a:xfrm>
              <a:off x="7106025" y="3456275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34"/>
            <p:cNvSpPr/>
            <p:nvPr/>
          </p:nvSpPr>
          <p:spPr>
            <a:xfrm>
              <a:off x="7093875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34"/>
            <p:cNvSpPr/>
            <p:nvPr/>
          </p:nvSpPr>
          <p:spPr>
            <a:xfrm>
              <a:off x="6590050" y="1525250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34"/>
            <p:cNvSpPr/>
            <p:nvPr/>
          </p:nvSpPr>
          <p:spPr>
            <a:xfrm>
              <a:off x="6590050" y="1692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34"/>
            <p:cNvSpPr/>
            <p:nvPr/>
          </p:nvSpPr>
          <p:spPr>
            <a:xfrm>
              <a:off x="6591575" y="13574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34"/>
            <p:cNvSpPr/>
            <p:nvPr/>
          </p:nvSpPr>
          <p:spPr>
            <a:xfrm>
              <a:off x="6591575" y="18605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34"/>
            <p:cNvSpPr/>
            <p:nvPr/>
          </p:nvSpPr>
          <p:spPr>
            <a:xfrm>
              <a:off x="6598425" y="118952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34"/>
            <p:cNvSpPr/>
            <p:nvPr/>
          </p:nvSpPr>
          <p:spPr>
            <a:xfrm>
              <a:off x="6591575" y="8536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34"/>
            <p:cNvSpPr/>
            <p:nvPr/>
          </p:nvSpPr>
          <p:spPr>
            <a:xfrm>
              <a:off x="6591575" y="5185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34"/>
            <p:cNvSpPr/>
            <p:nvPr/>
          </p:nvSpPr>
          <p:spPr>
            <a:xfrm>
              <a:off x="6598425" y="6857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34"/>
            <p:cNvSpPr/>
            <p:nvPr/>
          </p:nvSpPr>
          <p:spPr>
            <a:xfrm>
              <a:off x="6591575" y="10215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34"/>
            <p:cNvSpPr/>
            <p:nvPr/>
          </p:nvSpPr>
          <p:spPr>
            <a:xfrm>
              <a:off x="71067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34"/>
            <p:cNvSpPr/>
            <p:nvPr/>
          </p:nvSpPr>
          <p:spPr>
            <a:xfrm>
              <a:off x="6934275" y="35383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34"/>
            <p:cNvSpPr/>
            <p:nvPr/>
          </p:nvSpPr>
          <p:spPr>
            <a:xfrm>
              <a:off x="7094850" y="937975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34"/>
            <p:cNvSpPr/>
            <p:nvPr/>
          </p:nvSpPr>
          <p:spPr>
            <a:xfrm>
              <a:off x="6927450" y="3370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34"/>
            <p:cNvSpPr/>
            <p:nvPr/>
          </p:nvSpPr>
          <p:spPr>
            <a:xfrm>
              <a:off x="71067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34"/>
            <p:cNvSpPr/>
            <p:nvPr/>
          </p:nvSpPr>
          <p:spPr>
            <a:xfrm>
              <a:off x="7094625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34"/>
            <p:cNvSpPr/>
            <p:nvPr/>
          </p:nvSpPr>
          <p:spPr>
            <a:xfrm>
              <a:off x="6927450" y="3202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34"/>
            <p:cNvSpPr/>
            <p:nvPr/>
          </p:nvSpPr>
          <p:spPr>
            <a:xfrm>
              <a:off x="6590825" y="202842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34"/>
            <p:cNvSpPr/>
            <p:nvPr/>
          </p:nvSpPr>
          <p:spPr>
            <a:xfrm>
              <a:off x="6927450" y="26994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34"/>
            <p:cNvSpPr/>
            <p:nvPr/>
          </p:nvSpPr>
          <p:spPr>
            <a:xfrm>
              <a:off x="6934275" y="3035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34"/>
            <p:cNvSpPr/>
            <p:nvPr/>
          </p:nvSpPr>
          <p:spPr>
            <a:xfrm>
              <a:off x="709462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34"/>
            <p:cNvSpPr/>
            <p:nvPr/>
          </p:nvSpPr>
          <p:spPr>
            <a:xfrm>
              <a:off x="7094625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34"/>
            <p:cNvSpPr/>
            <p:nvPr/>
          </p:nvSpPr>
          <p:spPr>
            <a:xfrm>
              <a:off x="709462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34"/>
            <p:cNvSpPr/>
            <p:nvPr/>
          </p:nvSpPr>
          <p:spPr>
            <a:xfrm>
              <a:off x="709387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34"/>
            <p:cNvSpPr/>
            <p:nvPr/>
          </p:nvSpPr>
          <p:spPr>
            <a:xfrm>
              <a:off x="6925925" y="25314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34"/>
            <p:cNvSpPr/>
            <p:nvPr/>
          </p:nvSpPr>
          <p:spPr>
            <a:xfrm>
              <a:off x="709462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34"/>
            <p:cNvSpPr/>
            <p:nvPr/>
          </p:nvSpPr>
          <p:spPr>
            <a:xfrm>
              <a:off x="709462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34"/>
            <p:cNvSpPr/>
            <p:nvPr/>
          </p:nvSpPr>
          <p:spPr>
            <a:xfrm>
              <a:off x="71067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34"/>
            <p:cNvSpPr/>
            <p:nvPr/>
          </p:nvSpPr>
          <p:spPr>
            <a:xfrm>
              <a:off x="709462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34"/>
            <p:cNvSpPr/>
            <p:nvPr/>
          </p:nvSpPr>
          <p:spPr>
            <a:xfrm>
              <a:off x="709462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8" name="Google Shape;6048;p34"/>
          <p:cNvGrpSpPr/>
          <p:nvPr/>
        </p:nvGrpSpPr>
        <p:grpSpPr>
          <a:xfrm rot="10800000" flipH="1">
            <a:off x="7628229" y="-257266"/>
            <a:ext cx="1766132" cy="1629623"/>
            <a:chOff x="6181969" y="2722905"/>
            <a:chExt cx="1726425" cy="1592985"/>
          </a:xfrm>
        </p:grpSpPr>
        <p:sp>
          <p:nvSpPr>
            <p:cNvPr id="6049" name="Google Shape;6049;p34"/>
            <p:cNvSpPr/>
            <p:nvPr/>
          </p:nvSpPr>
          <p:spPr>
            <a:xfrm flipH="1">
              <a:off x="6308264" y="2722905"/>
              <a:ext cx="1600129" cy="1574750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34"/>
            <p:cNvSpPr/>
            <p:nvPr/>
          </p:nvSpPr>
          <p:spPr>
            <a:xfrm flipH="1">
              <a:off x="6212217" y="2767906"/>
              <a:ext cx="1539632" cy="1520686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34"/>
            <p:cNvSpPr/>
            <p:nvPr/>
          </p:nvSpPr>
          <p:spPr>
            <a:xfrm flipH="1">
              <a:off x="6181969" y="2741424"/>
              <a:ext cx="1600129" cy="15744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34"/>
            <p:cNvSpPr/>
            <p:nvPr/>
          </p:nvSpPr>
          <p:spPr>
            <a:xfrm flipH="1">
              <a:off x="6227323" y="2771922"/>
              <a:ext cx="180462" cy="181564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34"/>
            <p:cNvSpPr/>
            <p:nvPr/>
          </p:nvSpPr>
          <p:spPr>
            <a:xfrm flipH="1">
              <a:off x="6200311" y="2745085"/>
              <a:ext cx="274443" cy="235415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4" name="Google Shape;6054;p34"/>
          <p:cNvGrpSpPr/>
          <p:nvPr/>
        </p:nvGrpSpPr>
        <p:grpSpPr>
          <a:xfrm rot="10800000" flipH="1">
            <a:off x="7484766" y="-1005929"/>
            <a:ext cx="1766132" cy="1629623"/>
            <a:chOff x="6181969" y="2722905"/>
            <a:chExt cx="1726425" cy="1592985"/>
          </a:xfrm>
        </p:grpSpPr>
        <p:sp>
          <p:nvSpPr>
            <p:cNvPr id="6055" name="Google Shape;6055;p34"/>
            <p:cNvSpPr/>
            <p:nvPr/>
          </p:nvSpPr>
          <p:spPr>
            <a:xfrm flipH="1">
              <a:off x="6308264" y="2722905"/>
              <a:ext cx="1600129" cy="1574750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34"/>
            <p:cNvSpPr/>
            <p:nvPr/>
          </p:nvSpPr>
          <p:spPr>
            <a:xfrm flipH="1">
              <a:off x="6212217" y="2767906"/>
              <a:ext cx="1539632" cy="1520686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34"/>
            <p:cNvSpPr/>
            <p:nvPr/>
          </p:nvSpPr>
          <p:spPr>
            <a:xfrm flipH="1">
              <a:off x="6181969" y="2741424"/>
              <a:ext cx="1600129" cy="15744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34"/>
            <p:cNvSpPr/>
            <p:nvPr/>
          </p:nvSpPr>
          <p:spPr>
            <a:xfrm flipH="1">
              <a:off x="6227323" y="2771922"/>
              <a:ext cx="180462" cy="181564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34"/>
            <p:cNvSpPr/>
            <p:nvPr/>
          </p:nvSpPr>
          <p:spPr>
            <a:xfrm flipH="1">
              <a:off x="6200311" y="2745085"/>
              <a:ext cx="274443" cy="235415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0" name="Google Shape;6060;p34"/>
          <p:cNvGrpSpPr/>
          <p:nvPr/>
        </p:nvGrpSpPr>
        <p:grpSpPr>
          <a:xfrm flipH="1">
            <a:off x="5200173" y="4471062"/>
            <a:ext cx="487526" cy="479472"/>
            <a:chOff x="471070" y="534409"/>
            <a:chExt cx="517984" cy="509372"/>
          </a:xfrm>
        </p:grpSpPr>
        <p:sp>
          <p:nvSpPr>
            <p:cNvPr id="6061" name="Google Shape;6061;p34"/>
            <p:cNvSpPr/>
            <p:nvPr/>
          </p:nvSpPr>
          <p:spPr>
            <a:xfrm>
              <a:off x="471070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34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3" name="Google Shape;6063;p34"/>
          <p:cNvGrpSpPr/>
          <p:nvPr/>
        </p:nvGrpSpPr>
        <p:grpSpPr>
          <a:xfrm flipH="1">
            <a:off x="7081993" y="4129751"/>
            <a:ext cx="1064642" cy="307217"/>
            <a:chOff x="4541338" y="271625"/>
            <a:chExt cx="1169679" cy="337564"/>
          </a:xfrm>
        </p:grpSpPr>
        <p:sp>
          <p:nvSpPr>
            <p:cNvPr id="6064" name="Google Shape;6064;p34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34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6" name="Google Shape;6066;p34"/>
          <p:cNvGrpSpPr/>
          <p:nvPr/>
        </p:nvGrpSpPr>
        <p:grpSpPr>
          <a:xfrm rot="-1831220" flipH="1">
            <a:off x="3429860" y="-67047"/>
            <a:ext cx="719069" cy="784707"/>
            <a:chOff x="7567100" y="2085976"/>
            <a:chExt cx="935147" cy="1020509"/>
          </a:xfrm>
        </p:grpSpPr>
        <p:sp>
          <p:nvSpPr>
            <p:cNvPr id="6067" name="Google Shape;6067;p34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34"/>
            <p:cNvSpPr/>
            <p:nvPr/>
          </p:nvSpPr>
          <p:spPr>
            <a:xfrm rot="-5811408">
              <a:off x="7551704" y="219295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9" name="Google Shape;6069;p34"/>
          <p:cNvGrpSpPr/>
          <p:nvPr/>
        </p:nvGrpSpPr>
        <p:grpSpPr>
          <a:xfrm flipH="1">
            <a:off x="1667432" y="-257269"/>
            <a:ext cx="636526" cy="626463"/>
            <a:chOff x="817900" y="1853650"/>
            <a:chExt cx="528150" cy="519800"/>
          </a:xfrm>
        </p:grpSpPr>
        <p:sp>
          <p:nvSpPr>
            <p:cNvPr id="6070" name="Google Shape;6070;p34"/>
            <p:cNvSpPr/>
            <p:nvPr/>
          </p:nvSpPr>
          <p:spPr>
            <a:xfrm>
              <a:off x="822475" y="1853650"/>
              <a:ext cx="519775" cy="519800"/>
            </a:xfrm>
            <a:custGeom>
              <a:avLst/>
              <a:gdLst/>
              <a:ahLst/>
              <a:cxnLst/>
              <a:rect l="l" t="t" r="r" b="b"/>
              <a:pathLst>
                <a:path w="20791" h="20792" extrusionOk="0">
                  <a:moveTo>
                    <a:pt x="19271" y="1521"/>
                  </a:moveTo>
                  <a:lnTo>
                    <a:pt x="19271" y="19272"/>
                  </a:lnTo>
                  <a:lnTo>
                    <a:pt x="1520" y="19272"/>
                  </a:lnTo>
                  <a:lnTo>
                    <a:pt x="1520" y="1521"/>
                  </a:lnTo>
                  <a:close/>
                  <a:moveTo>
                    <a:pt x="760" y="1"/>
                  </a:moveTo>
                  <a:cubicBezTo>
                    <a:pt x="335" y="1"/>
                    <a:pt x="0" y="366"/>
                    <a:pt x="0" y="761"/>
                  </a:cubicBezTo>
                  <a:lnTo>
                    <a:pt x="0" y="20032"/>
                  </a:lnTo>
                  <a:cubicBezTo>
                    <a:pt x="0" y="20457"/>
                    <a:pt x="335" y="20792"/>
                    <a:pt x="760" y="20792"/>
                  </a:cubicBezTo>
                  <a:lnTo>
                    <a:pt x="20031" y="20792"/>
                  </a:lnTo>
                  <a:cubicBezTo>
                    <a:pt x="20426" y="20792"/>
                    <a:pt x="20791" y="20457"/>
                    <a:pt x="20791" y="20032"/>
                  </a:cubicBezTo>
                  <a:lnTo>
                    <a:pt x="20791" y="761"/>
                  </a:lnTo>
                  <a:cubicBezTo>
                    <a:pt x="20791" y="366"/>
                    <a:pt x="20426" y="1"/>
                    <a:pt x="2003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34"/>
            <p:cNvSpPr/>
            <p:nvPr/>
          </p:nvSpPr>
          <p:spPr>
            <a:xfrm>
              <a:off x="1063350" y="1855550"/>
              <a:ext cx="38025" cy="516375"/>
            </a:xfrm>
            <a:custGeom>
              <a:avLst/>
              <a:gdLst/>
              <a:ahLst/>
              <a:cxnLst/>
              <a:rect l="l" t="t" r="r" b="b"/>
              <a:pathLst>
                <a:path w="1521" h="20655" extrusionOk="0">
                  <a:moveTo>
                    <a:pt x="761" y="1"/>
                  </a:moveTo>
                  <a:cubicBezTo>
                    <a:pt x="381" y="1"/>
                    <a:pt x="1" y="259"/>
                    <a:pt x="1" y="776"/>
                  </a:cubicBezTo>
                  <a:lnTo>
                    <a:pt x="1" y="19895"/>
                  </a:lnTo>
                  <a:cubicBezTo>
                    <a:pt x="1" y="20320"/>
                    <a:pt x="335" y="20655"/>
                    <a:pt x="761" y="20655"/>
                  </a:cubicBezTo>
                  <a:cubicBezTo>
                    <a:pt x="1186" y="20655"/>
                    <a:pt x="1521" y="20320"/>
                    <a:pt x="1521" y="19895"/>
                  </a:cubicBezTo>
                  <a:lnTo>
                    <a:pt x="1521" y="776"/>
                  </a:lnTo>
                  <a:cubicBezTo>
                    <a:pt x="1521" y="259"/>
                    <a:pt x="1141" y="1"/>
                    <a:pt x="76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34"/>
            <p:cNvSpPr/>
            <p:nvPr/>
          </p:nvSpPr>
          <p:spPr>
            <a:xfrm>
              <a:off x="817900" y="2095300"/>
              <a:ext cx="528150" cy="38025"/>
            </a:xfrm>
            <a:custGeom>
              <a:avLst/>
              <a:gdLst/>
              <a:ahLst/>
              <a:cxnLst/>
              <a:rect l="l" t="t" r="r" b="b"/>
              <a:pathLst>
                <a:path w="21126" h="1521" extrusionOk="0">
                  <a:moveTo>
                    <a:pt x="1004" y="1"/>
                  </a:moveTo>
                  <a:cubicBezTo>
                    <a:pt x="1" y="1"/>
                    <a:pt x="1" y="1521"/>
                    <a:pt x="1004" y="1521"/>
                  </a:cubicBezTo>
                  <a:lnTo>
                    <a:pt x="20123" y="1521"/>
                  </a:lnTo>
                  <a:cubicBezTo>
                    <a:pt x="21126" y="1521"/>
                    <a:pt x="21126" y="1"/>
                    <a:pt x="201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3" name="Google Shape;6073;p34"/>
          <p:cNvGrpSpPr/>
          <p:nvPr/>
        </p:nvGrpSpPr>
        <p:grpSpPr>
          <a:xfrm flipH="1">
            <a:off x="-514932" y="845876"/>
            <a:ext cx="1064642" cy="307217"/>
            <a:chOff x="4541338" y="271625"/>
            <a:chExt cx="1169679" cy="337564"/>
          </a:xfrm>
        </p:grpSpPr>
        <p:sp>
          <p:nvSpPr>
            <p:cNvPr id="6074" name="Google Shape;6074;p34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34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3"/>
          <p:cNvGrpSpPr/>
          <p:nvPr/>
        </p:nvGrpSpPr>
        <p:grpSpPr>
          <a:xfrm flipH="1">
            <a:off x="6398211" y="-109516"/>
            <a:ext cx="2769010" cy="1091342"/>
            <a:chOff x="264700" y="482825"/>
            <a:chExt cx="2234875" cy="880825"/>
          </a:xfrm>
        </p:grpSpPr>
        <p:sp>
          <p:nvSpPr>
            <p:cNvPr id="283" name="Google Shape;283;p3"/>
            <p:cNvSpPr/>
            <p:nvPr/>
          </p:nvSpPr>
          <p:spPr>
            <a:xfrm>
              <a:off x="264700" y="482825"/>
              <a:ext cx="2234875" cy="880825"/>
            </a:xfrm>
            <a:custGeom>
              <a:avLst/>
              <a:gdLst/>
              <a:ahLst/>
              <a:cxnLst/>
              <a:rect l="l" t="t" r="r" b="b"/>
              <a:pathLst>
                <a:path w="89395" h="35233" extrusionOk="0">
                  <a:moveTo>
                    <a:pt x="1" y="0"/>
                  </a:moveTo>
                  <a:lnTo>
                    <a:pt x="1" y="32676"/>
                  </a:lnTo>
                  <a:cubicBezTo>
                    <a:pt x="5624" y="34424"/>
                    <a:pt x="10455" y="35232"/>
                    <a:pt x="14695" y="35232"/>
                  </a:cubicBezTo>
                  <a:cubicBezTo>
                    <a:pt x="26453" y="35232"/>
                    <a:pt x="33670" y="29013"/>
                    <a:pt x="40640" y="19362"/>
                  </a:cubicBezTo>
                  <a:cubicBezTo>
                    <a:pt x="44140" y="14526"/>
                    <a:pt x="48561" y="13369"/>
                    <a:pt x="53442" y="13369"/>
                  </a:cubicBezTo>
                  <a:cubicBezTo>
                    <a:pt x="57927" y="13369"/>
                    <a:pt x="62800" y="14346"/>
                    <a:pt x="67703" y="14346"/>
                  </a:cubicBezTo>
                  <a:cubicBezTo>
                    <a:pt x="75307" y="14346"/>
                    <a:pt x="82983" y="11995"/>
                    <a:pt x="8939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87035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5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925825" y="526175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4" y="263"/>
                    <a:pt x="15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429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925825" y="1001100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2"/>
                    <a:pt x="790" y="1853"/>
                  </a:cubicBezTo>
                  <a:cubicBezTo>
                    <a:pt x="1398" y="2096"/>
                    <a:pt x="2067" y="2188"/>
                    <a:pt x="2705" y="2188"/>
                  </a:cubicBezTo>
                  <a:cubicBezTo>
                    <a:pt x="3982" y="2188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30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992975" y="841425"/>
              <a:ext cx="70600" cy="97475"/>
            </a:xfrm>
            <a:custGeom>
              <a:avLst/>
              <a:gdLst/>
              <a:ahLst/>
              <a:cxnLst/>
              <a:rect l="l" t="t" r="r" b="b"/>
              <a:pathLst>
                <a:path w="2824" h="3899" extrusionOk="0">
                  <a:moveTo>
                    <a:pt x="1659" y="0"/>
                  </a:moveTo>
                  <a:cubicBezTo>
                    <a:pt x="1282" y="0"/>
                    <a:pt x="912" y="203"/>
                    <a:pt x="779" y="672"/>
                  </a:cubicBezTo>
                  <a:cubicBezTo>
                    <a:pt x="597" y="1371"/>
                    <a:pt x="414" y="2040"/>
                    <a:pt x="202" y="2739"/>
                  </a:cubicBezTo>
                  <a:cubicBezTo>
                    <a:pt x="0" y="3434"/>
                    <a:pt x="582" y="3899"/>
                    <a:pt x="1149" y="3899"/>
                  </a:cubicBezTo>
                  <a:cubicBezTo>
                    <a:pt x="1524" y="3899"/>
                    <a:pt x="1893" y="3696"/>
                    <a:pt x="2025" y="3225"/>
                  </a:cubicBezTo>
                  <a:cubicBezTo>
                    <a:pt x="2238" y="2556"/>
                    <a:pt x="2421" y="1857"/>
                    <a:pt x="2603" y="1188"/>
                  </a:cubicBezTo>
                  <a:cubicBezTo>
                    <a:pt x="2823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1040125" y="707425"/>
              <a:ext cx="94650" cy="50675"/>
            </a:xfrm>
            <a:custGeom>
              <a:avLst/>
              <a:gdLst/>
              <a:ahLst/>
              <a:cxnLst/>
              <a:rect l="l" t="t" r="r" b="b"/>
              <a:pathLst>
                <a:path w="3786" h="2027" extrusionOk="0">
                  <a:moveTo>
                    <a:pt x="2172" y="1"/>
                  </a:moveTo>
                  <a:cubicBezTo>
                    <a:pt x="1697" y="1"/>
                    <a:pt x="1222" y="62"/>
                    <a:pt x="747" y="165"/>
                  </a:cubicBezTo>
                  <a:cubicBezTo>
                    <a:pt x="352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8" y="2026"/>
                    <a:pt x="1146" y="2014"/>
                    <a:pt x="1234" y="1989"/>
                  </a:cubicBezTo>
                  <a:cubicBezTo>
                    <a:pt x="1587" y="1930"/>
                    <a:pt x="1940" y="1897"/>
                    <a:pt x="2285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1" y="1929"/>
                    <a:pt x="2877" y="1930"/>
                    <a:pt x="2894" y="1930"/>
                  </a:cubicBezTo>
                  <a:cubicBezTo>
                    <a:pt x="3388" y="1930"/>
                    <a:pt x="3786" y="1486"/>
                    <a:pt x="3757" y="986"/>
                  </a:cubicBezTo>
                  <a:cubicBezTo>
                    <a:pt x="3786" y="486"/>
                    <a:pt x="3388" y="42"/>
                    <a:pt x="2894" y="42"/>
                  </a:cubicBezTo>
                  <a:cubicBezTo>
                    <a:pt x="2877" y="42"/>
                    <a:pt x="2861" y="43"/>
                    <a:pt x="2845" y="44"/>
                  </a:cubicBezTo>
                  <a:cubicBezTo>
                    <a:pt x="2621" y="15"/>
                    <a:pt x="2396" y="1"/>
                    <a:pt x="217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1086925" y="810125"/>
              <a:ext cx="72200" cy="54850"/>
            </a:xfrm>
            <a:custGeom>
              <a:avLst/>
              <a:gdLst/>
              <a:ahLst/>
              <a:cxnLst/>
              <a:rect l="l" t="t" r="r" b="b"/>
              <a:pathLst>
                <a:path w="2888" h="2194" extrusionOk="0">
                  <a:moveTo>
                    <a:pt x="1038" y="0"/>
                  </a:moveTo>
                  <a:cubicBezTo>
                    <a:pt x="622" y="0"/>
                    <a:pt x="252" y="282"/>
                    <a:pt x="152" y="708"/>
                  </a:cubicBezTo>
                  <a:cubicBezTo>
                    <a:pt x="0" y="1194"/>
                    <a:pt x="304" y="1711"/>
                    <a:pt x="790" y="1863"/>
                  </a:cubicBezTo>
                  <a:cubicBezTo>
                    <a:pt x="1064" y="1954"/>
                    <a:pt x="1307" y="2076"/>
                    <a:pt x="1581" y="2167"/>
                  </a:cubicBezTo>
                  <a:cubicBezTo>
                    <a:pt x="1658" y="2185"/>
                    <a:pt x="1735" y="2194"/>
                    <a:pt x="1811" y="2194"/>
                  </a:cubicBezTo>
                  <a:cubicBezTo>
                    <a:pt x="2243" y="2194"/>
                    <a:pt x="2637" y="1912"/>
                    <a:pt x="2766" y="1498"/>
                  </a:cubicBezTo>
                  <a:cubicBezTo>
                    <a:pt x="2888" y="981"/>
                    <a:pt x="2584" y="465"/>
                    <a:pt x="2097" y="343"/>
                  </a:cubicBezTo>
                  <a:cubicBezTo>
                    <a:pt x="1824" y="252"/>
                    <a:pt x="1581" y="130"/>
                    <a:pt x="1307" y="39"/>
                  </a:cubicBezTo>
                  <a:cubicBezTo>
                    <a:pt x="1217" y="13"/>
                    <a:pt x="1126" y="0"/>
                    <a:pt x="103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1228250" y="482825"/>
              <a:ext cx="47150" cy="37825"/>
            </a:xfrm>
            <a:custGeom>
              <a:avLst/>
              <a:gdLst/>
              <a:ahLst/>
              <a:cxnLst/>
              <a:rect l="l" t="t" r="r" b="b"/>
              <a:pathLst>
                <a:path w="188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2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849800" y="913750"/>
              <a:ext cx="97825" cy="60250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1" y="969"/>
                    <a:pt x="701" y="1669"/>
                  </a:cubicBezTo>
                  <a:cubicBezTo>
                    <a:pt x="1157" y="2034"/>
                    <a:pt x="1704" y="2277"/>
                    <a:pt x="2281" y="2368"/>
                  </a:cubicBezTo>
                  <a:cubicBezTo>
                    <a:pt x="2385" y="2396"/>
                    <a:pt x="2484" y="2409"/>
                    <a:pt x="2576" y="2409"/>
                  </a:cubicBezTo>
                  <a:cubicBezTo>
                    <a:pt x="3597" y="2409"/>
                    <a:pt x="3912" y="851"/>
                    <a:pt x="2798" y="545"/>
                  </a:cubicBezTo>
                  <a:cubicBezTo>
                    <a:pt x="2616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7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906025" y="693200"/>
              <a:ext cx="105675" cy="1176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70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6" y="4506"/>
                    <a:pt x="2038" y="4048"/>
                  </a:cubicBezTo>
                  <a:cubicBezTo>
                    <a:pt x="2099" y="3804"/>
                    <a:pt x="2221" y="3561"/>
                    <a:pt x="2373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4" y="339"/>
                    <a:pt x="3923" y="278"/>
                  </a:cubicBezTo>
                  <a:cubicBezTo>
                    <a:pt x="3892" y="248"/>
                    <a:pt x="3832" y="218"/>
                    <a:pt x="3801" y="187"/>
                  </a:cubicBezTo>
                  <a:cubicBezTo>
                    <a:pt x="3680" y="96"/>
                    <a:pt x="3558" y="66"/>
                    <a:pt x="3437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80272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0" y="1863"/>
                  </a:cubicBezTo>
                  <a:cubicBezTo>
                    <a:pt x="1611" y="2198"/>
                    <a:pt x="2492" y="2411"/>
                    <a:pt x="3404" y="2471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1856200" y="693200"/>
              <a:ext cx="105375" cy="1176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8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1" y="4245"/>
                    <a:pt x="583" y="4706"/>
                    <a:pt x="1151" y="4706"/>
                  </a:cubicBezTo>
                  <a:cubicBezTo>
                    <a:pt x="1526" y="4706"/>
                    <a:pt x="1893" y="4506"/>
                    <a:pt x="2026" y="4048"/>
                  </a:cubicBezTo>
                  <a:cubicBezTo>
                    <a:pt x="2087" y="3804"/>
                    <a:pt x="2208" y="3561"/>
                    <a:pt x="2360" y="3348"/>
                  </a:cubicBezTo>
                  <a:cubicBezTo>
                    <a:pt x="2786" y="2710"/>
                    <a:pt x="3455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4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50" y="218"/>
                    <a:pt x="3789" y="157"/>
                  </a:cubicBezTo>
                  <a:cubicBezTo>
                    <a:pt x="3698" y="96"/>
                    <a:pt x="3576" y="66"/>
                    <a:pt x="3455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182020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1993475" y="590725"/>
              <a:ext cx="92725" cy="91075"/>
            </a:xfrm>
            <a:custGeom>
              <a:avLst/>
              <a:gdLst/>
              <a:ahLst/>
              <a:cxnLst/>
              <a:rect l="l" t="t" r="r" b="b"/>
              <a:pathLst>
                <a:path w="3709" h="3643" extrusionOk="0">
                  <a:moveTo>
                    <a:pt x="2432" y="1"/>
                  </a:moveTo>
                  <a:cubicBezTo>
                    <a:pt x="1641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7" y="3192"/>
                  </a:cubicBezTo>
                  <a:cubicBezTo>
                    <a:pt x="732" y="3480"/>
                    <a:pt x="1042" y="3642"/>
                    <a:pt x="1365" y="3642"/>
                  </a:cubicBezTo>
                  <a:cubicBezTo>
                    <a:pt x="1519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59"/>
                    <a:pt x="2067" y="1976"/>
                    <a:pt x="2128" y="1885"/>
                  </a:cubicBezTo>
                  <a:cubicBezTo>
                    <a:pt x="2151" y="1870"/>
                    <a:pt x="2177" y="1864"/>
                    <a:pt x="2205" y="1864"/>
                  </a:cubicBezTo>
                  <a:cubicBezTo>
                    <a:pt x="2289" y="1864"/>
                    <a:pt x="2386" y="1915"/>
                    <a:pt x="2432" y="1915"/>
                  </a:cubicBezTo>
                  <a:cubicBezTo>
                    <a:pt x="3708" y="1915"/>
                    <a:pt x="3708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1510925" y="58387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1"/>
                  </a:moveTo>
                  <a:cubicBezTo>
                    <a:pt x="1612" y="1"/>
                    <a:pt x="852" y="366"/>
                    <a:pt x="396" y="1034"/>
                  </a:cubicBezTo>
                  <a:cubicBezTo>
                    <a:pt x="1" y="1703"/>
                    <a:pt x="31" y="2554"/>
                    <a:pt x="518" y="3192"/>
                  </a:cubicBezTo>
                  <a:cubicBezTo>
                    <a:pt x="703" y="3480"/>
                    <a:pt x="1026" y="3643"/>
                    <a:pt x="1358" y="3643"/>
                  </a:cubicBezTo>
                  <a:cubicBezTo>
                    <a:pt x="1517" y="3643"/>
                    <a:pt x="1677" y="3606"/>
                    <a:pt x="1825" y="3527"/>
                  </a:cubicBezTo>
                  <a:cubicBezTo>
                    <a:pt x="2280" y="3253"/>
                    <a:pt x="2432" y="2676"/>
                    <a:pt x="2159" y="2220"/>
                  </a:cubicBezTo>
                  <a:cubicBezTo>
                    <a:pt x="2129" y="2159"/>
                    <a:pt x="2037" y="1977"/>
                    <a:pt x="2129" y="1916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6"/>
                    <a:pt x="2432" y="1916"/>
                  </a:cubicBezTo>
                  <a:cubicBezTo>
                    <a:pt x="3679" y="1916"/>
                    <a:pt x="367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1032200" y="586925"/>
              <a:ext cx="92725" cy="91575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1" y="1703"/>
                    <a:pt x="61" y="2554"/>
                    <a:pt x="548" y="3192"/>
                  </a:cubicBezTo>
                  <a:cubicBezTo>
                    <a:pt x="709" y="3494"/>
                    <a:pt x="1016" y="3663"/>
                    <a:pt x="1338" y="3663"/>
                  </a:cubicBezTo>
                  <a:cubicBezTo>
                    <a:pt x="1502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3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544350" y="586925"/>
              <a:ext cx="92725" cy="91575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8" y="3192"/>
                  </a:cubicBezTo>
                  <a:cubicBezTo>
                    <a:pt x="729" y="3494"/>
                    <a:pt x="1030" y="3663"/>
                    <a:pt x="1345" y="3663"/>
                  </a:cubicBezTo>
                  <a:cubicBezTo>
                    <a:pt x="1506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6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1023075" y="105882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2" y="0"/>
                    <a:pt x="852" y="365"/>
                    <a:pt x="396" y="1034"/>
                  </a:cubicBezTo>
                  <a:cubicBezTo>
                    <a:pt x="1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8" y="3642"/>
                  </a:cubicBezTo>
                  <a:cubicBezTo>
                    <a:pt x="1516" y="3642"/>
                    <a:pt x="1677" y="3605"/>
                    <a:pt x="1825" y="3526"/>
                  </a:cubicBezTo>
                  <a:cubicBezTo>
                    <a:pt x="2280" y="3253"/>
                    <a:pt x="2432" y="2675"/>
                    <a:pt x="2159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5"/>
                    <a:pt x="2432" y="1915"/>
                  </a:cubicBezTo>
                  <a:cubicBezTo>
                    <a:pt x="3679" y="1915"/>
                    <a:pt x="3679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567150" y="105882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1" y="0"/>
                    <a:pt x="851" y="365"/>
                    <a:pt x="395" y="1034"/>
                  </a:cubicBezTo>
                  <a:cubicBezTo>
                    <a:pt x="0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7" y="3642"/>
                  </a:cubicBezTo>
                  <a:cubicBezTo>
                    <a:pt x="1516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58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8" y="1885"/>
                    <a:pt x="2192" y="1875"/>
                    <a:pt x="2227" y="1875"/>
                  </a:cubicBezTo>
                  <a:cubicBezTo>
                    <a:pt x="2297" y="1875"/>
                    <a:pt x="2371" y="1915"/>
                    <a:pt x="2432" y="1915"/>
                  </a:cubicBezTo>
                  <a:cubicBezTo>
                    <a:pt x="3678" y="1915"/>
                    <a:pt x="3678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1875675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175257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1566400" y="482825"/>
              <a:ext cx="41075" cy="12000"/>
            </a:xfrm>
            <a:custGeom>
              <a:avLst/>
              <a:gdLst/>
              <a:ahLst/>
              <a:cxnLst/>
              <a:rect l="l" t="t" r="r" b="b"/>
              <a:pathLst>
                <a:path w="1643" h="480" extrusionOk="0">
                  <a:moveTo>
                    <a:pt x="1" y="0"/>
                  </a:moveTo>
                  <a:cubicBezTo>
                    <a:pt x="177" y="302"/>
                    <a:pt x="499" y="480"/>
                    <a:pt x="847" y="480"/>
                  </a:cubicBezTo>
                  <a:cubicBezTo>
                    <a:pt x="919" y="480"/>
                    <a:pt x="992" y="472"/>
                    <a:pt x="1065" y="456"/>
                  </a:cubicBezTo>
                  <a:cubicBezTo>
                    <a:pt x="1308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2227500" y="592025"/>
              <a:ext cx="115550" cy="61800"/>
            </a:xfrm>
            <a:custGeom>
              <a:avLst/>
              <a:gdLst/>
              <a:ahLst/>
              <a:cxnLst/>
              <a:rect l="l" t="t" r="r" b="b"/>
              <a:pathLst>
                <a:path w="4622" h="2472" extrusionOk="0">
                  <a:moveTo>
                    <a:pt x="1037" y="0"/>
                  </a:moveTo>
                  <a:cubicBezTo>
                    <a:pt x="621" y="0"/>
                    <a:pt x="248" y="277"/>
                    <a:pt x="123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5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7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2182675" y="715225"/>
              <a:ext cx="82100" cy="63975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6" y="2"/>
                    <a:pt x="2311" y="5"/>
                  </a:cubicBezTo>
                  <a:cubicBezTo>
                    <a:pt x="2128" y="5"/>
                    <a:pt x="1946" y="36"/>
                    <a:pt x="1764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9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12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5" y="856"/>
                    <a:pt x="1" y="1525"/>
                    <a:pt x="305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9" y="2407"/>
                    <a:pt x="669" y="2437"/>
                  </a:cubicBezTo>
                  <a:cubicBezTo>
                    <a:pt x="821" y="2528"/>
                    <a:pt x="1004" y="2559"/>
                    <a:pt x="1186" y="2559"/>
                  </a:cubicBezTo>
                  <a:cubicBezTo>
                    <a:pt x="1277" y="2559"/>
                    <a:pt x="1338" y="2528"/>
                    <a:pt x="1399" y="2528"/>
                  </a:cubicBezTo>
                  <a:cubicBezTo>
                    <a:pt x="2007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3" y="765"/>
                  </a:cubicBezTo>
                  <a:cubicBezTo>
                    <a:pt x="3223" y="644"/>
                    <a:pt x="3162" y="522"/>
                    <a:pt x="3101" y="431"/>
                  </a:cubicBezTo>
                  <a:cubicBezTo>
                    <a:pt x="3071" y="370"/>
                    <a:pt x="3010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1707750" y="715225"/>
              <a:ext cx="82100" cy="63975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5" y="2"/>
                    <a:pt x="2310" y="5"/>
                  </a:cubicBezTo>
                  <a:cubicBezTo>
                    <a:pt x="2128" y="5"/>
                    <a:pt x="1946" y="36"/>
                    <a:pt x="1763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8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09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4" y="856"/>
                    <a:pt x="0" y="1525"/>
                    <a:pt x="304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8" y="2407"/>
                    <a:pt x="669" y="2437"/>
                  </a:cubicBezTo>
                  <a:cubicBezTo>
                    <a:pt x="821" y="2528"/>
                    <a:pt x="1003" y="2559"/>
                    <a:pt x="1186" y="2559"/>
                  </a:cubicBezTo>
                  <a:cubicBezTo>
                    <a:pt x="1277" y="2559"/>
                    <a:pt x="1338" y="2528"/>
                    <a:pt x="1398" y="2528"/>
                  </a:cubicBezTo>
                  <a:cubicBezTo>
                    <a:pt x="2006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2" y="765"/>
                  </a:cubicBezTo>
                  <a:cubicBezTo>
                    <a:pt x="3222" y="644"/>
                    <a:pt x="3161" y="522"/>
                    <a:pt x="3101" y="431"/>
                  </a:cubicBezTo>
                  <a:cubicBezTo>
                    <a:pt x="3070" y="370"/>
                    <a:pt x="3009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2178125" y="482825"/>
              <a:ext cx="47125" cy="37825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2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229515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4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2350625" y="526175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398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2102900" y="61047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5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277650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1" y="1863"/>
                  </a:cubicBezTo>
                  <a:cubicBezTo>
                    <a:pt x="1611" y="2198"/>
                    <a:pt x="2493" y="2411"/>
                    <a:pt x="3405" y="2471"/>
                  </a:cubicBezTo>
                  <a:cubicBezTo>
                    <a:pt x="3414" y="2472"/>
                    <a:pt x="3424" y="2472"/>
                    <a:pt x="3434" y="2472"/>
                  </a:cubicBezTo>
                  <a:cubicBezTo>
                    <a:pt x="4620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1381275" y="693200"/>
              <a:ext cx="105375" cy="1176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7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0" y="4245"/>
                    <a:pt x="583" y="4706"/>
                    <a:pt x="1151" y="4706"/>
                  </a:cubicBezTo>
                  <a:cubicBezTo>
                    <a:pt x="1525" y="4706"/>
                    <a:pt x="1893" y="4506"/>
                    <a:pt x="2026" y="4048"/>
                  </a:cubicBezTo>
                  <a:cubicBezTo>
                    <a:pt x="2086" y="3804"/>
                    <a:pt x="2208" y="3561"/>
                    <a:pt x="2360" y="3348"/>
                  </a:cubicBezTo>
                  <a:cubicBezTo>
                    <a:pt x="2786" y="2710"/>
                    <a:pt x="3454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3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49" y="218"/>
                    <a:pt x="3789" y="157"/>
                  </a:cubicBezTo>
                  <a:cubicBezTo>
                    <a:pt x="3697" y="96"/>
                    <a:pt x="3576" y="66"/>
                    <a:pt x="3454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1400750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2" y="698"/>
                  </a:cubicBezTo>
                  <a:cubicBezTo>
                    <a:pt x="0" y="1215"/>
                    <a:pt x="304" y="1731"/>
                    <a:pt x="791" y="1853"/>
                  </a:cubicBezTo>
                  <a:cubicBezTo>
                    <a:pt x="1399" y="2096"/>
                    <a:pt x="2067" y="2187"/>
                    <a:pt x="2706" y="2187"/>
                  </a:cubicBezTo>
                  <a:cubicBezTo>
                    <a:pt x="3982" y="2187"/>
                    <a:pt x="3982" y="303"/>
                    <a:pt x="2706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1232800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9" y="0"/>
                    <a:pt x="1946" y="61"/>
                    <a:pt x="1794" y="152"/>
                  </a:cubicBezTo>
                  <a:cubicBezTo>
                    <a:pt x="1734" y="183"/>
                    <a:pt x="1673" y="213"/>
                    <a:pt x="1642" y="274"/>
                  </a:cubicBezTo>
                  <a:cubicBezTo>
                    <a:pt x="1582" y="335"/>
                    <a:pt x="1490" y="396"/>
                    <a:pt x="1430" y="456"/>
                  </a:cubicBezTo>
                  <a:cubicBezTo>
                    <a:pt x="1399" y="456"/>
                    <a:pt x="1369" y="487"/>
                    <a:pt x="1338" y="517"/>
                  </a:cubicBezTo>
                  <a:cubicBezTo>
                    <a:pt x="1278" y="547"/>
                    <a:pt x="1186" y="608"/>
                    <a:pt x="1126" y="639"/>
                  </a:cubicBezTo>
                  <a:cubicBezTo>
                    <a:pt x="1034" y="669"/>
                    <a:pt x="974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7" y="2250"/>
                    <a:pt x="518" y="2341"/>
                  </a:cubicBezTo>
                  <a:cubicBezTo>
                    <a:pt x="578" y="2371"/>
                    <a:pt x="609" y="2402"/>
                    <a:pt x="670" y="2432"/>
                  </a:cubicBezTo>
                  <a:cubicBezTo>
                    <a:pt x="822" y="2523"/>
                    <a:pt x="1004" y="2554"/>
                    <a:pt x="1217" y="2554"/>
                  </a:cubicBezTo>
                  <a:cubicBezTo>
                    <a:pt x="1278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80" y="1611"/>
                  </a:cubicBezTo>
                  <a:cubicBezTo>
                    <a:pt x="3193" y="1399"/>
                    <a:pt x="3284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80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1515050" y="707425"/>
              <a:ext cx="95400" cy="50675"/>
            </a:xfrm>
            <a:custGeom>
              <a:avLst/>
              <a:gdLst/>
              <a:ahLst/>
              <a:cxnLst/>
              <a:rect l="l" t="t" r="r" b="b"/>
              <a:pathLst>
                <a:path w="3816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7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9" y="1930"/>
                    <a:pt x="2897" y="1930"/>
                  </a:cubicBezTo>
                  <a:cubicBezTo>
                    <a:pt x="3419" y="1930"/>
                    <a:pt x="3816" y="1485"/>
                    <a:pt x="3757" y="956"/>
                  </a:cubicBezTo>
                  <a:cubicBezTo>
                    <a:pt x="3786" y="456"/>
                    <a:pt x="3390" y="42"/>
                    <a:pt x="2897" y="42"/>
                  </a:cubicBezTo>
                  <a:cubicBezTo>
                    <a:pt x="2880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1627950" y="610475"/>
              <a:ext cx="72225" cy="105650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5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1" y="2068"/>
                    <a:pt x="244" y="3223"/>
                    <a:pt x="1186" y="3952"/>
                  </a:cubicBezTo>
                  <a:cubicBezTo>
                    <a:pt x="1369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4" y="3952"/>
                  </a:cubicBezTo>
                  <a:cubicBezTo>
                    <a:pt x="2888" y="3587"/>
                    <a:pt x="2888" y="2980"/>
                    <a:pt x="2524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2041350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1702425" y="482825"/>
              <a:ext cx="47900" cy="37825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9" y="1513"/>
                    <a:pt x="958" y="1513"/>
                  </a:cubicBezTo>
                  <a:cubicBezTo>
                    <a:pt x="1437" y="1513"/>
                    <a:pt x="1915" y="1201"/>
                    <a:pt x="1915" y="578"/>
                  </a:cubicBezTo>
                  <a:lnTo>
                    <a:pt x="191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1989975" y="707425"/>
              <a:ext cx="94675" cy="50675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1345275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6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611975" y="1285050"/>
              <a:ext cx="80325" cy="55200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1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518025" y="841425"/>
              <a:ext cx="70625" cy="97475"/>
            </a:xfrm>
            <a:custGeom>
              <a:avLst/>
              <a:gdLst/>
              <a:ahLst/>
              <a:cxnLst/>
              <a:rect l="l" t="t" r="r" b="b"/>
              <a:pathLst>
                <a:path w="2825" h="3899" extrusionOk="0">
                  <a:moveTo>
                    <a:pt x="1659" y="0"/>
                  </a:moveTo>
                  <a:cubicBezTo>
                    <a:pt x="1283" y="0"/>
                    <a:pt x="912" y="203"/>
                    <a:pt x="780" y="672"/>
                  </a:cubicBezTo>
                  <a:cubicBezTo>
                    <a:pt x="598" y="1371"/>
                    <a:pt x="415" y="2040"/>
                    <a:pt x="202" y="2739"/>
                  </a:cubicBezTo>
                  <a:cubicBezTo>
                    <a:pt x="1" y="3434"/>
                    <a:pt x="583" y="3899"/>
                    <a:pt x="1150" y="3899"/>
                  </a:cubicBezTo>
                  <a:cubicBezTo>
                    <a:pt x="1525" y="3899"/>
                    <a:pt x="1893" y="3696"/>
                    <a:pt x="2026" y="3225"/>
                  </a:cubicBezTo>
                  <a:cubicBezTo>
                    <a:pt x="2239" y="2556"/>
                    <a:pt x="2421" y="1857"/>
                    <a:pt x="2604" y="1188"/>
                  </a:cubicBezTo>
                  <a:cubicBezTo>
                    <a:pt x="2824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678100" y="108542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0"/>
                  </a:moveTo>
                  <a:cubicBezTo>
                    <a:pt x="547" y="0"/>
                    <a:pt x="122" y="426"/>
                    <a:pt x="122" y="942"/>
                  </a:cubicBezTo>
                  <a:cubicBezTo>
                    <a:pt x="0" y="2067"/>
                    <a:pt x="274" y="3222"/>
                    <a:pt x="1186" y="3951"/>
                  </a:cubicBezTo>
                  <a:cubicBezTo>
                    <a:pt x="1368" y="4134"/>
                    <a:pt x="1603" y="4225"/>
                    <a:pt x="1843" y="4225"/>
                  </a:cubicBezTo>
                  <a:cubicBezTo>
                    <a:pt x="2082" y="4225"/>
                    <a:pt x="2325" y="4134"/>
                    <a:pt x="2523" y="3951"/>
                  </a:cubicBezTo>
                  <a:cubicBezTo>
                    <a:pt x="2888" y="3587"/>
                    <a:pt x="2888" y="2979"/>
                    <a:pt x="2523" y="2614"/>
                  </a:cubicBezTo>
                  <a:cubicBezTo>
                    <a:pt x="1945" y="2158"/>
                    <a:pt x="1945" y="1611"/>
                    <a:pt x="2006" y="942"/>
                  </a:cubicBezTo>
                  <a:cubicBezTo>
                    <a:pt x="2006" y="426"/>
                    <a:pt x="1581" y="0"/>
                    <a:pt x="106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678100" y="61047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6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50875" y="1001100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2"/>
                    <a:pt x="791" y="1853"/>
                  </a:cubicBezTo>
                  <a:cubicBezTo>
                    <a:pt x="1399" y="2096"/>
                    <a:pt x="2068" y="2188"/>
                    <a:pt x="2706" y="2188"/>
                  </a:cubicBezTo>
                  <a:cubicBezTo>
                    <a:pt x="3983" y="2188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30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616550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282950" y="1190275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1"/>
                  </a:moveTo>
                  <a:cubicBezTo>
                    <a:pt x="2128" y="1"/>
                    <a:pt x="1946" y="61"/>
                    <a:pt x="1763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5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09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4" y="852"/>
                    <a:pt x="0" y="1520"/>
                    <a:pt x="304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7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47" y="2554"/>
                    <a:pt x="1307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2" y="761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278375" y="911775"/>
              <a:ext cx="47150" cy="83800"/>
            </a:xfrm>
            <a:custGeom>
              <a:avLst/>
              <a:gdLst/>
              <a:ahLst/>
              <a:cxnLst/>
              <a:rect l="l" t="t" r="r" b="b"/>
              <a:pathLst>
                <a:path w="1886" h="3352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3040"/>
                    <a:pt x="472" y="3352"/>
                    <a:pt x="943" y="3352"/>
                  </a:cubicBezTo>
                  <a:cubicBezTo>
                    <a:pt x="1414" y="3352"/>
                    <a:pt x="1886" y="3040"/>
                    <a:pt x="1886" y="2417"/>
                  </a:cubicBezTo>
                  <a:lnTo>
                    <a:pt x="1886" y="958"/>
                  </a:lnTo>
                  <a:cubicBezTo>
                    <a:pt x="1886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431100" y="1168125"/>
              <a:ext cx="105675" cy="118000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69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0" y="4247"/>
                    <a:pt x="593" y="4719"/>
                    <a:pt x="1165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0" y="3561"/>
                    <a:pt x="2372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3" y="339"/>
                    <a:pt x="3923" y="279"/>
                  </a:cubicBezTo>
                  <a:cubicBezTo>
                    <a:pt x="3892" y="248"/>
                    <a:pt x="3831" y="218"/>
                    <a:pt x="3801" y="188"/>
                  </a:cubicBezTo>
                  <a:cubicBezTo>
                    <a:pt x="3679" y="96"/>
                    <a:pt x="3558" y="66"/>
                    <a:pt x="3436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277625" y="482825"/>
              <a:ext cx="47900" cy="37825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31" y="578"/>
                  </a:lnTo>
                  <a:cubicBezTo>
                    <a:pt x="16" y="1201"/>
                    <a:pt x="487" y="1513"/>
                    <a:pt x="962" y="1513"/>
                  </a:cubicBezTo>
                  <a:cubicBezTo>
                    <a:pt x="1437" y="1513"/>
                    <a:pt x="1916" y="1201"/>
                    <a:pt x="1916" y="578"/>
                  </a:cubicBezTo>
                  <a:lnTo>
                    <a:pt x="1916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326275" y="1273375"/>
              <a:ext cx="116275" cy="58275"/>
            </a:xfrm>
            <a:custGeom>
              <a:avLst/>
              <a:gdLst/>
              <a:ahLst/>
              <a:cxnLst/>
              <a:rect l="l" t="t" r="r" b="b"/>
              <a:pathLst>
                <a:path w="4651" h="2331" extrusionOk="0">
                  <a:moveTo>
                    <a:pt x="1229" y="0"/>
                  </a:moveTo>
                  <a:cubicBezTo>
                    <a:pt x="447" y="0"/>
                    <a:pt x="1" y="563"/>
                    <a:pt x="456" y="1266"/>
                  </a:cubicBezTo>
                  <a:cubicBezTo>
                    <a:pt x="1125" y="2300"/>
                    <a:pt x="2280" y="2330"/>
                    <a:pt x="3404" y="2330"/>
                  </a:cubicBezTo>
                  <a:cubicBezTo>
                    <a:pt x="4650" y="2330"/>
                    <a:pt x="4650" y="415"/>
                    <a:pt x="3404" y="415"/>
                  </a:cubicBezTo>
                  <a:cubicBezTo>
                    <a:pt x="3202" y="415"/>
                    <a:pt x="2972" y="496"/>
                    <a:pt x="2769" y="496"/>
                  </a:cubicBezTo>
                  <a:cubicBezTo>
                    <a:pt x="2668" y="496"/>
                    <a:pt x="2573" y="476"/>
                    <a:pt x="2492" y="415"/>
                  </a:cubicBezTo>
                  <a:cubicBezTo>
                    <a:pt x="2036" y="124"/>
                    <a:pt x="1595" y="0"/>
                    <a:pt x="122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282950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0"/>
                  </a:moveTo>
                  <a:cubicBezTo>
                    <a:pt x="2128" y="0"/>
                    <a:pt x="1946" y="61"/>
                    <a:pt x="1763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4" y="851"/>
                    <a:pt x="0" y="1520"/>
                    <a:pt x="304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6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2" y="760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0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327775" y="1066950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1"/>
                  </a:moveTo>
                  <a:cubicBezTo>
                    <a:pt x="620" y="1"/>
                    <a:pt x="248" y="277"/>
                    <a:pt x="122" y="678"/>
                  </a:cubicBezTo>
                  <a:cubicBezTo>
                    <a:pt x="1" y="1195"/>
                    <a:pt x="305" y="1712"/>
                    <a:pt x="791" y="1864"/>
                  </a:cubicBezTo>
                  <a:cubicBezTo>
                    <a:pt x="1612" y="2198"/>
                    <a:pt x="2493" y="2411"/>
                    <a:pt x="3405" y="2472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1"/>
                    <a:pt x="103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1570975" y="810250"/>
              <a:ext cx="40300" cy="7700"/>
            </a:xfrm>
            <a:custGeom>
              <a:avLst/>
              <a:gdLst/>
              <a:ahLst/>
              <a:cxnLst/>
              <a:rect l="l" t="t" r="r" b="b"/>
              <a:pathLst>
                <a:path w="1612" h="308" extrusionOk="0">
                  <a:moveTo>
                    <a:pt x="688" y="0"/>
                  </a:moveTo>
                  <a:cubicBezTo>
                    <a:pt x="433" y="0"/>
                    <a:pt x="182" y="103"/>
                    <a:pt x="0" y="308"/>
                  </a:cubicBezTo>
                  <a:cubicBezTo>
                    <a:pt x="547" y="277"/>
                    <a:pt x="1064" y="277"/>
                    <a:pt x="1611" y="277"/>
                  </a:cubicBezTo>
                  <a:cubicBezTo>
                    <a:pt x="1398" y="186"/>
                    <a:pt x="1155" y="95"/>
                    <a:pt x="942" y="34"/>
                  </a:cubicBezTo>
                  <a:cubicBezTo>
                    <a:pt x="859" y="11"/>
                    <a:pt x="773" y="0"/>
                    <a:pt x="68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1155300" y="1085425"/>
              <a:ext cx="31950" cy="36500"/>
            </a:xfrm>
            <a:custGeom>
              <a:avLst/>
              <a:gdLst/>
              <a:ahLst/>
              <a:cxnLst/>
              <a:rect l="l" t="t" r="r" b="b"/>
              <a:pathLst>
                <a:path w="1278" h="1460" extrusionOk="0">
                  <a:moveTo>
                    <a:pt x="973" y="0"/>
                  </a:moveTo>
                  <a:cubicBezTo>
                    <a:pt x="457" y="0"/>
                    <a:pt x="31" y="426"/>
                    <a:pt x="31" y="942"/>
                  </a:cubicBezTo>
                  <a:cubicBezTo>
                    <a:pt x="1" y="1125"/>
                    <a:pt x="1" y="1277"/>
                    <a:pt x="31" y="1459"/>
                  </a:cubicBezTo>
                  <a:cubicBezTo>
                    <a:pt x="213" y="1307"/>
                    <a:pt x="852" y="547"/>
                    <a:pt x="1277" y="61"/>
                  </a:cubicBezTo>
                  <a:cubicBezTo>
                    <a:pt x="1186" y="30"/>
                    <a:pt x="1095" y="0"/>
                    <a:pt x="9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1228250" y="911775"/>
              <a:ext cx="47150" cy="84000"/>
            </a:xfrm>
            <a:custGeom>
              <a:avLst/>
              <a:gdLst/>
              <a:ahLst/>
              <a:cxnLst/>
              <a:rect l="l" t="t" r="r" b="b"/>
              <a:pathLst>
                <a:path w="1886" h="3360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2934"/>
                    <a:pt x="426" y="3359"/>
                    <a:pt x="943" y="3359"/>
                  </a:cubicBezTo>
                  <a:cubicBezTo>
                    <a:pt x="1064" y="3359"/>
                    <a:pt x="1186" y="3329"/>
                    <a:pt x="1308" y="3268"/>
                  </a:cubicBezTo>
                  <a:cubicBezTo>
                    <a:pt x="1490" y="3055"/>
                    <a:pt x="1703" y="2812"/>
                    <a:pt x="1855" y="2539"/>
                  </a:cubicBezTo>
                  <a:cubicBezTo>
                    <a:pt x="1885" y="2508"/>
                    <a:pt x="1885" y="2447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2039050" y="810125"/>
              <a:ext cx="62350" cy="26825"/>
            </a:xfrm>
            <a:custGeom>
              <a:avLst/>
              <a:gdLst/>
              <a:ahLst/>
              <a:cxnLst/>
              <a:rect l="l" t="t" r="r" b="b"/>
              <a:pathLst>
                <a:path w="2494" h="1073" extrusionOk="0">
                  <a:moveTo>
                    <a:pt x="948" y="0"/>
                  </a:moveTo>
                  <a:cubicBezTo>
                    <a:pt x="531" y="0"/>
                    <a:pt x="162" y="282"/>
                    <a:pt x="62" y="708"/>
                  </a:cubicBezTo>
                  <a:cubicBezTo>
                    <a:pt x="1" y="830"/>
                    <a:pt x="1" y="951"/>
                    <a:pt x="31" y="1073"/>
                  </a:cubicBezTo>
                  <a:cubicBezTo>
                    <a:pt x="852" y="1012"/>
                    <a:pt x="1673" y="890"/>
                    <a:pt x="2493" y="708"/>
                  </a:cubicBezTo>
                  <a:cubicBezTo>
                    <a:pt x="2372" y="526"/>
                    <a:pt x="2189" y="404"/>
                    <a:pt x="2007" y="343"/>
                  </a:cubicBezTo>
                  <a:cubicBezTo>
                    <a:pt x="1733" y="252"/>
                    <a:pt x="1490" y="130"/>
                    <a:pt x="1217" y="39"/>
                  </a:cubicBezTo>
                  <a:cubicBezTo>
                    <a:pt x="1126" y="13"/>
                    <a:pt x="1036" y="0"/>
                    <a:pt x="94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1749450" y="801075"/>
              <a:ext cx="113350" cy="36650"/>
            </a:xfrm>
            <a:custGeom>
              <a:avLst/>
              <a:gdLst/>
              <a:ahLst/>
              <a:cxnLst/>
              <a:rect l="l" t="t" r="r" b="b"/>
              <a:pathLst>
                <a:path w="4534" h="1466" extrusionOk="0">
                  <a:moveTo>
                    <a:pt x="1041" y="0"/>
                  </a:moveTo>
                  <a:cubicBezTo>
                    <a:pt x="289" y="0"/>
                    <a:pt x="1" y="371"/>
                    <a:pt x="460" y="1070"/>
                  </a:cubicBezTo>
                  <a:cubicBezTo>
                    <a:pt x="1767" y="1222"/>
                    <a:pt x="3074" y="1374"/>
                    <a:pt x="4381" y="1465"/>
                  </a:cubicBezTo>
                  <a:cubicBezTo>
                    <a:pt x="4533" y="888"/>
                    <a:pt x="4077" y="310"/>
                    <a:pt x="3469" y="310"/>
                  </a:cubicBezTo>
                  <a:cubicBezTo>
                    <a:pt x="3317" y="340"/>
                    <a:pt x="3165" y="356"/>
                    <a:pt x="3013" y="356"/>
                  </a:cubicBezTo>
                  <a:cubicBezTo>
                    <a:pt x="2861" y="356"/>
                    <a:pt x="2709" y="340"/>
                    <a:pt x="2557" y="310"/>
                  </a:cubicBezTo>
                  <a:cubicBezTo>
                    <a:pt x="1952" y="101"/>
                    <a:pt x="1433" y="0"/>
                    <a:pt x="10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701650" y="1347725"/>
              <a:ext cx="39525" cy="12800"/>
            </a:xfrm>
            <a:custGeom>
              <a:avLst/>
              <a:gdLst/>
              <a:ahLst/>
              <a:cxnLst/>
              <a:rect l="l" t="t" r="r" b="b"/>
              <a:pathLst>
                <a:path w="1581" h="512" extrusionOk="0">
                  <a:moveTo>
                    <a:pt x="871" y="0"/>
                  </a:moveTo>
                  <a:cubicBezTo>
                    <a:pt x="540" y="0"/>
                    <a:pt x="216" y="163"/>
                    <a:pt x="31" y="450"/>
                  </a:cubicBezTo>
                  <a:lnTo>
                    <a:pt x="0" y="511"/>
                  </a:lnTo>
                  <a:cubicBezTo>
                    <a:pt x="517" y="481"/>
                    <a:pt x="1064" y="420"/>
                    <a:pt x="1581" y="329"/>
                  </a:cubicBezTo>
                  <a:cubicBezTo>
                    <a:pt x="1490" y="238"/>
                    <a:pt x="1429" y="177"/>
                    <a:pt x="1338" y="116"/>
                  </a:cubicBezTo>
                  <a:cubicBezTo>
                    <a:pt x="1190" y="37"/>
                    <a:pt x="1030" y="0"/>
                    <a:pt x="87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264700" y="1149250"/>
              <a:ext cx="10675" cy="36500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4"/>
                    <a:pt x="426" y="426"/>
                    <a:pt x="62" y="61"/>
                  </a:cubicBezTo>
                  <a:cubicBezTo>
                    <a:pt x="31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264700" y="674325"/>
              <a:ext cx="10675" cy="36500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3"/>
                    <a:pt x="426" y="426"/>
                    <a:pt x="62" y="61"/>
                  </a:cubicBezTo>
                  <a:cubicBezTo>
                    <a:pt x="31" y="61"/>
                    <a:pt x="31" y="30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530675" y="1316350"/>
              <a:ext cx="57975" cy="45775"/>
            </a:xfrm>
            <a:custGeom>
              <a:avLst/>
              <a:gdLst/>
              <a:ahLst/>
              <a:cxnLst/>
              <a:rect l="l" t="t" r="r" b="b"/>
              <a:pathLst>
                <a:path w="2319" h="1831" extrusionOk="0">
                  <a:moveTo>
                    <a:pt x="1153" y="0"/>
                  </a:moveTo>
                  <a:cubicBezTo>
                    <a:pt x="777" y="0"/>
                    <a:pt x="406" y="203"/>
                    <a:pt x="274" y="672"/>
                  </a:cubicBezTo>
                  <a:cubicBezTo>
                    <a:pt x="183" y="1006"/>
                    <a:pt x="92" y="1341"/>
                    <a:pt x="0" y="1675"/>
                  </a:cubicBezTo>
                  <a:cubicBezTo>
                    <a:pt x="0" y="1675"/>
                    <a:pt x="1632" y="1830"/>
                    <a:pt x="1883" y="1830"/>
                  </a:cubicBezTo>
                  <a:cubicBezTo>
                    <a:pt x="1904" y="1830"/>
                    <a:pt x="1915" y="1829"/>
                    <a:pt x="1915" y="1827"/>
                  </a:cubicBezTo>
                  <a:cubicBezTo>
                    <a:pt x="1976" y="1614"/>
                    <a:pt x="2037" y="1401"/>
                    <a:pt x="2098" y="1189"/>
                  </a:cubicBezTo>
                  <a:cubicBezTo>
                    <a:pt x="2318" y="472"/>
                    <a:pt x="1728" y="0"/>
                    <a:pt x="11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800925" y="1270450"/>
              <a:ext cx="108925" cy="59675"/>
            </a:xfrm>
            <a:custGeom>
              <a:avLst/>
              <a:gdLst/>
              <a:ahLst/>
              <a:cxnLst/>
              <a:rect l="l" t="t" r="r" b="b"/>
              <a:pathLst>
                <a:path w="4357" h="2387" extrusionOk="0">
                  <a:moveTo>
                    <a:pt x="1328" y="0"/>
                  </a:moveTo>
                  <a:cubicBezTo>
                    <a:pt x="660" y="0"/>
                    <a:pt x="0" y="692"/>
                    <a:pt x="467" y="1414"/>
                  </a:cubicBezTo>
                  <a:cubicBezTo>
                    <a:pt x="802" y="1930"/>
                    <a:pt x="1379" y="2295"/>
                    <a:pt x="2017" y="2386"/>
                  </a:cubicBezTo>
                  <a:cubicBezTo>
                    <a:pt x="2808" y="2113"/>
                    <a:pt x="3598" y="1809"/>
                    <a:pt x="4327" y="1475"/>
                  </a:cubicBezTo>
                  <a:cubicBezTo>
                    <a:pt x="4357" y="975"/>
                    <a:pt x="3961" y="561"/>
                    <a:pt x="3468" y="561"/>
                  </a:cubicBezTo>
                  <a:cubicBezTo>
                    <a:pt x="3450" y="561"/>
                    <a:pt x="3433" y="562"/>
                    <a:pt x="3416" y="563"/>
                  </a:cubicBezTo>
                  <a:lnTo>
                    <a:pt x="2473" y="563"/>
                  </a:lnTo>
                  <a:cubicBezTo>
                    <a:pt x="2382" y="532"/>
                    <a:pt x="2291" y="532"/>
                    <a:pt x="2200" y="502"/>
                  </a:cubicBezTo>
                  <a:cubicBezTo>
                    <a:pt x="2114" y="480"/>
                    <a:pt x="2073" y="459"/>
                    <a:pt x="2079" y="459"/>
                  </a:cubicBezTo>
                  <a:cubicBezTo>
                    <a:pt x="2081" y="459"/>
                    <a:pt x="2091" y="463"/>
                    <a:pt x="2109" y="471"/>
                  </a:cubicBezTo>
                  <a:cubicBezTo>
                    <a:pt x="2177" y="471"/>
                    <a:pt x="2109" y="420"/>
                    <a:pt x="2096" y="420"/>
                  </a:cubicBezTo>
                  <a:cubicBezTo>
                    <a:pt x="2095" y="420"/>
                    <a:pt x="2095" y="420"/>
                    <a:pt x="2095" y="420"/>
                  </a:cubicBezTo>
                  <a:lnTo>
                    <a:pt x="2095" y="420"/>
                  </a:lnTo>
                  <a:cubicBezTo>
                    <a:pt x="1894" y="124"/>
                    <a:pt x="1610" y="0"/>
                    <a:pt x="132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264700" y="879475"/>
              <a:ext cx="9150" cy="35750"/>
            </a:xfrm>
            <a:custGeom>
              <a:avLst/>
              <a:gdLst/>
              <a:ahLst/>
              <a:cxnLst/>
              <a:rect l="l" t="t" r="r" b="b"/>
              <a:pathLst>
                <a:path w="366" h="1430" extrusionOk="0">
                  <a:moveTo>
                    <a:pt x="1" y="1"/>
                  </a:moveTo>
                  <a:lnTo>
                    <a:pt x="1" y="1429"/>
                  </a:lnTo>
                  <a:cubicBezTo>
                    <a:pt x="62" y="1338"/>
                    <a:pt x="92" y="1247"/>
                    <a:pt x="153" y="1156"/>
                  </a:cubicBezTo>
                  <a:cubicBezTo>
                    <a:pt x="366" y="761"/>
                    <a:pt x="305" y="305"/>
                    <a:pt x="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1153025" y="610475"/>
              <a:ext cx="72225" cy="105650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4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0" y="2068"/>
                    <a:pt x="244" y="3223"/>
                    <a:pt x="1186" y="3952"/>
                  </a:cubicBezTo>
                  <a:cubicBezTo>
                    <a:pt x="1368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565175" y="1182375"/>
              <a:ext cx="94675" cy="50650"/>
            </a:xfrm>
            <a:custGeom>
              <a:avLst/>
              <a:gdLst/>
              <a:ahLst/>
              <a:cxnLst/>
              <a:rect l="l" t="t" r="r" b="b"/>
              <a:pathLst>
                <a:path w="3787" h="2026" extrusionOk="0">
                  <a:moveTo>
                    <a:pt x="2173" y="0"/>
                  </a:moveTo>
                  <a:cubicBezTo>
                    <a:pt x="1698" y="0"/>
                    <a:pt x="1223" y="61"/>
                    <a:pt x="748" y="165"/>
                  </a:cubicBezTo>
                  <a:cubicBezTo>
                    <a:pt x="353" y="256"/>
                    <a:pt x="110" y="590"/>
                    <a:pt x="79" y="985"/>
                  </a:cubicBezTo>
                  <a:cubicBezTo>
                    <a:pt x="1" y="1562"/>
                    <a:pt x="442" y="2025"/>
                    <a:pt x="974" y="2025"/>
                  </a:cubicBezTo>
                  <a:cubicBezTo>
                    <a:pt x="1059" y="2025"/>
                    <a:pt x="1146" y="2014"/>
                    <a:pt x="1234" y="1988"/>
                  </a:cubicBezTo>
                  <a:cubicBezTo>
                    <a:pt x="1588" y="1929"/>
                    <a:pt x="1941" y="1896"/>
                    <a:pt x="2286" y="1896"/>
                  </a:cubicBezTo>
                  <a:cubicBezTo>
                    <a:pt x="2475" y="1896"/>
                    <a:pt x="2662" y="1906"/>
                    <a:pt x="2845" y="1928"/>
                  </a:cubicBezTo>
                  <a:cubicBezTo>
                    <a:pt x="2862" y="1929"/>
                    <a:pt x="2878" y="1929"/>
                    <a:pt x="2894" y="1929"/>
                  </a:cubicBezTo>
                  <a:cubicBezTo>
                    <a:pt x="3389" y="1929"/>
                    <a:pt x="3787" y="1486"/>
                    <a:pt x="3757" y="985"/>
                  </a:cubicBezTo>
                  <a:cubicBezTo>
                    <a:pt x="3787" y="485"/>
                    <a:pt x="3389" y="42"/>
                    <a:pt x="2894" y="42"/>
                  </a:cubicBezTo>
                  <a:cubicBezTo>
                    <a:pt x="2878" y="42"/>
                    <a:pt x="2862" y="42"/>
                    <a:pt x="2845" y="43"/>
                  </a:cubicBezTo>
                  <a:cubicBezTo>
                    <a:pt x="2621" y="14"/>
                    <a:pt x="2397" y="0"/>
                    <a:pt x="21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753325" y="482825"/>
              <a:ext cx="47125" cy="37825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1091475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7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1042075" y="1181925"/>
              <a:ext cx="52450" cy="41050"/>
            </a:xfrm>
            <a:custGeom>
              <a:avLst/>
              <a:gdLst/>
              <a:ahLst/>
              <a:cxnLst/>
              <a:rect l="l" t="t" r="r" b="b"/>
              <a:pathLst>
                <a:path w="2098" h="1642" extrusionOk="0">
                  <a:moveTo>
                    <a:pt x="2098" y="0"/>
                  </a:moveTo>
                  <a:cubicBezTo>
                    <a:pt x="1612" y="0"/>
                    <a:pt x="1125" y="31"/>
                    <a:pt x="669" y="152"/>
                  </a:cubicBezTo>
                  <a:cubicBezTo>
                    <a:pt x="274" y="243"/>
                    <a:pt x="31" y="608"/>
                    <a:pt x="1" y="973"/>
                  </a:cubicBezTo>
                  <a:cubicBezTo>
                    <a:pt x="1" y="1216"/>
                    <a:pt x="61" y="1459"/>
                    <a:pt x="183" y="1642"/>
                  </a:cubicBezTo>
                  <a:cubicBezTo>
                    <a:pt x="852" y="1125"/>
                    <a:pt x="1490" y="578"/>
                    <a:pt x="209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450875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757875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8" y="0"/>
                    <a:pt x="1946" y="61"/>
                    <a:pt x="1794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21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753325" y="911775"/>
              <a:ext cx="47125" cy="83800"/>
            </a:xfrm>
            <a:custGeom>
              <a:avLst/>
              <a:gdLst/>
              <a:ahLst/>
              <a:cxnLst/>
              <a:rect l="l" t="t" r="r" b="b"/>
              <a:pathLst>
                <a:path w="1885" h="3352" extrusionOk="0">
                  <a:moveTo>
                    <a:pt x="943" y="1"/>
                  </a:moveTo>
                  <a:cubicBezTo>
                    <a:pt x="471" y="1"/>
                    <a:pt x="0" y="320"/>
                    <a:pt x="0" y="958"/>
                  </a:cubicBezTo>
                  <a:lnTo>
                    <a:pt x="0" y="2417"/>
                  </a:lnTo>
                  <a:cubicBezTo>
                    <a:pt x="0" y="3040"/>
                    <a:pt x="471" y="3352"/>
                    <a:pt x="943" y="3352"/>
                  </a:cubicBezTo>
                  <a:cubicBezTo>
                    <a:pt x="1414" y="3352"/>
                    <a:pt x="1885" y="3040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906025" y="1168125"/>
              <a:ext cx="105675" cy="118000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70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7"/>
                    <a:pt x="594" y="4719"/>
                    <a:pt x="1166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1" y="3561"/>
                    <a:pt x="2373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4" y="339"/>
                    <a:pt x="3923" y="279"/>
                  </a:cubicBezTo>
                  <a:cubicBezTo>
                    <a:pt x="3892" y="248"/>
                    <a:pt x="3832" y="218"/>
                    <a:pt x="3801" y="188"/>
                  </a:cubicBezTo>
                  <a:cubicBezTo>
                    <a:pt x="3680" y="96"/>
                    <a:pt x="3558" y="66"/>
                    <a:pt x="3437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757875" y="1190275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1"/>
                  </a:moveTo>
                  <a:cubicBezTo>
                    <a:pt x="2128" y="1"/>
                    <a:pt x="1946" y="61"/>
                    <a:pt x="1794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12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5" y="852"/>
                    <a:pt x="1" y="1520"/>
                    <a:pt x="305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186" y="2554"/>
                  </a:cubicBezTo>
                  <a:cubicBezTo>
                    <a:pt x="1247" y="2554"/>
                    <a:pt x="1308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3" y="761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802725" y="1066950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1"/>
                  </a:moveTo>
                  <a:cubicBezTo>
                    <a:pt x="620" y="1"/>
                    <a:pt x="247" y="277"/>
                    <a:pt x="122" y="678"/>
                  </a:cubicBezTo>
                  <a:cubicBezTo>
                    <a:pt x="0" y="1195"/>
                    <a:pt x="304" y="1712"/>
                    <a:pt x="790" y="1864"/>
                  </a:cubicBezTo>
                  <a:cubicBezTo>
                    <a:pt x="1611" y="2198"/>
                    <a:pt x="2492" y="2411"/>
                    <a:pt x="3404" y="2472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1"/>
                    <a:pt x="103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1151500" y="872050"/>
              <a:ext cx="77900" cy="77225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791" y="906"/>
                    <a:pt x="548" y="1301"/>
                    <a:pt x="274" y="1666"/>
                  </a:cubicBezTo>
                  <a:cubicBezTo>
                    <a:pt x="1" y="2122"/>
                    <a:pt x="153" y="2699"/>
                    <a:pt x="609" y="2973"/>
                  </a:cubicBezTo>
                  <a:cubicBezTo>
                    <a:pt x="756" y="3051"/>
                    <a:pt x="917" y="3089"/>
                    <a:pt x="1075" y="3089"/>
                  </a:cubicBezTo>
                  <a:cubicBezTo>
                    <a:pt x="1407" y="3089"/>
                    <a:pt x="1731" y="2926"/>
                    <a:pt x="1916" y="2638"/>
                  </a:cubicBezTo>
                  <a:cubicBezTo>
                    <a:pt x="2189" y="2243"/>
                    <a:pt x="2432" y="1848"/>
                    <a:pt x="2675" y="1453"/>
                  </a:cubicBezTo>
                  <a:cubicBezTo>
                    <a:pt x="3116" y="698"/>
                    <a:pt x="2471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2777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8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26225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52" y="2223"/>
                    <a:pt x="4652" y="308"/>
                    <a:pt x="3406" y="308"/>
                  </a:cubicBezTo>
                  <a:cubicBezTo>
                    <a:pt x="3204" y="308"/>
                    <a:pt x="2987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6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754800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1254050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431100" y="693200"/>
              <a:ext cx="105675" cy="1176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69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5" y="4506"/>
                    <a:pt x="2038" y="4048"/>
                  </a:cubicBezTo>
                  <a:cubicBezTo>
                    <a:pt x="2099" y="3804"/>
                    <a:pt x="2220" y="3561"/>
                    <a:pt x="2372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3" y="339"/>
                    <a:pt x="3923" y="278"/>
                  </a:cubicBezTo>
                  <a:cubicBezTo>
                    <a:pt x="3892" y="248"/>
                    <a:pt x="3831" y="218"/>
                    <a:pt x="3801" y="187"/>
                  </a:cubicBezTo>
                  <a:cubicBezTo>
                    <a:pt x="3679" y="96"/>
                    <a:pt x="3558" y="66"/>
                    <a:pt x="3436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374875" y="913750"/>
              <a:ext cx="97825" cy="60250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0" y="969"/>
                    <a:pt x="700" y="1669"/>
                  </a:cubicBezTo>
                  <a:cubicBezTo>
                    <a:pt x="1156" y="2034"/>
                    <a:pt x="1703" y="2277"/>
                    <a:pt x="2281" y="2368"/>
                  </a:cubicBezTo>
                  <a:cubicBezTo>
                    <a:pt x="2385" y="2396"/>
                    <a:pt x="2483" y="2409"/>
                    <a:pt x="2576" y="2409"/>
                  </a:cubicBezTo>
                  <a:cubicBezTo>
                    <a:pt x="3596" y="2409"/>
                    <a:pt x="3912" y="851"/>
                    <a:pt x="2798" y="545"/>
                  </a:cubicBezTo>
                  <a:cubicBezTo>
                    <a:pt x="2615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6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88450" y="905125"/>
              <a:ext cx="76200" cy="64450"/>
            </a:xfrm>
            <a:custGeom>
              <a:avLst/>
              <a:gdLst/>
              <a:ahLst/>
              <a:cxnLst/>
              <a:rect l="l" t="t" r="r" b="b"/>
              <a:pathLst>
                <a:path w="3048" h="2578" extrusionOk="0">
                  <a:moveTo>
                    <a:pt x="1331" y="0"/>
                  </a:moveTo>
                  <a:cubicBezTo>
                    <a:pt x="398" y="0"/>
                    <a:pt x="0" y="1357"/>
                    <a:pt x="972" y="1802"/>
                  </a:cubicBezTo>
                  <a:lnTo>
                    <a:pt x="1002" y="1832"/>
                  </a:lnTo>
                  <a:cubicBezTo>
                    <a:pt x="1002" y="1832"/>
                    <a:pt x="1002" y="1893"/>
                    <a:pt x="1033" y="1893"/>
                  </a:cubicBezTo>
                  <a:cubicBezTo>
                    <a:pt x="1165" y="2372"/>
                    <a:pt x="1528" y="2578"/>
                    <a:pt x="1898" y="2578"/>
                  </a:cubicBezTo>
                  <a:cubicBezTo>
                    <a:pt x="2465" y="2578"/>
                    <a:pt x="3047" y="2094"/>
                    <a:pt x="2826" y="1376"/>
                  </a:cubicBezTo>
                  <a:lnTo>
                    <a:pt x="2857" y="1376"/>
                  </a:lnTo>
                  <a:cubicBezTo>
                    <a:pt x="2674" y="768"/>
                    <a:pt x="2188" y="251"/>
                    <a:pt x="1610" y="39"/>
                  </a:cubicBezTo>
                  <a:cubicBezTo>
                    <a:pt x="1513" y="12"/>
                    <a:pt x="1420" y="0"/>
                    <a:pt x="133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1077800" y="905100"/>
              <a:ext cx="68150" cy="64475"/>
            </a:xfrm>
            <a:custGeom>
              <a:avLst/>
              <a:gdLst/>
              <a:ahLst/>
              <a:cxnLst/>
              <a:rect l="l" t="t" r="r" b="b"/>
              <a:pathLst>
                <a:path w="2726" h="2579" extrusionOk="0">
                  <a:moveTo>
                    <a:pt x="1008" y="0"/>
                  </a:moveTo>
                  <a:cubicBezTo>
                    <a:pt x="592" y="0"/>
                    <a:pt x="222" y="282"/>
                    <a:pt x="122" y="708"/>
                  </a:cubicBezTo>
                  <a:cubicBezTo>
                    <a:pt x="0" y="1134"/>
                    <a:pt x="213" y="1620"/>
                    <a:pt x="639" y="1803"/>
                  </a:cubicBezTo>
                  <a:cubicBezTo>
                    <a:pt x="639" y="1803"/>
                    <a:pt x="669" y="1833"/>
                    <a:pt x="669" y="1833"/>
                  </a:cubicBezTo>
                  <a:lnTo>
                    <a:pt x="699" y="1894"/>
                  </a:lnTo>
                  <a:cubicBezTo>
                    <a:pt x="843" y="2373"/>
                    <a:pt x="1209" y="2579"/>
                    <a:pt x="1580" y="2579"/>
                  </a:cubicBezTo>
                  <a:cubicBezTo>
                    <a:pt x="2148" y="2579"/>
                    <a:pt x="2726" y="2095"/>
                    <a:pt x="2523" y="1377"/>
                  </a:cubicBezTo>
                  <a:cubicBezTo>
                    <a:pt x="2341" y="769"/>
                    <a:pt x="1885" y="252"/>
                    <a:pt x="1277" y="40"/>
                  </a:cubicBezTo>
                  <a:cubicBezTo>
                    <a:pt x="1187" y="13"/>
                    <a:pt x="1096" y="0"/>
                    <a:pt x="100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676575" y="872050"/>
              <a:ext cx="77900" cy="77225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821" y="906"/>
                    <a:pt x="578" y="1301"/>
                    <a:pt x="274" y="1666"/>
                  </a:cubicBezTo>
                  <a:cubicBezTo>
                    <a:pt x="0" y="2122"/>
                    <a:pt x="152" y="2699"/>
                    <a:pt x="608" y="2973"/>
                  </a:cubicBezTo>
                  <a:cubicBezTo>
                    <a:pt x="756" y="3051"/>
                    <a:pt x="916" y="3089"/>
                    <a:pt x="1075" y="3089"/>
                  </a:cubicBezTo>
                  <a:cubicBezTo>
                    <a:pt x="1406" y="3089"/>
                    <a:pt x="1730" y="2926"/>
                    <a:pt x="1915" y="2638"/>
                  </a:cubicBezTo>
                  <a:cubicBezTo>
                    <a:pt x="2189" y="2243"/>
                    <a:pt x="2462" y="1878"/>
                    <a:pt x="2675" y="1453"/>
                  </a:cubicBezTo>
                  <a:cubicBezTo>
                    <a:pt x="3116" y="698"/>
                    <a:pt x="2470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611975" y="810125"/>
              <a:ext cx="80325" cy="55200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0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565175" y="707425"/>
              <a:ext cx="94675" cy="50675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9540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3"/>
          <p:cNvGrpSpPr/>
          <p:nvPr/>
        </p:nvGrpSpPr>
        <p:grpSpPr>
          <a:xfrm>
            <a:off x="7271875" y="2815839"/>
            <a:ext cx="1983717" cy="2359398"/>
            <a:chOff x="7090560" y="2571750"/>
            <a:chExt cx="2162090" cy="2571831"/>
          </a:xfrm>
        </p:grpSpPr>
        <p:sp>
          <p:nvSpPr>
            <p:cNvPr id="371" name="Google Shape;371;p3"/>
            <p:cNvSpPr/>
            <p:nvPr/>
          </p:nvSpPr>
          <p:spPr>
            <a:xfrm flipH="1">
              <a:off x="7090560" y="2571750"/>
              <a:ext cx="2162090" cy="2571831"/>
            </a:xfrm>
            <a:custGeom>
              <a:avLst/>
              <a:gdLst/>
              <a:ahLst/>
              <a:cxnLst/>
              <a:rect l="l" t="t" r="r" b="b"/>
              <a:pathLst>
                <a:path w="103772" h="123438" extrusionOk="0">
                  <a:moveTo>
                    <a:pt x="0" y="1"/>
                  </a:moveTo>
                  <a:lnTo>
                    <a:pt x="0" y="123437"/>
                  </a:lnTo>
                  <a:lnTo>
                    <a:pt x="103771" y="1234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 flipH="1">
              <a:off x="7189360" y="2571750"/>
              <a:ext cx="2063290" cy="2571831"/>
            </a:xfrm>
            <a:custGeom>
              <a:avLst/>
              <a:gdLst/>
              <a:ahLst/>
              <a:cxnLst/>
              <a:rect l="l" t="t" r="r" b="b"/>
              <a:pathLst>
                <a:path w="99030" h="123438" extrusionOk="0">
                  <a:moveTo>
                    <a:pt x="8876" y="13101"/>
                  </a:moveTo>
                  <a:lnTo>
                    <a:pt x="8876" y="21186"/>
                  </a:lnTo>
                  <a:lnTo>
                    <a:pt x="851" y="21186"/>
                  </a:lnTo>
                  <a:lnTo>
                    <a:pt x="851" y="13101"/>
                  </a:lnTo>
                  <a:close/>
                  <a:moveTo>
                    <a:pt x="8876" y="22706"/>
                  </a:moveTo>
                  <a:lnTo>
                    <a:pt x="8876" y="30700"/>
                  </a:lnTo>
                  <a:lnTo>
                    <a:pt x="851" y="30700"/>
                  </a:lnTo>
                  <a:lnTo>
                    <a:pt x="851" y="22706"/>
                  </a:lnTo>
                  <a:close/>
                  <a:moveTo>
                    <a:pt x="18420" y="22706"/>
                  </a:moveTo>
                  <a:lnTo>
                    <a:pt x="18420" y="30700"/>
                  </a:lnTo>
                  <a:lnTo>
                    <a:pt x="10395" y="30700"/>
                  </a:lnTo>
                  <a:lnTo>
                    <a:pt x="10395" y="22706"/>
                  </a:lnTo>
                  <a:close/>
                  <a:moveTo>
                    <a:pt x="8876" y="32129"/>
                  </a:moveTo>
                  <a:lnTo>
                    <a:pt x="8876" y="40214"/>
                  </a:lnTo>
                  <a:lnTo>
                    <a:pt x="851" y="40214"/>
                  </a:lnTo>
                  <a:lnTo>
                    <a:pt x="851" y="32129"/>
                  </a:lnTo>
                  <a:close/>
                  <a:moveTo>
                    <a:pt x="18420" y="32129"/>
                  </a:moveTo>
                  <a:lnTo>
                    <a:pt x="18420" y="40214"/>
                  </a:lnTo>
                  <a:lnTo>
                    <a:pt x="10395" y="40214"/>
                  </a:lnTo>
                  <a:lnTo>
                    <a:pt x="10395" y="32129"/>
                  </a:lnTo>
                  <a:close/>
                  <a:moveTo>
                    <a:pt x="8876" y="41673"/>
                  </a:moveTo>
                  <a:lnTo>
                    <a:pt x="8876" y="49728"/>
                  </a:lnTo>
                  <a:lnTo>
                    <a:pt x="851" y="49728"/>
                  </a:lnTo>
                  <a:lnTo>
                    <a:pt x="851" y="41673"/>
                  </a:lnTo>
                  <a:close/>
                  <a:moveTo>
                    <a:pt x="18420" y="41673"/>
                  </a:moveTo>
                  <a:lnTo>
                    <a:pt x="18420" y="49728"/>
                  </a:lnTo>
                  <a:lnTo>
                    <a:pt x="10395" y="49728"/>
                  </a:lnTo>
                  <a:lnTo>
                    <a:pt x="10395" y="41673"/>
                  </a:lnTo>
                  <a:close/>
                  <a:moveTo>
                    <a:pt x="27934" y="41673"/>
                  </a:moveTo>
                  <a:lnTo>
                    <a:pt x="27934" y="49728"/>
                  </a:lnTo>
                  <a:lnTo>
                    <a:pt x="19940" y="49728"/>
                  </a:lnTo>
                  <a:lnTo>
                    <a:pt x="19940" y="41673"/>
                  </a:lnTo>
                  <a:close/>
                  <a:moveTo>
                    <a:pt x="8876" y="51187"/>
                  </a:moveTo>
                  <a:lnTo>
                    <a:pt x="8876" y="59242"/>
                  </a:lnTo>
                  <a:lnTo>
                    <a:pt x="851" y="59242"/>
                  </a:lnTo>
                  <a:lnTo>
                    <a:pt x="851" y="51187"/>
                  </a:lnTo>
                  <a:close/>
                  <a:moveTo>
                    <a:pt x="18420" y="51187"/>
                  </a:moveTo>
                  <a:lnTo>
                    <a:pt x="18420" y="59242"/>
                  </a:lnTo>
                  <a:lnTo>
                    <a:pt x="10395" y="59242"/>
                  </a:lnTo>
                  <a:lnTo>
                    <a:pt x="10395" y="51187"/>
                  </a:lnTo>
                  <a:close/>
                  <a:moveTo>
                    <a:pt x="27934" y="51187"/>
                  </a:moveTo>
                  <a:lnTo>
                    <a:pt x="27934" y="59242"/>
                  </a:lnTo>
                  <a:lnTo>
                    <a:pt x="19940" y="59242"/>
                  </a:lnTo>
                  <a:lnTo>
                    <a:pt x="19940" y="51187"/>
                  </a:lnTo>
                  <a:close/>
                  <a:moveTo>
                    <a:pt x="37478" y="51187"/>
                  </a:moveTo>
                  <a:lnTo>
                    <a:pt x="37478" y="59242"/>
                  </a:lnTo>
                  <a:lnTo>
                    <a:pt x="29454" y="59242"/>
                  </a:lnTo>
                  <a:lnTo>
                    <a:pt x="29454" y="51187"/>
                  </a:lnTo>
                  <a:close/>
                  <a:moveTo>
                    <a:pt x="8876" y="60761"/>
                  </a:moveTo>
                  <a:lnTo>
                    <a:pt x="8876" y="68755"/>
                  </a:lnTo>
                  <a:lnTo>
                    <a:pt x="851" y="68755"/>
                  </a:lnTo>
                  <a:lnTo>
                    <a:pt x="851" y="60761"/>
                  </a:lnTo>
                  <a:close/>
                  <a:moveTo>
                    <a:pt x="18420" y="60761"/>
                  </a:moveTo>
                  <a:lnTo>
                    <a:pt x="18420" y="68755"/>
                  </a:lnTo>
                  <a:lnTo>
                    <a:pt x="10395" y="68755"/>
                  </a:lnTo>
                  <a:lnTo>
                    <a:pt x="10395" y="60761"/>
                  </a:lnTo>
                  <a:close/>
                  <a:moveTo>
                    <a:pt x="27934" y="60761"/>
                  </a:moveTo>
                  <a:lnTo>
                    <a:pt x="27934" y="68755"/>
                  </a:lnTo>
                  <a:lnTo>
                    <a:pt x="19940" y="68755"/>
                  </a:lnTo>
                  <a:lnTo>
                    <a:pt x="19940" y="60761"/>
                  </a:lnTo>
                  <a:close/>
                  <a:moveTo>
                    <a:pt x="37478" y="60761"/>
                  </a:moveTo>
                  <a:lnTo>
                    <a:pt x="37478" y="68755"/>
                  </a:lnTo>
                  <a:lnTo>
                    <a:pt x="29454" y="68755"/>
                  </a:lnTo>
                  <a:lnTo>
                    <a:pt x="29454" y="60761"/>
                  </a:lnTo>
                  <a:close/>
                  <a:moveTo>
                    <a:pt x="46992" y="60822"/>
                  </a:moveTo>
                  <a:lnTo>
                    <a:pt x="46992" y="68816"/>
                  </a:lnTo>
                  <a:lnTo>
                    <a:pt x="38998" y="68816"/>
                  </a:lnTo>
                  <a:lnTo>
                    <a:pt x="38998" y="60822"/>
                  </a:lnTo>
                  <a:close/>
                  <a:moveTo>
                    <a:pt x="8876" y="70275"/>
                  </a:moveTo>
                  <a:lnTo>
                    <a:pt x="8876" y="78239"/>
                  </a:lnTo>
                  <a:lnTo>
                    <a:pt x="851" y="78239"/>
                  </a:lnTo>
                  <a:lnTo>
                    <a:pt x="851" y="70275"/>
                  </a:lnTo>
                  <a:close/>
                  <a:moveTo>
                    <a:pt x="18420" y="70275"/>
                  </a:moveTo>
                  <a:lnTo>
                    <a:pt x="18420" y="78239"/>
                  </a:lnTo>
                  <a:lnTo>
                    <a:pt x="10395" y="78239"/>
                  </a:lnTo>
                  <a:lnTo>
                    <a:pt x="10395" y="70275"/>
                  </a:lnTo>
                  <a:close/>
                  <a:moveTo>
                    <a:pt x="27934" y="70275"/>
                  </a:moveTo>
                  <a:lnTo>
                    <a:pt x="27934" y="78239"/>
                  </a:lnTo>
                  <a:lnTo>
                    <a:pt x="19940" y="78239"/>
                  </a:lnTo>
                  <a:lnTo>
                    <a:pt x="19940" y="70275"/>
                  </a:lnTo>
                  <a:close/>
                  <a:moveTo>
                    <a:pt x="37478" y="70275"/>
                  </a:moveTo>
                  <a:lnTo>
                    <a:pt x="37478" y="78239"/>
                  </a:lnTo>
                  <a:lnTo>
                    <a:pt x="29454" y="78239"/>
                  </a:lnTo>
                  <a:lnTo>
                    <a:pt x="29454" y="70275"/>
                  </a:lnTo>
                  <a:close/>
                  <a:moveTo>
                    <a:pt x="46992" y="70336"/>
                  </a:moveTo>
                  <a:lnTo>
                    <a:pt x="46992" y="78300"/>
                  </a:lnTo>
                  <a:lnTo>
                    <a:pt x="38998" y="78300"/>
                  </a:lnTo>
                  <a:lnTo>
                    <a:pt x="38998" y="70336"/>
                  </a:lnTo>
                  <a:close/>
                  <a:moveTo>
                    <a:pt x="56536" y="70397"/>
                  </a:moveTo>
                  <a:lnTo>
                    <a:pt x="56536" y="78360"/>
                  </a:lnTo>
                  <a:lnTo>
                    <a:pt x="48512" y="78360"/>
                  </a:lnTo>
                  <a:lnTo>
                    <a:pt x="48512" y="70397"/>
                  </a:lnTo>
                  <a:close/>
                  <a:moveTo>
                    <a:pt x="8876" y="79728"/>
                  </a:moveTo>
                  <a:lnTo>
                    <a:pt x="8876" y="87753"/>
                  </a:lnTo>
                  <a:lnTo>
                    <a:pt x="851" y="87753"/>
                  </a:lnTo>
                  <a:lnTo>
                    <a:pt x="851" y="79728"/>
                  </a:lnTo>
                  <a:close/>
                  <a:moveTo>
                    <a:pt x="18420" y="79728"/>
                  </a:moveTo>
                  <a:lnTo>
                    <a:pt x="18420" y="87753"/>
                  </a:lnTo>
                  <a:lnTo>
                    <a:pt x="10395" y="87753"/>
                  </a:lnTo>
                  <a:lnTo>
                    <a:pt x="10395" y="79728"/>
                  </a:lnTo>
                  <a:close/>
                  <a:moveTo>
                    <a:pt x="27934" y="79728"/>
                  </a:moveTo>
                  <a:lnTo>
                    <a:pt x="27934" y="87753"/>
                  </a:lnTo>
                  <a:lnTo>
                    <a:pt x="19940" y="87753"/>
                  </a:lnTo>
                  <a:lnTo>
                    <a:pt x="19940" y="79728"/>
                  </a:lnTo>
                  <a:close/>
                  <a:moveTo>
                    <a:pt x="37478" y="79728"/>
                  </a:moveTo>
                  <a:lnTo>
                    <a:pt x="37478" y="87753"/>
                  </a:lnTo>
                  <a:lnTo>
                    <a:pt x="29454" y="87753"/>
                  </a:lnTo>
                  <a:lnTo>
                    <a:pt x="29454" y="79728"/>
                  </a:lnTo>
                  <a:close/>
                  <a:moveTo>
                    <a:pt x="66050" y="79728"/>
                  </a:moveTo>
                  <a:lnTo>
                    <a:pt x="66050" y="87753"/>
                  </a:lnTo>
                  <a:lnTo>
                    <a:pt x="58056" y="87753"/>
                  </a:lnTo>
                  <a:lnTo>
                    <a:pt x="58056" y="79728"/>
                  </a:lnTo>
                  <a:close/>
                  <a:moveTo>
                    <a:pt x="46992" y="79728"/>
                  </a:moveTo>
                  <a:lnTo>
                    <a:pt x="46992" y="87844"/>
                  </a:lnTo>
                  <a:lnTo>
                    <a:pt x="38998" y="87844"/>
                  </a:lnTo>
                  <a:lnTo>
                    <a:pt x="38998" y="79728"/>
                  </a:lnTo>
                  <a:close/>
                  <a:moveTo>
                    <a:pt x="56536" y="79728"/>
                  </a:moveTo>
                  <a:lnTo>
                    <a:pt x="56536" y="87874"/>
                  </a:lnTo>
                  <a:lnTo>
                    <a:pt x="48512" y="87874"/>
                  </a:lnTo>
                  <a:lnTo>
                    <a:pt x="48512" y="79728"/>
                  </a:lnTo>
                  <a:close/>
                  <a:moveTo>
                    <a:pt x="8876" y="89272"/>
                  </a:moveTo>
                  <a:lnTo>
                    <a:pt x="8876" y="97267"/>
                  </a:lnTo>
                  <a:lnTo>
                    <a:pt x="851" y="97267"/>
                  </a:lnTo>
                  <a:lnTo>
                    <a:pt x="851" y="89272"/>
                  </a:lnTo>
                  <a:close/>
                  <a:moveTo>
                    <a:pt x="18420" y="89272"/>
                  </a:moveTo>
                  <a:lnTo>
                    <a:pt x="18420" y="97267"/>
                  </a:lnTo>
                  <a:lnTo>
                    <a:pt x="10395" y="97267"/>
                  </a:lnTo>
                  <a:lnTo>
                    <a:pt x="10395" y="89272"/>
                  </a:lnTo>
                  <a:close/>
                  <a:moveTo>
                    <a:pt x="27934" y="89272"/>
                  </a:moveTo>
                  <a:lnTo>
                    <a:pt x="27934" y="97267"/>
                  </a:lnTo>
                  <a:lnTo>
                    <a:pt x="19940" y="97267"/>
                  </a:lnTo>
                  <a:lnTo>
                    <a:pt x="19940" y="89272"/>
                  </a:lnTo>
                  <a:close/>
                  <a:moveTo>
                    <a:pt x="37478" y="89272"/>
                  </a:moveTo>
                  <a:lnTo>
                    <a:pt x="37478" y="97267"/>
                  </a:lnTo>
                  <a:lnTo>
                    <a:pt x="29454" y="97267"/>
                  </a:lnTo>
                  <a:lnTo>
                    <a:pt x="29454" y="89272"/>
                  </a:lnTo>
                  <a:close/>
                  <a:moveTo>
                    <a:pt x="66050" y="89272"/>
                  </a:moveTo>
                  <a:lnTo>
                    <a:pt x="66050" y="97267"/>
                  </a:lnTo>
                  <a:lnTo>
                    <a:pt x="58056" y="97267"/>
                  </a:lnTo>
                  <a:lnTo>
                    <a:pt x="58056" y="89272"/>
                  </a:lnTo>
                  <a:close/>
                  <a:moveTo>
                    <a:pt x="46992" y="89364"/>
                  </a:moveTo>
                  <a:lnTo>
                    <a:pt x="46992" y="97327"/>
                  </a:lnTo>
                  <a:lnTo>
                    <a:pt x="38998" y="97327"/>
                  </a:lnTo>
                  <a:lnTo>
                    <a:pt x="38998" y="89364"/>
                  </a:lnTo>
                  <a:close/>
                  <a:moveTo>
                    <a:pt x="56536" y="89394"/>
                  </a:moveTo>
                  <a:lnTo>
                    <a:pt x="56536" y="97388"/>
                  </a:lnTo>
                  <a:lnTo>
                    <a:pt x="48512" y="97388"/>
                  </a:lnTo>
                  <a:lnTo>
                    <a:pt x="48512" y="89394"/>
                  </a:lnTo>
                  <a:close/>
                  <a:moveTo>
                    <a:pt x="8876" y="98756"/>
                  </a:moveTo>
                  <a:lnTo>
                    <a:pt x="8876" y="106780"/>
                  </a:lnTo>
                  <a:lnTo>
                    <a:pt x="851" y="106780"/>
                  </a:lnTo>
                  <a:lnTo>
                    <a:pt x="851" y="98756"/>
                  </a:lnTo>
                  <a:close/>
                  <a:moveTo>
                    <a:pt x="18420" y="98756"/>
                  </a:moveTo>
                  <a:lnTo>
                    <a:pt x="18420" y="106780"/>
                  </a:lnTo>
                  <a:lnTo>
                    <a:pt x="10395" y="106780"/>
                  </a:lnTo>
                  <a:lnTo>
                    <a:pt x="10395" y="98756"/>
                  </a:lnTo>
                  <a:close/>
                  <a:moveTo>
                    <a:pt x="27934" y="98756"/>
                  </a:moveTo>
                  <a:lnTo>
                    <a:pt x="27934" y="106780"/>
                  </a:lnTo>
                  <a:lnTo>
                    <a:pt x="19940" y="106780"/>
                  </a:lnTo>
                  <a:lnTo>
                    <a:pt x="19940" y="98756"/>
                  </a:lnTo>
                  <a:close/>
                  <a:moveTo>
                    <a:pt x="37478" y="98756"/>
                  </a:moveTo>
                  <a:lnTo>
                    <a:pt x="37478" y="106780"/>
                  </a:lnTo>
                  <a:lnTo>
                    <a:pt x="29454" y="106780"/>
                  </a:lnTo>
                  <a:lnTo>
                    <a:pt x="29454" y="98756"/>
                  </a:lnTo>
                  <a:close/>
                  <a:moveTo>
                    <a:pt x="66050" y="98756"/>
                  </a:moveTo>
                  <a:lnTo>
                    <a:pt x="66050" y="106780"/>
                  </a:lnTo>
                  <a:lnTo>
                    <a:pt x="58056" y="106780"/>
                  </a:lnTo>
                  <a:lnTo>
                    <a:pt x="58056" y="98756"/>
                  </a:lnTo>
                  <a:close/>
                  <a:moveTo>
                    <a:pt x="75594" y="98756"/>
                  </a:moveTo>
                  <a:lnTo>
                    <a:pt x="75594" y="106780"/>
                  </a:lnTo>
                  <a:lnTo>
                    <a:pt x="67570" y="106780"/>
                  </a:lnTo>
                  <a:lnTo>
                    <a:pt x="67570" y="98756"/>
                  </a:lnTo>
                  <a:close/>
                  <a:moveTo>
                    <a:pt x="46992" y="98756"/>
                  </a:moveTo>
                  <a:lnTo>
                    <a:pt x="46992" y="106841"/>
                  </a:lnTo>
                  <a:lnTo>
                    <a:pt x="38998" y="106841"/>
                  </a:lnTo>
                  <a:lnTo>
                    <a:pt x="38998" y="98756"/>
                  </a:lnTo>
                  <a:close/>
                  <a:moveTo>
                    <a:pt x="56536" y="98756"/>
                  </a:moveTo>
                  <a:lnTo>
                    <a:pt x="56536" y="106902"/>
                  </a:lnTo>
                  <a:lnTo>
                    <a:pt x="48512" y="106902"/>
                  </a:lnTo>
                  <a:lnTo>
                    <a:pt x="48512" y="98756"/>
                  </a:lnTo>
                  <a:close/>
                  <a:moveTo>
                    <a:pt x="8876" y="108300"/>
                  </a:moveTo>
                  <a:lnTo>
                    <a:pt x="8876" y="116264"/>
                  </a:lnTo>
                  <a:lnTo>
                    <a:pt x="851" y="116264"/>
                  </a:lnTo>
                  <a:lnTo>
                    <a:pt x="851" y="108300"/>
                  </a:lnTo>
                  <a:close/>
                  <a:moveTo>
                    <a:pt x="18420" y="108300"/>
                  </a:moveTo>
                  <a:lnTo>
                    <a:pt x="18420" y="116264"/>
                  </a:lnTo>
                  <a:lnTo>
                    <a:pt x="10395" y="116264"/>
                  </a:lnTo>
                  <a:lnTo>
                    <a:pt x="10395" y="108300"/>
                  </a:lnTo>
                  <a:close/>
                  <a:moveTo>
                    <a:pt x="27934" y="108300"/>
                  </a:moveTo>
                  <a:lnTo>
                    <a:pt x="27934" y="116264"/>
                  </a:lnTo>
                  <a:lnTo>
                    <a:pt x="19940" y="116264"/>
                  </a:lnTo>
                  <a:lnTo>
                    <a:pt x="19940" y="108300"/>
                  </a:lnTo>
                  <a:close/>
                  <a:moveTo>
                    <a:pt x="37478" y="108300"/>
                  </a:moveTo>
                  <a:lnTo>
                    <a:pt x="37478" y="116264"/>
                  </a:lnTo>
                  <a:lnTo>
                    <a:pt x="29454" y="116264"/>
                  </a:lnTo>
                  <a:lnTo>
                    <a:pt x="29454" y="108300"/>
                  </a:lnTo>
                  <a:close/>
                  <a:moveTo>
                    <a:pt x="66050" y="108300"/>
                  </a:moveTo>
                  <a:lnTo>
                    <a:pt x="66050" y="116264"/>
                  </a:lnTo>
                  <a:lnTo>
                    <a:pt x="58056" y="116264"/>
                  </a:lnTo>
                  <a:lnTo>
                    <a:pt x="58056" y="108300"/>
                  </a:lnTo>
                  <a:close/>
                  <a:moveTo>
                    <a:pt x="75594" y="108300"/>
                  </a:moveTo>
                  <a:lnTo>
                    <a:pt x="75594" y="116264"/>
                  </a:lnTo>
                  <a:lnTo>
                    <a:pt x="67570" y="116264"/>
                  </a:lnTo>
                  <a:lnTo>
                    <a:pt x="67570" y="108300"/>
                  </a:lnTo>
                  <a:close/>
                  <a:moveTo>
                    <a:pt x="85139" y="108300"/>
                  </a:moveTo>
                  <a:lnTo>
                    <a:pt x="85139" y="116264"/>
                  </a:lnTo>
                  <a:lnTo>
                    <a:pt x="77114" y="116264"/>
                  </a:lnTo>
                  <a:lnTo>
                    <a:pt x="77114" y="108300"/>
                  </a:lnTo>
                  <a:close/>
                  <a:moveTo>
                    <a:pt x="46992" y="108361"/>
                  </a:moveTo>
                  <a:lnTo>
                    <a:pt x="46992" y="116355"/>
                  </a:lnTo>
                  <a:lnTo>
                    <a:pt x="38998" y="116355"/>
                  </a:lnTo>
                  <a:lnTo>
                    <a:pt x="38998" y="108361"/>
                  </a:lnTo>
                  <a:close/>
                  <a:moveTo>
                    <a:pt x="56536" y="108422"/>
                  </a:moveTo>
                  <a:lnTo>
                    <a:pt x="56536" y="116385"/>
                  </a:lnTo>
                  <a:lnTo>
                    <a:pt x="48512" y="116385"/>
                  </a:lnTo>
                  <a:lnTo>
                    <a:pt x="48512" y="108422"/>
                  </a:lnTo>
                  <a:close/>
                  <a:moveTo>
                    <a:pt x="0" y="1"/>
                  </a:moveTo>
                  <a:lnTo>
                    <a:pt x="0" y="123437"/>
                  </a:lnTo>
                  <a:lnTo>
                    <a:pt x="851" y="123437"/>
                  </a:lnTo>
                  <a:lnTo>
                    <a:pt x="851" y="117784"/>
                  </a:lnTo>
                  <a:lnTo>
                    <a:pt x="8876" y="117784"/>
                  </a:lnTo>
                  <a:lnTo>
                    <a:pt x="8876" y="123437"/>
                  </a:lnTo>
                  <a:lnTo>
                    <a:pt x="10395" y="123437"/>
                  </a:lnTo>
                  <a:lnTo>
                    <a:pt x="10395" y="117784"/>
                  </a:lnTo>
                  <a:lnTo>
                    <a:pt x="18420" y="117784"/>
                  </a:lnTo>
                  <a:lnTo>
                    <a:pt x="18420" y="123437"/>
                  </a:lnTo>
                  <a:lnTo>
                    <a:pt x="19940" y="123437"/>
                  </a:lnTo>
                  <a:lnTo>
                    <a:pt x="19940" y="117784"/>
                  </a:lnTo>
                  <a:lnTo>
                    <a:pt x="27934" y="117784"/>
                  </a:lnTo>
                  <a:lnTo>
                    <a:pt x="27934" y="123437"/>
                  </a:lnTo>
                  <a:lnTo>
                    <a:pt x="29454" y="123437"/>
                  </a:lnTo>
                  <a:lnTo>
                    <a:pt x="29454" y="117784"/>
                  </a:lnTo>
                  <a:lnTo>
                    <a:pt x="37478" y="117784"/>
                  </a:lnTo>
                  <a:lnTo>
                    <a:pt x="37478" y="123437"/>
                  </a:lnTo>
                  <a:lnTo>
                    <a:pt x="38998" y="123437"/>
                  </a:lnTo>
                  <a:lnTo>
                    <a:pt x="38998" y="117784"/>
                  </a:lnTo>
                  <a:lnTo>
                    <a:pt x="46992" y="117784"/>
                  </a:lnTo>
                  <a:lnTo>
                    <a:pt x="46992" y="123437"/>
                  </a:lnTo>
                  <a:lnTo>
                    <a:pt x="48512" y="123437"/>
                  </a:lnTo>
                  <a:lnTo>
                    <a:pt x="48512" y="117784"/>
                  </a:lnTo>
                  <a:lnTo>
                    <a:pt x="56536" y="117784"/>
                  </a:lnTo>
                  <a:lnTo>
                    <a:pt x="56536" y="123437"/>
                  </a:lnTo>
                  <a:lnTo>
                    <a:pt x="58056" y="123437"/>
                  </a:lnTo>
                  <a:lnTo>
                    <a:pt x="58056" y="117784"/>
                  </a:lnTo>
                  <a:lnTo>
                    <a:pt x="66050" y="117784"/>
                  </a:lnTo>
                  <a:lnTo>
                    <a:pt x="66050" y="123437"/>
                  </a:lnTo>
                  <a:lnTo>
                    <a:pt x="67570" y="123437"/>
                  </a:lnTo>
                  <a:lnTo>
                    <a:pt x="67570" y="117784"/>
                  </a:lnTo>
                  <a:lnTo>
                    <a:pt x="75594" y="117784"/>
                  </a:lnTo>
                  <a:lnTo>
                    <a:pt x="75594" y="123437"/>
                  </a:lnTo>
                  <a:lnTo>
                    <a:pt x="77114" y="123437"/>
                  </a:lnTo>
                  <a:lnTo>
                    <a:pt x="77114" y="117784"/>
                  </a:lnTo>
                  <a:lnTo>
                    <a:pt x="85139" y="117784"/>
                  </a:lnTo>
                  <a:lnTo>
                    <a:pt x="85139" y="123437"/>
                  </a:lnTo>
                  <a:lnTo>
                    <a:pt x="86658" y="123437"/>
                  </a:lnTo>
                  <a:lnTo>
                    <a:pt x="86658" y="117784"/>
                  </a:lnTo>
                  <a:lnTo>
                    <a:pt x="94652" y="117784"/>
                  </a:lnTo>
                  <a:lnTo>
                    <a:pt x="94652" y="123437"/>
                  </a:lnTo>
                  <a:lnTo>
                    <a:pt x="96172" y="123437"/>
                  </a:lnTo>
                  <a:lnTo>
                    <a:pt x="96172" y="117784"/>
                  </a:lnTo>
                  <a:lnTo>
                    <a:pt x="99029" y="117784"/>
                  </a:lnTo>
                  <a:lnTo>
                    <a:pt x="97753" y="116264"/>
                  </a:lnTo>
                  <a:lnTo>
                    <a:pt x="96172" y="116264"/>
                  </a:lnTo>
                  <a:lnTo>
                    <a:pt x="96172" y="114379"/>
                  </a:lnTo>
                  <a:lnTo>
                    <a:pt x="94652" y="112586"/>
                  </a:lnTo>
                  <a:lnTo>
                    <a:pt x="94652" y="116294"/>
                  </a:lnTo>
                  <a:lnTo>
                    <a:pt x="86628" y="116294"/>
                  </a:lnTo>
                  <a:lnTo>
                    <a:pt x="86628" y="108300"/>
                  </a:lnTo>
                  <a:lnTo>
                    <a:pt x="91035" y="108300"/>
                  </a:lnTo>
                  <a:lnTo>
                    <a:pt x="89759" y="106780"/>
                  </a:lnTo>
                  <a:lnTo>
                    <a:pt x="86628" y="106780"/>
                  </a:lnTo>
                  <a:lnTo>
                    <a:pt x="86628" y="103042"/>
                  </a:lnTo>
                  <a:lnTo>
                    <a:pt x="85108" y="101248"/>
                  </a:lnTo>
                  <a:lnTo>
                    <a:pt x="85108" y="106750"/>
                  </a:lnTo>
                  <a:lnTo>
                    <a:pt x="77114" y="106750"/>
                  </a:lnTo>
                  <a:lnTo>
                    <a:pt x="77114" y="98756"/>
                  </a:lnTo>
                  <a:lnTo>
                    <a:pt x="83041" y="98756"/>
                  </a:lnTo>
                  <a:lnTo>
                    <a:pt x="81765" y="97236"/>
                  </a:lnTo>
                  <a:lnTo>
                    <a:pt x="77114" y="97236"/>
                  </a:lnTo>
                  <a:lnTo>
                    <a:pt x="77114" y="91704"/>
                  </a:lnTo>
                  <a:lnTo>
                    <a:pt x="75594" y="89911"/>
                  </a:lnTo>
                  <a:lnTo>
                    <a:pt x="75594" y="97236"/>
                  </a:lnTo>
                  <a:lnTo>
                    <a:pt x="67570" y="97236"/>
                  </a:lnTo>
                  <a:lnTo>
                    <a:pt x="67570" y="89272"/>
                  </a:lnTo>
                  <a:lnTo>
                    <a:pt x="75047" y="89272"/>
                  </a:lnTo>
                  <a:lnTo>
                    <a:pt x="73771" y="87753"/>
                  </a:lnTo>
                  <a:lnTo>
                    <a:pt x="67570" y="87753"/>
                  </a:lnTo>
                  <a:lnTo>
                    <a:pt x="67570" y="80367"/>
                  </a:lnTo>
                  <a:lnTo>
                    <a:pt x="65746" y="78209"/>
                  </a:lnTo>
                  <a:lnTo>
                    <a:pt x="58056" y="78209"/>
                  </a:lnTo>
                  <a:lnTo>
                    <a:pt x="58056" y="70245"/>
                  </a:lnTo>
                  <a:lnTo>
                    <a:pt x="59029" y="70245"/>
                  </a:lnTo>
                  <a:lnTo>
                    <a:pt x="56536" y="67236"/>
                  </a:lnTo>
                  <a:lnTo>
                    <a:pt x="56536" y="68725"/>
                  </a:lnTo>
                  <a:lnTo>
                    <a:pt x="48512" y="68725"/>
                  </a:lnTo>
                  <a:lnTo>
                    <a:pt x="48512" y="60731"/>
                  </a:lnTo>
                  <a:lnTo>
                    <a:pt x="51035" y="60731"/>
                  </a:lnTo>
                  <a:lnTo>
                    <a:pt x="49758" y="59211"/>
                  </a:lnTo>
                  <a:lnTo>
                    <a:pt x="48512" y="59211"/>
                  </a:lnTo>
                  <a:lnTo>
                    <a:pt x="48512" y="57722"/>
                  </a:lnTo>
                  <a:lnTo>
                    <a:pt x="46992" y="55929"/>
                  </a:lnTo>
                  <a:lnTo>
                    <a:pt x="46992" y="59211"/>
                  </a:lnTo>
                  <a:lnTo>
                    <a:pt x="38998" y="59211"/>
                  </a:lnTo>
                  <a:lnTo>
                    <a:pt x="38998" y="51187"/>
                  </a:lnTo>
                  <a:lnTo>
                    <a:pt x="43040" y="51187"/>
                  </a:lnTo>
                  <a:lnTo>
                    <a:pt x="41764" y="49667"/>
                  </a:lnTo>
                  <a:lnTo>
                    <a:pt x="38998" y="49667"/>
                  </a:lnTo>
                  <a:lnTo>
                    <a:pt x="38998" y="46354"/>
                  </a:lnTo>
                  <a:lnTo>
                    <a:pt x="37478" y="44561"/>
                  </a:lnTo>
                  <a:lnTo>
                    <a:pt x="37478" y="49667"/>
                  </a:lnTo>
                  <a:lnTo>
                    <a:pt x="29454" y="49667"/>
                  </a:lnTo>
                  <a:lnTo>
                    <a:pt x="29454" y="41673"/>
                  </a:lnTo>
                  <a:lnTo>
                    <a:pt x="35046" y="41673"/>
                  </a:lnTo>
                  <a:lnTo>
                    <a:pt x="33770" y="40153"/>
                  </a:lnTo>
                  <a:lnTo>
                    <a:pt x="29454" y="40153"/>
                  </a:lnTo>
                  <a:lnTo>
                    <a:pt x="29454" y="35016"/>
                  </a:lnTo>
                  <a:lnTo>
                    <a:pt x="27934" y="33223"/>
                  </a:lnTo>
                  <a:lnTo>
                    <a:pt x="27934" y="40153"/>
                  </a:lnTo>
                  <a:lnTo>
                    <a:pt x="19940" y="40153"/>
                  </a:lnTo>
                  <a:lnTo>
                    <a:pt x="19940" y="32129"/>
                  </a:lnTo>
                  <a:lnTo>
                    <a:pt x="27052" y="32129"/>
                  </a:lnTo>
                  <a:lnTo>
                    <a:pt x="25776" y="30609"/>
                  </a:lnTo>
                  <a:lnTo>
                    <a:pt x="19940" y="30609"/>
                  </a:lnTo>
                  <a:lnTo>
                    <a:pt x="19940" y="23679"/>
                  </a:lnTo>
                  <a:lnTo>
                    <a:pt x="17782" y="21126"/>
                  </a:lnTo>
                  <a:lnTo>
                    <a:pt x="10395" y="21126"/>
                  </a:lnTo>
                  <a:lnTo>
                    <a:pt x="10395" y="13101"/>
                  </a:lnTo>
                  <a:lnTo>
                    <a:pt x="11034" y="13101"/>
                  </a:lnTo>
                  <a:lnTo>
                    <a:pt x="8876" y="10518"/>
                  </a:lnTo>
                  <a:lnTo>
                    <a:pt x="8876" y="11581"/>
                  </a:lnTo>
                  <a:lnTo>
                    <a:pt x="851" y="11581"/>
                  </a:lnTo>
                  <a:lnTo>
                    <a:pt x="851" y="3587"/>
                  </a:lnTo>
                  <a:lnTo>
                    <a:pt x="3040" y="3587"/>
                  </a:lnTo>
                  <a:lnTo>
                    <a:pt x="1763" y="2068"/>
                  </a:lnTo>
                  <a:lnTo>
                    <a:pt x="851" y="2068"/>
                  </a:lnTo>
                  <a:lnTo>
                    <a:pt x="851" y="1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" name="Google Shape;373;p3"/>
          <p:cNvGrpSpPr/>
          <p:nvPr/>
        </p:nvGrpSpPr>
        <p:grpSpPr>
          <a:xfrm flipH="1">
            <a:off x="-68725" y="-109525"/>
            <a:ext cx="1669500" cy="4027425"/>
            <a:chOff x="5692625" y="470675"/>
            <a:chExt cx="1669500" cy="4027425"/>
          </a:xfrm>
        </p:grpSpPr>
        <p:sp>
          <p:nvSpPr>
            <p:cNvPr id="374" name="Google Shape;374;p3"/>
            <p:cNvSpPr/>
            <p:nvPr/>
          </p:nvSpPr>
          <p:spPr>
            <a:xfrm>
              <a:off x="5692625" y="470675"/>
              <a:ext cx="1669500" cy="4027425"/>
            </a:xfrm>
            <a:custGeom>
              <a:avLst/>
              <a:gdLst/>
              <a:ahLst/>
              <a:cxnLst/>
              <a:rect l="l" t="t" r="r" b="b"/>
              <a:pathLst>
                <a:path w="66780" h="161097" extrusionOk="0">
                  <a:moveTo>
                    <a:pt x="21521" y="0"/>
                  </a:moveTo>
                  <a:lnTo>
                    <a:pt x="0" y="60913"/>
                  </a:lnTo>
                  <a:lnTo>
                    <a:pt x="66780" y="161097"/>
                  </a:lnTo>
                  <a:lnTo>
                    <a:pt x="667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6256450" y="10215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6759500" y="29509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6256450" y="5185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6262550" y="685700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6256450" y="8544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6448725" y="3118375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6758000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6770150" y="3454000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6281550" y="286735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6759500" y="3286825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6254950" y="27001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6254950" y="25314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6254950" y="2028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6254950" y="2196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6256450" y="2364300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6256450" y="1860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6256450" y="13574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6254950" y="1525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6262550" y="1189525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6254950" y="16933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67716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6759500" y="60212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6591575" y="28673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67716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6759500" y="937975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6759500" y="11051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6591575" y="2363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6590825" y="253147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6591575" y="26994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6598425" y="30353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6759500" y="194410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67716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6758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6759500" y="2279950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6758750" y="2615075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6759500" y="12731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6759500" y="27830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6758750" y="1608975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6590050" y="21956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6759500" y="177615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6423650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6088525" y="937975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5952500" y="1191050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608777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6100675" y="1442750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922875" y="202842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608777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5922875" y="1693325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5922875" y="21956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5920600" y="1525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5920600" y="18605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608777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6435800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608777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6162225" y="634050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71067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608777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100675" y="2447900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920600" y="135745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608777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6087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6105250" y="770050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6423650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6423650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642212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6423650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6423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6435800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6423650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5802800" y="1618100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6423650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6423650" y="937975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5764800" y="194417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5777725" y="21120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5945675" y="2364300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5752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6423650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6423650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6113600" y="2615075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6435800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6423650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7261800" y="40421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7119700" y="4125500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6951775" y="387345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7261050" y="8536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6927450" y="5185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6925925" y="3706275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7269400" y="6864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6934275" y="6857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7270150" y="1189525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7261050" y="13574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7261800" y="1021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6927450" y="1021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6925925" y="202842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6925925" y="1692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6927450" y="18605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6925925" y="21956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6925925" y="1525250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7269400" y="152540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6927450" y="8536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6934275" y="11895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6927450" y="13574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7261800" y="1692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7269400" y="3874200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7261050" y="42100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7261050" y="3706275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7261800" y="3371025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7270150" y="3539100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67716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6435800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7287625" y="4377250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7262550" y="51852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6927450" y="2363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7269400" y="202842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7261800" y="236430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7261800" y="219637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7261050" y="18612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7261050" y="26994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7269400" y="30353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269400" y="25322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7261800" y="286735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261050" y="3203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6927450" y="28673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094625" y="3621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7094625" y="37898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7094625" y="39578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6616650" y="337040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6784575" y="3622025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6590050" y="3202475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7094625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7094625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7094625" y="3286825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7106025" y="3456275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7093875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6590050" y="1525250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6590050" y="1692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6591575" y="13574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6591575" y="18605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6598425" y="118952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6591575" y="8536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6591575" y="5185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6598425" y="6857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6591575" y="10215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71067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6934275" y="35383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7094850" y="937975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6927450" y="3370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71067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7094625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6927450" y="3202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6590825" y="202842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6927450" y="26994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6934275" y="3035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709462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7094625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709462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709387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6925925" y="25314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709462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709462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71067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709462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709462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" name="Google Shape;538;p3"/>
          <p:cNvGrpSpPr/>
          <p:nvPr/>
        </p:nvGrpSpPr>
        <p:grpSpPr>
          <a:xfrm>
            <a:off x="7710125" y="3095888"/>
            <a:ext cx="1639813" cy="1723068"/>
            <a:chOff x="7501875" y="2830038"/>
            <a:chExt cx="1639813" cy="1723068"/>
          </a:xfrm>
        </p:grpSpPr>
        <p:sp>
          <p:nvSpPr>
            <p:cNvPr id="539" name="Google Shape;539;p3"/>
            <p:cNvSpPr/>
            <p:nvPr/>
          </p:nvSpPr>
          <p:spPr>
            <a:xfrm flipH="1">
              <a:off x="7501875" y="2961853"/>
              <a:ext cx="1616898" cy="1591253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 flipH="1">
              <a:off x="7555356" y="2856796"/>
              <a:ext cx="1555767" cy="1536622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 flipH="1">
              <a:off x="7524790" y="2830038"/>
              <a:ext cx="1616898" cy="15909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 flipH="1">
              <a:off x="7570669" y="2860854"/>
              <a:ext cx="182353" cy="183467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 flipH="1">
              <a:off x="7543371" y="2833737"/>
              <a:ext cx="277319" cy="237882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3"/>
          <p:cNvGrpSpPr/>
          <p:nvPr/>
        </p:nvGrpSpPr>
        <p:grpSpPr>
          <a:xfrm>
            <a:off x="8018107" y="4038767"/>
            <a:ext cx="1630008" cy="1751622"/>
            <a:chOff x="7802107" y="3742542"/>
            <a:chExt cx="1630008" cy="1751622"/>
          </a:xfrm>
        </p:grpSpPr>
        <p:sp>
          <p:nvSpPr>
            <p:cNvPr id="545" name="Google Shape;545;p3"/>
            <p:cNvSpPr/>
            <p:nvPr/>
          </p:nvSpPr>
          <p:spPr>
            <a:xfrm flipH="1">
              <a:off x="7802107" y="3903198"/>
              <a:ext cx="1616898" cy="15909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46" y="0"/>
                  </a:moveTo>
                  <a:cubicBezTo>
                    <a:pt x="40123" y="0"/>
                    <a:pt x="39196" y="357"/>
                    <a:pt x="38482" y="1072"/>
                  </a:cubicBezTo>
                  <a:lnTo>
                    <a:pt x="1399" y="38154"/>
                  </a:lnTo>
                  <a:cubicBezTo>
                    <a:pt x="1" y="39552"/>
                    <a:pt x="1" y="41832"/>
                    <a:pt x="1399" y="43230"/>
                  </a:cubicBezTo>
                  <a:cubicBezTo>
                    <a:pt x="2098" y="43929"/>
                    <a:pt x="3010" y="44294"/>
                    <a:pt x="3983" y="44294"/>
                  </a:cubicBezTo>
                  <a:cubicBezTo>
                    <a:pt x="4925" y="44294"/>
                    <a:pt x="5837" y="43929"/>
                    <a:pt x="6505" y="43230"/>
                  </a:cubicBezTo>
                  <a:lnTo>
                    <a:pt x="43588" y="6178"/>
                  </a:lnTo>
                  <a:cubicBezTo>
                    <a:pt x="45017" y="4749"/>
                    <a:pt x="45017" y="2470"/>
                    <a:pt x="43588" y="1072"/>
                  </a:cubicBezTo>
                  <a:cubicBezTo>
                    <a:pt x="42889" y="357"/>
                    <a:pt x="41970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 flipH="1">
              <a:off x="7845783" y="3767002"/>
              <a:ext cx="1556844" cy="1536084"/>
            </a:xfrm>
            <a:custGeom>
              <a:avLst/>
              <a:gdLst/>
              <a:ahLst/>
              <a:cxnLst/>
              <a:rect l="l" t="t" r="r" b="b"/>
              <a:pathLst>
                <a:path w="43345" h="42767" extrusionOk="0">
                  <a:moveTo>
                    <a:pt x="40199" y="0"/>
                  </a:moveTo>
                  <a:cubicBezTo>
                    <a:pt x="39469" y="0"/>
                    <a:pt x="38740" y="274"/>
                    <a:pt x="38178" y="821"/>
                  </a:cubicBezTo>
                  <a:lnTo>
                    <a:pt x="1125" y="37904"/>
                  </a:lnTo>
                  <a:cubicBezTo>
                    <a:pt x="1" y="39028"/>
                    <a:pt x="1" y="40822"/>
                    <a:pt x="1125" y="41946"/>
                  </a:cubicBezTo>
                  <a:cubicBezTo>
                    <a:pt x="1672" y="42493"/>
                    <a:pt x="2402" y="42767"/>
                    <a:pt x="3131" y="42767"/>
                  </a:cubicBezTo>
                  <a:cubicBezTo>
                    <a:pt x="3861" y="42767"/>
                    <a:pt x="4590" y="42493"/>
                    <a:pt x="5138" y="41946"/>
                  </a:cubicBezTo>
                  <a:lnTo>
                    <a:pt x="42220" y="4864"/>
                  </a:lnTo>
                  <a:cubicBezTo>
                    <a:pt x="43345" y="3739"/>
                    <a:pt x="43345" y="1946"/>
                    <a:pt x="42220" y="821"/>
                  </a:cubicBezTo>
                  <a:cubicBezTo>
                    <a:pt x="41658" y="274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 flipH="1">
              <a:off x="7818485" y="3742542"/>
              <a:ext cx="1613630" cy="1587841"/>
            </a:xfrm>
            <a:custGeom>
              <a:avLst/>
              <a:gdLst/>
              <a:ahLst/>
              <a:cxnLst/>
              <a:rect l="l" t="t" r="r" b="b"/>
              <a:pathLst>
                <a:path w="44926" h="44208" extrusionOk="0">
                  <a:moveTo>
                    <a:pt x="41035" y="1441"/>
                  </a:moveTo>
                  <a:cubicBezTo>
                    <a:pt x="42889" y="1441"/>
                    <a:pt x="43832" y="3690"/>
                    <a:pt x="42525" y="4997"/>
                  </a:cubicBezTo>
                  <a:lnTo>
                    <a:pt x="5442" y="42080"/>
                  </a:lnTo>
                  <a:cubicBezTo>
                    <a:pt x="5031" y="42490"/>
                    <a:pt x="4492" y="42696"/>
                    <a:pt x="3952" y="42696"/>
                  </a:cubicBezTo>
                  <a:cubicBezTo>
                    <a:pt x="3413" y="42696"/>
                    <a:pt x="2873" y="42490"/>
                    <a:pt x="2463" y="42080"/>
                  </a:cubicBezTo>
                  <a:cubicBezTo>
                    <a:pt x="1673" y="41259"/>
                    <a:pt x="1673" y="39952"/>
                    <a:pt x="2463" y="39132"/>
                  </a:cubicBezTo>
                  <a:lnTo>
                    <a:pt x="39546" y="2049"/>
                  </a:lnTo>
                  <a:cubicBezTo>
                    <a:pt x="39941" y="1654"/>
                    <a:pt x="40488" y="1441"/>
                    <a:pt x="41035" y="1441"/>
                  </a:cubicBezTo>
                  <a:close/>
                  <a:moveTo>
                    <a:pt x="40955" y="1"/>
                  </a:moveTo>
                  <a:cubicBezTo>
                    <a:pt x="40062" y="1"/>
                    <a:pt x="39169" y="328"/>
                    <a:pt x="38482" y="985"/>
                  </a:cubicBezTo>
                  <a:lnTo>
                    <a:pt x="1399" y="38068"/>
                  </a:lnTo>
                  <a:cubicBezTo>
                    <a:pt x="1" y="39466"/>
                    <a:pt x="1" y="41746"/>
                    <a:pt x="1399" y="43144"/>
                  </a:cubicBezTo>
                  <a:cubicBezTo>
                    <a:pt x="2068" y="43843"/>
                    <a:pt x="2980" y="44208"/>
                    <a:pt x="3952" y="44208"/>
                  </a:cubicBezTo>
                  <a:cubicBezTo>
                    <a:pt x="4895" y="44208"/>
                    <a:pt x="5837" y="43843"/>
                    <a:pt x="6506" y="43144"/>
                  </a:cubicBezTo>
                  <a:lnTo>
                    <a:pt x="43588" y="6092"/>
                  </a:lnTo>
                  <a:cubicBezTo>
                    <a:pt x="44926" y="4663"/>
                    <a:pt x="44895" y="2414"/>
                    <a:pt x="43497" y="1046"/>
                  </a:cubicBezTo>
                  <a:cubicBezTo>
                    <a:pt x="42802" y="351"/>
                    <a:pt x="41878" y="1"/>
                    <a:pt x="4095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 flipH="1">
              <a:off x="7862173" y="3771348"/>
              <a:ext cx="182353" cy="182353"/>
            </a:xfrm>
            <a:custGeom>
              <a:avLst/>
              <a:gdLst/>
              <a:ahLst/>
              <a:cxnLst/>
              <a:rect l="l" t="t" r="r" b="b"/>
              <a:pathLst>
                <a:path w="5077" h="5077" extrusionOk="0">
                  <a:moveTo>
                    <a:pt x="2554" y="1"/>
                  </a:moveTo>
                  <a:cubicBezTo>
                    <a:pt x="1126" y="1"/>
                    <a:pt x="1" y="1126"/>
                    <a:pt x="1" y="2524"/>
                  </a:cubicBezTo>
                  <a:cubicBezTo>
                    <a:pt x="1" y="3922"/>
                    <a:pt x="1126" y="5077"/>
                    <a:pt x="2554" y="5077"/>
                  </a:cubicBezTo>
                  <a:cubicBezTo>
                    <a:pt x="3952" y="5077"/>
                    <a:pt x="5077" y="3922"/>
                    <a:pt x="5077" y="2524"/>
                  </a:cubicBezTo>
                  <a:cubicBezTo>
                    <a:pt x="5077" y="1126"/>
                    <a:pt x="3952" y="1"/>
                    <a:pt x="25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 flipH="1">
              <a:off x="7834875" y="3743153"/>
              <a:ext cx="277319" cy="237846"/>
            </a:xfrm>
            <a:custGeom>
              <a:avLst/>
              <a:gdLst/>
              <a:ahLst/>
              <a:cxnLst/>
              <a:rect l="l" t="t" r="r" b="b"/>
              <a:pathLst>
                <a:path w="7721" h="6622" extrusionOk="0">
                  <a:moveTo>
                    <a:pt x="4438" y="1546"/>
                  </a:moveTo>
                  <a:cubicBezTo>
                    <a:pt x="5411" y="1546"/>
                    <a:pt x="6201" y="2336"/>
                    <a:pt x="6201" y="3309"/>
                  </a:cubicBezTo>
                  <a:cubicBezTo>
                    <a:pt x="6201" y="4383"/>
                    <a:pt x="5316" y="5106"/>
                    <a:pt x="4397" y="5106"/>
                  </a:cubicBezTo>
                  <a:cubicBezTo>
                    <a:pt x="3963" y="5106"/>
                    <a:pt x="3522" y="4946"/>
                    <a:pt x="3162" y="4585"/>
                  </a:cubicBezTo>
                  <a:cubicBezTo>
                    <a:pt x="2037" y="3461"/>
                    <a:pt x="2827" y="1546"/>
                    <a:pt x="4438" y="1546"/>
                  </a:cubicBezTo>
                  <a:close/>
                  <a:moveTo>
                    <a:pt x="4399" y="0"/>
                  </a:moveTo>
                  <a:cubicBezTo>
                    <a:pt x="3590" y="0"/>
                    <a:pt x="2766" y="300"/>
                    <a:pt x="2098" y="968"/>
                  </a:cubicBezTo>
                  <a:cubicBezTo>
                    <a:pt x="0" y="3066"/>
                    <a:pt x="1490" y="6622"/>
                    <a:pt x="4438" y="6622"/>
                  </a:cubicBezTo>
                  <a:cubicBezTo>
                    <a:pt x="6262" y="6622"/>
                    <a:pt x="7721" y="5132"/>
                    <a:pt x="7721" y="3309"/>
                  </a:cubicBezTo>
                  <a:cubicBezTo>
                    <a:pt x="7721" y="1314"/>
                    <a:pt x="6092" y="0"/>
                    <a:pt x="439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3"/>
          <p:cNvGrpSpPr/>
          <p:nvPr/>
        </p:nvGrpSpPr>
        <p:grpSpPr>
          <a:xfrm>
            <a:off x="1723917" y="1171846"/>
            <a:ext cx="606164" cy="663654"/>
            <a:chOff x="5661051" y="3946631"/>
            <a:chExt cx="658301" cy="720736"/>
          </a:xfrm>
        </p:grpSpPr>
        <p:sp>
          <p:nvSpPr>
            <p:cNvPr id="551" name="Google Shape;551;p3"/>
            <p:cNvSpPr/>
            <p:nvPr/>
          </p:nvSpPr>
          <p:spPr>
            <a:xfrm rot="1835766">
              <a:off x="5751016" y="4104148"/>
              <a:ext cx="481283" cy="473712"/>
            </a:xfrm>
            <a:custGeom>
              <a:avLst/>
              <a:gdLst/>
              <a:ahLst/>
              <a:cxnLst/>
              <a:rect l="l" t="t" r="r" b="b"/>
              <a:pathLst>
                <a:path w="13668" h="13453" extrusionOk="0">
                  <a:moveTo>
                    <a:pt x="10556" y="1"/>
                  </a:moveTo>
                  <a:cubicBezTo>
                    <a:pt x="10480" y="1"/>
                    <a:pt x="10403" y="10"/>
                    <a:pt x="10325" y="30"/>
                  </a:cubicBezTo>
                  <a:lnTo>
                    <a:pt x="911" y="2054"/>
                  </a:lnTo>
                  <a:cubicBezTo>
                    <a:pt x="365" y="2167"/>
                    <a:pt x="1" y="2690"/>
                    <a:pt x="137" y="3236"/>
                  </a:cubicBezTo>
                  <a:lnTo>
                    <a:pt x="2161" y="12650"/>
                  </a:lnTo>
                  <a:cubicBezTo>
                    <a:pt x="2259" y="13118"/>
                    <a:pt x="2657" y="13452"/>
                    <a:pt x="3112" y="13452"/>
                  </a:cubicBezTo>
                  <a:cubicBezTo>
                    <a:pt x="3188" y="13452"/>
                    <a:pt x="3266" y="13443"/>
                    <a:pt x="3344" y="13424"/>
                  </a:cubicBezTo>
                  <a:lnTo>
                    <a:pt x="12758" y="11400"/>
                  </a:lnTo>
                  <a:cubicBezTo>
                    <a:pt x="13304" y="11286"/>
                    <a:pt x="13668" y="10763"/>
                    <a:pt x="13531" y="10217"/>
                  </a:cubicBezTo>
                  <a:lnTo>
                    <a:pt x="11507" y="803"/>
                  </a:lnTo>
                  <a:cubicBezTo>
                    <a:pt x="11410" y="335"/>
                    <a:pt x="11012" y="1"/>
                    <a:pt x="1055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 rot="1835766">
              <a:off x="5748104" y="4036138"/>
              <a:ext cx="481283" cy="473712"/>
            </a:xfrm>
            <a:custGeom>
              <a:avLst/>
              <a:gdLst/>
              <a:ahLst/>
              <a:cxnLst/>
              <a:rect l="l" t="t" r="r" b="b"/>
              <a:pathLst>
                <a:path w="13668" h="13453" extrusionOk="0">
                  <a:moveTo>
                    <a:pt x="10556" y="1"/>
                  </a:moveTo>
                  <a:cubicBezTo>
                    <a:pt x="10480" y="1"/>
                    <a:pt x="10403" y="10"/>
                    <a:pt x="10325" y="30"/>
                  </a:cubicBezTo>
                  <a:lnTo>
                    <a:pt x="911" y="2054"/>
                  </a:lnTo>
                  <a:cubicBezTo>
                    <a:pt x="365" y="2167"/>
                    <a:pt x="1" y="2690"/>
                    <a:pt x="137" y="3236"/>
                  </a:cubicBezTo>
                  <a:lnTo>
                    <a:pt x="2161" y="12650"/>
                  </a:lnTo>
                  <a:cubicBezTo>
                    <a:pt x="2259" y="13118"/>
                    <a:pt x="2657" y="13452"/>
                    <a:pt x="3112" y="13452"/>
                  </a:cubicBezTo>
                  <a:cubicBezTo>
                    <a:pt x="3188" y="13452"/>
                    <a:pt x="3266" y="13443"/>
                    <a:pt x="3344" y="13424"/>
                  </a:cubicBezTo>
                  <a:lnTo>
                    <a:pt x="12758" y="11400"/>
                  </a:lnTo>
                  <a:cubicBezTo>
                    <a:pt x="13304" y="11286"/>
                    <a:pt x="13668" y="10763"/>
                    <a:pt x="13531" y="10217"/>
                  </a:cubicBezTo>
                  <a:lnTo>
                    <a:pt x="11507" y="803"/>
                  </a:lnTo>
                  <a:cubicBezTo>
                    <a:pt x="11410" y="335"/>
                    <a:pt x="11012" y="1"/>
                    <a:pt x="10556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 rot="1835766">
              <a:off x="5943994" y="4229057"/>
              <a:ext cx="95320" cy="96904"/>
            </a:xfrm>
            <a:custGeom>
              <a:avLst/>
              <a:gdLst/>
              <a:ahLst/>
              <a:cxnLst/>
              <a:rect l="l" t="t" r="r" b="b"/>
              <a:pathLst>
                <a:path w="2707" h="2752" extrusionOk="0">
                  <a:moveTo>
                    <a:pt x="979" y="227"/>
                  </a:moveTo>
                  <a:cubicBezTo>
                    <a:pt x="1956" y="0"/>
                    <a:pt x="2707" y="1069"/>
                    <a:pt x="2161" y="1910"/>
                  </a:cubicBezTo>
                  <a:cubicBezTo>
                    <a:pt x="1638" y="2752"/>
                    <a:pt x="342" y="2524"/>
                    <a:pt x="137" y="1546"/>
                  </a:cubicBezTo>
                  <a:cubicBezTo>
                    <a:pt x="1" y="932"/>
                    <a:pt x="387" y="341"/>
                    <a:pt x="979" y="227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4" name="Google Shape;554;p3"/>
          <p:cNvSpPr/>
          <p:nvPr/>
        </p:nvSpPr>
        <p:spPr>
          <a:xfrm>
            <a:off x="2414275" y="385940"/>
            <a:ext cx="121096" cy="103800"/>
          </a:xfrm>
          <a:custGeom>
            <a:avLst/>
            <a:gdLst/>
            <a:ahLst/>
            <a:cxnLst/>
            <a:rect l="l" t="t" r="r" b="b"/>
            <a:pathLst>
              <a:path w="4439" h="3805" extrusionOk="0">
                <a:moveTo>
                  <a:pt x="1885" y="1"/>
                </a:moveTo>
                <a:cubicBezTo>
                  <a:pt x="851" y="1"/>
                  <a:pt x="0" y="852"/>
                  <a:pt x="0" y="1885"/>
                </a:cubicBezTo>
                <a:cubicBezTo>
                  <a:pt x="0" y="3041"/>
                  <a:pt x="939" y="3804"/>
                  <a:pt x="1923" y="3804"/>
                </a:cubicBezTo>
                <a:cubicBezTo>
                  <a:pt x="2387" y="3804"/>
                  <a:pt x="2862" y="3634"/>
                  <a:pt x="3253" y="3253"/>
                </a:cubicBezTo>
                <a:cubicBezTo>
                  <a:pt x="4438" y="2037"/>
                  <a:pt x="3587" y="1"/>
                  <a:pt x="188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3"/>
          <p:cNvSpPr/>
          <p:nvPr/>
        </p:nvSpPr>
        <p:spPr>
          <a:xfrm>
            <a:off x="2415093" y="82489"/>
            <a:ext cx="121096" cy="103800"/>
          </a:xfrm>
          <a:custGeom>
            <a:avLst/>
            <a:gdLst/>
            <a:ahLst/>
            <a:cxnLst/>
            <a:rect l="l" t="t" r="r" b="b"/>
            <a:pathLst>
              <a:path w="4439" h="3805" extrusionOk="0">
                <a:moveTo>
                  <a:pt x="1885" y="0"/>
                </a:moveTo>
                <a:cubicBezTo>
                  <a:pt x="821" y="0"/>
                  <a:pt x="1" y="851"/>
                  <a:pt x="1" y="1915"/>
                </a:cubicBezTo>
                <a:cubicBezTo>
                  <a:pt x="1" y="3049"/>
                  <a:pt x="937" y="3805"/>
                  <a:pt x="1909" y="3805"/>
                </a:cubicBezTo>
                <a:cubicBezTo>
                  <a:pt x="2371" y="3805"/>
                  <a:pt x="2841" y="3634"/>
                  <a:pt x="3223" y="3252"/>
                </a:cubicBezTo>
                <a:cubicBezTo>
                  <a:pt x="4439" y="2067"/>
                  <a:pt x="3587" y="0"/>
                  <a:pt x="1885" y="0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"/>
          <p:cNvSpPr/>
          <p:nvPr/>
        </p:nvSpPr>
        <p:spPr>
          <a:xfrm>
            <a:off x="2415093" y="-220171"/>
            <a:ext cx="121096" cy="103528"/>
          </a:xfrm>
          <a:custGeom>
            <a:avLst/>
            <a:gdLst/>
            <a:ahLst/>
            <a:cxnLst/>
            <a:rect l="l" t="t" r="r" b="b"/>
            <a:pathLst>
              <a:path w="4439" h="3795" extrusionOk="0">
                <a:moveTo>
                  <a:pt x="1916" y="1"/>
                </a:moveTo>
                <a:cubicBezTo>
                  <a:pt x="852" y="1"/>
                  <a:pt x="1" y="852"/>
                  <a:pt x="1" y="1885"/>
                </a:cubicBezTo>
                <a:cubicBezTo>
                  <a:pt x="1" y="3034"/>
                  <a:pt x="928" y="3795"/>
                  <a:pt x="1905" y="3795"/>
                </a:cubicBezTo>
                <a:cubicBezTo>
                  <a:pt x="2375" y="3795"/>
                  <a:pt x="2858" y="3618"/>
                  <a:pt x="3253" y="3223"/>
                </a:cubicBezTo>
                <a:cubicBezTo>
                  <a:pt x="4439" y="2037"/>
                  <a:pt x="3587" y="1"/>
                  <a:pt x="1916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"/>
          <p:cNvSpPr/>
          <p:nvPr/>
        </p:nvSpPr>
        <p:spPr>
          <a:xfrm>
            <a:off x="2415939" y="-523650"/>
            <a:ext cx="121069" cy="103828"/>
          </a:xfrm>
          <a:custGeom>
            <a:avLst/>
            <a:gdLst/>
            <a:ahLst/>
            <a:cxnLst/>
            <a:rect l="l" t="t" r="r" b="b"/>
            <a:pathLst>
              <a:path w="4438" h="3806" extrusionOk="0">
                <a:moveTo>
                  <a:pt x="1885" y="1"/>
                </a:moveTo>
                <a:cubicBezTo>
                  <a:pt x="851" y="1"/>
                  <a:pt x="0" y="852"/>
                  <a:pt x="0" y="1916"/>
                </a:cubicBezTo>
                <a:cubicBezTo>
                  <a:pt x="0" y="3049"/>
                  <a:pt x="936" y="3806"/>
                  <a:pt x="1909" y="3806"/>
                </a:cubicBezTo>
                <a:cubicBezTo>
                  <a:pt x="2370" y="3806"/>
                  <a:pt x="2840" y="3635"/>
                  <a:pt x="3222" y="3253"/>
                </a:cubicBezTo>
                <a:cubicBezTo>
                  <a:pt x="4438" y="2037"/>
                  <a:pt x="3587" y="1"/>
                  <a:pt x="188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"/>
          <p:cNvSpPr/>
          <p:nvPr/>
        </p:nvSpPr>
        <p:spPr>
          <a:xfrm>
            <a:off x="2673807" y="386786"/>
            <a:ext cx="121096" cy="103528"/>
          </a:xfrm>
          <a:custGeom>
            <a:avLst/>
            <a:gdLst/>
            <a:ahLst/>
            <a:cxnLst/>
            <a:rect l="l" t="t" r="r" b="b"/>
            <a:pathLst>
              <a:path w="4439" h="3795" extrusionOk="0">
                <a:moveTo>
                  <a:pt x="1915" y="0"/>
                </a:moveTo>
                <a:cubicBezTo>
                  <a:pt x="851" y="0"/>
                  <a:pt x="0" y="821"/>
                  <a:pt x="0" y="1885"/>
                </a:cubicBezTo>
                <a:cubicBezTo>
                  <a:pt x="0" y="3033"/>
                  <a:pt x="941" y="3794"/>
                  <a:pt x="1918" y="3794"/>
                </a:cubicBezTo>
                <a:cubicBezTo>
                  <a:pt x="2388" y="3794"/>
                  <a:pt x="2867" y="3618"/>
                  <a:pt x="3253" y="3222"/>
                </a:cubicBezTo>
                <a:cubicBezTo>
                  <a:pt x="4438" y="2037"/>
                  <a:pt x="3587" y="0"/>
                  <a:pt x="1915" y="0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3"/>
          <p:cNvSpPr/>
          <p:nvPr/>
        </p:nvSpPr>
        <p:spPr>
          <a:xfrm>
            <a:off x="2674626" y="83307"/>
            <a:ext cx="121096" cy="103800"/>
          </a:xfrm>
          <a:custGeom>
            <a:avLst/>
            <a:gdLst/>
            <a:ahLst/>
            <a:cxnLst/>
            <a:rect l="l" t="t" r="r" b="b"/>
            <a:pathLst>
              <a:path w="4439" h="3805" extrusionOk="0">
                <a:moveTo>
                  <a:pt x="1885" y="1"/>
                </a:moveTo>
                <a:cubicBezTo>
                  <a:pt x="852" y="1"/>
                  <a:pt x="1" y="852"/>
                  <a:pt x="1" y="1885"/>
                </a:cubicBezTo>
                <a:cubicBezTo>
                  <a:pt x="1" y="3041"/>
                  <a:pt x="939" y="3804"/>
                  <a:pt x="1923" y="3804"/>
                </a:cubicBezTo>
                <a:cubicBezTo>
                  <a:pt x="2388" y="3804"/>
                  <a:pt x="2863" y="3633"/>
                  <a:pt x="3253" y="3253"/>
                </a:cubicBezTo>
                <a:cubicBezTo>
                  <a:pt x="4438" y="2037"/>
                  <a:pt x="3587" y="1"/>
                  <a:pt x="188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"/>
          <p:cNvSpPr/>
          <p:nvPr/>
        </p:nvSpPr>
        <p:spPr>
          <a:xfrm>
            <a:off x="2675471" y="-220171"/>
            <a:ext cx="121069" cy="103828"/>
          </a:xfrm>
          <a:custGeom>
            <a:avLst/>
            <a:gdLst/>
            <a:ahLst/>
            <a:cxnLst/>
            <a:rect l="l" t="t" r="r" b="b"/>
            <a:pathLst>
              <a:path w="4438" h="3806" extrusionOk="0">
                <a:moveTo>
                  <a:pt x="1885" y="1"/>
                </a:moveTo>
                <a:cubicBezTo>
                  <a:pt x="821" y="1"/>
                  <a:pt x="0" y="852"/>
                  <a:pt x="0" y="1916"/>
                </a:cubicBezTo>
                <a:cubicBezTo>
                  <a:pt x="0" y="3049"/>
                  <a:pt x="936" y="3805"/>
                  <a:pt x="1909" y="3805"/>
                </a:cubicBezTo>
                <a:cubicBezTo>
                  <a:pt x="2370" y="3805"/>
                  <a:pt x="2840" y="3635"/>
                  <a:pt x="3222" y="3253"/>
                </a:cubicBezTo>
                <a:cubicBezTo>
                  <a:pt x="4438" y="2068"/>
                  <a:pt x="3587" y="1"/>
                  <a:pt x="188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3"/>
          <p:cNvSpPr/>
          <p:nvPr/>
        </p:nvSpPr>
        <p:spPr>
          <a:xfrm>
            <a:off x="2675471" y="-522804"/>
            <a:ext cx="121069" cy="103528"/>
          </a:xfrm>
          <a:custGeom>
            <a:avLst/>
            <a:gdLst/>
            <a:ahLst/>
            <a:cxnLst/>
            <a:rect l="l" t="t" r="r" b="b"/>
            <a:pathLst>
              <a:path w="4438" h="3795" extrusionOk="0">
                <a:moveTo>
                  <a:pt x="1915" y="0"/>
                </a:moveTo>
                <a:cubicBezTo>
                  <a:pt x="851" y="0"/>
                  <a:pt x="0" y="851"/>
                  <a:pt x="0" y="1885"/>
                </a:cubicBezTo>
                <a:cubicBezTo>
                  <a:pt x="0" y="3033"/>
                  <a:pt x="927" y="3795"/>
                  <a:pt x="1904" y="3795"/>
                </a:cubicBezTo>
                <a:cubicBezTo>
                  <a:pt x="2375" y="3795"/>
                  <a:pt x="2857" y="3618"/>
                  <a:pt x="3252" y="3222"/>
                </a:cubicBezTo>
                <a:cubicBezTo>
                  <a:pt x="4438" y="2037"/>
                  <a:pt x="3587" y="0"/>
                  <a:pt x="1915" y="0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"/>
          <p:cNvSpPr/>
          <p:nvPr/>
        </p:nvSpPr>
        <p:spPr>
          <a:xfrm>
            <a:off x="2934158" y="386786"/>
            <a:ext cx="121096" cy="103800"/>
          </a:xfrm>
          <a:custGeom>
            <a:avLst/>
            <a:gdLst/>
            <a:ahLst/>
            <a:cxnLst/>
            <a:rect l="l" t="t" r="r" b="b"/>
            <a:pathLst>
              <a:path w="4439" h="3805" extrusionOk="0">
                <a:moveTo>
                  <a:pt x="1885" y="0"/>
                </a:moveTo>
                <a:cubicBezTo>
                  <a:pt x="852" y="0"/>
                  <a:pt x="1" y="851"/>
                  <a:pt x="1" y="1915"/>
                </a:cubicBezTo>
                <a:cubicBezTo>
                  <a:pt x="1" y="3049"/>
                  <a:pt x="937" y="3805"/>
                  <a:pt x="1909" y="3805"/>
                </a:cubicBezTo>
                <a:cubicBezTo>
                  <a:pt x="2371" y="3805"/>
                  <a:pt x="2841" y="3634"/>
                  <a:pt x="3222" y="3253"/>
                </a:cubicBezTo>
                <a:cubicBezTo>
                  <a:pt x="4438" y="2037"/>
                  <a:pt x="3587" y="0"/>
                  <a:pt x="1885" y="0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3"/>
          <p:cNvSpPr/>
          <p:nvPr/>
        </p:nvSpPr>
        <p:spPr>
          <a:xfrm>
            <a:off x="2934158" y="83307"/>
            <a:ext cx="121096" cy="103991"/>
          </a:xfrm>
          <a:custGeom>
            <a:avLst/>
            <a:gdLst/>
            <a:ahLst/>
            <a:cxnLst/>
            <a:rect l="l" t="t" r="r" b="b"/>
            <a:pathLst>
              <a:path w="4439" h="3812" extrusionOk="0">
                <a:moveTo>
                  <a:pt x="1915" y="1"/>
                </a:moveTo>
                <a:cubicBezTo>
                  <a:pt x="852" y="1"/>
                  <a:pt x="1" y="852"/>
                  <a:pt x="1" y="1915"/>
                </a:cubicBezTo>
                <a:cubicBezTo>
                  <a:pt x="1" y="3064"/>
                  <a:pt x="942" y="3812"/>
                  <a:pt x="1919" y="3812"/>
                </a:cubicBezTo>
                <a:cubicBezTo>
                  <a:pt x="2389" y="3812"/>
                  <a:pt x="2867" y="3638"/>
                  <a:pt x="3253" y="3253"/>
                </a:cubicBezTo>
                <a:cubicBezTo>
                  <a:pt x="4438" y="2067"/>
                  <a:pt x="3587" y="1"/>
                  <a:pt x="191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"/>
          <p:cNvSpPr/>
          <p:nvPr/>
        </p:nvSpPr>
        <p:spPr>
          <a:xfrm>
            <a:off x="2934976" y="-219326"/>
            <a:ext cx="121096" cy="103528"/>
          </a:xfrm>
          <a:custGeom>
            <a:avLst/>
            <a:gdLst/>
            <a:ahLst/>
            <a:cxnLst/>
            <a:rect l="l" t="t" r="r" b="b"/>
            <a:pathLst>
              <a:path w="4439" h="3795" extrusionOk="0">
                <a:moveTo>
                  <a:pt x="1885" y="0"/>
                </a:moveTo>
                <a:cubicBezTo>
                  <a:pt x="852" y="0"/>
                  <a:pt x="1" y="851"/>
                  <a:pt x="1" y="1885"/>
                </a:cubicBezTo>
                <a:cubicBezTo>
                  <a:pt x="1" y="3033"/>
                  <a:pt x="928" y="3794"/>
                  <a:pt x="1905" y="3794"/>
                </a:cubicBezTo>
                <a:cubicBezTo>
                  <a:pt x="2376" y="3794"/>
                  <a:pt x="2858" y="3618"/>
                  <a:pt x="3253" y="3222"/>
                </a:cubicBezTo>
                <a:cubicBezTo>
                  <a:pt x="4439" y="2037"/>
                  <a:pt x="3588" y="0"/>
                  <a:pt x="1885" y="0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3"/>
          <p:cNvSpPr/>
          <p:nvPr/>
        </p:nvSpPr>
        <p:spPr>
          <a:xfrm>
            <a:off x="2935822" y="-522804"/>
            <a:ext cx="121096" cy="103800"/>
          </a:xfrm>
          <a:custGeom>
            <a:avLst/>
            <a:gdLst/>
            <a:ahLst/>
            <a:cxnLst/>
            <a:rect l="l" t="t" r="r" b="b"/>
            <a:pathLst>
              <a:path w="4439" h="3805" extrusionOk="0">
                <a:moveTo>
                  <a:pt x="1885" y="0"/>
                </a:moveTo>
                <a:cubicBezTo>
                  <a:pt x="821" y="0"/>
                  <a:pt x="0" y="851"/>
                  <a:pt x="0" y="1915"/>
                </a:cubicBezTo>
                <a:cubicBezTo>
                  <a:pt x="0" y="3049"/>
                  <a:pt x="936" y="3805"/>
                  <a:pt x="1909" y="3805"/>
                </a:cubicBezTo>
                <a:cubicBezTo>
                  <a:pt x="2371" y="3805"/>
                  <a:pt x="2841" y="3634"/>
                  <a:pt x="3222" y="3253"/>
                </a:cubicBezTo>
                <a:cubicBezTo>
                  <a:pt x="4438" y="2037"/>
                  <a:pt x="3587" y="0"/>
                  <a:pt x="1885" y="0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"/>
          <p:cNvSpPr/>
          <p:nvPr/>
        </p:nvSpPr>
        <p:spPr>
          <a:xfrm>
            <a:off x="3193690" y="387604"/>
            <a:ext cx="121096" cy="103528"/>
          </a:xfrm>
          <a:custGeom>
            <a:avLst/>
            <a:gdLst/>
            <a:ahLst/>
            <a:cxnLst/>
            <a:rect l="l" t="t" r="r" b="b"/>
            <a:pathLst>
              <a:path w="4439" h="3795" extrusionOk="0">
                <a:moveTo>
                  <a:pt x="1915" y="1"/>
                </a:moveTo>
                <a:cubicBezTo>
                  <a:pt x="851" y="1"/>
                  <a:pt x="0" y="821"/>
                  <a:pt x="0" y="1885"/>
                </a:cubicBezTo>
                <a:cubicBezTo>
                  <a:pt x="0" y="3034"/>
                  <a:pt x="928" y="3795"/>
                  <a:pt x="1904" y="3795"/>
                </a:cubicBezTo>
                <a:cubicBezTo>
                  <a:pt x="2375" y="3795"/>
                  <a:pt x="2857" y="3618"/>
                  <a:pt x="3253" y="3223"/>
                </a:cubicBezTo>
                <a:cubicBezTo>
                  <a:pt x="4438" y="2037"/>
                  <a:pt x="3587" y="1"/>
                  <a:pt x="191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3"/>
          <p:cNvSpPr/>
          <p:nvPr/>
        </p:nvSpPr>
        <p:spPr>
          <a:xfrm>
            <a:off x="3194508" y="84125"/>
            <a:ext cx="121096" cy="103800"/>
          </a:xfrm>
          <a:custGeom>
            <a:avLst/>
            <a:gdLst/>
            <a:ahLst/>
            <a:cxnLst/>
            <a:rect l="l" t="t" r="r" b="b"/>
            <a:pathLst>
              <a:path w="4439" h="3805" extrusionOk="0">
                <a:moveTo>
                  <a:pt x="1885" y="1"/>
                </a:moveTo>
                <a:cubicBezTo>
                  <a:pt x="852" y="1"/>
                  <a:pt x="1" y="852"/>
                  <a:pt x="1" y="1885"/>
                </a:cubicBezTo>
                <a:cubicBezTo>
                  <a:pt x="1" y="3041"/>
                  <a:pt x="940" y="3805"/>
                  <a:pt x="1913" y="3805"/>
                </a:cubicBezTo>
                <a:cubicBezTo>
                  <a:pt x="2374" y="3805"/>
                  <a:pt x="2842" y="3634"/>
                  <a:pt x="3223" y="3253"/>
                </a:cubicBezTo>
                <a:cubicBezTo>
                  <a:pt x="4439" y="2037"/>
                  <a:pt x="3587" y="1"/>
                  <a:pt x="188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"/>
          <p:cNvSpPr/>
          <p:nvPr/>
        </p:nvSpPr>
        <p:spPr>
          <a:xfrm>
            <a:off x="3194508" y="-219326"/>
            <a:ext cx="121096" cy="103800"/>
          </a:xfrm>
          <a:custGeom>
            <a:avLst/>
            <a:gdLst/>
            <a:ahLst/>
            <a:cxnLst/>
            <a:rect l="l" t="t" r="r" b="b"/>
            <a:pathLst>
              <a:path w="4439" h="3805" extrusionOk="0">
                <a:moveTo>
                  <a:pt x="1916" y="0"/>
                </a:moveTo>
                <a:cubicBezTo>
                  <a:pt x="852" y="0"/>
                  <a:pt x="1" y="851"/>
                  <a:pt x="1" y="1915"/>
                </a:cubicBezTo>
                <a:cubicBezTo>
                  <a:pt x="1" y="3049"/>
                  <a:pt x="951" y="3805"/>
                  <a:pt x="1932" y="3805"/>
                </a:cubicBezTo>
                <a:cubicBezTo>
                  <a:pt x="2398" y="3805"/>
                  <a:pt x="2871" y="3634"/>
                  <a:pt x="3253" y="3252"/>
                </a:cubicBezTo>
                <a:cubicBezTo>
                  <a:pt x="4439" y="2067"/>
                  <a:pt x="3587" y="0"/>
                  <a:pt x="1916" y="0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"/>
          <p:cNvSpPr/>
          <p:nvPr/>
        </p:nvSpPr>
        <p:spPr>
          <a:xfrm>
            <a:off x="3195354" y="-521986"/>
            <a:ext cx="121069" cy="103528"/>
          </a:xfrm>
          <a:custGeom>
            <a:avLst/>
            <a:gdLst/>
            <a:ahLst/>
            <a:cxnLst/>
            <a:rect l="l" t="t" r="r" b="b"/>
            <a:pathLst>
              <a:path w="4438" h="3795" extrusionOk="0">
                <a:moveTo>
                  <a:pt x="1915" y="1"/>
                </a:moveTo>
                <a:cubicBezTo>
                  <a:pt x="851" y="1"/>
                  <a:pt x="0" y="852"/>
                  <a:pt x="0" y="1885"/>
                </a:cubicBezTo>
                <a:cubicBezTo>
                  <a:pt x="0" y="3034"/>
                  <a:pt x="927" y="3795"/>
                  <a:pt x="1904" y="3795"/>
                </a:cubicBezTo>
                <a:cubicBezTo>
                  <a:pt x="2375" y="3795"/>
                  <a:pt x="2857" y="3618"/>
                  <a:pt x="3252" y="3223"/>
                </a:cubicBezTo>
                <a:cubicBezTo>
                  <a:pt x="4438" y="2037"/>
                  <a:pt x="3587" y="1"/>
                  <a:pt x="191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"/>
          <p:cNvSpPr/>
          <p:nvPr/>
        </p:nvSpPr>
        <p:spPr>
          <a:xfrm>
            <a:off x="3453222" y="387604"/>
            <a:ext cx="121069" cy="103828"/>
          </a:xfrm>
          <a:custGeom>
            <a:avLst/>
            <a:gdLst/>
            <a:ahLst/>
            <a:cxnLst/>
            <a:rect l="l" t="t" r="r" b="b"/>
            <a:pathLst>
              <a:path w="4438" h="3806" extrusionOk="0">
                <a:moveTo>
                  <a:pt x="1915" y="1"/>
                </a:moveTo>
                <a:cubicBezTo>
                  <a:pt x="851" y="1"/>
                  <a:pt x="0" y="852"/>
                  <a:pt x="0" y="1916"/>
                </a:cubicBezTo>
                <a:cubicBezTo>
                  <a:pt x="0" y="3049"/>
                  <a:pt x="950" y="3805"/>
                  <a:pt x="1932" y="3805"/>
                </a:cubicBezTo>
                <a:cubicBezTo>
                  <a:pt x="2398" y="3805"/>
                  <a:pt x="2871" y="3635"/>
                  <a:pt x="3253" y="3253"/>
                </a:cubicBezTo>
                <a:cubicBezTo>
                  <a:pt x="4438" y="2037"/>
                  <a:pt x="3617" y="1"/>
                  <a:pt x="191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3"/>
          <p:cNvSpPr/>
          <p:nvPr/>
        </p:nvSpPr>
        <p:spPr>
          <a:xfrm>
            <a:off x="3454886" y="84125"/>
            <a:ext cx="121069" cy="103991"/>
          </a:xfrm>
          <a:custGeom>
            <a:avLst/>
            <a:gdLst/>
            <a:ahLst/>
            <a:cxnLst/>
            <a:rect l="l" t="t" r="r" b="b"/>
            <a:pathLst>
              <a:path w="4438" h="3812" extrusionOk="0">
                <a:moveTo>
                  <a:pt x="1885" y="1"/>
                </a:moveTo>
                <a:cubicBezTo>
                  <a:pt x="821" y="1"/>
                  <a:pt x="0" y="852"/>
                  <a:pt x="0" y="1916"/>
                </a:cubicBezTo>
                <a:cubicBezTo>
                  <a:pt x="0" y="3065"/>
                  <a:pt x="928" y="3812"/>
                  <a:pt x="1895" y="3812"/>
                </a:cubicBezTo>
                <a:cubicBezTo>
                  <a:pt x="2361" y="3812"/>
                  <a:pt x="2837" y="3639"/>
                  <a:pt x="3222" y="3253"/>
                </a:cubicBezTo>
                <a:cubicBezTo>
                  <a:pt x="4438" y="2068"/>
                  <a:pt x="3587" y="1"/>
                  <a:pt x="188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"/>
          <p:cNvSpPr/>
          <p:nvPr/>
        </p:nvSpPr>
        <p:spPr>
          <a:xfrm>
            <a:off x="3454886" y="-218507"/>
            <a:ext cx="121069" cy="103828"/>
          </a:xfrm>
          <a:custGeom>
            <a:avLst/>
            <a:gdLst/>
            <a:ahLst/>
            <a:cxnLst/>
            <a:rect l="l" t="t" r="r" b="b"/>
            <a:pathLst>
              <a:path w="4438" h="3806" extrusionOk="0">
                <a:moveTo>
                  <a:pt x="1885" y="1"/>
                </a:moveTo>
                <a:cubicBezTo>
                  <a:pt x="821" y="1"/>
                  <a:pt x="0" y="852"/>
                  <a:pt x="0" y="1915"/>
                </a:cubicBezTo>
                <a:cubicBezTo>
                  <a:pt x="0" y="3049"/>
                  <a:pt x="936" y="3805"/>
                  <a:pt x="1909" y="3805"/>
                </a:cubicBezTo>
                <a:cubicBezTo>
                  <a:pt x="2370" y="3805"/>
                  <a:pt x="2840" y="3635"/>
                  <a:pt x="3222" y="3253"/>
                </a:cubicBezTo>
                <a:cubicBezTo>
                  <a:pt x="4438" y="2037"/>
                  <a:pt x="3587" y="1"/>
                  <a:pt x="188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"/>
          <p:cNvSpPr/>
          <p:nvPr/>
        </p:nvSpPr>
        <p:spPr>
          <a:xfrm>
            <a:off x="3454886" y="-521986"/>
            <a:ext cx="121069" cy="103828"/>
          </a:xfrm>
          <a:custGeom>
            <a:avLst/>
            <a:gdLst/>
            <a:ahLst/>
            <a:cxnLst/>
            <a:rect l="l" t="t" r="r" b="b"/>
            <a:pathLst>
              <a:path w="4438" h="3806" extrusionOk="0">
                <a:moveTo>
                  <a:pt x="1915" y="1"/>
                </a:moveTo>
                <a:cubicBezTo>
                  <a:pt x="851" y="1"/>
                  <a:pt x="0" y="852"/>
                  <a:pt x="0" y="1916"/>
                </a:cubicBezTo>
                <a:cubicBezTo>
                  <a:pt x="0" y="3049"/>
                  <a:pt x="950" y="3805"/>
                  <a:pt x="1932" y="3805"/>
                </a:cubicBezTo>
                <a:cubicBezTo>
                  <a:pt x="2398" y="3805"/>
                  <a:pt x="2871" y="3635"/>
                  <a:pt x="3252" y="3253"/>
                </a:cubicBezTo>
                <a:cubicBezTo>
                  <a:pt x="4438" y="2068"/>
                  <a:pt x="3587" y="1"/>
                  <a:pt x="191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4" name="Google Shape;574;p3"/>
          <p:cNvGrpSpPr/>
          <p:nvPr/>
        </p:nvGrpSpPr>
        <p:grpSpPr>
          <a:xfrm>
            <a:off x="343200" y="2738461"/>
            <a:ext cx="620801" cy="631927"/>
            <a:chOff x="5749195" y="4279048"/>
            <a:chExt cx="741432" cy="754720"/>
          </a:xfrm>
        </p:grpSpPr>
        <p:grpSp>
          <p:nvGrpSpPr>
            <p:cNvPr id="575" name="Google Shape;575;p3"/>
            <p:cNvGrpSpPr/>
            <p:nvPr/>
          </p:nvGrpSpPr>
          <p:grpSpPr>
            <a:xfrm>
              <a:off x="5749195" y="4352061"/>
              <a:ext cx="681707" cy="681707"/>
              <a:chOff x="5681300" y="2527788"/>
              <a:chExt cx="805800" cy="805800"/>
            </a:xfrm>
          </p:grpSpPr>
          <p:sp>
            <p:nvSpPr>
              <p:cNvPr id="576" name="Google Shape;576;p3"/>
              <p:cNvSpPr/>
              <p:nvPr/>
            </p:nvSpPr>
            <p:spPr>
              <a:xfrm>
                <a:off x="5681300" y="2527788"/>
                <a:ext cx="805800" cy="805800"/>
              </a:xfrm>
              <a:prstGeom prst="ellipse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"/>
              <p:cNvSpPr/>
              <p:nvPr/>
            </p:nvSpPr>
            <p:spPr>
              <a:xfrm>
                <a:off x="5681300" y="2527788"/>
                <a:ext cx="805800" cy="805800"/>
              </a:xfrm>
              <a:prstGeom prst="pie">
                <a:avLst>
                  <a:gd name="adj1" fmla="val 0"/>
                  <a:gd name="adj2" fmla="val 16200000"/>
                </a:avLst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8" name="Google Shape;578;p3"/>
            <p:cNvGrpSpPr/>
            <p:nvPr/>
          </p:nvGrpSpPr>
          <p:grpSpPr>
            <a:xfrm>
              <a:off x="5808920" y="4279048"/>
              <a:ext cx="681707" cy="681707"/>
              <a:chOff x="5681300" y="2527788"/>
              <a:chExt cx="805800" cy="805800"/>
            </a:xfrm>
          </p:grpSpPr>
          <p:sp>
            <p:nvSpPr>
              <p:cNvPr id="579" name="Google Shape;579;p3"/>
              <p:cNvSpPr/>
              <p:nvPr/>
            </p:nvSpPr>
            <p:spPr>
              <a:xfrm>
                <a:off x="5681300" y="2527788"/>
                <a:ext cx="805800" cy="805800"/>
              </a:xfrm>
              <a:prstGeom prst="ellipse">
                <a:avLst/>
              </a:prstGeom>
              <a:solidFill>
                <a:schemeClr val="l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"/>
              <p:cNvSpPr/>
              <p:nvPr/>
            </p:nvSpPr>
            <p:spPr>
              <a:xfrm>
                <a:off x="5681300" y="2527788"/>
                <a:ext cx="805800" cy="805800"/>
              </a:xfrm>
              <a:prstGeom prst="pie">
                <a:avLst>
                  <a:gd name="adj1" fmla="val 0"/>
                  <a:gd name="adj2" fmla="val 16200000"/>
                </a:avLst>
              </a:prstGeom>
              <a:solidFill>
                <a:schemeClr val="accen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1" name="Google Shape;581;p3"/>
          <p:cNvGrpSpPr/>
          <p:nvPr/>
        </p:nvGrpSpPr>
        <p:grpSpPr>
          <a:xfrm>
            <a:off x="1723913" y="4570163"/>
            <a:ext cx="1169679" cy="337564"/>
            <a:chOff x="4541338" y="271625"/>
            <a:chExt cx="1169679" cy="337564"/>
          </a:xfrm>
        </p:grpSpPr>
        <p:sp>
          <p:nvSpPr>
            <p:cNvPr id="582" name="Google Shape;582;p3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rgbClr val="F26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" name="Google Shape;584;p3"/>
          <p:cNvSpPr txBox="1">
            <a:spLocks noGrp="1"/>
          </p:cNvSpPr>
          <p:nvPr>
            <p:ph type="title"/>
          </p:nvPr>
        </p:nvSpPr>
        <p:spPr>
          <a:xfrm>
            <a:off x="2189250" y="2784050"/>
            <a:ext cx="47655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5" name="Google Shape;585;p3"/>
          <p:cNvSpPr txBox="1">
            <a:spLocks noGrp="1"/>
          </p:cNvSpPr>
          <p:nvPr>
            <p:ph type="subTitle" idx="1"/>
          </p:nvPr>
        </p:nvSpPr>
        <p:spPr>
          <a:xfrm>
            <a:off x="2189250" y="3674750"/>
            <a:ext cx="4765500" cy="3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4"/>
          <p:cNvGrpSpPr/>
          <p:nvPr/>
        </p:nvGrpSpPr>
        <p:grpSpPr>
          <a:xfrm flipH="1">
            <a:off x="0" y="2930769"/>
            <a:ext cx="2417369" cy="2212731"/>
            <a:chOff x="7311391" y="3555539"/>
            <a:chExt cx="1977785" cy="1662687"/>
          </a:xfrm>
        </p:grpSpPr>
        <p:sp>
          <p:nvSpPr>
            <p:cNvPr id="588" name="Google Shape;588;p4"/>
            <p:cNvSpPr/>
            <p:nvPr/>
          </p:nvSpPr>
          <p:spPr>
            <a:xfrm rot="-5400000">
              <a:off x="7468940" y="3397990"/>
              <a:ext cx="1662687" cy="1977785"/>
            </a:xfrm>
            <a:custGeom>
              <a:avLst/>
              <a:gdLst/>
              <a:ahLst/>
              <a:cxnLst/>
              <a:rect l="l" t="t" r="r" b="b"/>
              <a:pathLst>
                <a:path w="103772" h="123438" extrusionOk="0">
                  <a:moveTo>
                    <a:pt x="0" y="1"/>
                  </a:moveTo>
                  <a:lnTo>
                    <a:pt x="0" y="123437"/>
                  </a:lnTo>
                  <a:lnTo>
                    <a:pt x="103771" y="1234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7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 rot="-5400000">
              <a:off x="7506929" y="3435979"/>
              <a:ext cx="1586708" cy="1977785"/>
            </a:xfrm>
            <a:custGeom>
              <a:avLst/>
              <a:gdLst/>
              <a:ahLst/>
              <a:cxnLst/>
              <a:rect l="l" t="t" r="r" b="b"/>
              <a:pathLst>
                <a:path w="99030" h="123438" extrusionOk="0">
                  <a:moveTo>
                    <a:pt x="8876" y="13101"/>
                  </a:moveTo>
                  <a:lnTo>
                    <a:pt x="8876" y="21186"/>
                  </a:lnTo>
                  <a:lnTo>
                    <a:pt x="851" y="21186"/>
                  </a:lnTo>
                  <a:lnTo>
                    <a:pt x="851" y="13101"/>
                  </a:lnTo>
                  <a:close/>
                  <a:moveTo>
                    <a:pt x="8876" y="22706"/>
                  </a:moveTo>
                  <a:lnTo>
                    <a:pt x="8876" y="30700"/>
                  </a:lnTo>
                  <a:lnTo>
                    <a:pt x="851" y="30700"/>
                  </a:lnTo>
                  <a:lnTo>
                    <a:pt x="851" y="22706"/>
                  </a:lnTo>
                  <a:close/>
                  <a:moveTo>
                    <a:pt x="18420" y="22706"/>
                  </a:moveTo>
                  <a:lnTo>
                    <a:pt x="18420" y="30700"/>
                  </a:lnTo>
                  <a:lnTo>
                    <a:pt x="10395" y="30700"/>
                  </a:lnTo>
                  <a:lnTo>
                    <a:pt x="10395" y="22706"/>
                  </a:lnTo>
                  <a:close/>
                  <a:moveTo>
                    <a:pt x="8876" y="32129"/>
                  </a:moveTo>
                  <a:lnTo>
                    <a:pt x="8876" y="40214"/>
                  </a:lnTo>
                  <a:lnTo>
                    <a:pt x="851" y="40214"/>
                  </a:lnTo>
                  <a:lnTo>
                    <a:pt x="851" y="32129"/>
                  </a:lnTo>
                  <a:close/>
                  <a:moveTo>
                    <a:pt x="18420" y="32129"/>
                  </a:moveTo>
                  <a:lnTo>
                    <a:pt x="18420" y="40214"/>
                  </a:lnTo>
                  <a:lnTo>
                    <a:pt x="10395" y="40214"/>
                  </a:lnTo>
                  <a:lnTo>
                    <a:pt x="10395" y="32129"/>
                  </a:lnTo>
                  <a:close/>
                  <a:moveTo>
                    <a:pt x="8876" y="41673"/>
                  </a:moveTo>
                  <a:lnTo>
                    <a:pt x="8876" y="49728"/>
                  </a:lnTo>
                  <a:lnTo>
                    <a:pt x="851" y="49728"/>
                  </a:lnTo>
                  <a:lnTo>
                    <a:pt x="851" y="41673"/>
                  </a:lnTo>
                  <a:close/>
                  <a:moveTo>
                    <a:pt x="18420" y="41673"/>
                  </a:moveTo>
                  <a:lnTo>
                    <a:pt x="18420" y="49728"/>
                  </a:lnTo>
                  <a:lnTo>
                    <a:pt x="10395" y="49728"/>
                  </a:lnTo>
                  <a:lnTo>
                    <a:pt x="10395" y="41673"/>
                  </a:lnTo>
                  <a:close/>
                  <a:moveTo>
                    <a:pt x="27934" y="41673"/>
                  </a:moveTo>
                  <a:lnTo>
                    <a:pt x="27934" y="49728"/>
                  </a:lnTo>
                  <a:lnTo>
                    <a:pt x="19940" y="49728"/>
                  </a:lnTo>
                  <a:lnTo>
                    <a:pt x="19940" y="41673"/>
                  </a:lnTo>
                  <a:close/>
                  <a:moveTo>
                    <a:pt x="8876" y="51187"/>
                  </a:moveTo>
                  <a:lnTo>
                    <a:pt x="8876" y="59242"/>
                  </a:lnTo>
                  <a:lnTo>
                    <a:pt x="851" y="59242"/>
                  </a:lnTo>
                  <a:lnTo>
                    <a:pt x="851" y="51187"/>
                  </a:lnTo>
                  <a:close/>
                  <a:moveTo>
                    <a:pt x="18420" y="51187"/>
                  </a:moveTo>
                  <a:lnTo>
                    <a:pt x="18420" y="59242"/>
                  </a:lnTo>
                  <a:lnTo>
                    <a:pt x="10395" y="59242"/>
                  </a:lnTo>
                  <a:lnTo>
                    <a:pt x="10395" y="51187"/>
                  </a:lnTo>
                  <a:close/>
                  <a:moveTo>
                    <a:pt x="27934" y="51187"/>
                  </a:moveTo>
                  <a:lnTo>
                    <a:pt x="27934" y="59242"/>
                  </a:lnTo>
                  <a:lnTo>
                    <a:pt x="19940" y="59242"/>
                  </a:lnTo>
                  <a:lnTo>
                    <a:pt x="19940" y="51187"/>
                  </a:lnTo>
                  <a:close/>
                  <a:moveTo>
                    <a:pt x="37478" y="51187"/>
                  </a:moveTo>
                  <a:lnTo>
                    <a:pt x="37478" y="59242"/>
                  </a:lnTo>
                  <a:lnTo>
                    <a:pt x="29454" y="59242"/>
                  </a:lnTo>
                  <a:lnTo>
                    <a:pt x="29454" y="51187"/>
                  </a:lnTo>
                  <a:close/>
                  <a:moveTo>
                    <a:pt x="8876" y="60761"/>
                  </a:moveTo>
                  <a:lnTo>
                    <a:pt x="8876" y="68755"/>
                  </a:lnTo>
                  <a:lnTo>
                    <a:pt x="851" y="68755"/>
                  </a:lnTo>
                  <a:lnTo>
                    <a:pt x="851" y="60761"/>
                  </a:lnTo>
                  <a:close/>
                  <a:moveTo>
                    <a:pt x="18420" y="60761"/>
                  </a:moveTo>
                  <a:lnTo>
                    <a:pt x="18420" y="68755"/>
                  </a:lnTo>
                  <a:lnTo>
                    <a:pt x="10395" y="68755"/>
                  </a:lnTo>
                  <a:lnTo>
                    <a:pt x="10395" y="60761"/>
                  </a:lnTo>
                  <a:close/>
                  <a:moveTo>
                    <a:pt x="27934" y="60761"/>
                  </a:moveTo>
                  <a:lnTo>
                    <a:pt x="27934" y="68755"/>
                  </a:lnTo>
                  <a:lnTo>
                    <a:pt x="19940" y="68755"/>
                  </a:lnTo>
                  <a:lnTo>
                    <a:pt x="19940" y="60761"/>
                  </a:lnTo>
                  <a:close/>
                  <a:moveTo>
                    <a:pt x="37478" y="60761"/>
                  </a:moveTo>
                  <a:lnTo>
                    <a:pt x="37478" y="68755"/>
                  </a:lnTo>
                  <a:lnTo>
                    <a:pt x="29454" y="68755"/>
                  </a:lnTo>
                  <a:lnTo>
                    <a:pt x="29454" y="60761"/>
                  </a:lnTo>
                  <a:close/>
                  <a:moveTo>
                    <a:pt x="46992" y="60822"/>
                  </a:moveTo>
                  <a:lnTo>
                    <a:pt x="46992" y="68816"/>
                  </a:lnTo>
                  <a:lnTo>
                    <a:pt x="38998" y="68816"/>
                  </a:lnTo>
                  <a:lnTo>
                    <a:pt x="38998" y="60822"/>
                  </a:lnTo>
                  <a:close/>
                  <a:moveTo>
                    <a:pt x="8876" y="70275"/>
                  </a:moveTo>
                  <a:lnTo>
                    <a:pt x="8876" y="78239"/>
                  </a:lnTo>
                  <a:lnTo>
                    <a:pt x="851" y="78239"/>
                  </a:lnTo>
                  <a:lnTo>
                    <a:pt x="851" y="70275"/>
                  </a:lnTo>
                  <a:close/>
                  <a:moveTo>
                    <a:pt x="18420" y="70275"/>
                  </a:moveTo>
                  <a:lnTo>
                    <a:pt x="18420" y="78239"/>
                  </a:lnTo>
                  <a:lnTo>
                    <a:pt x="10395" y="78239"/>
                  </a:lnTo>
                  <a:lnTo>
                    <a:pt x="10395" y="70275"/>
                  </a:lnTo>
                  <a:close/>
                  <a:moveTo>
                    <a:pt x="27934" y="70275"/>
                  </a:moveTo>
                  <a:lnTo>
                    <a:pt x="27934" y="78239"/>
                  </a:lnTo>
                  <a:lnTo>
                    <a:pt x="19940" y="78239"/>
                  </a:lnTo>
                  <a:lnTo>
                    <a:pt x="19940" y="70275"/>
                  </a:lnTo>
                  <a:close/>
                  <a:moveTo>
                    <a:pt x="37478" y="70275"/>
                  </a:moveTo>
                  <a:lnTo>
                    <a:pt x="37478" y="78239"/>
                  </a:lnTo>
                  <a:lnTo>
                    <a:pt x="29454" y="78239"/>
                  </a:lnTo>
                  <a:lnTo>
                    <a:pt x="29454" y="70275"/>
                  </a:lnTo>
                  <a:close/>
                  <a:moveTo>
                    <a:pt x="46992" y="70336"/>
                  </a:moveTo>
                  <a:lnTo>
                    <a:pt x="46992" y="78300"/>
                  </a:lnTo>
                  <a:lnTo>
                    <a:pt x="38998" y="78300"/>
                  </a:lnTo>
                  <a:lnTo>
                    <a:pt x="38998" y="70336"/>
                  </a:lnTo>
                  <a:close/>
                  <a:moveTo>
                    <a:pt x="56536" y="70397"/>
                  </a:moveTo>
                  <a:lnTo>
                    <a:pt x="56536" y="78360"/>
                  </a:lnTo>
                  <a:lnTo>
                    <a:pt x="48512" y="78360"/>
                  </a:lnTo>
                  <a:lnTo>
                    <a:pt x="48512" y="70397"/>
                  </a:lnTo>
                  <a:close/>
                  <a:moveTo>
                    <a:pt x="8876" y="79728"/>
                  </a:moveTo>
                  <a:lnTo>
                    <a:pt x="8876" y="87753"/>
                  </a:lnTo>
                  <a:lnTo>
                    <a:pt x="851" y="87753"/>
                  </a:lnTo>
                  <a:lnTo>
                    <a:pt x="851" y="79728"/>
                  </a:lnTo>
                  <a:close/>
                  <a:moveTo>
                    <a:pt x="18420" y="79728"/>
                  </a:moveTo>
                  <a:lnTo>
                    <a:pt x="18420" y="87753"/>
                  </a:lnTo>
                  <a:lnTo>
                    <a:pt x="10395" y="87753"/>
                  </a:lnTo>
                  <a:lnTo>
                    <a:pt x="10395" y="79728"/>
                  </a:lnTo>
                  <a:close/>
                  <a:moveTo>
                    <a:pt x="27934" y="79728"/>
                  </a:moveTo>
                  <a:lnTo>
                    <a:pt x="27934" y="87753"/>
                  </a:lnTo>
                  <a:lnTo>
                    <a:pt x="19940" y="87753"/>
                  </a:lnTo>
                  <a:lnTo>
                    <a:pt x="19940" y="79728"/>
                  </a:lnTo>
                  <a:close/>
                  <a:moveTo>
                    <a:pt x="37478" y="79728"/>
                  </a:moveTo>
                  <a:lnTo>
                    <a:pt x="37478" y="87753"/>
                  </a:lnTo>
                  <a:lnTo>
                    <a:pt x="29454" y="87753"/>
                  </a:lnTo>
                  <a:lnTo>
                    <a:pt x="29454" y="79728"/>
                  </a:lnTo>
                  <a:close/>
                  <a:moveTo>
                    <a:pt x="66050" y="79728"/>
                  </a:moveTo>
                  <a:lnTo>
                    <a:pt x="66050" y="87753"/>
                  </a:lnTo>
                  <a:lnTo>
                    <a:pt x="58056" y="87753"/>
                  </a:lnTo>
                  <a:lnTo>
                    <a:pt x="58056" y="79728"/>
                  </a:lnTo>
                  <a:close/>
                  <a:moveTo>
                    <a:pt x="46992" y="79728"/>
                  </a:moveTo>
                  <a:lnTo>
                    <a:pt x="46992" y="87844"/>
                  </a:lnTo>
                  <a:lnTo>
                    <a:pt x="38998" y="87844"/>
                  </a:lnTo>
                  <a:lnTo>
                    <a:pt x="38998" y="79728"/>
                  </a:lnTo>
                  <a:close/>
                  <a:moveTo>
                    <a:pt x="56536" y="79728"/>
                  </a:moveTo>
                  <a:lnTo>
                    <a:pt x="56536" y="87874"/>
                  </a:lnTo>
                  <a:lnTo>
                    <a:pt x="48512" y="87874"/>
                  </a:lnTo>
                  <a:lnTo>
                    <a:pt x="48512" y="79728"/>
                  </a:lnTo>
                  <a:close/>
                  <a:moveTo>
                    <a:pt x="8876" y="89272"/>
                  </a:moveTo>
                  <a:lnTo>
                    <a:pt x="8876" y="97267"/>
                  </a:lnTo>
                  <a:lnTo>
                    <a:pt x="851" y="97267"/>
                  </a:lnTo>
                  <a:lnTo>
                    <a:pt x="851" y="89272"/>
                  </a:lnTo>
                  <a:close/>
                  <a:moveTo>
                    <a:pt x="18420" y="89272"/>
                  </a:moveTo>
                  <a:lnTo>
                    <a:pt x="18420" y="97267"/>
                  </a:lnTo>
                  <a:lnTo>
                    <a:pt x="10395" y="97267"/>
                  </a:lnTo>
                  <a:lnTo>
                    <a:pt x="10395" y="89272"/>
                  </a:lnTo>
                  <a:close/>
                  <a:moveTo>
                    <a:pt x="27934" y="89272"/>
                  </a:moveTo>
                  <a:lnTo>
                    <a:pt x="27934" y="97267"/>
                  </a:lnTo>
                  <a:lnTo>
                    <a:pt x="19940" y="97267"/>
                  </a:lnTo>
                  <a:lnTo>
                    <a:pt x="19940" y="89272"/>
                  </a:lnTo>
                  <a:close/>
                  <a:moveTo>
                    <a:pt x="37478" y="89272"/>
                  </a:moveTo>
                  <a:lnTo>
                    <a:pt x="37478" y="97267"/>
                  </a:lnTo>
                  <a:lnTo>
                    <a:pt x="29454" y="97267"/>
                  </a:lnTo>
                  <a:lnTo>
                    <a:pt x="29454" y="89272"/>
                  </a:lnTo>
                  <a:close/>
                  <a:moveTo>
                    <a:pt x="66050" y="89272"/>
                  </a:moveTo>
                  <a:lnTo>
                    <a:pt x="66050" y="97267"/>
                  </a:lnTo>
                  <a:lnTo>
                    <a:pt x="58056" y="97267"/>
                  </a:lnTo>
                  <a:lnTo>
                    <a:pt x="58056" y="89272"/>
                  </a:lnTo>
                  <a:close/>
                  <a:moveTo>
                    <a:pt x="46992" y="89364"/>
                  </a:moveTo>
                  <a:lnTo>
                    <a:pt x="46992" y="97327"/>
                  </a:lnTo>
                  <a:lnTo>
                    <a:pt x="38998" y="97327"/>
                  </a:lnTo>
                  <a:lnTo>
                    <a:pt x="38998" y="89364"/>
                  </a:lnTo>
                  <a:close/>
                  <a:moveTo>
                    <a:pt x="56536" y="89394"/>
                  </a:moveTo>
                  <a:lnTo>
                    <a:pt x="56536" y="97388"/>
                  </a:lnTo>
                  <a:lnTo>
                    <a:pt x="48512" y="97388"/>
                  </a:lnTo>
                  <a:lnTo>
                    <a:pt x="48512" y="89394"/>
                  </a:lnTo>
                  <a:close/>
                  <a:moveTo>
                    <a:pt x="8876" y="98756"/>
                  </a:moveTo>
                  <a:lnTo>
                    <a:pt x="8876" y="106780"/>
                  </a:lnTo>
                  <a:lnTo>
                    <a:pt x="851" y="106780"/>
                  </a:lnTo>
                  <a:lnTo>
                    <a:pt x="851" y="98756"/>
                  </a:lnTo>
                  <a:close/>
                  <a:moveTo>
                    <a:pt x="18420" y="98756"/>
                  </a:moveTo>
                  <a:lnTo>
                    <a:pt x="18420" y="106780"/>
                  </a:lnTo>
                  <a:lnTo>
                    <a:pt x="10395" y="106780"/>
                  </a:lnTo>
                  <a:lnTo>
                    <a:pt x="10395" y="98756"/>
                  </a:lnTo>
                  <a:close/>
                  <a:moveTo>
                    <a:pt x="27934" y="98756"/>
                  </a:moveTo>
                  <a:lnTo>
                    <a:pt x="27934" y="106780"/>
                  </a:lnTo>
                  <a:lnTo>
                    <a:pt x="19940" y="106780"/>
                  </a:lnTo>
                  <a:lnTo>
                    <a:pt x="19940" y="98756"/>
                  </a:lnTo>
                  <a:close/>
                  <a:moveTo>
                    <a:pt x="37478" y="98756"/>
                  </a:moveTo>
                  <a:lnTo>
                    <a:pt x="37478" y="106780"/>
                  </a:lnTo>
                  <a:lnTo>
                    <a:pt x="29454" y="106780"/>
                  </a:lnTo>
                  <a:lnTo>
                    <a:pt x="29454" y="98756"/>
                  </a:lnTo>
                  <a:close/>
                  <a:moveTo>
                    <a:pt x="66050" y="98756"/>
                  </a:moveTo>
                  <a:lnTo>
                    <a:pt x="66050" y="106780"/>
                  </a:lnTo>
                  <a:lnTo>
                    <a:pt x="58056" y="106780"/>
                  </a:lnTo>
                  <a:lnTo>
                    <a:pt x="58056" y="98756"/>
                  </a:lnTo>
                  <a:close/>
                  <a:moveTo>
                    <a:pt x="75594" y="98756"/>
                  </a:moveTo>
                  <a:lnTo>
                    <a:pt x="75594" y="106780"/>
                  </a:lnTo>
                  <a:lnTo>
                    <a:pt x="67570" y="106780"/>
                  </a:lnTo>
                  <a:lnTo>
                    <a:pt x="67570" y="98756"/>
                  </a:lnTo>
                  <a:close/>
                  <a:moveTo>
                    <a:pt x="46992" y="98756"/>
                  </a:moveTo>
                  <a:lnTo>
                    <a:pt x="46992" y="106841"/>
                  </a:lnTo>
                  <a:lnTo>
                    <a:pt x="38998" y="106841"/>
                  </a:lnTo>
                  <a:lnTo>
                    <a:pt x="38998" y="98756"/>
                  </a:lnTo>
                  <a:close/>
                  <a:moveTo>
                    <a:pt x="56536" y="98756"/>
                  </a:moveTo>
                  <a:lnTo>
                    <a:pt x="56536" y="106902"/>
                  </a:lnTo>
                  <a:lnTo>
                    <a:pt x="48512" y="106902"/>
                  </a:lnTo>
                  <a:lnTo>
                    <a:pt x="48512" y="98756"/>
                  </a:lnTo>
                  <a:close/>
                  <a:moveTo>
                    <a:pt x="8876" y="108300"/>
                  </a:moveTo>
                  <a:lnTo>
                    <a:pt x="8876" y="116264"/>
                  </a:lnTo>
                  <a:lnTo>
                    <a:pt x="851" y="116264"/>
                  </a:lnTo>
                  <a:lnTo>
                    <a:pt x="851" y="108300"/>
                  </a:lnTo>
                  <a:close/>
                  <a:moveTo>
                    <a:pt x="18420" y="108300"/>
                  </a:moveTo>
                  <a:lnTo>
                    <a:pt x="18420" y="116264"/>
                  </a:lnTo>
                  <a:lnTo>
                    <a:pt x="10395" y="116264"/>
                  </a:lnTo>
                  <a:lnTo>
                    <a:pt x="10395" y="108300"/>
                  </a:lnTo>
                  <a:close/>
                  <a:moveTo>
                    <a:pt x="27934" y="108300"/>
                  </a:moveTo>
                  <a:lnTo>
                    <a:pt x="27934" y="116264"/>
                  </a:lnTo>
                  <a:lnTo>
                    <a:pt x="19940" y="116264"/>
                  </a:lnTo>
                  <a:lnTo>
                    <a:pt x="19940" y="108300"/>
                  </a:lnTo>
                  <a:close/>
                  <a:moveTo>
                    <a:pt x="37478" y="108300"/>
                  </a:moveTo>
                  <a:lnTo>
                    <a:pt x="37478" y="116264"/>
                  </a:lnTo>
                  <a:lnTo>
                    <a:pt x="29454" y="116264"/>
                  </a:lnTo>
                  <a:lnTo>
                    <a:pt x="29454" y="108300"/>
                  </a:lnTo>
                  <a:close/>
                  <a:moveTo>
                    <a:pt x="66050" y="108300"/>
                  </a:moveTo>
                  <a:lnTo>
                    <a:pt x="66050" y="116264"/>
                  </a:lnTo>
                  <a:lnTo>
                    <a:pt x="58056" y="116264"/>
                  </a:lnTo>
                  <a:lnTo>
                    <a:pt x="58056" y="108300"/>
                  </a:lnTo>
                  <a:close/>
                  <a:moveTo>
                    <a:pt x="75594" y="108300"/>
                  </a:moveTo>
                  <a:lnTo>
                    <a:pt x="75594" y="116264"/>
                  </a:lnTo>
                  <a:lnTo>
                    <a:pt x="67570" y="116264"/>
                  </a:lnTo>
                  <a:lnTo>
                    <a:pt x="67570" y="108300"/>
                  </a:lnTo>
                  <a:close/>
                  <a:moveTo>
                    <a:pt x="85139" y="108300"/>
                  </a:moveTo>
                  <a:lnTo>
                    <a:pt x="85139" y="116264"/>
                  </a:lnTo>
                  <a:lnTo>
                    <a:pt x="77114" y="116264"/>
                  </a:lnTo>
                  <a:lnTo>
                    <a:pt x="77114" y="108300"/>
                  </a:lnTo>
                  <a:close/>
                  <a:moveTo>
                    <a:pt x="46992" y="108361"/>
                  </a:moveTo>
                  <a:lnTo>
                    <a:pt x="46992" y="116355"/>
                  </a:lnTo>
                  <a:lnTo>
                    <a:pt x="38998" y="116355"/>
                  </a:lnTo>
                  <a:lnTo>
                    <a:pt x="38998" y="108361"/>
                  </a:lnTo>
                  <a:close/>
                  <a:moveTo>
                    <a:pt x="56536" y="108422"/>
                  </a:moveTo>
                  <a:lnTo>
                    <a:pt x="56536" y="116385"/>
                  </a:lnTo>
                  <a:lnTo>
                    <a:pt x="48512" y="116385"/>
                  </a:lnTo>
                  <a:lnTo>
                    <a:pt x="48512" y="108422"/>
                  </a:lnTo>
                  <a:close/>
                  <a:moveTo>
                    <a:pt x="0" y="1"/>
                  </a:moveTo>
                  <a:lnTo>
                    <a:pt x="0" y="123437"/>
                  </a:lnTo>
                  <a:lnTo>
                    <a:pt x="851" y="123437"/>
                  </a:lnTo>
                  <a:lnTo>
                    <a:pt x="851" y="117784"/>
                  </a:lnTo>
                  <a:lnTo>
                    <a:pt x="8876" y="117784"/>
                  </a:lnTo>
                  <a:lnTo>
                    <a:pt x="8876" y="123437"/>
                  </a:lnTo>
                  <a:lnTo>
                    <a:pt x="10395" y="123437"/>
                  </a:lnTo>
                  <a:lnTo>
                    <a:pt x="10395" y="117784"/>
                  </a:lnTo>
                  <a:lnTo>
                    <a:pt x="18420" y="117784"/>
                  </a:lnTo>
                  <a:lnTo>
                    <a:pt x="18420" y="123437"/>
                  </a:lnTo>
                  <a:lnTo>
                    <a:pt x="19940" y="123437"/>
                  </a:lnTo>
                  <a:lnTo>
                    <a:pt x="19940" y="117784"/>
                  </a:lnTo>
                  <a:lnTo>
                    <a:pt x="27934" y="117784"/>
                  </a:lnTo>
                  <a:lnTo>
                    <a:pt x="27934" y="123437"/>
                  </a:lnTo>
                  <a:lnTo>
                    <a:pt x="29454" y="123437"/>
                  </a:lnTo>
                  <a:lnTo>
                    <a:pt x="29454" y="117784"/>
                  </a:lnTo>
                  <a:lnTo>
                    <a:pt x="37478" y="117784"/>
                  </a:lnTo>
                  <a:lnTo>
                    <a:pt x="37478" y="123437"/>
                  </a:lnTo>
                  <a:lnTo>
                    <a:pt x="38998" y="123437"/>
                  </a:lnTo>
                  <a:lnTo>
                    <a:pt x="38998" y="117784"/>
                  </a:lnTo>
                  <a:lnTo>
                    <a:pt x="46992" y="117784"/>
                  </a:lnTo>
                  <a:lnTo>
                    <a:pt x="46992" y="123437"/>
                  </a:lnTo>
                  <a:lnTo>
                    <a:pt x="48512" y="123437"/>
                  </a:lnTo>
                  <a:lnTo>
                    <a:pt x="48512" y="117784"/>
                  </a:lnTo>
                  <a:lnTo>
                    <a:pt x="56536" y="117784"/>
                  </a:lnTo>
                  <a:lnTo>
                    <a:pt x="56536" y="123437"/>
                  </a:lnTo>
                  <a:lnTo>
                    <a:pt x="58056" y="123437"/>
                  </a:lnTo>
                  <a:lnTo>
                    <a:pt x="58056" y="117784"/>
                  </a:lnTo>
                  <a:lnTo>
                    <a:pt x="66050" y="117784"/>
                  </a:lnTo>
                  <a:lnTo>
                    <a:pt x="66050" y="123437"/>
                  </a:lnTo>
                  <a:lnTo>
                    <a:pt x="67570" y="123437"/>
                  </a:lnTo>
                  <a:lnTo>
                    <a:pt x="67570" y="117784"/>
                  </a:lnTo>
                  <a:lnTo>
                    <a:pt x="75594" y="117784"/>
                  </a:lnTo>
                  <a:lnTo>
                    <a:pt x="75594" y="123437"/>
                  </a:lnTo>
                  <a:lnTo>
                    <a:pt x="77114" y="123437"/>
                  </a:lnTo>
                  <a:lnTo>
                    <a:pt x="77114" y="117784"/>
                  </a:lnTo>
                  <a:lnTo>
                    <a:pt x="85139" y="117784"/>
                  </a:lnTo>
                  <a:lnTo>
                    <a:pt x="85139" y="123437"/>
                  </a:lnTo>
                  <a:lnTo>
                    <a:pt x="86658" y="123437"/>
                  </a:lnTo>
                  <a:lnTo>
                    <a:pt x="86658" y="117784"/>
                  </a:lnTo>
                  <a:lnTo>
                    <a:pt x="94652" y="117784"/>
                  </a:lnTo>
                  <a:lnTo>
                    <a:pt x="94652" y="123437"/>
                  </a:lnTo>
                  <a:lnTo>
                    <a:pt x="96172" y="123437"/>
                  </a:lnTo>
                  <a:lnTo>
                    <a:pt x="96172" y="117784"/>
                  </a:lnTo>
                  <a:lnTo>
                    <a:pt x="99029" y="117784"/>
                  </a:lnTo>
                  <a:lnTo>
                    <a:pt x="97753" y="116264"/>
                  </a:lnTo>
                  <a:lnTo>
                    <a:pt x="96172" y="116264"/>
                  </a:lnTo>
                  <a:lnTo>
                    <a:pt x="96172" y="114379"/>
                  </a:lnTo>
                  <a:lnTo>
                    <a:pt x="94652" y="112586"/>
                  </a:lnTo>
                  <a:lnTo>
                    <a:pt x="94652" y="116294"/>
                  </a:lnTo>
                  <a:lnTo>
                    <a:pt x="86628" y="116294"/>
                  </a:lnTo>
                  <a:lnTo>
                    <a:pt x="86628" y="108300"/>
                  </a:lnTo>
                  <a:lnTo>
                    <a:pt x="91035" y="108300"/>
                  </a:lnTo>
                  <a:lnTo>
                    <a:pt x="89759" y="106780"/>
                  </a:lnTo>
                  <a:lnTo>
                    <a:pt x="86628" y="106780"/>
                  </a:lnTo>
                  <a:lnTo>
                    <a:pt x="86628" y="103042"/>
                  </a:lnTo>
                  <a:lnTo>
                    <a:pt x="85108" y="101248"/>
                  </a:lnTo>
                  <a:lnTo>
                    <a:pt x="85108" y="106750"/>
                  </a:lnTo>
                  <a:lnTo>
                    <a:pt x="77114" y="106750"/>
                  </a:lnTo>
                  <a:lnTo>
                    <a:pt x="77114" y="98756"/>
                  </a:lnTo>
                  <a:lnTo>
                    <a:pt x="83041" y="98756"/>
                  </a:lnTo>
                  <a:lnTo>
                    <a:pt x="81765" y="97236"/>
                  </a:lnTo>
                  <a:lnTo>
                    <a:pt x="77114" y="97236"/>
                  </a:lnTo>
                  <a:lnTo>
                    <a:pt x="77114" y="91704"/>
                  </a:lnTo>
                  <a:lnTo>
                    <a:pt x="75594" y="89911"/>
                  </a:lnTo>
                  <a:lnTo>
                    <a:pt x="75594" y="97236"/>
                  </a:lnTo>
                  <a:lnTo>
                    <a:pt x="67570" y="97236"/>
                  </a:lnTo>
                  <a:lnTo>
                    <a:pt x="67570" y="89272"/>
                  </a:lnTo>
                  <a:lnTo>
                    <a:pt x="75047" y="89272"/>
                  </a:lnTo>
                  <a:lnTo>
                    <a:pt x="73771" y="87753"/>
                  </a:lnTo>
                  <a:lnTo>
                    <a:pt x="67570" y="87753"/>
                  </a:lnTo>
                  <a:lnTo>
                    <a:pt x="67570" y="80367"/>
                  </a:lnTo>
                  <a:lnTo>
                    <a:pt x="65746" y="78209"/>
                  </a:lnTo>
                  <a:lnTo>
                    <a:pt x="58056" y="78209"/>
                  </a:lnTo>
                  <a:lnTo>
                    <a:pt x="58056" y="70245"/>
                  </a:lnTo>
                  <a:lnTo>
                    <a:pt x="59029" y="70245"/>
                  </a:lnTo>
                  <a:lnTo>
                    <a:pt x="56536" y="67236"/>
                  </a:lnTo>
                  <a:lnTo>
                    <a:pt x="56536" y="68725"/>
                  </a:lnTo>
                  <a:lnTo>
                    <a:pt x="48512" y="68725"/>
                  </a:lnTo>
                  <a:lnTo>
                    <a:pt x="48512" y="60731"/>
                  </a:lnTo>
                  <a:lnTo>
                    <a:pt x="51035" y="60731"/>
                  </a:lnTo>
                  <a:lnTo>
                    <a:pt x="49758" y="59211"/>
                  </a:lnTo>
                  <a:lnTo>
                    <a:pt x="48512" y="59211"/>
                  </a:lnTo>
                  <a:lnTo>
                    <a:pt x="48512" y="57722"/>
                  </a:lnTo>
                  <a:lnTo>
                    <a:pt x="46992" y="55929"/>
                  </a:lnTo>
                  <a:lnTo>
                    <a:pt x="46992" y="59211"/>
                  </a:lnTo>
                  <a:lnTo>
                    <a:pt x="38998" y="59211"/>
                  </a:lnTo>
                  <a:lnTo>
                    <a:pt x="38998" y="51187"/>
                  </a:lnTo>
                  <a:lnTo>
                    <a:pt x="43040" y="51187"/>
                  </a:lnTo>
                  <a:lnTo>
                    <a:pt x="41764" y="49667"/>
                  </a:lnTo>
                  <a:lnTo>
                    <a:pt x="38998" y="49667"/>
                  </a:lnTo>
                  <a:lnTo>
                    <a:pt x="38998" y="46354"/>
                  </a:lnTo>
                  <a:lnTo>
                    <a:pt x="37478" y="44561"/>
                  </a:lnTo>
                  <a:lnTo>
                    <a:pt x="37478" y="49667"/>
                  </a:lnTo>
                  <a:lnTo>
                    <a:pt x="29454" y="49667"/>
                  </a:lnTo>
                  <a:lnTo>
                    <a:pt x="29454" y="41673"/>
                  </a:lnTo>
                  <a:lnTo>
                    <a:pt x="35046" y="41673"/>
                  </a:lnTo>
                  <a:lnTo>
                    <a:pt x="33770" y="40153"/>
                  </a:lnTo>
                  <a:lnTo>
                    <a:pt x="29454" y="40153"/>
                  </a:lnTo>
                  <a:lnTo>
                    <a:pt x="29454" y="35016"/>
                  </a:lnTo>
                  <a:lnTo>
                    <a:pt x="27934" y="33223"/>
                  </a:lnTo>
                  <a:lnTo>
                    <a:pt x="27934" y="40153"/>
                  </a:lnTo>
                  <a:lnTo>
                    <a:pt x="19940" y="40153"/>
                  </a:lnTo>
                  <a:lnTo>
                    <a:pt x="19940" y="32129"/>
                  </a:lnTo>
                  <a:lnTo>
                    <a:pt x="27052" y="32129"/>
                  </a:lnTo>
                  <a:lnTo>
                    <a:pt x="25776" y="30609"/>
                  </a:lnTo>
                  <a:lnTo>
                    <a:pt x="19940" y="30609"/>
                  </a:lnTo>
                  <a:lnTo>
                    <a:pt x="19940" y="23679"/>
                  </a:lnTo>
                  <a:lnTo>
                    <a:pt x="17782" y="21126"/>
                  </a:lnTo>
                  <a:lnTo>
                    <a:pt x="10395" y="21126"/>
                  </a:lnTo>
                  <a:lnTo>
                    <a:pt x="10395" y="13101"/>
                  </a:lnTo>
                  <a:lnTo>
                    <a:pt x="11034" y="13101"/>
                  </a:lnTo>
                  <a:lnTo>
                    <a:pt x="8876" y="10518"/>
                  </a:lnTo>
                  <a:lnTo>
                    <a:pt x="8876" y="11581"/>
                  </a:lnTo>
                  <a:lnTo>
                    <a:pt x="851" y="11581"/>
                  </a:lnTo>
                  <a:lnTo>
                    <a:pt x="851" y="3587"/>
                  </a:lnTo>
                  <a:lnTo>
                    <a:pt x="3040" y="3587"/>
                  </a:lnTo>
                  <a:lnTo>
                    <a:pt x="1763" y="2068"/>
                  </a:lnTo>
                  <a:lnTo>
                    <a:pt x="851" y="2068"/>
                  </a:lnTo>
                  <a:lnTo>
                    <a:pt x="851" y="1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4"/>
          <p:cNvGrpSpPr/>
          <p:nvPr/>
        </p:nvGrpSpPr>
        <p:grpSpPr>
          <a:xfrm>
            <a:off x="8269075" y="4133839"/>
            <a:ext cx="509117" cy="481380"/>
            <a:chOff x="214860" y="3555833"/>
            <a:chExt cx="509117" cy="481380"/>
          </a:xfrm>
        </p:grpSpPr>
        <p:grpSp>
          <p:nvGrpSpPr>
            <p:cNvPr id="591" name="Google Shape;591;p4"/>
            <p:cNvGrpSpPr/>
            <p:nvPr/>
          </p:nvGrpSpPr>
          <p:grpSpPr>
            <a:xfrm>
              <a:off x="214860" y="3602283"/>
              <a:ext cx="442742" cy="434930"/>
              <a:chOff x="11848750" y="2208025"/>
              <a:chExt cx="362725" cy="356325"/>
            </a:xfrm>
          </p:grpSpPr>
          <p:sp>
            <p:nvSpPr>
              <p:cNvPr id="592" name="Google Shape;592;p4"/>
              <p:cNvSpPr/>
              <p:nvPr/>
            </p:nvSpPr>
            <p:spPr>
              <a:xfrm>
                <a:off x="11848750" y="2208025"/>
                <a:ext cx="362725" cy="356325"/>
              </a:xfrm>
              <a:custGeom>
                <a:avLst/>
                <a:gdLst/>
                <a:ahLst/>
                <a:cxnLst/>
                <a:rect l="l" t="t" r="r" b="b"/>
                <a:pathLst>
                  <a:path w="14509" h="14253" extrusionOk="0">
                    <a:moveTo>
                      <a:pt x="4231" y="1"/>
                    </a:moveTo>
                    <a:cubicBezTo>
                      <a:pt x="3812" y="1"/>
                      <a:pt x="3420" y="274"/>
                      <a:pt x="3275" y="691"/>
                    </a:cubicBezTo>
                    <a:lnTo>
                      <a:pt x="182" y="9833"/>
                    </a:lnTo>
                    <a:cubicBezTo>
                      <a:pt x="0" y="10379"/>
                      <a:pt x="296" y="10947"/>
                      <a:pt x="819" y="11129"/>
                    </a:cubicBezTo>
                    <a:lnTo>
                      <a:pt x="9961" y="14199"/>
                    </a:lnTo>
                    <a:cubicBezTo>
                      <a:pt x="10070" y="14236"/>
                      <a:pt x="10181" y="14253"/>
                      <a:pt x="10289" y="14253"/>
                    </a:cubicBezTo>
                    <a:cubicBezTo>
                      <a:pt x="10719" y="14253"/>
                      <a:pt x="11111" y="13980"/>
                      <a:pt x="11257" y="13562"/>
                    </a:cubicBezTo>
                    <a:lnTo>
                      <a:pt x="14327" y="4421"/>
                    </a:lnTo>
                    <a:cubicBezTo>
                      <a:pt x="14509" y="3875"/>
                      <a:pt x="14236" y="3307"/>
                      <a:pt x="13690" y="3125"/>
                    </a:cubicBezTo>
                    <a:lnTo>
                      <a:pt x="4548" y="55"/>
                    </a:lnTo>
                    <a:cubicBezTo>
                      <a:pt x="4443" y="18"/>
                      <a:pt x="4336" y="1"/>
                      <a:pt x="42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4"/>
              <p:cNvSpPr/>
              <p:nvPr/>
            </p:nvSpPr>
            <p:spPr>
              <a:xfrm>
                <a:off x="12071025" y="2332175"/>
                <a:ext cx="6940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684" extrusionOk="0">
                    <a:moveTo>
                      <a:pt x="1729" y="182"/>
                    </a:moveTo>
                    <a:cubicBezTo>
                      <a:pt x="2684" y="501"/>
                      <a:pt x="2775" y="1797"/>
                      <a:pt x="1865" y="2252"/>
                    </a:cubicBezTo>
                    <a:cubicBezTo>
                      <a:pt x="979" y="2684"/>
                      <a:pt x="1" y="1842"/>
                      <a:pt x="319" y="887"/>
                    </a:cubicBezTo>
                    <a:cubicBezTo>
                      <a:pt x="524" y="296"/>
                      <a:pt x="1161" y="1"/>
                      <a:pt x="1729" y="18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12032950" y="2443025"/>
                <a:ext cx="6937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2707" extrusionOk="0">
                    <a:moveTo>
                      <a:pt x="1751" y="206"/>
                    </a:moveTo>
                    <a:cubicBezTo>
                      <a:pt x="2684" y="524"/>
                      <a:pt x="2774" y="1820"/>
                      <a:pt x="1888" y="2275"/>
                    </a:cubicBezTo>
                    <a:cubicBezTo>
                      <a:pt x="978" y="2707"/>
                      <a:pt x="0" y="1843"/>
                      <a:pt x="319" y="910"/>
                    </a:cubicBezTo>
                    <a:cubicBezTo>
                      <a:pt x="523" y="319"/>
                      <a:pt x="1160" y="1"/>
                      <a:pt x="1751" y="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11958475" y="2290675"/>
                <a:ext cx="6767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775" extrusionOk="0">
                    <a:moveTo>
                      <a:pt x="2502" y="1752"/>
                    </a:moveTo>
                    <a:cubicBezTo>
                      <a:pt x="2183" y="2707"/>
                      <a:pt x="887" y="2775"/>
                      <a:pt x="432" y="1888"/>
                    </a:cubicBezTo>
                    <a:cubicBezTo>
                      <a:pt x="0" y="1001"/>
                      <a:pt x="864" y="1"/>
                      <a:pt x="1797" y="342"/>
                    </a:cubicBezTo>
                    <a:cubicBezTo>
                      <a:pt x="2388" y="524"/>
                      <a:pt x="2706" y="1160"/>
                      <a:pt x="2502" y="17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11920375" y="2402100"/>
                <a:ext cx="6767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775" extrusionOk="0">
                    <a:moveTo>
                      <a:pt x="2502" y="1752"/>
                    </a:moveTo>
                    <a:cubicBezTo>
                      <a:pt x="2184" y="2684"/>
                      <a:pt x="865" y="2775"/>
                      <a:pt x="433" y="1888"/>
                    </a:cubicBezTo>
                    <a:cubicBezTo>
                      <a:pt x="1" y="978"/>
                      <a:pt x="842" y="1"/>
                      <a:pt x="1797" y="319"/>
                    </a:cubicBezTo>
                    <a:cubicBezTo>
                      <a:pt x="2388" y="524"/>
                      <a:pt x="2707" y="1160"/>
                      <a:pt x="2502" y="17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7" name="Google Shape;597;p4"/>
            <p:cNvGrpSpPr/>
            <p:nvPr/>
          </p:nvGrpSpPr>
          <p:grpSpPr>
            <a:xfrm>
              <a:off x="281235" y="3555833"/>
              <a:ext cx="442742" cy="434930"/>
              <a:chOff x="11848750" y="2208025"/>
              <a:chExt cx="362725" cy="356325"/>
            </a:xfrm>
          </p:grpSpPr>
          <p:sp>
            <p:nvSpPr>
              <p:cNvPr id="598" name="Google Shape;598;p4"/>
              <p:cNvSpPr/>
              <p:nvPr/>
            </p:nvSpPr>
            <p:spPr>
              <a:xfrm>
                <a:off x="11848750" y="2208025"/>
                <a:ext cx="362725" cy="356325"/>
              </a:xfrm>
              <a:custGeom>
                <a:avLst/>
                <a:gdLst/>
                <a:ahLst/>
                <a:cxnLst/>
                <a:rect l="l" t="t" r="r" b="b"/>
                <a:pathLst>
                  <a:path w="14509" h="14253" extrusionOk="0">
                    <a:moveTo>
                      <a:pt x="4231" y="1"/>
                    </a:moveTo>
                    <a:cubicBezTo>
                      <a:pt x="3812" y="1"/>
                      <a:pt x="3420" y="274"/>
                      <a:pt x="3275" y="691"/>
                    </a:cubicBezTo>
                    <a:lnTo>
                      <a:pt x="182" y="9833"/>
                    </a:lnTo>
                    <a:cubicBezTo>
                      <a:pt x="0" y="10379"/>
                      <a:pt x="296" y="10947"/>
                      <a:pt x="819" y="11129"/>
                    </a:cubicBezTo>
                    <a:lnTo>
                      <a:pt x="9961" y="14199"/>
                    </a:lnTo>
                    <a:cubicBezTo>
                      <a:pt x="10070" y="14236"/>
                      <a:pt x="10181" y="14253"/>
                      <a:pt x="10289" y="14253"/>
                    </a:cubicBezTo>
                    <a:cubicBezTo>
                      <a:pt x="10719" y="14253"/>
                      <a:pt x="11111" y="13980"/>
                      <a:pt x="11257" y="13562"/>
                    </a:cubicBezTo>
                    <a:lnTo>
                      <a:pt x="14327" y="4421"/>
                    </a:lnTo>
                    <a:cubicBezTo>
                      <a:pt x="14509" y="3875"/>
                      <a:pt x="14236" y="3307"/>
                      <a:pt x="13690" y="3125"/>
                    </a:cubicBezTo>
                    <a:lnTo>
                      <a:pt x="4548" y="55"/>
                    </a:lnTo>
                    <a:cubicBezTo>
                      <a:pt x="4443" y="18"/>
                      <a:pt x="4336" y="1"/>
                      <a:pt x="4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12071025" y="2332175"/>
                <a:ext cx="6940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684" extrusionOk="0">
                    <a:moveTo>
                      <a:pt x="1729" y="182"/>
                    </a:moveTo>
                    <a:cubicBezTo>
                      <a:pt x="2684" y="501"/>
                      <a:pt x="2775" y="1797"/>
                      <a:pt x="1865" y="2252"/>
                    </a:cubicBezTo>
                    <a:cubicBezTo>
                      <a:pt x="979" y="2684"/>
                      <a:pt x="1" y="1842"/>
                      <a:pt x="319" y="887"/>
                    </a:cubicBezTo>
                    <a:cubicBezTo>
                      <a:pt x="524" y="296"/>
                      <a:pt x="1161" y="1"/>
                      <a:pt x="1729" y="182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12032950" y="2443025"/>
                <a:ext cx="6937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2707" extrusionOk="0">
                    <a:moveTo>
                      <a:pt x="1751" y="206"/>
                    </a:moveTo>
                    <a:cubicBezTo>
                      <a:pt x="2684" y="524"/>
                      <a:pt x="2774" y="1820"/>
                      <a:pt x="1888" y="2275"/>
                    </a:cubicBezTo>
                    <a:cubicBezTo>
                      <a:pt x="978" y="2707"/>
                      <a:pt x="0" y="1843"/>
                      <a:pt x="319" y="910"/>
                    </a:cubicBezTo>
                    <a:cubicBezTo>
                      <a:pt x="523" y="319"/>
                      <a:pt x="1160" y="1"/>
                      <a:pt x="1751" y="206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11958475" y="2290675"/>
                <a:ext cx="6767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775" extrusionOk="0">
                    <a:moveTo>
                      <a:pt x="2502" y="1752"/>
                    </a:moveTo>
                    <a:cubicBezTo>
                      <a:pt x="2183" y="2707"/>
                      <a:pt x="887" y="2775"/>
                      <a:pt x="432" y="1888"/>
                    </a:cubicBezTo>
                    <a:cubicBezTo>
                      <a:pt x="0" y="1001"/>
                      <a:pt x="864" y="1"/>
                      <a:pt x="1797" y="342"/>
                    </a:cubicBezTo>
                    <a:cubicBezTo>
                      <a:pt x="2388" y="524"/>
                      <a:pt x="2706" y="1160"/>
                      <a:pt x="2502" y="1752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11920375" y="2402100"/>
                <a:ext cx="6767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775" extrusionOk="0">
                    <a:moveTo>
                      <a:pt x="2502" y="1752"/>
                    </a:moveTo>
                    <a:cubicBezTo>
                      <a:pt x="2184" y="2684"/>
                      <a:pt x="865" y="2775"/>
                      <a:pt x="433" y="1888"/>
                    </a:cubicBezTo>
                    <a:cubicBezTo>
                      <a:pt x="1" y="978"/>
                      <a:pt x="842" y="1"/>
                      <a:pt x="1797" y="319"/>
                    </a:cubicBezTo>
                    <a:cubicBezTo>
                      <a:pt x="2388" y="524"/>
                      <a:pt x="2707" y="1160"/>
                      <a:pt x="2502" y="1752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3" name="Google Shape;603;p4"/>
          <p:cNvGrpSpPr/>
          <p:nvPr/>
        </p:nvGrpSpPr>
        <p:grpSpPr>
          <a:xfrm>
            <a:off x="2113999" y="3658314"/>
            <a:ext cx="406285" cy="378820"/>
            <a:chOff x="492607" y="534409"/>
            <a:chExt cx="546302" cy="509372"/>
          </a:xfrm>
        </p:grpSpPr>
        <p:sp>
          <p:nvSpPr>
            <p:cNvPr id="604" name="Google Shape;604;p4"/>
            <p:cNvSpPr/>
            <p:nvPr/>
          </p:nvSpPr>
          <p:spPr>
            <a:xfrm>
              <a:off x="542462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" name="Google Shape;606;p4"/>
          <p:cNvGrpSpPr/>
          <p:nvPr/>
        </p:nvGrpSpPr>
        <p:grpSpPr>
          <a:xfrm>
            <a:off x="7626844" y="-443026"/>
            <a:ext cx="1064625" cy="930275"/>
            <a:chOff x="3739700" y="4218425"/>
            <a:chExt cx="1064625" cy="930275"/>
          </a:xfrm>
        </p:grpSpPr>
        <p:sp>
          <p:nvSpPr>
            <p:cNvPr id="607" name="Google Shape;607;p4"/>
            <p:cNvSpPr/>
            <p:nvPr/>
          </p:nvSpPr>
          <p:spPr>
            <a:xfrm>
              <a:off x="3739700" y="50520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41"/>
                    <a:pt x="939" y="3804"/>
                    <a:pt x="1923" y="3804"/>
                  </a:cubicBezTo>
                  <a:cubicBezTo>
                    <a:pt x="2387" y="3804"/>
                    <a:pt x="2862" y="3634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3740450" y="47739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3" y="3252"/>
                  </a:cubicBezTo>
                  <a:cubicBezTo>
                    <a:pt x="4439" y="206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3740450" y="4496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6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34"/>
                    <a:pt x="928" y="3795"/>
                    <a:pt x="1905" y="3795"/>
                  </a:cubicBezTo>
                  <a:cubicBezTo>
                    <a:pt x="2375" y="3795"/>
                    <a:pt x="2858" y="3618"/>
                    <a:pt x="3253" y="3223"/>
                  </a:cubicBezTo>
                  <a:cubicBezTo>
                    <a:pt x="4439" y="2037"/>
                    <a:pt x="3587" y="1"/>
                    <a:pt x="191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3741225" y="421842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36" y="3806"/>
                    <a:pt x="1909" y="3806"/>
                  </a:cubicBezTo>
                  <a:cubicBezTo>
                    <a:pt x="2370" y="3806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3977550" y="505280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0"/>
                  </a:moveTo>
                  <a:cubicBezTo>
                    <a:pt x="851" y="0"/>
                    <a:pt x="0" y="821"/>
                    <a:pt x="0" y="1885"/>
                  </a:cubicBezTo>
                  <a:cubicBezTo>
                    <a:pt x="0" y="3033"/>
                    <a:pt x="941" y="3794"/>
                    <a:pt x="1918" y="3794"/>
                  </a:cubicBezTo>
                  <a:cubicBezTo>
                    <a:pt x="2388" y="3794"/>
                    <a:pt x="2867" y="3618"/>
                    <a:pt x="3253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3978300" y="477467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39" y="3804"/>
                    <a:pt x="1923" y="3804"/>
                  </a:cubicBezTo>
                  <a:cubicBezTo>
                    <a:pt x="2388" y="3804"/>
                    <a:pt x="2863" y="3633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3979075" y="4496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3979075" y="421920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0"/>
                  </a:moveTo>
                  <a:cubicBezTo>
                    <a:pt x="851" y="0"/>
                    <a:pt x="0" y="851"/>
                    <a:pt x="0" y="1885"/>
                  </a:cubicBezTo>
                  <a:cubicBezTo>
                    <a:pt x="0" y="3033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4216150" y="50528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4216150" y="4774675"/>
              <a:ext cx="110975" cy="95300"/>
            </a:xfrm>
            <a:custGeom>
              <a:avLst/>
              <a:gdLst/>
              <a:ahLst/>
              <a:cxnLst/>
              <a:rect l="l" t="t" r="r" b="b"/>
              <a:pathLst>
                <a:path w="4439" h="3812" extrusionOk="0">
                  <a:moveTo>
                    <a:pt x="1915" y="1"/>
                  </a:moveTo>
                  <a:cubicBezTo>
                    <a:pt x="852" y="1"/>
                    <a:pt x="1" y="852"/>
                    <a:pt x="1" y="1915"/>
                  </a:cubicBezTo>
                  <a:cubicBezTo>
                    <a:pt x="1" y="3064"/>
                    <a:pt x="942" y="3812"/>
                    <a:pt x="1919" y="3812"/>
                  </a:cubicBezTo>
                  <a:cubicBezTo>
                    <a:pt x="2389" y="3812"/>
                    <a:pt x="2867" y="3638"/>
                    <a:pt x="3253" y="3253"/>
                  </a:cubicBezTo>
                  <a:cubicBezTo>
                    <a:pt x="4438" y="206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4216900" y="4497325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885" y="0"/>
                  </a:moveTo>
                  <a:cubicBezTo>
                    <a:pt x="852" y="0"/>
                    <a:pt x="1" y="851"/>
                    <a:pt x="1" y="1885"/>
                  </a:cubicBezTo>
                  <a:cubicBezTo>
                    <a:pt x="1" y="3033"/>
                    <a:pt x="928" y="3794"/>
                    <a:pt x="1905" y="3794"/>
                  </a:cubicBezTo>
                  <a:cubicBezTo>
                    <a:pt x="2376" y="3794"/>
                    <a:pt x="2858" y="3618"/>
                    <a:pt x="3253" y="3222"/>
                  </a:cubicBezTo>
                  <a:cubicBezTo>
                    <a:pt x="4439" y="2037"/>
                    <a:pt x="3588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4217675" y="42192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0" y="851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4454000" y="5053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1"/>
                  </a:moveTo>
                  <a:cubicBezTo>
                    <a:pt x="851" y="1"/>
                    <a:pt x="0" y="821"/>
                    <a:pt x="0" y="1885"/>
                  </a:cubicBezTo>
                  <a:cubicBezTo>
                    <a:pt x="0" y="3034"/>
                    <a:pt x="928" y="3795"/>
                    <a:pt x="1904" y="3795"/>
                  </a:cubicBezTo>
                  <a:cubicBezTo>
                    <a:pt x="2375" y="3795"/>
                    <a:pt x="2857" y="3618"/>
                    <a:pt x="3253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4454750" y="47754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40" y="3805"/>
                    <a:pt x="1913" y="3805"/>
                  </a:cubicBezTo>
                  <a:cubicBezTo>
                    <a:pt x="2374" y="3805"/>
                    <a:pt x="2842" y="3634"/>
                    <a:pt x="3223" y="3253"/>
                  </a:cubicBezTo>
                  <a:cubicBezTo>
                    <a:pt x="4439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4454750" y="44973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916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51" y="3805"/>
                    <a:pt x="1932" y="3805"/>
                  </a:cubicBezTo>
                  <a:cubicBezTo>
                    <a:pt x="2398" y="3805"/>
                    <a:pt x="2871" y="3634"/>
                    <a:pt x="3253" y="3252"/>
                  </a:cubicBezTo>
                  <a:cubicBezTo>
                    <a:pt x="4439" y="2067"/>
                    <a:pt x="3587" y="0"/>
                    <a:pt x="191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4455525" y="421995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34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4691850" y="5053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3" y="3253"/>
                  </a:cubicBezTo>
                  <a:cubicBezTo>
                    <a:pt x="4438" y="2037"/>
                    <a:pt x="361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4693375" y="4775425"/>
              <a:ext cx="110950" cy="95300"/>
            </a:xfrm>
            <a:custGeom>
              <a:avLst/>
              <a:gdLst/>
              <a:ahLst/>
              <a:cxnLst/>
              <a:rect l="l" t="t" r="r" b="b"/>
              <a:pathLst>
                <a:path w="4438" h="3812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65"/>
                    <a:pt x="928" y="3812"/>
                    <a:pt x="1895" y="3812"/>
                  </a:cubicBezTo>
                  <a:cubicBezTo>
                    <a:pt x="2361" y="3812"/>
                    <a:pt x="2837" y="3639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4693375" y="449807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4693375" y="42199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2" y="3253"/>
                  </a:cubicBezTo>
                  <a:cubicBezTo>
                    <a:pt x="4438" y="2068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" name="Google Shape;627;p4"/>
          <p:cNvGrpSpPr/>
          <p:nvPr/>
        </p:nvGrpSpPr>
        <p:grpSpPr>
          <a:xfrm rot="-5923100">
            <a:off x="1107155" y="-866579"/>
            <a:ext cx="1258462" cy="1334248"/>
            <a:chOff x="6181969" y="2741424"/>
            <a:chExt cx="1710798" cy="1813824"/>
          </a:xfrm>
        </p:grpSpPr>
        <p:sp>
          <p:nvSpPr>
            <p:cNvPr id="628" name="Google Shape;628;p4"/>
            <p:cNvSpPr/>
            <p:nvPr/>
          </p:nvSpPr>
          <p:spPr>
            <a:xfrm flipH="1">
              <a:off x="6292638" y="2980497"/>
              <a:ext cx="1600129" cy="1574750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 flipH="1">
              <a:off x="6212217" y="2767906"/>
              <a:ext cx="1539632" cy="1520686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 flipH="1">
              <a:off x="6181969" y="2741424"/>
              <a:ext cx="1600129" cy="15744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 flipH="1">
              <a:off x="6227323" y="2771922"/>
              <a:ext cx="180462" cy="181564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 flipH="1">
              <a:off x="6200311" y="2745085"/>
              <a:ext cx="274443" cy="235415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" name="Google Shape;633;p4"/>
          <p:cNvGrpSpPr/>
          <p:nvPr/>
        </p:nvGrpSpPr>
        <p:grpSpPr>
          <a:xfrm rot="-5923100">
            <a:off x="246224" y="-501722"/>
            <a:ext cx="1258462" cy="1334248"/>
            <a:chOff x="6181969" y="2741424"/>
            <a:chExt cx="1710798" cy="1813824"/>
          </a:xfrm>
        </p:grpSpPr>
        <p:sp>
          <p:nvSpPr>
            <p:cNvPr id="634" name="Google Shape;634;p4"/>
            <p:cNvSpPr/>
            <p:nvPr/>
          </p:nvSpPr>
          <p:spPr>
            <a:xfrm flipH="1">
              <a:off x="6292638" y="2980497"/>
              <a:ext cx="1600129" cy="1574750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 flipH="1">
              <a:off x="6212217" y="2767906"/>
              <a:ext cx="1539632" cy="1520686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 flipH="1">
              <a:off x="6181969" y="2741424"/>
              <a:ext cx="1600129" cy="15744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 flipH="1">
              <a:off x="6227323" y="2771922"/>
              <a:ext cx="180462" cy="181564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 flipH="1">
              <a:off x="6200311" y="2745085"/>
              <a:ext cx="274443" cy="235415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0" name="Google Shape;640;p4"/>
          <p:cNvSpPr txBox="1">
            <a:spLocks noGrp="1"/>
          </p:cNvSpPr>
          <p:nvPr>
            <p:ph type="title"/>
          </p:nvPr>
        </p:nvSpPr>
        <p:spPr>
          <a:xfrm>
            <a:off x="726025" y="523638"/>
            <a:ext cx="76917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7" name="Google Shape;1297;p8"/>
          <p:cNvGrpSpPr/>
          <p:nvPr/>
        </p:nvGrpSpPr>
        <p:grpSpPr>
          <a:xfrm>
            <a:off x="6685597" y="3126752"/>
            <a:ext cx="2566510" cy="2144201"/>
            <a:chOff x="7311391" y="3561726"/>
            <a:chExt cx="1990160" cy="1662687"/>
          </a:xfrm>
        </p:grpSpPr>
        <p:sp>
          <p:nvSpPr>
            <p:cNvPr id="1298" name="Google Shape;1298;p8"/>
            <p:cNvSpPr/>
            <p:nvPr/>
          </p:nvSpPr>
          <p:spPr>
            <a:xfrm rot="-5400000">
              <a:off x="7481315" y="3404177"/>
              <a:ext cx="1662687" cy="1977785"/>
            </a:xfrm>
            <a:custGeom>
              <a:avLst/>
              <a:gdLst/>
              <a:ahLst/>
              <a:cxnLst/>
              <a:rect l="l" t="t" r="r" b="b"/>
              <a:pathLst>
                <a:path w="103772" h="123438" extrusionOk="0">
                  <a:moveTo>
                    <a:pt x="0" y="1"/>
                  </a:moveTo>
                  <a:lnTo>
                    <a:pt x="0" y="123437"/>
                  </a:lnTo>
                  <a:lnTo>
                    <a:pt x="103771" y="1234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7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 rot="-5400000">
              <a:off x="7506929" y="3435979"/>
              <a:ext cx="1586708" cy="1977785"/>
            </a:xfrm>
            <a:custGeom>
              <a:avLst/>
              <a:gdLst/>
              <a:ahLst/>
              <a:cxnLst/>
              <a:rect l="l" t="t" r="r" b="b"/>
              <a:pathLst>
                <a:path w="99030" h="123438" extrusionOk="0">
                  <a:moveTo>
                    <a:pt x="8876" y="13101"/>
                  </a:moveTo>
                  <a:lnTo>
                    <a:pt x="8876" y="21186"/>
                  </a:lnTo>
                  <a:lnTo>
                    <a:pt x="851" y="21186"/>
                  </a:lnTo>
                  <a:lnTo>
                    <a:pt x="851" y="13101"/>
                  </a:lnTo>
                  <a:close/>
                  <a:moveTo>
                    <a:pt x="8876" y="22706"/>
                  </a:moveTo>
                  <a:lnTo>
                    <a:pt x="8876" y="30700"/>
                  </a:lnTo>
                  <a:lnTo>
                    <a:pt x="851" y="30700"/>
                  </a:lnTo>
                  <a:lnTo>
                    <a:pt x="851" y="22706"/>
                  </a:lnTo>
                  <a:close/>
                  <a:moveTo>
                    <a:pt x="18420" y="22706"/>
                  </a:moveTo>
                  <a:lnTo>
                    <a:pt x="18420" y="30700"/>
                  </a:lnTo>
                  <a:lnTo>
                    <a:pt x="10395" y="30700"/>
                  </a:lnTo>
                  <a:lnTo>
                    <a:pt x="10395" y="22706"/>
                  </a:lnTo>
                  <a:close/>
                  <a:moveTo>
                    <a:pt x="8876" y="32129"/>
                  </a:moveTo>
                  <a:lnTo>
                    <a:pt x="8876" y="40214"/>
                  </a:lnTo>
                  <a:lnTo>
                    <a:pt x="851" y="40214"/>
                  </a:lnTo>
                  <a:lnTo>
                    <a:pt x="851" y="32129"/>
                  </a:lnTo>
                  <a:close/>
                  <a:moveTo>
                    <a:pt x="18420" y="32129"/>
                  </a:moveTo>
                  <a:lnTo>
                    <a:pt x="18420" y="40214"/>
                  </a:lnTo>
                  <a:lnTo>
                    <a:pt x="10395" y="40214"/>
                  </a:lnTo>
                  <a:lnTo>
                    <a:pt x="10395" y="32129"/>
                  </a:lnTo>
                  <a:close/>
                  <a:moveTo>
                    <a:pt x="8876" y="41673"/>
                  </a:moveTo>
                  <a:lnTo>
                    <a:pt x="8876" y="49728"/>
                  </a:lnTo>
                  <a:lnTo>
                    <a:pt x="851" y="49728"/>
                  </a:lnTo>
                  <a:lnTo>
                    <a:pt x="851" y="41673"/>
                  </a:lnTo>
                  <a:close/>
                  <a:moveTo>
                    <a:pt x="18420" y="41673"/>
                  </a:moveTo>
                  <a:lnTo>
                    <a:pt x="18420" y="49728"/>
                  </a:lnTo>
                  <a:lnTo>
                    <a:pt x="10395" y="49728"/>
                  </a:lnTo>
                  <a:lnTo>
                    <a:pt x="10395" y="41673"/>
                  </a:lnTo>
                  <a:close/>
                  <a:moveTo>
                    <a:pt x="27934" y="41673"/>
                  </a:moveTo>
                  <a:lnTo>
                    <a:pt x="27934" y="49728"/>
                  </a:lnTo>
                  <a:lnTo>
                    <a:pt x="19940" y="49728"/>
                  </a:lnTo>
                  <a:lnTo>
                    <a:pt x="19940" y="41673"/>
                  </a:lnTo>
                  <a:close/>
                  <a:moveTo>
                    <a:pt x="8876" y="51187"/>
                  </a:moveTo>
                  <a:lnTo>
                    <a:pt x="8876" y="59242"/>
                  </a:lnTo>
                  <a:lnTo>
                    <a:pt x="851" y="59242"/>
                  </a:lnTo>
                  <a:lnTo>
                    <a:pt x="851" y="51187"/>
                  </a:lnTo>
                  <a:close/>
                  <a:moveTo>
                    <a:pt x="18420" y="51187"/>
                  </a:moveTo>
                  <a:lnTo>
                    <a:pt x="18420" y="59242"/>
                  </a:lnTo>
                  <a:lnTo>
                    <a:pt x="10395" y="59242"/>
                  </a:lnTo>
                  <a:lnTo>
                    <a:pt x="10395" y="51187"/>
                  </a:lnTo>
                  <a:close/>
                  <a:moveTo>
                    <a:pt x="27934" y="51187"/>
                  </a:moveTo>
                  <a:lnTo>
                    <a:pt x="27934" y="59242"/>
                  </a:lnTo>
                  <a:lnTo>
                    <a:pt x="19940" y="59242"/>
                  </a:lnTo>
                  <a:lnTo>
                    <a:pt x="19940" y="51187"/>
                  </a:lnTo>
                  <a:close/>
                  <a:moveTo>
                    <a:pt x="37478" y="51187"/>
                  </a:moveTo>
                  <a:lnTo>
                    <a:pt x="37478" y="59242"/>
                  </a:lnTo>
                  <a:lnTo>
                    <a:pt x="29454" y="59242"/>
                  </a:lnTo>
                  <a:lnTo>
                    <a:pt x="29454" y="51187"/>
                  </a:lnTo>
                  <a:close/>
                  <a:moveTo>
                    <a:pt x="8876" y="60761"/>
                  </a:moveTo>
                  <a:lnTo>
                    <a:pt x="8876" y="68755"/>
                  </a:lnTo>
                  <a:lnTo>
                    <a:pt x="851" y="68755"/>
                  </a:lnTo>
                  <a:lnTo>
                    <a:pt x="851" y="60761"/>
                  </a:lnTo>
                  <a:close/>
                  <a:moveTo>
                    <a:pt x="18420" y="60761"/>
                  </a:moveTo>
                  <a:lnTo>
                    <a:pt x="18420" y="68755"/>
                  </a:lnTo>
                  <a:lnTo>
                    <a:pt x="10395" y="68755"/>
                  </a:lnTo>
                  <a:lnTo>
                    <a:pt x="10395" y="60761"/>
                  </a:lnTo>
                  <a:close/>
                  <a:moveTo>
                    <a:pt x="27934" y="60761"/>
                  </a:moveTo>
                  <a:lnTo>
                    <a:pt x="27934" y="68755"/>
                  </a:lnTo>
                  <a:lnTo>
                    <a:pt x="19940" y="68755"/>
                  </a:lnTo>
                  <a:lnTo>
                    <a:pt x="19940" y="60761"/>
                  </a:lnTo>
                  <a:close/>
                  <a:moveTo>
                    <a:pt x="37478" y="60761"/>
                  </a:moveTo>
                  <a:lnTo>
                    <a:pt x="37478" y="68755"/>
                  </a:lnTo>
                  <a:lnTo>
                    <a:pt x="29454" y="68755"/>
                  </a:lnTo>
                  <a:lnTo>
                    <a:pt x="29454" y="60761"/>
                  </a:lnTo>
                  <a:close/>
                  <a:moveTo>
                    <a:pt x="46992" y="60822"/>
                  </a:moveTo>
                  <a:lnTo>
                    <a:pt x="46992" y="68816"/>
                  </a:lnTo>
                  <a:lnTo>
                    <a:pt x="38998" y="68816"/>
                  </a:lnTo>
                  <a:lnTo>
                    <a:pt x="38998" y="60822"/>
                  </a:lnTo>
                  <a:close/>
                  <a:moveTo>
                    <a:pt x="8876" y="70275"/>
                  </a:moveTo>
                  <a:lnTo>
                    <a:pt x="8876" y="78239"/>
                  </a:lnTo>
                  <a:lnTo>
                    <a:pt x="851" y="78239"/>
                  </a:lnTo>
                  <a:lnTo>
                    <a:pt x="851" y="70275"/>
                  </a:lnTo>
                  <a:close/>
                  <a:moveTo>
                    <a:pt x="18420" y="70275"/>
                  </a:moveTo>
                  <a:lnTo>
                    <a:pt x="18420" y="78239"/>
                  </a:lnTo>
                  <a:lnTo>
                    <a:pt x="10395" y="78239"/>
                  </a:lnTo>
                  <a:lnTo>
                    <a:pt x="10395" y="70275"/>
                  </a:lnTo>
                  <a:close/>
                  <a:moveTo>
                    <a:pt x="27934" y="70275"/>
                  </a:moveTo>
                  <a:lnTo>
                    <a:pt x="27934" y="78239"/>
                  </a:lnTo>
                  <a:lnTo>
                    <a:pt x="19940" y="78239"/>
                  </a:lnTo>
                  <a:lnTo>
                    <a:pt x="19940" y="70275"/>
                  </a:lnTo>
                  <a:close/>
                  <a:moveTo>
                    <a:pt x="37478" y="70275"/>
                  </a:moveTo>
                  <a:lnTo>
                    <a:pt x="37478" y="78239"/>
                  </a:lnTo>
                  <a:lnTo>
                    <a:pt x="29454" y="78239"/>
                  </a:lnTo>
                  <a:lnTo>
                    <a:pt x="29454" y="70275"/>
                  </a:lnTo>
                  <a:close/>
                  <a:moveTo>
                    <a:pt x="46992" y="70336"/>
                  </a:moveTo>
                  <a:lnTo>
                    <a:pt x="46992" y="78300"/>
                  </a:lnTo>
                  <a:lnTo>
                    <a:pt x="38998" y="78300"/>
                  </a:lnTo>
                  <a:lnTo>
                    <a:pt x="38998" y="70336"/>
                  </a:lnTo>
                  <a:close/>
                  <a:moveTo>
                    <a:pt x="56536" y="70397"/>
                  </a:moveTo>
                  <a:lnTo>
                    <a:pt x="56536" y="78360"/>
                  </a:lnTo>
                  <a:lnTo>
                    <a:pt x="48512" y="78360"/>
                  </a:lnTo>
                  <a:lnTo>
                    <a:pt x="48512" y="70397"/>
                  </a:lnTo>
                  <a:close/>
                  <a:moveTo>
                    <a:pt x="8876" y="79728"/>
                  </a:moveTo>
                  <a:lnTo>
                    <a:pt x="8876" y="87753"/>
                  </a:lnTo>
                  <a:lnTo>
                    <a:pt x="851" y="87753"/>
                  </a:lnTo>
                  <a:lnTo>
                    <a:pt x="851" y="79728"/>
                  </a:lnTo>
                  <a:close/>
                  <a:moveTo>
                    <a:pt x="18420" y="79728"/>
                  </a:moveTo>
                  <a:lnTo>
                    <a:pt x="18420" y="87753"/>
                  </a:lnTo>
                  <a:lnTo>
                    <a:pt x="10395" y="87753"/>
                  </a:lnTo>
                  <a:lnTo>
                    <a:pt x="10395" y="79728"/>
                  </a:lnTo>
                  <a:close/>
                  <a:moveTo>
                    <a:pt x="27934" y="79728"/>
                  </a:moveTo>
                  <a:lnTo>
                    <a:pt x="27934" y="87753"/>
                  </a:lnTo>
                  <a:lnTo>
                    <a:pt x="19940" y="87753"/>
                  </a:lnTo>
                  <a:lnTo>
                    <a:pt x="19940" y="79728"/>
                  </a:lnTo>
                  <a:close/>
                  <a:moveTo>
                    <a:pt x="37478" y="79728"/>
                  </a:moveTo>
                  <a:lnTo>
                    <a:pt x="37478" y="87753"/>
                  </a:lnTo>
                  <a:lnTo>
                    <a:pt x="29454" y="87753"/>
                  </a:lnTo>
                  <a:lnTo>
                    <a:pt x="29454" y="79728"/>
                  </a:lnTo>
                  <a:close/>
                  <a:moveTo>
                    <a:pt x="66050" y="79728"/>
                  </a:moveTo>
                  <a:lnTo>
                    <a:pt x="66050" y="87753"/>
                  </a:lnTo>
                  <a:lnTo>
                    <a:pt x="58056" y="87753"/>
                  </a:lnTo>
                  <a:lnTo>
                    <a:pt x="58056" y="79728"/>
                  </a:lnTo>
                  <a:close/>
                  <a:moveTo>
                    <a:pt x="46992" y="79728"/>
                  </a:moveTo>
                  <a:lnTo>
                    <a:pt x="46992" y="87844"/>
                  </a:lnTo>
                  <a:lnTo>
                    <a:pt x="38998" y="87844"/>
                  </a:lnTo>
                  <a:lnTo>
                    <a:pt x="38998" y="79728"/>
                  </a:lnTo>
                  <a:close/>
                  <a:moveTo>
                    <a:pt x="56536" y="79728"/>
                  </a:moveTo>
                  <a:lnTo>
                    <a:pt x="56536" y="87874"/>
                  </a:lnTo>
                  <a:lnTo>
                    <a:pt x="48512" y="87874"/>
                  </a:lnTo>
                  <a:lnTo>
                    <a:pt x="48512" y="79728"/>
                  </a:lnTo>
                  <a:close/>
                  <a:moveTo>
                    <a:pt x="8876" y="89272"/>
                  </a:moveTo>
                  <a:lnTo>
                    <a:pt x="8876" y="97267"/>
                  </a:lnTo>
                  <a:lnTo>
                    <a:pt x="851" y="97267"/>
                  </a:lnTo>
                  <a:lnTo>
                    <a:pt x="851" y="89272"/>
                  </a:lnTo>
                  <a:close/>
                  <a:moveTo>
                    <a:pt x="18420" y="89272"/>
                  </a:moveTo>
                  <a:lnTo>
                    <a:pt x="18420" y="97267"/>
                  </a:lnTo>
                  <a:lnTo>
                    <a:pt x="10395" y="97267"/>
                  </a:lnTo>
                  <a:lnTo>
                    <a:pt x="10395" y="89272"/>
                  </a:lnTo>
                  <a:close/>
                  <a:moveTo>
                    <a:pt x="27934" y="89272"/>
                  </a:moveTo>
                  <a:lnTo>
                    <a:pt x="27934" y="97267"/>
                  </a:lnTo>
                  <a:lnTo>
                    <a:pt x="19940" y="97267"/>
                  </a:lnTo>
                  <a:lnTo>
                    <a:pt x="19940" y="89272"/>
                  </a:lnTo>
                  <a:close/>
                  <a:moveTo>
                    <a:pt x="37478" y="89272"/>
                  </a:moveTo>
                  <a:lnTo>
                    <a:pt x="37478" y="97267"/>
                  </a:lnTo>
                  <a:lnTo>
                    <a:pt x="29454" y="97267"/>
                  </a:lnTo>
                  <a:lnTo>
                    <a:pt x="29454" y="89272"/>
                  </a:lnTo>
                  <a:close/>
                  <a:moveTo>
                    <a:pt x="66050" y="89272"/>
                  </a:moveTo>
                  <a:lnTo>
                    <a:pt x="66050" y="97267"/>
                  </a:lnTo>
                  <a:lnTo>
                    <a:pt x="58056" y="97267"/>
                  </a:lnTo>
                  <a:lnTo>
                    <a:pt x="58056" y="89272"/>
                  </a:lnTo>
                  <a:close/>
                  <a:moveTo>
                    <a:pt x="46992" y="89364"/>
                  </a:moveTo>
                  <a:lnTo>
                    <a:pt x="46992" y="97327"/>
                  </a:lnTo>
                  <a:lnTo>
                    <a:pt x="38998" y="97327"/>
                  </a:lnTo>
                  <a:lnTo>
                    <a:pt x="38998" y="89364"/>
                  </a:lnTo>
                  <a:close/>
                  <a:moveTo>
                    <a:pt x="56536" y="89394"/>
                  </a:moveTo>
                  <a:lnTo>
                    <a:pt x="56536" y="97388"/>
                  </a:lnTo>
                  <a:lnTo>
                    <a:pt x="48512" y="97388"/>
                  </a:lnTo>
                  <a:lnTo>
                    <a:pt x="48512" y="89394"/>
                  </a:lnTo>
                  <a:close/>
                  <a:moveTo>
                    <a:pt x="8876" y="98756"/>
                  </a:moveTo>
                  <a:lnTo>
                    <a:pt x="8876" y="106780"/>
                  </a:lnTo>
                  <a:lnTo>
                    <a:pt x="851" y="106780"/>
                  </a:lnTo>
                  <a:lnTo>
                    <a:pt x="851" y="98756"/>
                  </a:lnTo>
                  <a:close/>
                  <a:moveTo>
                    <a:pt x="18420" y="98756"/>
                  </a:moveTo>
                  <a:lnTo>
                    <a:pt x="18420" y="106780"/>
                  </a:lnTo>
                  <a:lnTo>
                    <a:pt x="10395" y="106780"/>
                  </a:lnTo>
                  <a:lnTo>
                    <a:pt x="10395" y="98756"/>
                  </a:lnTo>
                  <a:close/>
                  <a:moveTo>
                    <a:pt x="27934" y="98756"/>
                  </a:moveTo>
                  <a:lnTo>
                    <a:pt x="27934" y="106780"/>
                  </a:lnTo>
                  <a:lnTo>
                    <a:pt x="19940" y="106780"/>
                  </a:lnTo>
                  <a:lnTo>
                    <a:pt x="19940" y="98756"/>
                  </a:lnTo>
                  <a:close/>
                  <a:moveTo>
                    <a:pt x="37478" y="98756"/>
                  </a:moveTo>
                  <a:lnTo>
                    <a:pt x="37478" y="106780"/>
                  </a:lnTo>
                  <a:lnTo>
                    <a:pt x="29454" y="106780"/>
                  </a:lnTo>
                  <a:lnTo>
                    <a:pt x="29454" y="98756"/>
                  </a:lnTo>
                  <a:close/>
                  <a:moveTo>
                    <a:pt x="66050" y="98756"/>
                  </a:moveTo>
                  <a:lnTo>
                    <a:pt x="66050" y="106780"/>
                  </a:lnTo>
                  <a:lnTo>
                    <a:pt x="58056" y="106780"/>
                  </a:lnTo>
                  <a:lnTo>
                    <a:pt x="58056" y="98756"/>
                  </a:lnTo>
                  <a:close/>
                  <a:moveTo>
                    <a:pt x="75594" y="98756"/>
                  </a:moveTo>
                  <a:lnTo>
                    <a:pt x="75594" y="106780"/>
                  </a:lnTo>
                  <a:lnTo>
                    <a:pt x="67570" y="106780"/>
                  </a:lnTo>
                  <a:lnTo>
                    <a:pt x="67570" y="98756"/>
                  </a:lnTo>
                  <a:close/>
                  <a:moveTo>
                    <a:pt x="46992" y="98756"/>
                  </a:moveTo>
                  <a:lnTo>
                    <a:pt x="46992" y="106841"/>
                  </a:lnTo>
                  <a:lnTo>
                    <a:pt x="38998" y="106841"/>
                  </a:lnTo>
                  <a:lnTo>
                    <a:pt x="38998" y="98756"/>
                  </a:lnTo>
                  <a:close/>
                  <a:moveTo>
                    <a:pt x="56536" y="98756"/>
                  </a:moveTo>
                  <a:lnTo>
                    <a:pt x="56536" y="106902"/>
                  </a:lnTo>
                  <a:lnTo>
                    <a:pt x="48512" y="106902"/>
                  </a:lnTo>
                  <a:lnTo>
                    <a:pt x="48512" y="98756"/>
                  </a:lnTo>
                  <a:close/>
                  <a:moveTo>
                    <a:pt x="8876" y="108300"/>
                  </a:moveTo>
                  <a:lnTo>
                    <a:pt x="8876" y="116264"/>
                  </a:lnTo>
                  <a:lnTo>
                    <a:pt x="851" y="116264"/>
                  </a:lnTo>
                  <a:lnTo>
                    <a:pt x="851" y="108300"/>
                  </a:lnTo>
                  <a:close/>
                  <a:moveTo>
                    <a:pt x="18420" y="108300"/>
                  </a:moveTo>
                  <a:lnTo>
                    <a:pt x="18420" y="116264"/>
                  </a:lnTo>
                  <a:lnTo>
                    <a:pt x="10395" y="116264"/>
                  </a:lnTo>
                  <a:lnTo>
                    <a:pt x="10395" y="108300"/>
                  </a:lnTo>
                  <a:close/>
                  <a:moveTo>
                    <a:pt x="27934" y="108300"/>
                  </a:moveTo>
                  <a:lnTo>
                    <a:pt x="27934" y="116264"/>
                  </a:lnTo>
                  <a:lnTo>
                    <a:pt x="19940" y="116264"/>
                  </a:lnTo>
                  <a:lnTo>
                    <a:pt x="19940" y="108300"/>
                  </a:lnTo>
                  <a:close/>
                  <a:moveTo>
                    <a:pt x="37478" y="108300"/>
                  </a:moveTo>
                  <a:lnTo>
                    <a:pt x="37478" y="116264"/>
                  </a:lnTo>
                  <a:lnTo>
                    <a:pt x="29454" y="116264"/>
                  </a:lnTo>
                  <a:lnTo>
                    <a:pt x="29454" y="108300"/>
                  </a:lnTo>
                  <a:close/>
                  <a:moveTo>
                    <a:pt x="66050" y="108300"/>
                  </a:moveTo>
                  <a:lnTo>
                    <a:pt x="66050" y="116264"/>
                  </a:lnTo>
                  <a:lnTo>
                    <a:pt x="58056" y="116264"/>
                  </a:lnTo>
                  <a:lnTo>
                    <a:pt x="58056" y="108300"/>
                  </a:lnTo>
                  <a:close/>
                  <a:moveTo>
                    <a:pt x="75594" y="108300"/>
                  </a:moveTo>
                  <a:lnTo>
                    <a:pt x="75594" y="116264"/>
                  </a:lnTo>
                  <a:lnTo>
                    <a:pt x="67570" y="116264"/>
                  </a:lnTo>
                  <a:lnTo>
                    <a:pt x="67570" y="108300"/>
                  </a:lnTo>
                  <a:close/>
                  <a:moveTo>
                    <a:pt x="85139" y="108300"/>
                  </a:moveTo>
                  <a:lnTo>
                    <a:pt x="85139" y="116264"/>
                  </a:lnTo>
                  <a:lnTo>
                    <a:pt x="77114" y="116264"/>
                  </a:lnTo>
                  <a:lnTo>
                    <a:pt x="77114" y="108300"/>
                  </a:lnTo>
                  <a:close/>
                  <a:moveTo>
                    <a:pt x="46992" y="108361"/>
                  </a:moveTo>
                  <a:lnTo>
                    <a:pt x="46992" y="116355"/>
                  </a:lnTo>
                  <a:lnTo>
                    <a:pt x="38998" y="116355"/>
                  </a:lnTo>
                  <a:lnTo>
                    <a:pt x="38998" y="108361"/>
                  </a:lnTo>
                  <a:close/>
                  <a:moveTo>
                    <a:pt x="56536" y="108422"/>
                  </a:moveTo>
                  <a:lnTo>
                    <a:pt x="56536" y="116385"/>
                  </a:lnTo>
                  <a:lnTo>
                    <a:pt x="48512" y="116385"/>
                  </a:lnTo>
                  <a:lnTo>
                    <a:pt x="48512" y="108422"/>
                  </a:lnTo>
                  <a:close/>
                  <a:moveTo>
                    <a:pt x="0" y="1"/>
                  </a:moveTo>
                  <a:lnTo>
                    <a:pt x="0" y="123437"/>
                  </a:lnTo>
                  <a:lnTo>
                    <a:pt x="851" y="123437"/>
                  </a:lnTo>
                  <a:lnTo>
                    <a:pt x="851" y="117784"/>
                  </a:lnTo>
                  <a:lnTo>
                    <a:pt x="8876" y="117784"/>
                  </a:lnTo>
                  <a:lnTo>
                    <a:pt x="8876" y="123437"/>
                  </a:lnTo>
                  <a:lnTo>
                    <a:pt x="10395" y="123437"/>
                  </a:lnTo>
                  <a:lnTo>
                    <a:pt x="10395" y="117784"/>
                  </a:lnTo>
                  <a:lnTo>
                    <a:pt x="18420" y="117784"/>
                  </a:lnTo>
                  <a:lnTo>
                    <a:pt x="18420" y="123437"/>
                  </a:lnTo>
                  <a:lnTo>
                    <a:pt x="19940" y="123437"/>
                  </a:lnTo>
                  <a:lnTo>
                    <a:pt x="19940" y="117784"/>
                  </a:lnTo>
                  <a:lnTo>
                    <a:pt x="27934" y="117784"/>
                  </a:lnTo>
                  <a:lnTo>
                    <a:pt x="27934" y="123437"/>
                  </a:lnTo>
                  <a:lnTo>
                    <a:pt x="29454" y="123437"/>
                  </a:lnTo>
                  <a:lnTo>
                    <a:pt x="29454" y="117784"/>
                  </a:lnTo>
                  <a:lnTo>
                    <a:pt x="37478" y="117784"/>
                  </a:lnTo>
                  <a:lnTo>
                    <a:pt x="37478" y="123437"/>
                  </a:lnTo>
                  <a:lnTo>
                    <a:pt x="38998" y="123437"/>
                  </a:lnTo>
                  <a:lnTo>
                    <a:pt x="38998" y="117784"/>
                  </a:lnTo>
                  <a:lnTo>
                    <a:pt x="46992" y="117784"/>
                  </a:lnTo>
                  <a:lnTo>
                    <a:pt x="46992" y="123437"/>
                  </a:lnTo>
                  <a:lnTo>
                    <a:pt x="48512" y="123437"/>
                  </a:lnTo>
                  <a:lnTo>
                    <a:pt x="48512" y="117784"/>
                  </a:lnTo>
                  <a:lnTo>
                    <a:pt x="56536" y="117784"/>
                  </a:lnTo>
                  <a:lnTo>
                    <a:pt x="56536" y="123437"/>
                  </a:lnTo>
                  <a:lnTo>
                    <a:pt x="58056" y="123437"/>
                  </a:lnTo>
                  <a:lnTo>
                    <a:pt x="58056" y="117784"/>
                  </a:lnTo>
                  <a:lnTo>
                    <a:pt x="66050" y="117784"/>
                  </a:lnTo>
                  <a:lnTo>
                    <a:pt x="66050" y="123437"/>
                  </a:lnTo>
                  <a:lnTo>
                    <a:pt x="67570" y="123437"/>
                  </a:lnTo>
                  <a:lnTo>
                    <a:pt x="67570" y="117784"/>
                  </a:lnTo>
                  <a:lnTo>
                    <a:pt x="75594" y="117784"/>
                  </a:lnTo>
                  <a:lnTo>
                    <a:pt x="75594" y="123437"/>
                  </a:lnTo>
                  <a:lnTo>
                    <a:pt x="77114" y="123437"/>
                  </a:lnTo>
                  <a:lnTo>
                    <a:pt x="77114" y="117784"/>
                  </a:lnTo>
                  <a:lnTo>
                    <a:pt x="85139" y="117784"/>
                  </a:lnTo>
                  <a:lnTo>
                    <a:pt x="85139" y="123437"/>
                  </a:lnTo>
                  <a:lnTo>
                    <a:pt x="86658" y="123437"/>
                  </a:lnTo>
                  <a:lnTo>
                    <a:pt x="86658" y="117784"/>
                  </a:lnTo>
                  <a:lnTo>
                    <a:pt x="94652" y="117784"/>
                  </a:lnTo>
                  <a:lnTo>
                    <a:pt x="94652" y="123437"/>
                  </a:lnTo>
                  <a:lnTo>
                    <a:pt x="96172" y="123437"/>
                  </a:lnTo>
                  <a:lnTo>
                    <a:pt x="96172" y="117784"/>
                  </a:lnTo>
                  <a:lnTo>
                    <a:pt x="99029" y="117784"/>
                  </a:lnTo>
                  <a:lnTo>
                    <a:pt x="97753" y="116264"/>
                  </a:lnTo>
                  <a:lnTo>
                    <a:pt x="96172" y="116264"/>
                  </a:lnTo>
                  <a:lnTo>
                    <a:pt x="96172" y="114379"/>
                  </a:lnTo>
                  <a:lnTo>
                    <a:pt x="94652" y="112586"/>
                  </a:lnTo>
                  <a:lnTo>
                    <a:pt x="94652" y="116294"/>
                  </a:lnTo>
                  <a:lnTo>
                    <a:pt x="86628" y="116294"/>
                  </a:lnTo>
                  <a:lnTo>
                    <a:pt x="86628" y="108300"/>
                  </a:lnTo>
                  <a:lnTo>
                    <a:pt x="91035" y="108300"/>
                  </a:lnTo>
                  <a:lnTo>
                    <a:pt x="89759" y="106780"/>
                  </a:lnTo>
                  <a:lnTo>
                    <a:pt x="86628" y="106780"/>
                  </a:lnTo>
                  <a:lnTo>
                    <a:pt x="86628" y="103042"/>
                  </a:lnTo>
                  <a:lnTo>
                    <a:pt x="85108" y="101248"/>
                  </a:lnTo>
                  <a:lnTo>
                    <a:pt x="85108" y="106750"/>
                  </a:lnTo>
                  <a:lnTo>
                    <a:pt x="77114" y="106750"/>
                  </a:lnTo>
                  <a:lnTo>
                    <a:pt x="77114" y="98756"/>
                  </a:lnTo>
                  <a:lnTo>
                    <a:pt x="83041" y="98756"/>
                  </a:lnTo>
                  <a:lnTo>
                    <a:pt x="81765" y="97236"/>
                  </a:lnTo>
                  <a:lnTo>
                    <a:pt x="77114" y="97236"/>
                  </a:lnTo>
                  <a:lnTo>
                    <a:pt x="77114" y="91704"/>
                  </a:lnTo>
                  <a:lnTo>
                    <a:pt x="75594" y="89911"/>
                  </a:lnTo>
                  <a:lnTo>
                    <a:pt x="75594" y="97236"/>
                  </a:lnTo>
                  <a:lnTo>
                    <a:pt x="67570" y="97236"/>
                  </a:lnTo>
                  <a:lnTo>
                    <a:pt x="67570" y="89272"/>
                  </a:lnTo>
                  <a:lnTo>
                    <a:pt x="75047" y="89272"/>
                  </a:lnTo>
                  <a:lnTo>
                    <a:pt x="73771" y="87753"/>
                  </a:lnTo>
                  <a:lnTo>
                    <a:pt x="67570" y="87753"/>
                  </a:lnTo>
                  <a:lnTo>
                    <a:pt x="67570" y="80367"/>
                  </a:lnTo>
                  <a:lnTo>
                    <a:pt x="65746" y="78209"/>
                  </a:lnTo>
                  <a:lnTo>
                    <a:pt x="58056" y="78209"/>
                  </a:lnTo>
                  <a:lnTo>
                    <a:pt x="58056" y="70245"/>
                  </a:lnTo>
                  <a:lnTo>
                    <a:pt x="59029" y="70245"/>
                  </a:lnTo>
                  <a:lnTo>
                    <a:pt x="56536" y="67236"/>
                  </a:lnTo>
                  <a:lnTo>
                    <a:pt x="56536" y="68725"/>
                  </a:lnTo>
                  <a:lnTo>
                    <a:pt x="48512" y="68725"/>
                  </a:lnTo>
                  <a:lnTo>
                    <a:pt x="48512" y="60731"/>
                  </a:lnTo>
                  <a:lnTo>
                    <a:pt x="51035" y="60731"/>
                  </a:lnTo>
                  <a:lnTo>
                    <a:pt x="49758" y="59211"/>
                  </a:lnTo>
                  <a:lnTo>
                    <a:pt x="48512" y="59211"/>
                  </a:lnTo>
                  <a:lnTo>
                    <a:pt x="48512" y="57722"/>
                  </a:lnTo>
                  <a:lnTo>
                    <a:pt x="46992" y="55929"/>
                  </a:lnTo>
                  <a:lnTo>
                    <a:pt x="46992" y="59211"/>
                  </a:lnTo>
                  <a:lnTo>
                    <a:pt x="38998" y="59211"/>
                  </a:lnTo>
                  <a:lnTo>
                    <a:pt x="38998" y="51187"/>
                  </a:lnTo>
                  <a:lnTo>
                    <a:pt x="43040" y="51187"/>
                  </a:lnTo>
                  <a:lnTo>
                    <a:pt x="41764" y="49667"/>
                  </a:lnTo>
                  <a:lnTo>
                    <a:pt x="38998" y="49667"/>
                  </a:lnTo>
                  <a:lnTo>
                    <a:pt x="38998" y="46354"/>
                  </a:lnTo>
                  <a:lnTo>
                    <a:pt x="37478" y="44561"/>
                  </a:lnTo>
                  <a:lnTo>
                    <a:pt x="37478" y="49667"/>
                  </a:lnTo>
                  <a:lnTo>
                    <a:pt x="29454" y="49667"/>
                  </a:lnTo>
                  <a:lnTo>
                    <a:pt x="29454" y="41673"/>
                  </a:lnTo>
                  <a:lnTo>
                    <a:pt x="35046" y="41673"/>
                  </a:lnTo>
                  <a:lnTo>
                    <a:pt x="33770" y="40153"/>
                  </a:lnTo>
                  <a:lnTo>
                    <a:pt x="29454" y="40153"/>
                  </a:lnTo>
                  <a:lnTo>
                    <a:pt x="29454" y="35016"/>
                  </a:lnTo>
                  <a:lnTo>
                    <a:pt x="27934" y="33223"/>
                  </a:lnTo>
                  <a:lnTo>
                    <a:pt x="27934" y="40153"/>
                  </a:lnTo>
                  <a:lnTo>
                    <a:pt x="19940" y="40153"/>
                  </a:lnTo>
                  <a:lnTo>
                    <a:pt x="19940" y="32129"/>
                  </a:lnTo>
                  <a:lnTo>
                    <a:pt x="27052" y="32129"/>
                  </a:lnTo>
                  <a:lnTo>
                    <a:pt x="25776" y="30609"/>
                  </a:lnTo>
                  <a:lnTo>
                    <a:pt x="19940" y="30609"/>
                  </a:lnTo>
                  <a:lnTo>
                    <a:pt x="19940" y="23679"/>
                  </a:lnTo>
                  <a:lnTo>
                    <a:pt x="17782" y="21126"/>
                  </a:lnTo>
                  <a:lnTo>
                    <a:pt x="10395" y="21126"/>
                  </a:lnTo>
                  <a:lnTo>
                    <a:pt x="10395" y="13101"/>
                  </a:lnTo>
                  <a:lnTo>
                    <a:pt x="11034" y="13101"/>
                  </a:lnTo>
                  <a:lnTo>
                    <a:pt x="8876" y="10518"/>
                  </a:lnTo>
                  <a:lnTo>
                    <a:pt x="8876" y="11581"/>
                  </a:lnTo>
                  <a:lnTo>
                    <a:pt x="851" y="11581"/>
                  </a:lnTo>
                  <a:lnTo>
                    <a:pt x="851" y="3587"/>
                  </a:lnTo>
                  <a:lnTo>
                    <a:pt x="3040" y="3587"/>
                  </a:lnTo>
                  <a:lnTo>
                    <a:pt x="1763" y="2068"/>
                  </a:lnTo>
                  <a:lnTo>
                    <a:pt x="851" y="2068"/>
                  </a:lnTo>
                  <a:lnTo>
                    <a:pt x="851" y="1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8"/>
          <p:cNvGrpSpPr/>
          <p:nvPr/>
        </p:nvGrpSpPr>
        <p:grpSpPr>
          <a:xfrm rot="-5400000">
            <a:off x="779665" y="-1168003"/>
            <a:ext cx="1437773" cy="3468016"/>
            <a:chOff x="5692625" y="470675"/>
            <a:chExt cx="1669500" cy="4027425"/>
          </a:xfrm>
        </p:grpSpPr>
        <p:sp>
          <p:nvSpPr>
            <p:cNvPr id="1301" name="Google Shape;1301;p8"/>
            <p:cNvSpPr/>
            <p:nvPr/>
          </p:nvSpPr>
          <p:spPr>
            <a:xfrm>
              <a:off x="5692625" y="470675"/>
              <a:ext cx="1669500" cy="4027425"/>
            </a:xfrm>
            <a:custGeom>
              <a:avLst/>
              <a:gdLst/>
              <a:ahLst/>
              <a:cxnLst/>
              <a:rect l="l" t="t" r="r" b="b"/>
              <a:pathLst>
                <a:path w="66780" h="161097" extrusionOk="0">
                  <a:moveTo>
                    <a:pt x="21521" y="0"/>
                  </a:moveTo>
                  <a:lnTo>
                    <a:pt x="0" y="60913"/>
                  </a:lnTo>
                  <a:lnTo>
                    <a:pt x="66780" y="161097"/>
                  </a:lnTo>
                  <a:lnTo>
                    <a:pt x="667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6256450" y="10215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6759500" y="29509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6256450" y="5185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6262550" y="685700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6256450" y="8544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6448725" y="3118375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6758000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6770150" y="3454000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6281550" y="286735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6759500" y="3286825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6254950" y="27001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6254950" y="25314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6254950" y="2028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6254950" y="2196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6256450" y="2364300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6256450" y="1860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6256450" y="13574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6254950" y="1525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6262550" y="1189525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6254950" y="16933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67716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6759500" y="60212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6591575" y="28673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67716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6759500" y="937975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6759500" y="11051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6591575" y="2363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6590825" y="253147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6591575" y="26994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6598425" y="30353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6759500" y="194410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67716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6758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6759500" y="2279950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6758750" y="2615075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6759500" y="12731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6759500" y="27830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6758750" y="1608975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6590050" y="21956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6759500" y="177615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6423650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6088525" y="937975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5952500" y="1191050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608777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6100675" y="1442750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5922875" y="202842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608777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5922875" y="1693325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5922875" y="21956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5920600" y="1525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5920600" y="18605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608777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6435800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608777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6162225" y="634050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71067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608777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6100675" y="2447900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5920600" y="135745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608777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6087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6105250" y="770050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6423650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6423650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642212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6423650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6423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6435800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6423650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5802800" y="1618100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6423650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6423650" y="937975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5764800" y="194417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5777725" y="21120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5945675" y="2364300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5752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6423650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6423650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6113600" y="2615075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6435800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6423650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7261800" y="40421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7119700" y="4125500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6951775" y="387345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7261050" y="8536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6927450" y="5185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6925925" y="3706275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7269400" y="6864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6934275" y="6857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7270150" y="1189525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7261050" y="13574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7261800" y="1021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6927450" y="1021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6925925" y="202842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6925925" y="1692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6927450" y="18605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6925925" y="21956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6925925" y="1525250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7269400" y="152540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6927450" y="8536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6934275" y="11895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6927450" y="13574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7261800" y="1692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7269400" y="3874200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7261050" y="42100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7261050" y="3706275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7261800" y="3371025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7270150" y="3539100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67716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6435800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7287625" y="4377250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7262550" y="51852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6927450" y="2363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7269400" y="202842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7261800" y="236430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7261800" y="219637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7261050" y="18612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7261050" y="26994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7269400" y="30353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7269400" y="25322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7261800" y="286735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7261050" y="3203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6927450" y="28673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7094625" y="3621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7094625" y="37898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7094625" y="39578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6616650" y="337040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6784575" y="3622025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6590050" y="3202475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7094625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7094625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7094625" y="3286825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7106025" y="3456275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7093875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6590050" y="1525250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6590050" y="1692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6591575" y="13574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6591575" y="18605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6598425" y="118952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6591575" y="8536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6591575" y="5185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6598425" y="6857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6591575" y="10215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71067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6934275" y="35383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7094850" y="937975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6927450" y="3370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71067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7094625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6927450" y="3202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6590825" y="202842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6927450" y="26994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6934275" y="3035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709462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7094625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709462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709387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6925925" y="25314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709462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709462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71067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709462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709462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8"/>
          <p:cNvGrpSpPr/>
          <p:nvPr/>
        </p:nvGrpSpPr>
        <p:grpSpPr>
          <a:xfrm flipH="1">
            <a:off x="-24272" y="4164519"/>
            <a:ext cx="2550646" cy="1024784"/>
            <a:chOff x="6548059" y="4082448"/>
            <a:chExt cx="2675597" cy="1074985"/>
          </a:xfrm>
        </p:grpSpPr>
        <p:sp>
          <p:nvSpPr>
            <p:cNvPr id="1466" name="Google Shape;1466;p8"/>
            <p:cNvSpPr/>
            <p:nvPr/>
          </p:nvSpPr>
          <p:spPr>
            <a:xfrm rot="10800000">
              <a:off x="8515305" y="5030482"/>
              <a:ext cx="112233" cy="95437"/>
            </a:xfrm>
            <a:custGeom>
              <a:avLst/>
              <a:gdLst/>
              <a:ahLst/>
              <a:cxnLst/>
              <a:rect l="l" t="t" r="r" b="b"/>
              <a:pathLst>
                <a:path w="2753" h="2341" extrusionOk="0">
                  <a:moveTo>
                    <a:pt x="1570" y="1"/>
                  </a:moveTo>
                  <a:cubicBezTo>
                    <a:pt x="524" y="1"/>
                    <a:pt x="1" y="1251"/>
                    <a:pt x="751" y="2002"/>
                  </a:cubicBezTo>
                  <a:cubicBezTo>
                    <a:pt x="985" y="2235"/>
                    <a:pt x="1274" y="2340"/>
                    <a:pt x="1560" y="2340"/>
                  </a:cubicBezTo>
                  <a:cubicBezTo>
                    <a:pt x="2165" y="2340"/>
                    <a:pt x="2752" y="1871"/>
                    <a:pt x="2752" y="1161"/>
                  </a:cubicBezTo>
                  <a:cubicBezTo>
                    <a:pt x="2752" y="524"/>
                    <a:pt x="2206" y="1"/>
                    <a:pt x="1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 rot="10800000">
              <a:off x="8515305" y="4591037"/>
              <a:ext cx="112233" cy="95437"/>
            </a:xfrm>
            <a:custGeom>
              <a:avLst/>
              <a:gdLst/>
              <a:ahLst/>
              <a:cxnLst/>
              <a:rect l="l" t="t" r="r" b="b"/>
              <a:pathLst>
                <a:path w="2753" h="2341" extrusionOk="0">
                  <a:moveTo>
                    <a:pt x="1570" y="0"/>
                  </a:moveTo>
                  <a:cubicBezTo>
                    <a:pt x="524" y="0"/>
                    <a:pt x="1" y="1251"/>
                    <a:pt x="751" y="2002"/>
                  </a:cubicBezTo>
                  <a:cubicBezTo>
                    <a:pt x="985" y="2236"/>
                    <a:pt x="1276" y="2341"/>
                    <a:pt x="1563" y="2341"/>
                  </a:cubicBezTo>
                  <a:cubicBezTo>
                    <a:pt x="2167" y="2341"/>
                    <a:pt x="2752" y="1877"/>
                    <a:pt x="2752" y="1183"/>
                  </a:cubicBezTo>
                  <a:cubicBezTo>
                    <a:pt x="2752" y="524"/>
                    <a:pt x="2206" y="0"/>
                    <a:pt x="1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 rot="10800000">
              <a:off x="8717436" y="4480636"/>
              <a:ext cx="132576" cy="95967"/>
            </a:xfrm>
            <a:custGeom>
              <a:avLst/>
              <a:gdLst/>
              <a:ahLst/>
              <a:cxnLst/>
              <a:rect l="l" t="t" r="r" b="b"/>
              <a:pathLst>
                <a:path w="3252" h="2354" extrusionOk="0">
                  <a:moveTo>
                    <a:pt x="1626" y="0"/>
                  </a:moveTo>
                  <a:cubicBezTo>
                    <a:pt x="1467" y="0"/>
                    <a:pt x="1308" y="34"/>
                    <a:pt x="1160" y="103"/>
                  </a:cubicBezTo>
                  <a:cubicBezTo>
                    <a:pt x="0" y="603"/>
                    <a:pt x="341" y="2354"/>
                    <a:pt x="1615" y="2354"/>
                  </a:cubicBezTo>
                  <a:cubicBezTo>
                    <a:pt x="2911" y="2354"/>
                    <a:pt x="3252" y="603"/>
                    <a:pt x="2092" y="103"/>
                  </a:cubicBezTo>
                  <a:cubicBezTo>
                    <a:pt x="1944" y="34"/>
                    <a:pt x="1785" y="0"/>
                    <a:pt x="1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 rot="10800000">
              <a:off x="8955687" y="4591037"/>
              <a:ext cx="111295" cy="95437"/>
            </a:xfrm>
            <a:custGeom>
              <a:avLst/>
              <a:gdLst/>
              <a:ahLst/>
              <a:cxnLst/>
              <a:rect l="l" t="t" r="r" b="b"/>
              <a:pathLst>
                <a:path w="2730" h="2341" extrusionOk="0">
                  <a:moveTo>
                    <a:pt x="1570" y="0"/>
                  </a:moveTo>
                  <a:cubicBezTo>
                    <a:pt x="524" y="0"/>
                    <a:pt x="1" y="1251"/>
                    <a:pt x="729" y="2002"/>
                  </a:cubicBezTo>
                  <a:cubicBezTo>
                    <a:pt x="970" y="2236"/>
                    <a:pt x="1264" y="2341"/>
                    <a:pt x="1551" y="2341"/>
                  </a:cubicBezTo>
                  <a:cubicBezTo>
                    <a:pt x="2155" y="2341"/>
                    <a:pt x="2730" y="1877"/>
                    <a:pt x="2730" y="1183"/>
                  </a:cubicBezTo>
                  <a:cubicBezTo>
                    <a:pt x="2730" y="524"/>
                    <a:pt x="2207" y="0"/>
                    <a:pt x="1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 rot="10800000">
              <a:off x="8515305" y="4150981"/>
              <a:ext cx="112233" cy="95151"/>
            </a:xfrm>
            <a:custGeom>
              <a:avLst/>
              <a:gdLst/>
              <a:ahLst/>
              <a:cxnLst/>
              <a:rect l="l" t="t" r="r" b="b"/>
              <a:pathLst>
                <a:path w="2753" h="2334" extrusionOk="0">
                  <a:moveTo>
                    <a:pt x="1610" y="0"/>
                  </a:moveTo>
                  <a:cubicBezTo>
                    <a:pt x="1596" y="0"/>
                    <a:pt x="1583" y="0"/>
                    <a:pt x="1570" y="1"/>
                  </a:cubicBezTo>
                  <a:cubicBezTo>
                    <a:pt x="524" y="1"/>
                    <a:pt x="1" y="1252"/>
                    <a:pt x="751" y="1979"/>
                  </a:cubicBezTo>
                  <a:cubicBezTo>
                    <a:pt x="988" y="2224"/>
                    <a:pt x="1283" y="2333"/>
                    <a:pt x="1574" y="2333"/>
                  </a:cubicBezTo>
                  <a:cubicBezTo>
                    <a:pt x="2174" y="2333"/>
                    <a:pt x="2752" y="1866"/>
                    <a:pt x="2752" y="1161"/>
                  </a:cubicBezTo>
                  <a:cubicBezTo>
                    <a:pt x="2752" y="515"/>
                    <a:pt x="2229" y="0"/>
                    <a:pt x="1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 rot="10800000">
              <a:off x="8515304" y="4811147"/>
              <a:ext cx="95559" cy="95029"/>
            </a:xfrm>
            <a:custGeom>
              <a:avLst/>
              <a:gdLst/>
              <a:ahLst/>
              <a:cxnLst/>
              <a:rect l="l" t="t" r="r" b="b"/>
              <a:pathLst>
                <a:path w="2344" h="2331" extrusionOk="0">
                  <a:moveTo>
                    <a:pt x="1164" y="0"/>
                  </a:moveTo>
                  <a:cubicBezTo>
                    <a:pt x="865" y="0"/>
                    <a:pt x="569" y="114"/>
                    <a:pt x="342" y="341"/>
                  </a:cubicBezTo>
                  <a:cubicBezTo>
                    <a:pt x="274" y="387"/>
                    <a:pt x="228" y="455"/>
                    <a:pt x="183" y="523"/>
                  </a:cubicBezTo>
                  <a:cubicBezTo>
                    <a:pt x="115" y="637"/>
                    <a:pt x="46" y="773"/>
                    <a:pt x="24" y="932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319"/>
                    <a:pt x="24" y="1478"/>
                    <a:pt x="92" y="1615"/>
                  </a:cubicBezTo>
                  <a:cubicBezTo>
                    <a:pt x="285" y="2092"/>
                    <a:pt x="723" y="2331"/>
                    <a:pt x="1164" y="2331"/>
                  </a:cubicBezTo>
                  <a:cubicBezTo>
                    <a:pt x="1604" y="2331"/>
                    <a:pt x="2048" y="2092"/>
                    <a:pt x="2252" y="1615"/>
                  </a:cubicBezTo>
                  <a:cubicBezTo>
                    <a:pt x="2298" y="1478"/>
                    <a:pt x="2343" y="1319"/>
                    <a:pt x="2343" y="1160"/>
                  </a:cubicBezTo>
                  <a:cubicBezTo>
                    <a:pt x="2320" y="1092"/>
                    <a:pt x="2320" y="1001"/>
                    <a:pt x="2320" y="932"/>
                  </a:cubicBezTo>
                  <a:cubicBezTo>
                    <a:pt x="2275" y="773"/>
                    <a:pt x="2229" y="637"/>
                    <a:pt x="2139" y="523"/>
                  </a:cubicBezTo>
                  <a:cubicBezTo>
                    <a:pt x="2093" y="455"/>
                    <a:pt x="2048" y="387"/>
                    <a:pt x="2002" y="341"/>
                  </a:cubicBezTo>
                  <a:cubicBezTo>
                    <a:pt x="1763" y="114"/>
                    <a:pt x="1462" y="0"/>
                    <a:pt x="1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 rot="10800000">
              <a:off x="8955686" y="4370561"/>
              <a:ext cx="95518" cy="95274"/>
            </a:xfrm>
            <a:custGeom>
              <a:avLst/>
              <a:gdLst/>
              <a:ahLst/>
              <a:cxnLst/>
              <a:rect l="l" t="t" r="r" b="b"/>
              <a:pathLst>
                <a:path w="2343" h="2337" extrusionOk="0">
                  <a:moveTo>
                    <a:pt x="1172" y="1"/>
                  </a:moveTo>
                  <a:cubicBezTo>
                    <a:pt x="870" y="1"/>
                    <a:pt x="569" y="114"/>
                    <a:pt x="342" y="342"/>
                  </a:cubicBezTo>
                  <a:cubicBezTo>
                    <a:pt x="296" y="387"/>
                    <a:pt x="251" y="455"/>
                    <a:pt x="205" y="524"/>
                  </a:cubicBezTo>
                  <a:cubicBezTo>
                    <a:pt x="114" y="637"/>
                    <a:pt x="69" y="774"/>
                    <a:pt x="23" y="933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887"/>
                    <a:pt x="589" y="2337"/>
                    <a:pt x="1186" y="2337"/>
                  </a:cubicBezTo>
                  <a:cubicBezTo>
                    <a:pt x="1542" y="2337"/>
                    <a:pt x="1900" y="2177"/>
                    <a:pt x="2138" y="1820"/>
                  </a:cubicBezTo>
                  <a:cubicBezTo>
                    <a:pt x="2274" y="1638"/>
                    <a:pt x="2343" y="1410"/>
                    <a:pt x="2343" y="1160"/>
                  </a:cubicBezTo>
                  <a:cubicBezTo>
                    <a:pt x="2343" y="1092"/>
                    <a:pt x="2343" y="1001"/>
                    <a:pt x="2320" y="933"/>
                  </a:cubicBezTo>
                  <a:cubicBezTo>
                    <a:pt x="2297" y="774"/>
                    <a:pt x="2229" y="637"/>
                    <a:pt x="2138" y="524"/>
                  </a:cubicBezTo>
                  <a:cubicBezTo>
                    <a:pt x="2093" y="455"/>
                    <a:pt x="2047" y="387"/>
                    <a:pt x="2002" y="342"/>
                  </a:cubicBezTo>
                  <a:cubicBezTo>
                    <a:pt x="1774" y="114"/>
                    <a:pt x="1473" y="1"/>
                    <a:pt x="1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 rot="10800000">
              <a:off x="8955687" y="4150981"/>
              <a:ext cx="111295" cy="95151"/>
            </a:xfrm>
            <a:custGeom>
              <a:avLst/>
              <a:gdLst/>
              <a:ahLst/>
              <a:cxnLst/>
              <a:rect l="l" t="t" r="r" b="b"/>
              <a:pathLst>
                <a:path w="2730" h="2334" extrusionOk="0">
                  <a:moveTo>
                    <a:pt x="1610" y="0"/>
                  </a:moveTo>
                  <a:cubicBezTo>
                    <a:pt x="1597" y="0"/>
                    <a:pt x="1583" y="0"/>
                    <a:pt x="1570" y="1"/>
                  </a:cubicBezTo>
                  <a:cubicBezTo>
                    <a:pt x="524" y="1"/>
                    <a:pt x="1" y="1252"/>
                    <a:pt x="729" y="1979"/>
                  </a:cubicBezTo>
                  <a:cubicBezTo>
                    <a:pt x="973" y="2224"/>
                    <a:pt x="1271" y="2333"/>
                    <a:pt x="1561" y="2333"/>
                  </a:cubicBezTo>
                  <a:cubicBezTo>
                    <a:pt x="2161" y="2333"/>
                    <a:pt x="2730" y="1866"/>
                    <a:pt x="2730" y="1161"/>
                  </a:cubicBezTo>
                  <a:cubicBezTo>
                    <a:pt x="2730" y="515"/>
                    <a:pt x="2228" y="0"/>
                    <a:pt x="1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 rot="10800000">
              <a:off x="8747073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0" y="1"/>
                  </a:moveTo>
                  <a:cubicBezTo>
                    <a:pt x="114" y="137"/>
                    <a:pt x="251" y="251"/>
                    <a:pt x="433" y="319"/>
                  </a:cubicBezTo>
                  <a:cubicBezTo>
                    <a:pt x="569" y="387"/>
                    <a:pt x="728" y="410"/>
                    <a:pt x="887" y="410"/>
                  </a:cubicBezTo>
                  <a:cubicBezTo>
                    <a:pt x="1047" y="410"/>
                    <a:pt x="1183" y="364"/>
                    <a:pt x="1342" y="319"/>
                  </a:cubicBezTo>
                  <a:cubicBezTo>
                    <a:pt x="1501" y="251"/>
                    <a:pt x="1661" y="137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 rot="10800000">
              <a:off x="8726690" y="4921222"/>
              <a:ext cx="127480" cy="95763"/>
            </a:xfrm>
            <a:custGeom>
              <a:avLst/>
              <a:gdLst/>
              <a:ahLst/>
              <a:cxnLst/>
              <a:rect l="l" t="t" r="r" b="b"/>
              <a:pathLst>
                <a:path w="3127" h="2349" extrusionOk="0">
                  <a:moveTo>
                    <a:pt x="1699" y="1"/>
                  </a:moveTo>
                  <a:cubicBezTo>
                    <a:pt x="555" y="1"/>
                    <a:pt x="0" y="1723"/>
                    <a:pt x="1262" y="2263"/>
                  </a:cubicBezTo>
                  <a:cubicBezTo>
                    <a:pt x="1410" y="2320"/>
                    <a:pt x="1569" y="2349"/>
                    <a:pt x="1728" y="2349"/>
                  </a:cubicBezTo>
                  <a:cubicBezTo>
                    <a:pt x="1887" y="2349"/>
                    <a:pt x="2046" y="2320"/>
                    <a:pt x="2194" y="2263"/>
                  </a:cubicBezTo>
                  <a:cubicBezTo>
                    <a:pt x="3126" y="1854"/>
                    <a:pt x="3126" y="512"/>
                    <a:pt x="2194" y="103"/>
                  </a:cubicBezTo>
                  <a:cubicBezTo>
                    <a:pt x="2020" y="32"/>
                    <a:pt x="1854" y="1"/>
                    <a:pt x="16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 rot="10800000">
              <a:off x="8726690" y="4700868"/>
              <a:ext cx="104813" cy="95396"/>
            </a:xfrm>
            <a:custGeom>
              <a:avLst/>
              <a:gdLst/>
              <a:ahLst/>
              <a:cxnLst/>
              <a:rect l="l" t="t" r="r" b="b"/>
              <a:pathLst>
                <a:path w="2571" h="2340" extrusionOk="0">
                  <a:moveTo>
                    <a:pt x="1167" y="1"/>
                  </a:moveTo>
                  <a:cubicBezTo>
                    <a:pt x="551" y="1"/>
                    <a:pt x="1" y="498"/>
                    <a:pt x="1" y="1170"/>
                  </a:cubicBezTo>
                  <a:cubicBezTo>
                    <a:pt x="1" y="1842"/>
                    <a:pt x="551" y="2339"/>
                    <a:pt x="1167" y="2339"/>
                  </a:cubicBezTo>
                  <a:cubicBezTo>
                    <a:pt x="1322" y="2339"/>
                    <a:pt x="1482" y="2308"/>
                    <a:pt x="1638" y="2239"/>
                  </a:cubicBezTo>
                  <a:cubicBezTo>
                    <a:pt x="2570" y="1829"/>
                    <a:pt x="2570" y="488"/>
                    <a:pt x="1638" y="101"/>
                  </a:cubicBezTo>
                  <a:cubicBezTo>
                    <a:pt x="1482" y="32"/>
                    <a:pt x="1322" y="1"/>
                    <a:pt x="1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 rot="10800000">
              <a:off x="8735944" y="4261178"/>
              <a:ext cx="110195" cy="95600"/>
            </a:xfrm>
            <a:custGeom>
              <a:avLst/>
              <a:gdLst/>
              <a:ahLst/>
              <a:cxnLst/>
              <a:rect l="l" t="t" r="r" b="b"/>
              <a:pathLst>
                <a:path w="2703" h="2345" extrusionOk="0">
                  <a:moveTo>
                    <a:pt x="1526" y="1"/>
                  </a:moveTo>
                  <a:cubicBezTo>
                    <a:pt x="659" y="1"/>
                    <a:pt x="0" y="997"/>
                    <a:pt x="542" y="1828"/>
                  </a:cubicBezTo>
                  <a:cubicBezTo>
                    <a:pt x="788" y="2185"/>
                    <a:pt x="1152" y="2345"/>
                    <a:pt x="1511" y="2345"/>
                  </a:cubicBezTo>
                  <a:cubicBezTo>
                    <a:pt x="2113" y="2345"/>
                    <a:pt x="2702" y="1895"/>
                    <a:pt x="2702" y="1169"/>
                  </a:cubicBezTo>
                  <a:cubicBezTo>
                    <a:pt x="2702" y="714"/>
                    <a:pt x="2429" y="282"/>
                    <a:pt x="1997" y="100"/>
                  </a:cubicBezTo>
                  <a:cubicBezTo>
                    <a:pt x="1837" y="32"/>
                    <a:pt x="1678" y="1"/>
                    <a:pt x="1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 rot="10800000">
              <a:off x="8081445" y="4374026"/>
              <a:ext cx="89974" cy="92746"/>
            </a:xfrm>
            <a:custGeom>
              <a:avLst/>
              <a:gdLst/>
              <a:ahLst/>
              <a:cxnLst/>
              <a:rect l="l" t="t" r="r" b="b"/>
              <a:pathLst>
                <a:path w="2207" h="2275" extrusionOk="0">
                  <a:moveTo>
                    <a:pt x="1172" y="1"/>
                  </a:moveTo>
                  <a:cubicBezTo>
                    <a:pt x="871" y="1"/>
                    <a:pt x="569" y="115"/>
                    <a:pt x="342" y="342"/>
                  </a:cubicBezTo>
                  <a:cubicBezTo>
                    <a:pt x="296" y="410"/>
                    <a:pt x="251" y="456"/>
                    <a:pt x="205" y="524"/>
                  </a:cubicBezTo>
                  <a:cubicBezTo>
                    <a:pt x="114" y="638"/>
                    <a:pt x="46" y="797"/>
                    <a:pt x="23" y="933"/>
                  </a:cubicBezTo>
                  <a:cubicBezTo>
                    <a:pt x="1" y="1024"/>
                    <a:pt x="1" y="1092"/>
                    <a:pt x="1" y="1183"/>
                  </a:cubicBezTo>
                  <a:cubicBezTo>
                    <a:pt x="1" y="1661"/>
                    <a:pt x="319" y="2116"/>
                    <a:pt x="774" y="2275"/>
                  </a:cubicBezTo>
                  <a:cubicBezTo>
                    <a:pt x="1251" y="1752"/>
                    <a:pt x="1729" y="1206"/>
                    <a:pt x="2206" y="638"/>
                  </a:cubicBezTo>
                  <a:cubicBezTo>
                    <a:pt x="2184" y="592"/>
                    <a:pt x="2161" y="569"/>
                    <a:pt x="2138" y="524"/>
                  </a:cubicBezTo>
                  <a:cubicBezTo>
                    <a:pt x="2093" y="456"/>
                    <a:pt x="2047" y="410"/>
                    <a:pt x="2002" y="342"/>
                  </a:cubicBezTo>
                  <a:cubicBezTo>
                    <a:pt x="1774" y="115"/>
                    <a:pt x="1473" y="1"/>
                    <a:pt x="1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 rot="10800000">
              <a:off x="7415818" y="4738333"/>
              <a:ext cx="95518" cy="58461"/>
            </a:xfrm>
            <a:custGeom>
              <a:avLst/>
              <a:gdLst/>
              <a:ahLst/>
              <a:cxnLst/>
              <a:rect l="l" t="t" r="r" b="b"/>
              <a:pathLst>
                <a:path w="2343" h="1434" extrusionOk="0">
                  <a:moveTo>
                    <a:pt x="1160" y="0"/>
                  </a:moveTo>
                  <a:cubicBezTo>
                    <a:pt x="524" y="0"/>
                    <a:pt x="1" y="523"/>
                    <a:pt x="1" y="1183"/>
                  </a:cubicBezTo>
                  <a:lnTo>
                    <a:pt x="1" y="1228"/>
                  </a:lnTo>
                  <a:cubicBezTo>
                    <a:pt x="751" y="1297"/>
                    <a:pt x="1524" y="1365"/>
                    <a:pt x="2297" y="1433"/>
                  </a:cubicBezTo>
                  <a:cubicBezTo>
                    <a:pt x="2320" y="1342"/>
                    <a:pt x="2320" y="1274"/>
                    <a:pt x="2343" y="1183"/>
                  </a:cubicBezTo>
                  <a:cubicBezTo>
                    <a:pt x="2320" y="546"/>
                    <a:pt x="1820" y="23"/>
                    <a:pt x="1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 rot="10800000">
              <a:off x="6976374" y="4724432"/>
              <a:ext cx="95518" cy="72362"/>
            </a:xfrm>
            <a:custGeom>
              <a:avLst/>
              <a:gdLst/>
              <a:ahLst/>
              <a:cxnLst/>
              <a:rect l="l" t="t" r="r" b="b"/>
              <a:pathLst>
                <a:path w="2343" h="1775" extrusionOk="0">
                  <a:moveTo>
                    <a:pt x="1183" y="0"/>
                  </a:moveTo>
                  <a:cubicBezTo>
                    <a:pt x="1024" y="0"/>
                    <a:pt x="864" y="46"/>
                    <a:pt x="728" y="91"/>
                  </a:cubicBezTo>
                  <a:cubicBezTo>
                    <a:pt x="591" y="160"/>
                    <a:pt x="455" y="251"/>
                    <a:pt x="341" y="364"/>
                  </a:cubicBezTo>
                  <a:cubicBezTo>
                    <a:pt x="137" y="569"/>
                    <a:pt x="0" y="865"/>
                    <a:pt x="0" y="1183"/>
                  </a:cubicBezTo>
                  <a:cubicBezTo>
                    <a:pt x="0" y="1388"/>
                    <a:pt x="68" y="1592"/>
                    <a:pt x="182" y="1774"/>
                  </a:cubicBezTo>
                  <a:cubicBezTo>
                    <a:pt x="887" y="1706"/>
                    <a:pt x="1615" y="1592"/>
                    <a:pt x="2320" y="1433"/>
                  </a:cubicBezTo>
                  <a:cubicBezTo>
                    <a:pt x="2342" y="1342"/>
                    <a:pt x="2342" y="1274"/>
                    <a:pt x="2342" y="1183"/>
                  </a:cubicBezTo>
                  <a:cubicBezTo>
                    <a:pt x="2342" y="865"/>
                    <a:pt x="2229" y="569"/>
                    <a:pt x="2001" y="364"/>
                  </a:cubicBezTo>
                  <a:cubicBezTo>
                    <a:pt x="1888" y="251"/>
                    <a:pt x="1774" y="160"/>
                    <a:pt x="1638" y="91"/>
                  </a:cubicBezTo>
                  <a:cubicBezTo>
                    <a:pt x="1478" y="46"/>
                    <a:pt x="1342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 rot="10800000">
              <a:off x="8059186" y="4590956"/>
              <a:ext cx="112233" cy="95396"/>
            </a:xfrm>
            <a:custGeom>
              <a:avLst/>
              <a:gdLst/>
              <a:ahLst/>
              <a:cxnLst/>
              <a:rect l="l" t="t" r="r" b="b"/>
              <a:pathLst>
                <a:path w="2753" h="2340" extrusionOk="0">
                  <a:moveTo>
                    <a:pt x="1193" y="0"/>
                  </a:moveTo>
                  <a:cubicBezTo>
                    <a:pt x="588" y="0"/>
                    <a:pt x="1" y="470"/>
                    <a:pt x="1" y="1180"/>
                  </a:cubicBezTo>
                  <a:cubicBezTo>
                    <a:pt x="1" y="1817"/>
                    <a:pt x="524" y="2340"/>
                    <a:pt x="1183" y="2340"/>
                  </a:cubicBezTo>
                  <a:cubicBezTo>
                    <a:pt x="2206" y="2340"/>
                    <a:pt x="2752" y="1089"/>
                    <a:pt x="2002" y="339"/>
                  </a:cubicBezTo>
                  <a:cubicBezTo>
                    <a:pt x="1768" y="105"/>
                    <a:pt x="1479" y="0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 rot="10800000">
              <a:off x="6584220" y="4957138"/>
              <a:ext cx="47331" cy="58461"/>
            </a:xfrm>
            <a:custGeom>
              <a:avLst/>
              <a:gdLst/>
              <a:ahLst/>
              <a:cxnLst/>
              <a:rect l="l" t="t" r="r" b="b"/>
              <a:pathLst>
                <a:path w="1161" h="1434" extrusionOk="0">
                  <a:moveTo>
                    <a:pt x="1160" y="1"/>
                  </a:moveTo>
                  <a:cubicBezTo>
                    <a:pt x="524" y="1"/>
                    <a:pt x="1" y="524"/>
                    <a:pt x="1" y="1161"/>
                  </a:cubicBezTo>
                  <a:cubicBezTo>
                    <a:pt x="1" y="1252"/>
                    <a:pt x="1" y="1342"/>
                    <a:pt x="23" y="1433"/>
                  </a:cubicBezTo>
                  <a:cubicBezTo>
                    <a:pt x="410" y="979"/>
                    <a:pt x="774" y="501"/>
                    <a:pt x="1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 rot="10800000">
              <a:off x="8075902" y="5030482"/>
              <a:ext cx="111255" cy="95437"/>
            </a:xfrm>
            <a:custGeom>
              <a:avLst/>
              <a:gdLst/>
              <a:ahLst/>
              <a:cxnLst/>
              <a:rect l="l" t="t" r="r" b="b"/>
              <a:pathLst>
                <a:path w="2729" h="2341" extrusionOk="0">
                  <a:moveTo>
                    <a:pt x="1569" y="1"/>
                  </a:moveTo>
                  <a:cubicBezTo>
                    <a:pt x="523" y="1"/>
                    <a:pt x="0" y="1251"/>
                    <a:pt x="728" y="2002"/>
                  </a:cubicBezTo>
                  <a:cubicBezTo>
                    <a:pt x="969" y="2235"/>
                    <a:pt x="1261" y="2340"/>
                    <a:pt x="1547" y="2340"/>
                  </a:cubicBezTo>
                  <a:cubicBezTo>
                    <a:pt x="2152" y="2340"/>
                    <a:pt x="2729" y="1871"/>
                    <a:pt x="2729" y="1161"/>
                  </a:cubicBezTo>
                  <a:cubicBezTo>
                    <a:pt x="2729" y="524"/>
                    <a:pt x="2206" y="1"/>
                    <a:pt x="15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 rot="10800000">
              <a:off x="8075901" y="4810658"/>
              <a:ext cx="95518" cy="95518"/>
            </a:xfrm>
            <a:custGeom>
              <a:avLst/>
              <a:gdLst/>
              <a:ahLst/>
              <a:cxnLst/>
              <a:rect l="l" t="t" r="r" b="b"/>
              <a:pathLst>
                <a:path w="2343" h="2343" extrusionOk="0">
                  <a:moveTo>
                    <a:pt x="1172" y="0"/>
                  </a:moveTo>
                  <a:cubicBezTo>
                    <a:pt x="871" y="0"/>
                    <a:pt x="569" y="114"/>
                    <a:pt x="342" y="341"/>
                  </a:cubicBezTo>
                  <a:cubicBezTo>
                    <a:pt x="296" y="387"/>
                    <a:pt x="251" y="455"/>
                    <a:pt x="205" y="523"/>
                  </a:cubicBezTo>
                  <a:cubicBezTo>
                    <a:pt x="114" y="637"/>
                    <a:pt x="46" y="773"/>
                    <a:pt x="23" y="932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319"/>
                    <a:pt x="23" y="1478"/>
                    <a:pt x="92" y="1615"/>
                  </a:cubicBezTo>
                  <a:cubicBezTo>
                    <a:pt x="274" y="2047"/>
                    <a:pt x="706" y="2342"/>
                    <a:pt x="1183" y="2342"/>
                  </a:cubicBezTo>
                  <a:cubicBezTo>
                    <a:pt x="1638" y="2342"/>
                    <a:pt x="2070" y="2047"/>
                    <a:pt x="2252" y="1615"/>
                  </a:cubicBezTo>
                  <a:cubicBezTo>
                    <a:pt x="2320" y="1478"/>
                    <a:pt x="2343" y="1319"/>
                    <a:pt x="2343" y="1160"/>
                  </a:cubicBezTo>
                  <a:cubicBezTo>
                    <a:pt x="2343" y="1092"/>
                    <a:pt x="2343" y="1001"/>
                    <a:pt x="2320" y="932"/>
                  </a:cubicBezTo>
                  <a:cubicBezTo>
                    <a:pt x="2275" y="705"/>
                    <a:pt x="2161" y="500"/>
                    <a:pt x="2002" y="341"/>
                  </a:cubicBezTo>
                  <a:cubicBezTo>
                    <a:pt x="1774" y="114"/>
                    <a:pt x="1473" y="0"/>
                    <a:pt x="11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 rot="10800000">
              <a:off x="8288183" y="4260363"/>
              <a:ext cx="102938" cy="96089"/>
            </a:xfrm>
            <a:custGeom>
              <a:avLst/>
              <a:gdLst/>
              <a:ahLst/>
              <a:cxnLst/>
              <a:rect l="l" t="t" r="r" b="b"/>
              <a:pathLst>
                <a:path w="2525" h="2357" extrusionOk="0">
                  <a:moveTo>
                    <a:pt x="1160" y="1"/>
                  </a:moveTo>
                  <a:cubicBezTo>
                    <a:pt x="933" y="1"/>
                    <a:pt x="705" y="69"/>
                    <a:pt x="523" y="206"/>
                  </a:cubicBezTo>
                  <a:cubicBezTo>
                    <a:pt x="387" y="297"/>
                    <a:pt x="296" y="387"/>
                    <a:pt x="205" y="524"/>
                  </a:cubicBezTo>
                  <a:cubicBezTo>
                    <a:pt x="160" y="592"/>
                    <a:pt x="137" y="660"/>
                    <a:pt x="91" y="729"/>
                  </a:cubicBezTo>
                  <a:cubicBezTo>
                    <a:pt x="46" y="865"/>
                    <a:pt x="0" y="1024"/>
                    <a:pt x="0" y="1183"/>
                  </a:cubicBezTo>
                  <a:cubicBezTo>
                    <a:pt x="0" y="1343"/>
                    <a:pt x="46" y="1502"/>
                    <a:pt x="91" y="1638"/>
                  </a:cubicBezTo>
                  <a:cubicBezTo>
                    <a:pt x="137" y="1706"/>
                    <a:pt x="160" y="1775"/>
                    <a:pt x="205" y="1843"/>
                  </a:cubicBezTo>
                  <a:cubicBezTo>
                    <a:pt x="296" y="1957"/>
                    <a:pt x="387" y="2070"/>
                    <a:pt x="523" y="2161"/>
                  </a:cubicBezTo>
                  <a:cubicBezTo>
                    <a:pt x="726" y="2294"/>
                    <a:pt x="951" y="2356"/>
                    <a:pt x="1172" y="2356"/>
                  </a:cubicBezTo>
                  <a:cubicBezTo>
                    <a:pt x="1667" y="2356"/>
                    <a:pt x="2140" y="2044"/>
                    <a:pt x="2297" y="1524"/>
                  </a:cubicBezTo>
                  <a:cubicBezTo>
                    <a:pt x="2524" y="774"/>
                    <a:pt x="1956" y="1"/>
                    <a:pt x="1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 rot="10800000">
              <a:off x="8279826" y="4701276"/>
              <a:ext cx="112233" cy="95518"/>
            </a:xfrm>
            <a:custGeom>
              <a:avLst/>
              <a:gdLst/>
              <a:ahLst/>
              <a:cxnLst/>
              <a:rect l="l" t="t" r="r" b="b"/>
              <a:pathLst>
                <a:path w="2753" h="2343" extrusionOk="0">
                  <a:moveTo>
                    <a:pt x="1183" y="0"/>
                  </a:moveTo>
                  <a:cubicBezTo>
                    <a:pt x="796" y="23"/>
                    <a:pt x="455" y="205"/>
                    <a:pt x="228" y="523"/>
                  </a:cubicBezTo>
                  <a:cubicBezTo>
                    <a:pt x="183" y="592"/>
                    <a:pt x="160" y="660"/>
                    <a:pt x="114" y="728"/>
                  </a:cubicBezTo>
                  <a:cubicBezTo>
                    <a:pt x="1" y="1024"/>
                    <a:pt x="1" y="1342"/>
                    <a:pt x="114" y="1638"/>
                  </a:cubicBezTo>
                  <a:cubicBezTo>
                    <a:pt x="160" y="1706"/>
                    <a:pt x="183" y="1774"/>
                    <a:pt x="228" y="1842"/>
                  </a:cubicBezTo>
                  <a:cubicBezTo>
                    <a:pt x="455" y="2161"/>
                    <a:pt x="819" y="2343"/>
                    <a:pt x="1206" y="2343"/>
                  </a:cubicBezTo>
                  <a:cubicBezTo>
                    <a:pt x="2752" y="2343"/>
                    <a:pt x="2752" y="0"/>
                    <a:pt x="1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 rot="10800000">
              <a:off x="8514408" y="4368441"/>
              <a:ext cx="98290" cy="97394"/>
            </a:xfrm>
            <a:custGeom>
              <a:avLst/>
              <a:gdLst/>
              <a:ahLst/>
              <a:cxnLst/>
              <a:rect l="l" t="t" r="r" b="b"/>
              <a:pathLst>
                <a:path w="2411" h="2389" extrusionOk="0">
                  <a:moveTo>
                    <a:pt x="1209" y="1"/>
                  </a:moveTo>
                  <a:cubicBezTo>
                    <a:pt x="910" y="1"/>
                    <a:pt x="614" y="114"/>
                    <a:pt x="387" y="342"/>
                  </a:cubicBezTo>
                  <a:cubicBezTo>
                    <a:pt x="319" y="387"/>
                    <a:pt x="273" y="455"/>
                    <a:pt x="228" y="524"/>
                  </a:cubicBezTo>
                  <a:cubicBezTo>
                    <a:pt x="160" y="637"/>
                    <a:pt x="91" y="774"/>
                    <a:pt x="69" y="933"/>
                  </a:cubicBezTo>
                  <a:cubicBezTo>
                    <a:pt x="46" y="1001"/>
                    <a:pt x="46" y="1092"/>
                    <a:pt x="46" y="1160"/>
                  </a:cubicBezTo>
                  <a:cubicBezTo>
                    <a:pt x="0" y="1843"/>
                    <a:pt x="546" y="2388"/>
                    <a:pt x="1206" y="2388"/>
                  </a:cubicBezTo>
                  <a:cubicBezTo>
                    <a:pt x="1888" y="2388"/>
                    <a:pt x="2411" y="1843"/>
                    <a:pt x="2388" y="1160"/>
                  </a:cubicBezTo>
                  <a:cubicBezTo>
                    <a:pt x="2365" y="1092"/>
                    <a:pt x="2365" y="1001"/>
                    <a:pt x="2365" y="933"/>
                  </a:cubicBezTo>
                  <a:cubicBezTo>
                    <a:pt x="2320" y="774"/>
                    <a:pt x="2274" y="637"/>
                    <a:pt x="2184" y="524"/>
                  </a:cubicBezTo>
                  <a:cubicBezTo>
                    <a:pt x="2138" y="455"/>
                    <a:pt x="2093" y="387"/>
                    <a:pt x="2047" y="342"/>
                  </a:cubicBezTo>
                  <a:cubicBezTo>
                    <a:pt x="1808" y="114"/>
                    <a:pt x="1507" y="1"/>
                    <a:pt x="12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 rot="10800000">
              <a:off x="8292831" y="4480595"/>
              <a:ext cx="99228" cy="95681"/>
            </a:xfrm>
            <a:custGeom>
              <a:avLst/>
              <a:gdLst/>
              <a:ahLst/>
              <a:cxnLst/>
              <a:rect l="l" t="t" r="r" b="b"/>
              <a:pathLst>
                <a:path w="2434" h="2347" extrusionOk="0">
                  <a:moveTo>
                    <a:pt x="1283" y="1"/>
                  </a:moveTo>
                  <a:cubicBezTo>
                    <a:pt x="1257" y="1"/>
                    <a:pt x="1232" y="2"/>
                    <a:pt x="1206" y="4"/>
                  </a:cubicBezTo>
                  <a:lnTo>
                    <a:pt x="1183" y="4"/>
                  </a:lnTo>
                  <a:cubicBezTo>
                    <a:pt x="956" y="4"/>
                    <a:pt x="728" y="72"/>
                    <a:pt x="546" y="185"/>
                  </a:cubicBezTo>
                  <a:cubicBezTo>
                    <a:pt x="410" y="276"/>
                    <a:pt x="319" y="390"/>
                    <a:pt x="228" y="527"/>
                  </a:cubicBezTo>
                  <a:cubicBezTo>
                    <a:pt x="183" y="572"/>
                    <a:pt x="137" y="640"/>
                    <a:pt x="114" y="708"/>
                  </a:cubicBezTo>
                  <a:cubicBezTo>
                    <a:pt x="1" y="1004"/>
                    <a:pt x="1" y="1322"/>
                    <a:pt x="114" y="1618"/>
                  </a:cubicBezTo>
                  <a:cubicBezTo>
                    <a:pt x="160" y="1686"/>
                    <a:pt x="183" y="1755"/>
                    <a:pt x="228" y="1823"/>
                  </a:cubicBezTo>
                  <a:cubicBezTo>
                    <a:pt x="455" y="2141"/>
                    <a:pt x="819" y="2346"/>
                    <a:pt x="1206" y="2346"/>
                  </a:cubicBezTo>
                  <a:cubicBezTo>
                    <a:pt x="1220" y="2346"/>
                    <a:pt x="1233" y="2346"/>
                    <a:pt x="1247" y="2346"/>
                  </a:cubicBezTo>
                  <a:cubicBezTo>
                    <a:pt x="1889" y="2346"/>
                    <a:pt x="2434" y="1831"/>
                    <a:pt x="2434" y="1163"/>
                  </a:cubicBezTo>
                  <a:cubicBezTo>
                    <a:pt x="2434" y="530"/>
                    <a:pt x="1909" y="1"/>
                    <a:pt x="1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 rot="10800000">
              <a:off x="6987503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1" y="1"/>
                  </a:moveTo>
                  <a:cubicBezTo>
                    <a:pt x="24" y="23"/>
                    <a:pt x="24" y="46"/>
                    <a:pt x="46" y="69"/>
                  </a:cubicBezTo>
                  <a:cubicBezTo>
                    <a:pt x="160" y="183"/>
                    <a:pt x="296" y="251"/>
                    <a:pt x="433" y="319"/>
                  </a:cubicBezTo>
                  <a:cubicBezTo>
                    <a:pt x="569" y="387"/>
                    <a:pt x="729" y="410"/>
                    <a:pt x="888" y="410"/>
                  </a:cubicBezTo>
                  <a:cubicBezTo>
                    <a:pt x="1047" y="410"/>
                    <a:pt x="1183" y="387"/>
                    <a:pt x="1343" y="319"/>
                  </a:cubicBezTo>
                  <a:cubicBezTo>
                    <a:pt x="1479" y="251"/>
                    <a:pt x="1593" y="183"/>
                    <a:pt x="1706" y="69"/>
                  </a:cubicBezTo>
                  <a:lnTo>
                    <a:pt x="1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 rot="10800000">
              <a:off x="7196075" y="4810658"/>
              <a:ext cx="95559" cy="95518"/>
            </a:xfrm>
            <a:custGeom>
              <a:avLst/>
              <a:gdLst/>
              <a:ahLst/>
              <a:cxnLst/>
              <a:rect l="l" t="t" r="r" b="b"/>
              <a:pathLst>
                <a:path w="2344" h="2343" extrusionOk="0">
                  <a:moveTo>
                    <a:pt x="1183" y="0"/>
                  </a:moveTo>
                  <a:cubicBezTo>
                    <a:pt x="865" y="0"/>
                    <a:pt x="569" y="114"/>
                    <a:pt x="342" y="341"/>
                  </a:cubicBezTo>
                  <a:cubicBezTo>
                    <a:pt x="297" y="387"/>
                    <a:pt x="251" y="455"/>
                    <a:pt x="206" y="523"/>
                  </a:cubicBezTo>
                  <a:cubicBezTo>
                    <a:pt x="115" y="637"/>
                    <a:pt x="46" y="773"/>
                    <a:pt x="24" y="932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319"/>
                    <a:pt x="24" y="1478"/>
                    <a:pt x="92" y="1615"/>
                  </a:cubicBezTo>
                  <a:cubicBezTo>
                    <a:pt x="274" y="2047"/>
                    <a:pt x="706" y="2342"/>
                    <a:pt x="1183" y="2342"/>
                  </a:cubicBezTo>
                  <a:cubicBezTo>
                    <a:pt x="1638" y="2342"/>
                    <a:pt x="2070" y="2047"/>
                    <a:pt x="2252" y="1615"/>
                  </a:cubicBezTo>
                  <a:cubicBezTo>
                    <a:pt x="2320" y="1478"/>
                    <a:pt x="2343" y="1319"/>
                    <a:pt x="2343" y="1160"/>
                  </a:cubicBezTo>
                  <a:cubicBezTo>
                    <a:pt x="2343" y="1092"/>
                    <a:pt x="2343" y="1001"/>
                    <a:pt x="2320" y="932"/>
                  </a:cubicBezTo>
                  <a:cubicBezTo>
                    <a:pt x="2298" y="773"/>
                    <a:pt x="2229" y="637"/>
                    <a:pt x="2138" y="523"/>
                  </a:cubicBezTo>
                  <a:cubicBezTo>
                    <a:pt x="1934" y="182"/>
                    <a:pt x="1570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 rot="10800000">
              <a:off x="7413943" y="4920896"/>
              <a:ext cx="110358" cy="95641"/>
            </a:xfrm>
            <a:custGeom>
              <a:avLst/>
              <a:gdLst/>
              <a:ahLst/>
              <a:cxnLst/>
              <a:rect l="l" t="t" r="r" b="b"/>
              <a:pathLst>
                <a:path w="2707" h="2346" extrusionOk="0">
                  <a:moveTo>
                    <a:pt x="1521" y="0"/>
                  </a:moveTo>
                  <a:cubicBezTo>
                    <a:pt x="1507" y="0"/>
                    <a:pt x="1493" y="1"/>
                    <a:pt x="1478" y="1"/>
                  </a:cubicBezTo>
                  <a:cubicBezTo>
                    <a:pt x="0" y="69"/>
                    <a:pt x="0" y="2275"/>
                    <a:pt x="1478" y="2343"/>
                  </a:cubicBezTo>
                  <a:cubicBezTo>
                    <a:pt x="1505" y="2345"/>
                    <a:pt x="1531" y="2346"/>
                    <a:pt x="1558" y="2346"/>
                  </a:cubicBezTo>
                  <a:cubicBezTo>
                    <a:pt x="2202" y="2346"/>
                    <a:pt x="2706" y="1817"/>
                    <a:pt x="2706" y="1184"/>
                  </a:cubicBezTo>
                  <a:cubicBezTo>
                    <a:pt x="2706" y="516"/>
                    <a:pt x="2183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 rot="10800000">
              <a:off x="7635519" y="4810658"/>
              <a:ext cx="96456" cy="95518"/>
            </a:xfrm>
            <a:custGeom>
              <a:avLst/>
              <a:gdLst/>
              <a:ahLst/>
              <a:cxnLst/>
              <a:rect l="l" t="t" r="r" b="b"/>
              <a:pathLst>
                <a:path w="2366" h="2343" extrusionOk="0">
                  <a:moveTo>
                    <a:pt x="1183" y="0"/>
                  </a:moveTo>
                  <a:cubicBezTo>
                    <a:pt x="887" y="0"/>
                    <a:pt x="592" y="114"/>
                    <a:pt x="364" y="341"/>
                  </a:cubicBezTo>
                  <a:cubicBezTo>
                    <a:pt x="296" y="387"/>
                    <a:pt x="251" y="455"/>
                    <a:pt x="205" y="523"/>
                  </a:cubicBezTo>
                  <a:cubicBezTo>
                    <a:pt x="137" y="637"/>
                    <a:pt x="69" y="773"/>
                    <a:pt x="46" y="932"/>
                  </a:cubicBezTo>
                  <a:cubicBezTo>
                    <a:pt x="23" y="1001"/>
                    <a:pt x="0" y="1092"/>
                    <a:pt x="23" y="1160"/>
                  </a:cubicBezTo>
                  <a:cubicBezTo>
                    <a:pt x="23" y="1319"/>
                    <a:pt x="46" y="1478"/>
                    <a:pt x="114" y="1615"/>
                  </a:cubicBezTo>
                  <a:cubicBezTo>
                    <a:pt x="296" y="2047"/>
                    <a:pt x="705" y="2342"/>
                    <a:pt x="1183" y="2342"/>
                  </a:cubicBezTo>
                  <a:cubicBezTo>
                    <a:pt x="1660" y="2342"/>
                    <a:pt x="2070" y="2047"/>
                    <a:pt x="2252" y="1615"/>
                  </a:cubicBezTo>
                  <a:cubicBezTo>
                    <a:pt x="2320" y="1478"/>
                    <a:pt x="2343" y="1319"/>
                    <a:pt x="2365" y="1160"/>
                  </a:cubicBezTo>
                  <a:cubicBezTo>
                    <a:pt x="2365" y="1092"/>
                    <a:pt x="2343" y="1001"/>
                    <a:pt x="2320" y="932"/>
                  </a:cubicBezTo>
                  <a:cubicBezTo>
                    <a:pt x="2297" y="773"/>
                    <a:pt x="2229" y="637"/>
                    <a:pt x="2161" y="523"/>
                  </a:cubicBezTo>
                  <a:cubicBezTo>
                    <a:pt x="2115" y="455"/>
                    <a:pt x="2070" y="387"/>
                    <a:pt x="2002" y="341"/>
                  </a:cubicBezTo>
                  <a:cubicBezTo>
                    <a:pt x="1774" y="114"/>
                    <a:pt x="1479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 rot="10800000">
              <a:off x="7196076" y="5030482"/>
              <a:ext cx="111295" cy="95437"/>
            </a:xfrm>
            <a:custGeom>
              <a:avLst/>
              <a:gdLst/>
              <a:ahLst/>
              <a:cxnLst/>
              <a:rect l="l" t="t" r="r" b="b"/>
              <a:pathLst>
                <a:path w="2730" h="2341" extrusionOk="0">
                  <a:moveTo>
                    <a:pt x="1569" y="1"/>
                  </a:moveTo>
                  <a:cubicBezTo>
                    <a:pt x="523" y="1"/>
                    <a:pt x="0" y="1251"/>
                    <a:pt x="728" y="2002"/>
                  </a:cubicBezTo>
                  <a:cubicBezTo>
                    <a:pt x="969" y="2235"/>
                    <a:pt x="1261" y="2340"/>
                    <a:pt x="1547" y="2340"/>
                  </a:cubicBezTo>
                  <a:cubicBezTo>
                    <a:pt x="2152" y="2340"/>
                    <a:pt x="2729" y="1871"/>
                    <a:pt x="2729" y="1161"/>
                  </a:cubicBezTo>
                  <a:cubicBezTo>
                    <a:pt x="2729" y="524"/>
                    <a:pt x="2206" y="1"/>
                    <a:pt x="15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 rot="10800000">
              <a:off x="7635520" y="5030482"/>
              <a:ext cx="112233" cy="95437"/>
            </a:xfrm>
            <a:custGeom>
              <a:avLst/>
              <a:gdLst/>
              <a:ahLst/>
              <a:cxnLst/>
              <a:rect l="l" t="t" r="r" b="b"/>
              <a:pathLst>
                <a:path w="2753" h="2341" extrusionOk="0">
                  <a:moveTo>
                    <a:pt x="1570" y="1"/>
                  </a:moveTo>
                  <a:cubicBezTo>
                    <a:pt x="524" y="1"/>
                    <a:pt x="1" y="1251"/>
                    <a:pt x="751" y="2002"/>
                  </a:cubicBezTo>
                  <a:cubicBezTo>
                    <a:pt x="985" y="2235"/>
                    <a:pt x="1274" y="2340"/>
                    <a:pt x="1560" y="2340"/>
                  </a:cubicBezTo>
                  <a:cubicBezTo>
                    <a:pt x="2165" y="2340"/>
                    <a:pt x="2752" y="1871"/>
                    <a:pt x="2752" y="1161"/>
                  </a:cubicBezTo>
                  <a:cubicBezTo>
                    <a:pt x="2730" y="524"/>
                    <a:pt x="2207" y="1"/>
                    <a:pt x="1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 rot="10800000">
              <a:off x="7867288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1" y="1"/>
                  </a:moveTo>
                  <a:cubicBezTo>
                    <a:pt x="23" y="23"/>
                    <a:pt x="23" y="46"/>
                    <a:pt x="46" y="69"/>
                  </a:cubicBezTo>
                  <a:cubicBezTo>
                    <a:pt x="274" y="273"/>
                    <a:pt x="569" y="410"/>
                    <a:pt x="888" y="410"/>
                  </a:cubicBezTo>
                  <a:cubicBezTo>
                    <a:pt x="1229" y="410"/>
                    <a:pt x="1547" y="251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 rot="10800000">
              <a:off x="7427844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0" y="1"/>
                  </a:moveTo>
                  <a:cubicBezTo>
                    <a:pt x="23" y="23"/>
                    <a:pt x="46" y="46"/>
                    <a:pt x="69" y="69"/>
                  </a:cubicBezTo>
                  <a:cubicBezTo>
                    <a:pt x="296" y="296"/>
                    <a:pt x="592" y="410"/>
                    <a:pt x="887" y="410"/>
                  </a:cubicBezTo>
                  <a:cubicBezTo>
                    <a:pt x="1228" y="410"/>
                    <a:pt x="1569" y="251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 rot="10800000">
              <a:off x="6756672" y="5030482"/>
              <a:ext cx="111255" cy="95437"/>
            </a:xfrm>
            <a:custGeom>
              <a:avLst/>
              <a:gdLst/>
              <a:ahLst/>
              <a:cxnLst/>
              <a:rect l="l" t="t" r="r" b="b"/>
              <a:pathLst>
                <a:path w="2729" h="2341" extrusionOk="0">
                  <a:moveTo>
                    <a:pt x="1569" y="1"/>
                  </a:moveTo>
                  <a:cubicBezTo>
                    <a:pt x="523" y="1"/>
                    <a:pt x="0" y="1251"/>
                    <a:pt x="728" y="2002"/>
                  </a:cubicBezTo>
                  <a:cubicBezTo>
                    <a:pt x="969" y="2235"/>
                    <a:pt x="1261" y="2340"/>
                    <a:pt x="1547" y="2340"/>
                  </a:cubicBezTo>
                  <a:cubicBezTo>
                    <a:pt x="2152" y="2340"/>
                    <a:pt x="2729" y="1871"/>
                    <a:pt x="2729" y="1161"/>
                  </a:cubicBezTo>
                  <a:cubicBezTo>
                    <a:pt x="2729" y="524"/>
                    <a:pt x="2206" y="1"/>
                    <a:pt x="15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 rot="10800000">
              <a:off x="6548059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1" y="1"/>
                  </a:moveTo>
                  <a:cubicBezTo>
                    <a:pt x="228" y="251"/>
                    <a:pt x="546" y="410"/>
                    <a:pt x="887" y="410"/>
                  </a:cubicBezTo>
                  <a:cubicBezTo>
                    <a:pt x="1229" y="410"/>
                    <a:pt x="1547" y="251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 rot="10800000">
              <a:off x="8955686" y="4811147"/>
              <a:ext cx="95518" cy="95029"/>
            </a:xfrm>
            <a:custGeom>
              <a:avLst/>
              <a:gdLst/>
              <a:ahLst/>
              <a:cxnLst/>
              <a:rect l="l" t="t" r="r" b="b"/>
              <a:pathLst>
                <a:path w="2343" h="2331" extrusionOk="0">
                  <a:moveTo>
                    <a:pt x="1172" y="0"/>
                  </a:moveTo>
                  <a:cubicBezTo>
                    <a:pt x="870" y="0"/>
                    <a:pt x="569" y="114"/>
                    <a:pt x="342" y="341"/>
                  </a:cubicBezTo>
                  <a:cubicBezTo>
                    <a:pt x="182" y="500"/>
                    <a:pt x="69" y="705"/>
                    <a:pt x="23" y="932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319"/>
                    <a:pt x="46" y="1478"/>
                    <a:pt x="91" y="1615"/>
                  </a:cubicBezTo>
                  <a:cubicBezTo>
                    <a:pt x="296" y="2092"/>
                    <a:pt x="734" y="2331"/>
                    <a:pt x="1172" y="2331"/>
                  </a:cubicBezTo>
                  <a:cubicBezTo>
                    <a:pt x="1609" y="2331"/>
                    <a:pt x="2047" y="2092"/>
                    <a:pt x="2252" y="1615"/>
                  </a:cubicBezTo>
                  <a:cubicBezTo>
                    <a:pt x="2320" y="1478"/>
                    <a:pt x="2343" y="1319"/>
                    <a:pt x="2343" y="1160"/>
                  </a:cubicBezTo>
                  <a:cubicBezTo>
                    <a:pt x="2343" y="1092"/>
                    <a:pt x="2343" y="1001"/>
                    <a:pt x="2320" y="932"/>
                  </a:cubicBezTo>
                  <a:cubicBezTo>
                    <a:pt x="2297" y="773"/>
                    <a:pt x="2229" y="637"/>
                    <a:pt x="2138" y="523"/>
                  </a:cubicBezTo>
                  <a:cubicBezTo>
                    <a:pt x="2093" y="455"/>
                    <a:pt x="2047" y="387"/>
                    <a:pt x="2002" y="341"/>
                  </a:cubicBezTo>
                  <a:cubicBezTo>
                    <a:pt x="1774" y="114"/>
                    <a:pt x="1473" y="0"/>
                    <a:pt x="11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 rot="10800000">
              <a:off x="6971726" y="4920978"/>
              <a:ext cx="100166" cy="95518"/>
            </a:xfrm>
            <a:custGeom>
              <a:avLst/>
              <a:gdLst/>
              <a:ahLst/>
              <a:cxnLst/>
              <a:rect l="l" t="t" r="r" b="b"/>
              <a:pathLst>
                <a:path w="2457" h="2343" extrusionOk="0">
                  <a:moveTo>
                    <a:pt x="1183" y="0"/>
                  </a:moveTo>
                  <a:cubicBezTo>
                    <a:pt x="523" y="0"/>
                    <a:pt x="0" y="523"/>
                    <a:pt x="0" y="1183"/>
                  </a:cubicBezTo>
                  <a:cubicBezTo>
                    <a:pt x="0" y="1478"/>
                    <a:pt x="137" y="1774"/>
                    <a:pt x="341" y="2001"/>
                  </a:cubicBezTo>
                  <a:cubicBezTo>
                    <a:pt x="455" y="2115"/>
                    <a:pt x="591" y="2206"/>
                    <a:pt x="728" y="2251"/>
                  </a:cubicBezTo>
                  <a:cubicBezTo>
                    <a:pt x="864" y="2320"/>
                    <a:pt x="1024" y="2342"/>
                    <a:pt x="1183" y="2342"/>
                  </a:cubicBezTo>
                  <a:cubicBezTo>
                    <a:pt x="1342" y="2342"/>
                    <a:pt x="1478" y="2320"/>
                    <a:pt x="1638" y="2251"/>
                  </a:cubicBezTo>
                  <a:cubicBezTo>
                    <a:pt x="1774" y="2206"/>
                    <a:pt x="1888" y="2115"/>
                    <a:pt x="2001" y="2001"/>
                  </a:cubicBezTo>
                  <a:cubicBezTo>
                    <a:pt x="2456" y="1546"/>
                    <a:pt x="2456" y="796"/>
                    <a:pt x="2001" y="341"/>
                  </a:cubicBezTo>
                  <a:cubicBezTo>
                    <a:pt x="1888" y="250"/>
                    <a:pt x="1774" y="159"/>
                    <a:pt x="1638" y="91"/>
                  </a:cubicBezTo>
                  <a:cubicBezTo>
                    <a:pt x="1478" y="46"/>
                    <a:pt x="1342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 rot="10800000">
              <a:off x="6755734" y="4810658"/>
              <a:ext cx="96456" cy="95518"/>
            </a:xfrm>
            <a:custGeom>
              <a:avLst/>
              <a:gdLst/>
              <a:ahLst/>
              <a:cxnLst/>
              <a:rect l="l" t="t" r="r" b="b"/>
              <a:pathLst>
                <a:path w="2366" h="2343" extrusionOk="0">
                  <a:moveTo>
                    <a:pt x="1183" y="0"/>
                  </a:moveTo>
                  <a:cubicBezTo>
                    <a:pt x="887" y="0"/>
                    <a:pt x="592" y="114"/>
                    <a:pt x="364" y="341"/>
                  </a:cubicBezTo>
                  <a:cubicBezTo>
                    <a:pt x="183" y="500"/>
                    <a:pt x="69" y="705"/>
                    <a:pt x="46" y="932"/>
                  </a:cubicBezTo>
                  <a:cubicBezTo>
                    <a:pt x="23" y="1001"/>
                    <a:pt x="23" y="1092"/>
                    <a:pt x="23" y="1160"/>
                  </a:cubicBezTo>
                  <a:cubicBezTo>
                    <a:pt x="1" y="1319"/>
                    <a:pt x="46" y="1478"/>
                    <a:pt x="114" y="1615"/>
                  </a:cubicBezTo>
                  <a:cubicBezTo>
                    <a:pt x="296" y="2047"/>
                    <a:pt x="706" y="2342"/>
                    <a:pt x="1183" y="2342"/>
                  </a:cubicBezTo>
                  <a:lnTo>
                    <a:pt x="1342" y="2342"/>
                  </a:lnTo>
                  <a:cubicBezTo>
                    <a:pt x="1638" y="2160"/>
                    <a:pt x="1911" y="1979"/>
                    <a:pt x="2206" y="1774"/>
                  </a:cubicBezTo>
                  <a:cubicBezTo>
                    <a:pt x="2229" y="1728"/>
                    <a:pt x="2252" y="1683"/>
                    <a:pt x="2275" y="1637"/>
                  </a:cubicBezTo>
                  <a:cubicBezTo>
                    <a:pt x="2320" y="1478"/>
                    <a:pt x="2366" y="1319"/>
                    <a:pt x="2343" y="1160"/>
                  </a:cubicBezTo>
                  <a:cubicBezTo>
                    <a:pt x="2343" y="1092"/>
                    <a:pt x="2343" y="1001"/>
                    <a:pt x="2320" y="932"/>
                  </a:cubicBezTo>
                  <a:cubicBezTo>
                    <a:pt x="2297" y="773"/>
                    <a:pt x="2229" y="637"/>
                    <a:pt x="2161" y="523"/>
                  </a:cubicBezTo>
                  <a:cubicBezTo>
                    <a:pt x="2115" y="455"/>
                    <a:pt x="2070" y="387"/>
                    <a:pt x="2002" y="341"/>
                  </a:cubicBezTo>
                  <a:cubicBezTo>
                    <a:pt x="1774" y="114"/>
                    <a:pt x="1479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 rot="10800000">
              <a:off x="9159650" y="4701276"/>
              <a:ext cx="64005" cy="95518"/>
            </a:xfrm>
            <a:custGeom>
              <a:avLst/>
              <a:gdLst/>
              <a:ahLst/>
              <a:cxnLst/>
              <a:rect l="l" t="t" r="r" b="b"/>
              <a:pathLst>
                <a:path w="1570" h="2343" extrusionOk="0">
                  <a:moveTo>
                    <a:pt x="1" y="0"/>
                  </a:moveTo>
                  <a:lnTo>
                    <a:pt x="1" y="2343"/>
                  </a:lnTo>
                  <a:cubicBezTo>
                    <a:pt x="1570" y="2343"/>
                    <a:pt x="1570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 rot="10800000">
              <a:off x="9173552" y="4260893"/>
              <a:ext cx="50103" cy="95641"/>
            </a:xfrm>
            <a:custGeom>
              <a:avLst/>
              <a:gdLst/>
              <a:ahLst/>
              <a:cxnLst/>
              <a:rect l="l" t="t" r="r" b="b"/>
              <a:pathLst>
                <a:path w="1229" h="2346" extrusionOk="0">
                  <a:moveTo>
                    <a:pt x="80" y="0"/>
                  </a:moveTo>
                  <a:cubicBezTo>
                    <a:pt x="54" y="0"/>
                    <a:pt x="28" y="1"/>
                    <a:pt x="1" y="3"/>
                  </a:cubicBezTo>
                  <a:lnTo>
                    <a:pt x="1" y="2345"/>
                  </a:lnTo>
                  <a:cubicBezTo>
                    <a:pt x="15" y="2346"/>
                    <a:pt x="29" y="2346"/>
                    <a:pt x="44" y="2346"/>
                  </a:cubicBezTo>
                  <a:cubicBezTo>
                    <a:pt x="706" y="2346"/>
                    <a:pt x="1229" y="1831"/>
                    <a:pt x="1229" y="1163"/>
                  </a:cubicBezTo>
                  <a:cubicBezTo>
                    <a:pt x="1229" y="529"/>
                    <a:pt x="725" y="0"/>
                    <a:pt x="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 rot="10800000">
              <a:off x="8955687" y="5030482"/>
              <a:ext cx="111295" cy="95437"/>
            </a:xfrm>
            <a:custGeom>
              <a:avLst/>
              <a:gdLst/>
              <a:ahLst/>
              <a:cxnLst/>
              <a:rect l="l" t="t" r="r" b="b"/>
              <a:pathLst>
                <a:path w="2730" h="2341" extrusionOk="0">
                  <a:moveTo>
                    <a:pt x="1570" y="1"/>
                  </a:moveTo>
                  <a:cubicBezTo>
                    <a:pt x="524" y="1"/>
                    <a:pt x="1" y="1251"/>
                    <a:pt x="729" y="2002"/>
                  </a:cubicBezTo>
                  <a:cubicBezTo>
                    <a:pt x="969" y="2235"/>
                    <a:pt x="1262" y="2340"/>
                    <a:pt x="1548" y="2340"/>
                  </a:cubicBezTo>
                  <a:cubicBezTo>
                    <a:pt x="2153" y="2340"/>
                    <a:pt x="2730" y="1871"/>
                    <a:pt x="2730" y="1161"/>
                  </a:cubicBezTo>
                  <a:cubicBezTo>
                    <a:pt x="2730" y="524"/>
                    <a:pt x="2207" y="1"/>
                    <a:pt x="1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 rot="10800000">
              <a:off x="9173552" y="4480595"/>
              <a:ext cx="50103" cy="95681"/>
            </a:xfrm>
            <a:custGeom>
              <a:avLst/>
              <a:gdLst/>
              <a:ahLst/>
              <a:cxnLst/>
              <a:rect l="l" t="t" r="r" b="b"/>
              <a:pathLst>
                <a:path w="1229" h="2347" extrusionOk="0">
                  <a:moveTo>
                    <a:pt x="80" y="1"/>
                  </a:moveTo>
                  <a:cubicBezTo>
                    <a:pt x="54" y="1"/>
                    <a:pt x="28" y="2"/>
                    <a:pt x="1" y="4"/>
                  </a:cubicBezTo>
                  <a:lnTo>
                    <a:pt x="1" y="2346"/>
                  </a:lnTo>
                  <a:cubicBezTo>
                    <a:pt x="15" y="2346"/>
                    <a:pt x="29" y="2346"/>
                    <a:pt x="44" y="2346"/>
                  </a:cubicBezTo>
                  <a:cubicBezTo>
                    <a:pt x="706" y="2346"/>
                    <a:pt x="1229" y="1831"/>
                    <a:pt x="1229" y="1163"/>
                  </a:cubicBezTo>
                  <a:cubicBezTo>
                    <a:pt x="1229" y="530"/>
                    <a:pt x="725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 rot="10800000">
              <a:off x="9173552" y="4920896"/>
              <a:ext cx="50103" cy="95641"/>
            </a:xfrm>
            <a:custGeom>
              <a:avLst/>
              <a:gdLst/>
              <a:ahLst/>
              <a:cxnLst/>
              <a:rect l="l" t="t" r="r" b="b"/>
              <a:pathLst>
                <a:path w="1229" h="2346" extrusionOk="0">
                  <a:moveTo>
                    <a:pt x="44" y="0"/>
                  </a:moveTo>
                  <a:cubicBezTo>
                    <a:pt x="29" y="0"/>
                    <a:pt x="15" y="1"/>
                    <a:pt x="1" y="1"/>
                  </a:cubicBezTo>
                  <a:lnTo>
                    <a:pt x="1" y="2343"/>
                  </a:lnTo>
                  <a:cubicBezTo>
                    <a:pt x="28" y="2345"/>
                    <a:pt x="54" y="2346"/>
                    <a:pt x="80" y="2346"/>
                  </a:cubicBezTo>
                  <a:cubicBezTo>
                    <a:pt x="725" y="2346"/>
                    <a:pt x="1229" y="1817"/>
                    <a:pt x="1229" y="1184"/>
                  </a:cubicBezTo>
                  <a:cubicBezTo>
                    <a:pt x="1229" y="516"/>
                    <a:pt x="706" y="0"/>
                    <a:pt x="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 rot="10800000">
              <a:off x="7853387" y="4920896"/>
              <a:ext cx="111295" cy="95641"/>
            </a:xfrm>
            <a:custGeom>
              <a:avLst/>
              <a:gdLst/>
              <a:ahLst/>
              <a:cxnLst/>
              <a:rect l="l" t="t" r="r" b="b"/>
              <a:pathLst>
                <a:path w="2730" h="2346" extrusionOk="0">
                  <a:moveTo>
                    <a:pt x="1543" y="0"/>
                  </a:moveTo>
                  <a:cubicBezTo>
                    <a:pt x="1529" y="0"/>
                    <a:pt x="1515" y="1"/>
                    <a:pt x="1502" y="1"/>
                  </a:cubicBezTo>
                  <a:cubicBezTo>
                    <a:pt x="1" y="69"/>
                    <a:pt x="1" y="2275"/>
                    <a:pt x="1502" y="2343"/>
                  </a:cubicBezTo>
                  <a:cubicBezTo>
                    <a:pt x="1527" y="2345"/>
                    <a:pt x="1553" y="2346"/>
                    <a:pt x="1578" y="2346"/>
                  </a:cubicBezTo>
                  <a:cubicBezTo>
                    <a:pt x="2205" y="2346"/>
                    <a:pt x="2729" y="1817"/>
                    <a:pt x="2729" y="1184"/>
                  </a:cubicBezTo>
                  <a:cubicBezTo>
                    <a:pt x="2729" y="516"/>
                    <a:pt x="2185" y="0"/>
                    <a:pt x="1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 rot="10800000">
              <a:off x="8307670" y="5140718"/>
              <a:ext cx="72322" cy="16715"/>
            </a:xfrm>
            <a:custGeom>
              <a:avLst/>
              <a:gdLst/>
              <a:ahLst/>
              <a:cxnLst/>
              <a:rect l="l" t="t" r="r" b="b"/>
              <a:pathLst>
                <a:path w="1774" h="410" extrusionOk="0">
                  <a:moveTo>
                    <a:pt x="0" y="1"/>
                  </a:moveTo>
                  <a:cubicBezTo>
                    <a:pt x="68" y="69"/>
                    <a:pt x="159" y="137"/>
                    <a:pt x="250" y="205"/>
                  </a:cubicBezTo>
                  <a:cubicBezTo>
                    <a:pt x="432" y="342"/>
                    <a:pt x="660" y="410"/>
                    <a:pt x="887" y="410"/>
                  </a:cubicBezTo>
                  <a:cubicBezTo>
                    <a:pt x="1228" y="410"/>
                    <a:pt x="1569" y="251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 rot="10800000">
              <a:off x="7840423" y="4701276"/>
              <a:ext cx="127032" cy="95518"/>
            </a:xfrm>
            <a:custGeom>
              <a:avLst/>
              <a:gdLst/>
              <a:ahLst/>
              <a:cxnLst/>
              <a:rect l="l" t="t" r="r" b="b"/>
              <a:pathLst>
                <a:path w="3116" h="2343" extrusionOk="0">
                  <a:moveTo>
                    <a:pt x="1570" y="0"/>
                  </a:moveTo>
                  <a:cubicBezTo>
                    <a:pt x="0" y="0"/>
                    <a:pt x="0" y="2343"/>
                    <a:pt x="1570" y="2343"/>
                  </a:cubicBezTo>
                  <a:cubicBezTo>
                    <a:pt x="3116" y="2343"/>
                    <a:pt x="3116" y="0"/>
                    <a:pt x="1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 rot="10800000">
              <a:off x="9187454" y="5140718"/>
              <a:ext cx="36202" cy="16715"/>
            </a:xfrm>
            <a:custGeom>
              <a:avLst/>
              <a:gdLst/>
              <a:ahLst/>
              <a:cxnLst/>
              <a:rect l="l" t="t" r="r" b="b"/>
              <a:pathLst>
                <a:path w="888" h="410" extrusionOk="0">
                  <a:moveTo>
                    <a:pt x="1" y="1"/>
                  </a:moveTo>
                  <a:lnTo>
                    <a:pt x="1" y="410"/>
                  </a:lnTo>
                  <a:cubicBezTo>
                    <a:pt x="342" y="410"/>
                    <a:pt x="683" y="251"/>
                    <a:pt x="8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8"/>
            <p:cNvSpPr/>
            <p:nvPr/>
          </p:nvSpPr>
          <p:spPr>
            <a:xfrm rot="10800000">
              <a:off x="8288183" y="4921181"/>
              <a:ext cx="102938" cy="95314"/>
            </a:xfrm>
            <a:custGeom>
              <a:avLst/>
              <a:gdLst/>
              <a:ahLst/>
              <a:cxnLst/>
              <a:rect l="l" t="t" r="r" b="b"/>
              <a:pathLst>
                <a:path w="2525" h="2338" extrusionOk="0">
                  <a:moveTo>
                    <a:pt x="1160" y="0"/>
                  </a:moveTo>
                  <a:cubicBezTo>
                    <a:pt x="773" y="0"/>
                    <a:pt x="432" y="205"/>
                    <a:pt x="205" y="523"/>
                  </a:cubicBezTo>
                  <a:cubicBezTo>
                    <a:pt x="160" y="569"/>
                    <a:pt x="137" y="637"/>
                    <a:pt x="91" y="705"/>
                  </a:cubicBezTo>
                  <a:cubicBezTo>
                    <a:pt x="46" y="864"/>
                    <a:pt x="0" y="1001"/>
                    <a:pt x="0" y="1160"/>
                  </a:cubicBezTo>
                  <a:cubicBezTo>
                    <a:pt x="0" y="1319"/>
                    <a:pt x="46" y="1478"/>
                    <a:pt x="91" y="1615"/>
                  </a:cubicBezTo>
                  <a:cubicBezTo>
                    <a:pt x="137" y="1683"/>
                    <a:pt x="160" y="1751"/>
                    <a:pt x="205" y="1819"/>
                  </a:cubicBezTo>
                  <a:cubicBezTo>
                    <a:pt x="296" y="1933"/>
                    <a:pt x="387" y="2047"/>
                    <a:pt x="523" y="2138"/>
                  </a:cubicBezTo>
                  <a:cubicBezTo>
                    <a:pt x="730" y="2273"/>
                    <a:pt x="960" y="2337"/>
                    <a:pt x="1184" y="2337"/>
                  </a:cubicBezTo>
                  <a:cubicBezTo>
                    <a:pt x="1674" y="2337"/>
                    <a:pt x="2141" y="2031"/>
                    <a:pt x="2297" y="1501"/>
                  </a:cubicBezTo>
                  <a:cubicBezTo>
                    <a:pt x="2524" y="751"/>
                    <a:pt x="1956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8"/>
            <p:cNvSpPr/>
            <p:nvPr/>
          </p:nvSpPr>
          <p:spPr>
            <a:xfrm rot="10800000">
              <a:off x="8736881" y="4082448"/>
              <a:ext cx="94621" cy="54221"/>
            </a:xfrm>
            <a:custGeom>
              <a:avLst/>
              <a:gdLst/>
              <a:ahLst/>
              <a:cxnLst/>
              <a:rect l="l" t="t" r="r" b="b"/>
              <a:pathLst>
                <a:path w="2321" h="1330" extrusionOk="0">
                  <a:moveTo>
                    <a:pt x="1189" y="1"/>
                  </a:moveTo>
                  <a:cubicBezTo>
                    <a:pt x="565" y="1"/>
                    <a:pt x="1" y="502"/>
                    <a:pt x="1" y="1182"/>
                  </a:cubicBezTo>
                  <a:lnTo>
                    <a:pt x="1" y="1295"/>
                  </a:lnTo>
                  <a:cubicBezTo>
                    <a:pt x="399" y="1318"/>
                    <a:pt x="791" y="1330"/>
                    <a:pt x="1178" y="1330"/>
                  </a:cubicBezTo>
                  <a:cubicBezTo>
                    <a:pt x="1564" y="1330"/>
                    <a:pt x="1945" y="1318"/>
                    <a:pt x="2320" y="1295"/>
                  </a:cubicBezTo>
                  <a:cubicBezTo>
                    <a:pt x="2320" y="1250"/>
                    <a:pt x="2320" y="1204"/>
                    <a:pt x="2320" y="1182"/>
                  </a:cubicBezTo>
                  <a:cubicBezTo>
                    <a:pt x="2320" y="704"/>
                    <a:pt x="2047" y="272"/>
                    <a:pt x="1638" y="90"/>
                  </a:cubicBezTo>
                  <a:cubicBezTo>
                    <a:pt x="1489" y="29"/>
                    <a:pt x="1337" y="1"/>
                    <a:pt x="1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" name="Google Shape;1513;p8"/>
          <p:cNvGrpSpPr/>
          <p:nvPr/>
        </p:nvGrpSpPr>
        <p:grpSpPr>
          <a:xfrm rot="10800000">
            <a:off x="279300" y="-626704"/>
            <a:ext cx="1766132" cy="1629623"/>
            <a:chOff x="6181969" y="2722905"/>
            <a:chExt cx="1726425" cy="1592985"/>
          </a:xfrm>
        </p:grpSpPr>
        <p:sp>
          <p:nvSpPr>
            <p:cNvPr id="1514" name="Google Shape;1514;p8"/>
            <p:cNvSpPr/>
            <p:nvPr/>
          </p:nvSpPr>
          <p:spPr>
            <a:xfrm flipH="1">
              <a:off x="6308264" y="2722905"/>
              <a:ext cx="1600129" cy="1574750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 flipH="1">
              <a:off x="6212217" y="2767906"/>
              <a:ext cx="1539632" cy="1520686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 flipH="1">
              <a:off x="6181969" y="2741424"/>
              <a:ext cx="1600129" cy="15744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 flipH="1">
              <a:off x="6227323" y="2771922"/>
              <a:ext cx="180462" cy="181564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 flipH="1">
              <a:off x="6200311" y="2745085"/>
              <a:ext cx="274443" cy="235415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9" name="Google Shape;1519;p8"/>
          <p:cNvGrpSpPr/>
          <p:nvPr/>
        </p:nvGrpSpPr>
        <p:grpSpPr>
          <a:xfrm rot="10800000">
            <a:off x="-731125" y="-790504"/>
            <a:ext cx="1766132" cy="1629623"/>
            <a:chOff x="6181969" y="2722905"/>
            <a:chExt cx="1726425" cy="1592985"/>
          </a:xfrm>
        </p:grpSpPr>
        <p:sp>
          <p:nvSpPr>
            <p:cNvPr id="1520" name="Google Shape;1520;p8"/>
            <p:cNvSpPr/>
            <p:nvPr/>
          </p:nvSpPr>
          <p:spPr>
            <a:xfrm flipH="1">
              <a:off x="6308264" y="2722905"/>
              <a:ext cx="1600129" cy="1574750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 flipH="1">
              <a:off x="6212217" y="2767906"/>
              <a:ext cx="1539632" cy="1520686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 flipH="1">
              <a:off x="6181969" y="2741424"/>
              <a:ext cx="1600129" cy="15744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 flipH="1">
              <a:off x="6227323" y="2771922"/>
              <a:ext cx="180462" cy="181564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 flipH="1">
              <a:off x="6200311" y="2745085"/>
              <a:ext cx="274443" cy="235415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5" name="Google Shape;1525;p8"/>
          <p:cNvGrpSpPr/>
          <p:nvPr/>
        </p:nvGrpSpPr>
        <p:grpSpPr>
          <a:xfrm rot="5824369">
            <a:off x="5455218" y="-99805"/>
            <a:ext cx="1017503" cy="973422"/>
            <a:chOff x="6868941" y="265923"/>
            <a:chExt cx="1037994" cy="993025"/>
          </a:xfrm>
        </p:grpSpPr>
        <p:sp>
          <p:nvSpPr>
            <p:cNvPr id="1526" name="Google Shape;1526;p8"/>
            <p:cNvSpPr/>
            <p:nvPr/>
          </p:nvSpPr>
          <p:spPr>
            <a:xfrm rot="-9911833">
              <a:off x="6986681" y="384548"/>
              <a:ext cx="778288" cy="745689"/>
            </a:xfrm>
            <a:custGeom>
              <a:avLst/>
              <a:gdLst/>
              <a:ahLst/>
              <a:cxnLst/>
              <a:rect l="l" t="t" r="r" b="b"/>
              <a:pathLst>
                <a:path w="23588" h="22600" extrusionOk="0">
                  <a:moveTo>
                    <a:pt x="3956" y="1"/>
                  </a:moveTo>
                  <a:cubicBezTo>
                    <a:pt x="2490" y="1"/>
                    <a:pt x="1215" y="1033"/>
                    <a:pt x="942" y="2505"/>
                  </a:cubicBezTo>
                  <a:cubicBezTo>
                    <a:pt x="0" y="8006"/>
                    <a:pt x="1794" y="13629"/>
                    <a:pt x="5745" y="17581"/>
                  </a:cubicBezTo>
                  <a:cubicBezTo>
                    <a:pt x="9002" y="20813"/>
                    <a:pt x="13375" y="22600"/>
                    <a:pt x="17893" y="22600"/>
                  </a:cubicBezTo>
                  <a:cubicBezTo>
                    <a:pt x="18855" y="22600"/>
                    <a:pt x="19824" y="22518"/>
                    <a:pt x="20791" y="22353"/>
                  </a:cubicBezTo>
                  <a:cubicBezTo>
                    <a:pt x="22463" y="22079"/>
                    <a:pt x="23587" y="20499"/>
                    <a:pt x="23314" y="18827"/>
                  </a:cubicBezTo>
                  <a:cubicBezTo>
                    <a:pt x="23043" y="17367"/>
                    <a:pt x="21762" y="16315"/>
                    <a:pt x="20327" y="16315"/>
                  </a:cubicBezTo>
                  <a:cubicBezTo>
                    <a:pt x="20149" y="16315"/>
                    <a:pt x="19969" y="16331"/>
                    <a:pt x="19788" y="16365"/>
                  </a:cubicBezTo>
                  <a:cubicBezTo>
                    <a:pt x="19137" y="16477"/>
                    <a:pt x="18494" y="16531"/>
                    <a:pt x="17863" y="16531"/>
                  </a:cubicBezTo>
                  <a:cubicBezTo>
                    <a:pt x="11149" y="16531"/>
                    <a:pt x="5763" y="10428"/>
                    <a:pt x="6930" y="3538"/>
                  </a:cubicBezTo>
                  <a:cubicBezTo>
                    <a:pt x="7204" y="1897"/>
                    <a:pt x="6110" y="316"/>
                    <a:pt x="4468" y="43"/>
                  </a:cubicBezTo>
                  <a:cubicBezTo>
                    <a:pt x="4296" y="14"/>
                    <a:pt x="4125" y="1"/>
                    <a:pt x="3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 rot="-9911833">
              <a:off x="6956725" y="362832"/>
              <a:ext cx="862425" cy="799207"/>
            </a:xfrm>
            <a:custGeom>
              <a:avLst/>
              <a:gdLst/>
              <a:ahLst/>
              <a:cxnLst/>
              <a:rect l="l" t="t" r="r" b="b"/>
              <a:pathLst>
                <a:path w="26138" h="24222" extrusionOk="0">
                  <a:moveTo>
                    <a:pt x="5621" y="1607"/>
                  </a:moveTo>
                  <a:cubicBezTo>
                    <a:pt x="5742" y="1607"/>
                    <a:pt x="5864" y="1607"/>
                    <a:pt x="5985" y="1637"/>
                  </a:cubicBezTo>
                  <a:cubicBezTo>
                    <a:pt x="7232" y="1850"/>
                    <a:pt x="8052" y="3005"/>
                    <a:pt x="7870" y="4251"/>
                  </a:cubicBezTo>
                  <a:cubicBezTo>
                    <a:pt x="6592" y="11639"/>
                    <a:pt x="12344" y="18138"/>
                    <a:pt x="19514" y="18138"/>
                  </a:cubicBezTo>
                  <a:cubicBezTo>
                    <a:pt x="20191" y="18138"/>
                    <a:pt x="20881" y="18080"/>
                    <a:pt x="21578" y="17959"/>
                  </a:cubicBezTo>
                  <a:cubicBezTo>
                    <a:pt x="21722" y="17931"/>
                    <a:pt x="21865" y="17918"/>
                    <a:pt x="22006" y="17918"/>
                  </a:cubicBezTo>
                  <a:cubicBezTo>
                    <a:pt x="23085" y="17918"/>
                    <a:pt x="24035" y="18711"/>
                    <a:pt x="24223" y="19814"/>
                  </a:cubicBezTo>
                  <a:cubicBezTo>
                    <a:pt x="24436" y="21090"/>
                    <a:pt x="23584" y="22276"/>
                    <a:pt x="22338" y="22458"/>
                  </a:cubicBezTo>
                  <a:cubicBezTo>
                    <a:pt x="21404" y="22620"/>
                    <a:pt x="20465" y="22700"/>
                    <a:pt x="19533" y="22700"/>
                  </a:cubicBezTo>
                  <a:cubicBezTo>
                    <a:pt x="15218" y="22700"/>
                    <a:pt x="11030" y="20998"/>
                    <a:pt x="7931" y="17899"/>
                  </a:cubicBezTo>
                  <a:cubicBezTo>
                    <a:pt x="4162" y="14130"/>
                    <a:pt x="2459" y="8750"/>
                    <a:pt x="3371" y="3491"/>
                  </a:cubicBezTo>
                  <a:cubicBezTo>
                    <a:pt x="3554" y="2397"/>
                    <a:pt x="4496" y="1607"/>
                    <a:pt x="5621" y="1607"/>
                  </a:cubicBezTo>
                  <a:close/>
                  <a:moveTo>
                    <a:pt x="5613" y="1"/>
                  </a:moveTo>
                  <a:cubicBezTo>
                    <a:pt x="3771" y="1"/>
                    <a:pt x="2154" y="1368"/>
                    <a:pt x="1882" y="3248"/>
                  </a:cubicBezTo>
                  <a:cubicBezTo>
                    <a:pt x="0" y="14204"/>
                    <a:pt x="8422" y="24221"/>
                    <a:pt x="19522" y="24221"/>
                  </a:cubicBezTo>
                  <a:cubicBezTo>
                    <a:pt x="19539" y="24221"/>
                    <a:pt x="19555" y="24221"/>
                    <a:pt x="19572" y="24221"/>
                  </a:cubicBezTo>
                  <a:cubicBezTo>
                    <a:pt x="20575" y="24221"/>
                    <a:pt x="21609" y="24130"/>
                    <a:pt x="22581" y="23978"/>
                  </a:cubicBezTo>
                  <a:cubicBezTo>
                    <a:pt x="24709" y="23643"/>
                    <a:pt x="26138" y="21668"/>
                    <a:pt x="25803" y="19570"/>
                  </a:cubicBezTo>
                  <a:cubicBezTo>
                    <a:pt x="25480" y="17713"/>
                    <a:pt x="23845" y="16403"/>
                    <a:pt x="22018" y="16403"/>
                  </a:cubicBezTo>
                  <a:cubicBezTo>
                    <a:pt x="21783" y="16403"/>
                    <a:pt x="21544" y="16425"/>
                    <a:pt x="21305" y="16470"/>
                  </a:cubicBezTo>
                  <a:cubicBezTo>
                    <a:pt x="20699" y="16575"/>
                    <a:pt x="20100" y="16625"/>
                    <a:pt x="19512" y="16625"/>
                  </a:cubicBezTo>
                  <a:cubicBezTo>
                    <a:pt x="13279" y="16625"/>
                    <a:pt x="8248" y="10968"/>
                    <a:pt x="9359" y="4525"/>
                  </a:cubicBezTo>
                  <a:cubicBezTo>
                    <a:pt x="9754" y="2427"/>
                    <a:pt x="8356" y="421"/>
                    <a:pt x="6259" y="56"/>
                  </a:cubicBezTo>
                  <a:cubicBezTo>
                    <a:pt x="6042" y="19"/>
                    <a:pt x="5826" y="1"/>
                    <a:pt x="5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 rot="-9911833">
              <a:off x="7069832" y="337194"/>
              <a:ext cx="190580" cy="182100"/>
            </a:xfrm>
            <a:custGeom>
              <a:avLst/>
              <a:gdLst/>
              <a:ahLst/>
              <a:cxnLst/>
              <a:rect l="l" t="t" r="r" b="b"/>
              <a:pathLst>
                <a:path w="5776" h="5519" extrusionOk="0">
                  <a:moveTo>
                    <a:pt x="2765" y="1"/>
                  </a:moveTo>
                  <a:cubicBezTo>
                    <a:pt x="1347" y="1"/>
                    <a:pt x="1" y="1095"/>
                    <a:pt x="1" y="2759"/>
                  </a:cubicBezTo>
                  <a:cubicBezTo>
                    <a:pt x="1" y="4423"/>
                    <a:pt x="1347" y="5518"/>
                    <a:pt x="2765" y="5518"/>
                  </a:cubicBezTo>
                  <a:cubicBezTo>
                    <a:pt x="3445" y="5518"/>
                    <a:pt x="4141" y="5266"/>
                    <a:pt x="4712" y="4705"/>
                  </a:cubicBezTo>
                  <a:cubicBezTo>
                    <a:pt x="5776" y="3641"/>
                    <a:pt x="5776" y="1878"/>
                    <a:pt x="4712" y="814"/>
                  </a:cubicBezTo>
                  <a:cubicBezTo>
                    <a:pt x="4141" y="252"/>
                    <a:pt x="3445" y="1"/>
                    <a:pt x="2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 rot="-9911833">
              <a:off x="7454331" y="997937"/>
              <a:ext cx="190580" cy="182067"/>
            </a:xfrm>
            <a:custGeom>
              <a:avLst/>
              <a:gdLst/>
              <a:ahLst/>
              <a:cxnLst/>
              <a:rect l="l" t="t" r="r" b="b"/>
              <a:pathLst>
                <a:path w="5776" h="5518" extrusionOk="0">
                  <a:moveTo>
                    <a:pt x="2755" y="0"/>
                  </a:moveTo>
                  <a:cubicBezTo>
                    <a:pt x="1347" y="0"/>
                    <a:pt x="0" y="1095"/>
                    <a:pt x="0" y="2759"/>
                  </a:cubicBezTo>
                  <a:cubicBezTo>
                    <a:pt x="0" y="4423"/>
                    <a:pt x="1347" y="5518"/>
                    <a:pt x="2755" y="5518"/>
                  </a:cubicBezTo>
                  <a:cubicBezTo>
                    <a:pt x="3430" y="5518"/>
                    <a:pt x="4120" y="5266"/>
                    <a:pt x="4681" y="4704"/>
                  </a:cubicBezTo>
                  <a:cubicBezTo>
                    <a:pt x="5776" y="3641"/>
                    <a:pt x="5776" y="1878"/>
                    <a:pt x="4681" y="814"/>
                  </a:cubicBezTo>
                  <a:cubicBezTo>
                    <a:pt x="4120" y="252"/>
                    <a:pt x="3430" y="0"/>
                    <a:pt x="27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 rot="-9911833">
              <a:off x="7394047" y="974014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894" y="1532"/>
                  </a:moveTo>
                  <a:cubicBezTo>
                    <a:pt x="6687" y="1532"/>
                    <a:pt x="7599" y="3690"/>
                    <a:pt x="6323" y="4967"/>
                  </a:cubicBezTo>
                  <a:cubicBezTo>
                    <a:pt x="5918" y="5348"/>
                    <a:pt x="5415" y="5528"/>
                    <a:pt x="4920" y="5528"/>
                  </a:cubicBezTo>
                  <a:cubicBezTo>
                    <a:pt x="4152" y="5528"/>
                    <a:pt x="3403" y="5093"/>
                    <a:pt x="3070" y="4298"/>
                  </a:cubicBezTo>
                  <a:cubicBezTo>
                    <a:pt x="2523" y="2991"/>
                    <a:pt x="3496" y="1562"/>
                    <a:pt x="4894" y="1532"/>
                  </a:cubicBezTo>
                  <a:close/>
                  <a:moveTo>
                    <a:pt x="4952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0" y="1745"/>
                    <a:pt x="1064" y="7064"/>
                    <a:pt x="4894" y="7064"/>
                  </a:cubicBezTo>
                  <a:cubicBezTo>
                    <a:pt x="5836" y="7064"/>
                    <a:pt x="6718" y="6669"/>
                    <a:pt x="7386" y="6031"/>
                  </a:cubicBezTo>
                  <a:cubicBezTo>
                    <a:pt x="9753" y="3664"/>
                    <a:pt x="7820" y="0"/>
                    <a:pt x="4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 rot="-9911833">
              <a:off x="7009544" y="313303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997" y="1560"/>
                  </a:moveTo>
                  <a:cubicBezTo>
                    <a:pt x="5502" y="1560"/>
                    <a:pt x="5953" y="1770"/>
                    <a:pt x="6323" y="2140"/>
                  </a:cubicBezTo>
                  <a:cubicBezTo>
                    <a:pt x="7667" y="3457"/>
                    <a:pt x="6567" y="5551"/>
                    <a:pt x="4924" y="5551"/>
                  </a:cubicBezTo>
                  <a:cubicBezTo>
                    <a:pt x="4671" y="5551"/>
                    <a:pt x="4406" y="5502"/>
                    <a:pt x="4134" y="5392"/>
                  </a:cubicBezTo>
                  <a:cubicBezTo>
                    <a:pt x="2128" y="4541"/>
                    <a:pt x="2736" y="1563"/>
                    <a:pt x="4894" y="1563"/>
                  </a:cubicBezTo>
                  <a:cubicBezTo>
                    <a:pt x="4929" y="1561"/>
                    <a:pt x="4963" y="1560"/>
                    <a:pt x="4997" y="1560"/>
                  </a:cubicBezTo>
                  <a:close/>
                  <a:moveTo>
                    <a:pt x="4953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1" y="1745"/>
                    <a:pt x="1064" y="7064"/>
                    <a:pt x="4894" y="7064"/>
                  </a:cubicBezTo>
                  <a:cubicBezTo>
                    <a:pt x="5837" y="7064"/>
                    <a:pt x="6718" y="6699"/>
                    <a:pt x="7387" y="6031"/>
                  </a:cubicBezTo>
                  <a:cubicBezTo>
                    <a:pt x="9754" y="3664"/>
                    <a:pt x="7820" y="0"/>
                    <a:pt x="4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" name="Google Shape;1532;p8"/>
          <p:cNvGrpSpPr/>
          <p:nvPr/>
        </p:nvGrpSpPr>
        <p:grpSpPr>
          <a:xfrm rot="5824369">
            <a:off x="5403805" y="-253894"/>
            <a:ext cx="1017503" cy="973422"/>
            <a:chOff x="6868941" y="265923"/>
            <a:chExt cx="1037994" cy="993025"/>
          </a:xfrm>
        </p:grpSpPr>
        <p:sp>
          <p:nvSpPr>
            <p:cNvPr id="1533" name="Google Shape;1533;p8"/>
            <p:cNvSpPr/>
            <p:nvPr/>
          </p:nvSpPr>
          <p:spPr>
            <a:xfrm rot="-9911833">
              <a:off x="6986681" y="384548"/>
              <a:ext cx="778288" cy="745689"/>
            </a:xfrm>
            <a:custGeom>
              <a:avLst/>
              <a:gdLst/>
              <a:ahLst/>
              <a:cxnLst/>
              <a:rect l="l" t="t" r="r" b="b"/>
              <a:pathLst>
                <a:path w="23588" h="22600" extrusionOk="0">
                  <a:moveTo>
                    <a:pt x="3956" y="1"/>
                  </a:moveTo>
                  <a:cubicBezTo>
                    <a:pt x="2490" y="1"/>
                    <a:pt x="1215" y="1033"/>
                    <a:pt x="942" y="2505"/>
                  </a:cubicBezTo>
                  <a:cubicBezTo>
                    <a:pt x="0" y="8006"/>
                    <a:pt x="1794" y="13629"/>
                    <a:pt x="5745" y="17581"/>
                  </a:cubicBezTo>
                  <a:cubicBezTo>
                    <a:pt x="9002" y="20813"/>
                    <a:pt x="13375" y="22600"/>
                    <a:pt x="17893" y="22600"/>
                  </a:cubicBezTo>
                  <a:cubicBezTo>
                    <a:pt x="18855" y="22600"/>
                    <a:pt x="19824" y="22518"/>
                    <a:pt x="20791" y="22353"/>
                  </a:cubicBezTo>
                  <a:cubicBezTo>
                    <a:pt x="22463" y="22079"/>
                    <a:pt x="23587" y="20499"/>
                    <a:pt x="23314" y="18827"/>
                  </a:cubicBezTo>
                  <a:cubicBezTo>
                    <a:pt x="23043" y="17367"/>
                    <a:pt x="21762" y="16315"/>
                    <a:pt x="20327" y="16315"/>
                  </a:cubicBezTo>
                  <a:cubicBezTo>
                    <a:pt x="20149" y="16315"/>
                    <a:pt x="19969" y="16331"/>
                    <a:pt x="19788" y="16365"/>
                  </a:cubicBezTo>
                  <a:cubicBezTo>
                    <a:pt x="19137" y="16477"/>
                    <a:pt x="18494" y="16531"/>
                    <a:pt x="17863" y="16531"/>
                  </a:cubicBezTo>
                  <a:cubicBezTo>
                    <a:pt x="11149" y="16531"/>
                    <a:pt x="5763" y="10428"/>
                    <a:pt x="6930" y="3538"/>
                  </a:cubicBezTo>
                  <a:cubicBezTo>
                    <a:pt x="7204" y="1897"/>
                    <a:pt x="6110" y="316"/>
                    <a:pt x="4468" y="43"/>
                  </a:cubicBezTo>
                  <a:cubicBezTo>
                    <a:pt x="4296" y="14"/>
                    <a:pt x="4125" y="1"/>
                    <a:pt x="39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8"/>
            <p:cNvSpPr/>
            <p:nvPr/>
          </p:nvSpPr>
          <p:spPr>
            <a:xfrm rot="-9911833">
              <a:off x="6956725" y="362832"/>
              <a:ext cx="862425" cy="799207"/>
            </a:xfrm>
            <a:custGeom>
              <a:avLst/>
              <a:gdLst/>
              <a:ahLst/>
              <a:cxnLst/>
              <a:rect l="l" t="t" r="r" b="b"/>
              <a:pathLst>
                <a:path w="26138" h="24222" extrusionOk="0">
                  <a:moveTo>
                    <a:pt x="5621" y="1607"/>
                  </a:moveTo>
                  <a:cubicBezTo>
                    <a:pt x="5742" y="1607"/>
                    <a:pt x="5864" y="1607"/>
                    <a:pt x="5985" y="1637"/>
                  </a:cubicBezTo>
                  <a:cubicBezTo>
                    <a:pt x="7232" y="1850"/>
                    <a:pt x="8052" y="3005"/>
                    <a:pt x="7870" y="4251"/>
                  </a:cubicBezTo>
                  <a:cubicBezTo>
                    <a:pt x="6592" y="11639"/>
                    <a:pt x="12344" y="18138"/>
                    <a:pt x="19514" y="18138"/>
                  </a:cubicBezTo>
                  <a:cubicBezTo>
                    <a:pt x="20191" y="18138"/>
                    <a:pt x="20881" y="18080"/>
                    <a:pt x="21578" y="17959"/>
                  </a:cubicBezTo>
                  <a:cubicBezTo>
                    <a:pt x="21722" y="17931"/>
                    <a:pt x="21865" y="17918"/>
                    <a:pt x="22006" y="17918"/>
                  </a:cubicBezTo>
                  <a:cubicBezTo>
                    <a:pt x="23085" y="17918"/>
                    <a:pt x="24035" y="18711"/>
                    <a:pt x="24223" y="19814"/>
                  </a:cubicBezTo>
                  <a:cubicBezTo>
                    <a:pt x="24436" y="21090"/>
                    <a:pt x="23584" y="22276"/>
                    <a:pt x="22338" y="22458"/>
                  </a:cubicBezTo>
                  <a:cubicBezTo>
                    <a:pt x="21404" y="22620"/>
                    <a:pt x="20465" y="22700"/>
                    <a:pt x="19533" y="22700"/>
                  </a:cubicBezTo>
                  <a:cubicBezTo>
                    <a:pt x="15218" y="22700"/>
                    <a:pt x="11030" y="20998"/>
                    <a:pt x="7931" y="17899"/>
                  </a:cubicBezTo>
                  <a:cubicBezTo>
                    <a:pt x="4162" y="14130"/>
                    <a:pt x="2459" y="8750"/>
                    <a:pt x="3371" y="3491"/>
                  </a:cubicBezTo>
                  <a:cubicBezTo>
                    <a:pt x="3554" y="2397"/>
                    <a:pt x="4496" y="1607"/>
                    <a:pt x="5621" y="1607"/>
                  </a:cubicBezTo>
                  <a:close/>
                  <a:moveTo>
                    <a:pt x="5613" y="1"/>
                  </a:moveTo>
                  <a:cubicBezTo>
                    <a:pt x="3771" y="1"/>
                    <a:pt x="2154" y="1368"/>
                    <a:pt x="1882" y="3248"/>
                  </a:cubicBezTo>
                  <a:cubicBezTo>
                    <a:pt x="0" y="14204"/>
                    <a:pt x="8422" y="24221"/>
                    <a:pt x="19522" y="24221"/>
                  </a:cubicBezTo>
                  <a:cubicBezTo>
                    <a:pt x="19539" y="24221"/>
                    <a:pt x="19555" y="24221"/>
                    <a:pt x="19572" y="24221"/>
                  </a:cubicBezTo>
                  <a:cubicBezTo>
                    <a:pt x="20575" y="24221"/>
                    <a:pt x="21609" y="24130"/>
                    <a:pt x="22581" y="23978"/>
                  </a:cubicBezTo>
                  <a:cubicBezTo>
                    <a:pt x="24709" y="23643"/>
                    <a:pt x="26138" y="21668"/>
                    <a:pt x="25803" y="19570"/>
                  </a:cubicBezTo>
                  <a:cubicBezTo>
                    <a:pt x="25480" y="17713"/>
                    <a:pt x="23845" y="16403"/>
                    <a:pt x="22018" y="16403"/>
                  </a:cubicBezTo>
                  <a:cubicBezTo>
                    <a:pt x="21783" y="16403"/>
                    <a:pt x="21544" y="16425"/>
                    <a:pt x="21305" y="16470"/>
                  </a:cubicBezTo>
                  <a:cubicBezTo>
                    <a:pt x="20699" y="16575"/>
                    <a:pt x="20100" y="16625"/>
                    <a:pt x="19512" y="16625"/>
                  </a:cubicBezTo>
                  <a:cubicBezTo>
                    <a:pt x="13279" y="16625"/>
                    <a:pt x="8248" y="10968"/>
                    <a:pt x="9359" y="4525"/>
                  </a:cubicBezTo>
                  <a:cubicBezTo>
                    <a:pt x="9754" y="2427"/>
                    <a:pt x="8356" y="421"/>
                    <a:pt x="6259" y="56"/>
                  </a:cubicBezTo>
                  <a:cubicBezTo>
                    <a:pt x="6042" y="19"/>
                    <a:pt x="5826" y="1"/>
                    <a:pt x="56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8"/>
            <p:cNvSpPr/>
            <p:nvPr/>
          </p:nvSpPr>
          <p:spPr>
            <a:xfrm rot="-9911833">
              <a:off x="7069832" y="337194"/>
              <a:ext cx="190580" cy="182100"/>
            </a:xfrm>
            <a:custGeom>
              <a:avLst/>
              <a:gdLst/>
              <a:ahLst/>
              <a:cxnLst/>
              <a:rect l="l" t="t" r="r" b="b"/>
              <a:pathLst>
                <a:path w="5776" h="5519" extrusionOk="0">
                  <a:moveTo>
                    <a:pt x="2765" y="1"/>
                  </a:moveTo>
                  <a:cubicBezTo>
                    <a:pt x="1347" y="1"/>
                    <a:pt x="1" y="1095"/>
                    <a:pt x="1" y="2759"/>
                  </a:cubicBezTo>
                  <a:cubicBezTo>
                    <a:pt x="1" y="4423"/>
                    <a:pt x="1347" y="5518"/>
                    <a:pt x="2765" y="5518"/>
                  </a:cubicBezTo>
                  <a:cubicBezTo>
                    <a:pt x="3445" y="5518"/>
                    <a:pt x="4141" y="5266"/>
                    <a:pt x="4712" y="4705"/>
                  </a:cubicBezTo>
                  <a:cubicBezTo>
                    <a:pt x="5776" y="3641"/>
                    <a:pt x="5776" y="1878"/>
                    <a:pt x="4712" y="814"/>
                  </a:cubicBezTo>
                  <a:cubicBezTo>
                    <a:pt x="4141" y="252"/>
                    <a:pt x="3445" y="1"/>
                    <a:pt x="276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 rot="-9911833">
              <a:off x="7009544" y="313303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997" y="1560"/>
                  </a:moveTo>
                  <a:cubicBezTo>
                    <a:pt x="5502" y="1560"/>
                    <a:pt x="5953" y="1770"/>
                    <a:pt x="6323" y="2140"/>
                  </a:cubicBezTo>
                  <a:cubicBezTo>
                    <a:pt x="7667" y="3457"/>
                    <a:pt x="6567" y="5551"/>
                    <a:pt x="4924" y="5551"/>
                  </a:cubicBezTo>
                  <a:cubicBezTo>
                    <a:pt x="4671" y="5551"/>
                    <a:pt x="4406" y="5502"/>
                    <a:pt x="4134" y="5392"/>
                  </a:cubicBezTo>
                  <a:cubicBezTo>
                    <a:pt x="2128" y="4541"/>
                    <a:pt x="2736" y="1563"/>
                    <a:pt x="4894" y="1563"/>
                  </a:cubicBezTo>
                  <a:cubicBezTo>
                    <a:pt x="4929" y="1561"/>
                    <a:pt x="4963" y="1560"/>
                    <a:pt x="4997" y="1560"/>
                  </a:cubicBezTo>
                  <a:close/>
                  <a:moveTo>
                    <a:pt x="4953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1" y="1745"/>
                    <a:pt x="1064" y="7064"/>
                    <a:pt x="4894" y="7064"/>
                  </a:cubicBezTo>
                  <a:cubicBezTo>
                    <a:pt x="5837" y="7064"/>
                    <a:pt x="6718" y="6699"/>
                    <a:pt x="7387" y="6031"/>
                  </a:cubicBezTo>
                  <a:cubicBezTo>
                    <a:pt x="9754" y="3664"/>
                    <a:pt x="7820" y="0"/>
                    <a:pt x="49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 rot="-9911833">
              <a:off x="7454331" y="997937"/>
              <a:ext cx="190580" cy="182067"/>
            </a:xfrm>
            <a:custGeom>
              <a:avLst/>
              <a:gdLst/>
              <a:ahLst/>
              <a:cxnLst/>
              <a:rect l="l" t="t" r="r" b="b"/>
              <a:pathLst>
                <a:path w="5776" h="5518" extrusionOk="0">
                  <a:moveTo>
                    <a:pt x="2755" y="0"/>
                  </a:moveTo>
                  <a:cubicBezTo>
                    <a:pt x="1347" y="0"/>
                    <a:pt x="0" y="1095"/>
                    <a:pt x="0" y="2759"/>
                  </a:cubicBezTo>
                  <a:cubicBezTo>
                    <a:pt x="0" y="4423"/>
                    <a:pt x="1347" y="5518"/>
                    <a:pt x="2755" y="5518"/>
                  </a:cubicBezTo>
                  <a:cubicBezTo>
                    <a:pt x="3430" y="5518"/>
                    <a:pt x="4120" y="5266"/>
                    <a:pt x="4681" y="4704"/>
                  </a:cubicBezTo>
                  <a:cubicBezTo>
                    <a:pt x="5776" y="3641"/>
                    <a:pt x="5776" y="1878"/>
                    <a:pt x="4681" y="814"/>
                  </a:cubicBezTo>
                  <a:cubicBezTo>
                    <a:pt x="4120" y="252"/>
                    <a:pt x="3430" y="0"/>
                    <a:pt x="275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 rot="-9911833">
              <a:off x="7394047" y="974014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894" y="1532"/>
                  </a:moveTo>
                  <a:cubicBezTo>
                    <a:pt x="6687" y="1532"/>
                    <a:pt x="7599" y="3690"/>
                    <a:pt x="6323" y="4967"/>
                  </a:cubicBezTo>
                  <a:cubicBezTo>
                    <a:pt x="5918" y="5348"/>
                    <a:pt x="5415" y="5528"/>
                    <a:pt x="4920" y="5528"/>
                  </a:cubicBezTo>
                  <a:cubicBezTo>
                    <a:pt x="4152" y="5528"/>
                    <a:pt x="3403" y="5093"/>
                    <a:pt x="3070" y="4298"/>
                  </a:cubicBezTo>
                  <a:cubicBezTo>
                    <a:pt x="2523" y="2991"/>
                    <a:pt x="3496" y="1562"/>
                    <a:pt x="4894" y="1532"/>
                  </a:cubicBezTo>
                  <a:close/>
                  <a:moveTo>
                    <a:pt x="4952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0" y="1745"/>
                    <a:pt x="1064" y="7064"/>
                    <a:pt x="4894" y="7064"/>
                  </a:cubicBezTo>
                  <a:cubicBezTo>
                    <a:pt x="5836" y="7064"/>
                    <a:pt x="6718" y="6669"/>
                    <a:pt x="7386" y="6031"/>
                  </a:cubicBezTo>
                  <a:cubicBezTo>
                    <a:pt x="9753" y="3664"/>
                    <a:pt x="7820" y="0"/>
                    <a:pt x="495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9" name="Google Shape;1539;p8"/>
          <p:cNvGrpSpPr/>
          <p:nvPr/>
        </p:nvGrpSpPr>
        <p:grpSpPr>
          <a:xfrm>
            <a:off x="7309624" y="3507235"/>
            <a:ext cx="1169711" cy="1118887"/>
            <a:chOff x="7937600" y="2632763"/>
            <a:chExt cx="960591" cy="918928"/>
          </a:xfrm>
        </p:grpSpPr>
        <p:grpSp>
          <p:nvGrpSpPr>
            <p:cNvPr id="1540" name="Google Shape;1540;p8"/>
            <p:cNvGrpSpPr/>
            <p:nvPr/>
          </p:nvGrpSpPr>
          <p:grpSpPr>
            <a:xfrm rot="-1327499">
              <a:off x="8109574" y="2851500"/>
              <a:ext cx="703525" cy="589409"/>
              <a:chOff x="7538075" y="1172525"/>
              <a:chExt cx="467150" cy="391375"/>
            </a:xfrm>
          </p:grpSpPr>
          <p:sp>
            <p:nvSpPr>
              <p:cNvPr id="1541" name="Google Shape;1541;p8"/>
              <p:cNvSpPr/>
              <p:nvPr/>
            </p:nvSpPr>
            <p:spPr>
              <a:xfrm>
                <a:off x="7557075" y="1191525"/>
                <a:ext cx="376175" cy="355650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4226" extrusionOk="0">
                    <a:moveTo>
                      <a:pt x="11855" y="0"/>
                    </a:moveTo>
                    <a:lnTo>
                      <a:pt x="0" y="11855"/>
                    </a:lnTo>
                    <a:cubicBezTo>
                      <a:pt x="1626" y="13435"/>
                      <a:pt x="3737" y="14226"/>
                      <a:pt x="5844" y="14226"/>
                    </a:cubicBezTo>
                    <a:cubicBezTo>
                      <a:pt x="7992" y="14226"/>
                      <a:pt x="10137" y="13405"/>
                      <a:pt x="11763" y="11763"/>
                    </a:cubicBezTo>
                    <a:cubicBezTo>
                      <a:pt x="15016" y="8541"/>
                      <a:pt x="15046" y="3283"/>
                      <a:pt x="11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8"/>
              <p:cNvSpPr/>
              <p:nvPr/>
            </p:nvSpPr>
            <p:spPr>
              <a:xfrm>
                <a:off x="7538075" y="1172525"/>
                <a:ext cx="467150" cy="391375"/>
              </a:xfrm>
              <a:custGeom>
                <a:avLst/>
                <a:gdLst/>
                <a:ahLst/>
                <a:cxnLst/>
                <a:rect l="l" t="t" r="r" b="b"/>
                <a:pathLst>
                  <a:path w="18686" h="15655" extrusionOk="0">
                    <a:moveTo>
                      <a:pt x="12554" y="1885"/>
                    </a:moveTo>
                    <a:cubicBezTo>
                      <a:pt x="14925" y="4894"/>
                      <a:pt x="14651" y="9210"/>
                      <a:pt x="11916" y="11916"/>
                    </a:cubicBezTo>
                    <a:cubicBezTo>
                      <a:pt x="10442" y="13405"/>
                      <a:pt x="8491" y="14165"/>
                      <a:pt x="6534" y="14165"/>
                    </a:cubicBezTo>
                    <a:cubicBezTo>
                      <a:pt x="4897" y="14165"/>
                      <a:pt x="3255" y="13634"/>
                      <a:pt x="1885" y="12554"/>
                    </a:cubicBezTo>
                    <a:lnTo>
                      <a:pt x="12554" y="1885"/>
                    </a:lnTo>
                    <a:close/>
                    <a:moveTo>
                      <a:pt x="12615" y="0"/>
                    </a:moveTo>
                    <a:cubicBezTo>
                      <a:pt x="12402" y="0"/>
                      <a:pt x="12220" y="61"/>
                      <a:pt x="12068" y="213"/>
                    </a:cubicBezTo>
                    <a:lnTo>
                      <a:pt x="213" y="12067"/>
                    </a:lnTo>
                    <a:cubicBezTo>
                      <a:pt x="61" y="12219"/>
                      <a:pt x="0" y="12402"/>
                      <a:pt x="0" y="12615"/>
                    </a:cubicBezTo>
                    <a:cubicBezTo>
                      <a:pt x="0" y="12827"/>
                      <a:pt x="92" y="13010"/>
                      <a:pt x="244" y="13162"/>
                    </a:cubicBezTo>
                    <a:cubicBezTo>
                      <a:pt x="1946" y="14773"/>
                      <a:pt x="4195" y="15654"/>
                      <a:pt x="6536" y="15654"/>
                    </a:cubicBezTo>
                    <a:cubicBezTo>
                      <a:pt x="6548" y="15654"/>
                      <a:pt x="6561" y="15654"/>
                      <a:pt x="6574" y="15654"/>
                    </a:cubicBezTo>
                    <a:cubicBezTo>
                      <a:pt x="14603" y="15654"/>
                      <a:pt x="18685" y="6040"/>
                      <a:pt x="13162" y="244"/>
                    </a:cubicBezTo>
                    <a:cubicBezTo>
                      <a:pt x="13010" y="92"/>
                      <a:pt x="12797" y="0"/>
                      <a:pt x="126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3" name="Google Shape;1543;p8"/>
            <p:cNvGrpSpPr/>
            <p:nvPr/>
          </p:nvGrpSpPr>
          <p:grpSpPr>
            <a:xfrm rot="-1327499">
              <a:off x="8022692" y="2743546"/>
              <a:ext cx="703525" cy="589409"/>
              <a:chOff x="7538075" y="1172525"/>
              <a:chExt cx="467150" cy="391375"/>
            </a:xfrm>
          </p:grpSpPr>
          <p:sp>
            <p:nvSpPr>
              <p:cNvPr id="1544" name="Google Shape;1544;p8"/>
              <p:cNvSpPr/>
              <p:nvPr/>
            </p:nvSpPr>
            <p:spPr>
              <a:xfrm>
                <a:off x="7557075" y="1191525"/>
                <a:ext cx="376175" cy="355650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4226" extrusionOk="0">
                    <a:moveTo>
                      <a:pt x="11855" y="0"/>
                    </a:moveTo>
                    <a:lnTo>
                      <a:pt x="0" y="11855"/>
                    </a:lnTo>
                    <a:cubicBezTo>
                      <a:pt x="1626" y="13435"/>
                      <a:pt x="3737" y="14226"/>
                      <a:pt x="5844" y="14226"/>
                    </a:cubicBezTo>
                    <a:cubicBezTo>
                      <a:pt x="7992" y="14226"/>
                      <a:pt x="10137" y="13405"/>
                      <a:pt x="11763" y="11763"/>
                    </a:cubicBezTo>
                    <a:cubicBezTo>
                      <a:pt x="15016" y="8541"/>
                      <a:pt x="15046" y="3283"/>
                      <a:pt x="118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8"/>
              <p:cNvSpPr/>
              <p:nvPr/>
            </p:nvSpPr>
            <p:spPr>
              <a:xfrm>
                <a:off x="7538075" y="1172525"/>
                <a:ext cx="467150" cy="391375"/>
              </a:xfrm>
              <a:custGeom>
                <a:avLst/>
                <a:gdLst/>
                <a:ahLst/>
                <a:cxnLst/>
                <a:rect l="l" t="t" r="r" b="b"/>
                <a:pathLst>
                  <a:path w="18686" h="15655" extrusionOk="0">
                    <a:moveTo>
                      <a:pt x="12554" y="1885"/>
                    </a:moveTo>
                    <a:cubicBezTo>
                      <a:pt x="14925" y="4894"/>
                      <a:pt x="14651" y="9210"/>
                      <a:pt x="11916" y="11916"/>
                    </a:cubicBezTo>
                    <a:cubicBezTo>
                      <a:pt x="10442" y="13405"/>
                      <a:pt x="8491" y="14165"/>
                      <a:pt x="6534" y="14165"/>
                    </a:cubicBezTo>
                    <a:cubicBezTo>
                      <a:pt x="4897" y="14165"/>
                      <a:pt x="3255" y="13634"/>
                      <a:pt x="1885" y="12554"/>
                    </a:cubicBezTo>
                    <a:lnTo>
                      <a:pt x="12554" y="1885"/>
                    </a:lnTo>
                    <a:close/>
                    <a:moveTo>
                      <a:pt x="12615" y="0"/>
                    </a:moveTo>
                    <a:cubicBezTo>
                      <a:pt x="12402" y="0"/>
                      <a:pt x="12220" y="61"/>
                      <a:pt x="12068" y="213"/>
                    </a:cubicBezTo>
                    <a:lnTo>
                      <a:pt x="213" y="12067"/>
                    </a:lnTo>
                    <a:cubicBezTo>
                      <a:pt x="61" y="12219"/>
                      <a:pt x="0" y="12402"/>
                      <a:pt x="0" y="12615"/>
                    </a:cubicBezTo>
                    <a:cubicBezTo>
                      <a:pt x="0" y="12827"/>
                      <a:pt x="92" y="13010"/>
                      <a:pt x="244" y="13162"/>
                    </a:cubicBezTo>
                    <a:cubicBezTo>
                      <a:pt x="1946" y="14773"/>
                      <a:pt x="4195" y="15654"/>
                      <a:pt x="6536" y="15654"/>
                    </a:cubicBezTo>
                    <a:cubicBezTo>
                      <a:pt x="6548" y="15654"/>
                      <a:pt x="6561" y="15654"/>
                      <a:pt x="6574" y="15654"/>
                    </a:cubicBezTo>
                    <a:cubicBezTo>
                      <a:pt x="14603" y="15654"/>
                      <a:pt x="18685" y="6040"/>
                      <a:pt x="13162" y="244"/>
                    </a:cubicBezTo>
                    <a:cubicBezTo>
                      <a:pt x="13010" y="92"/>
                      <a:pt x="12797" y="0"/>
                      <a:pt x="1261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6" name="Google Shape;1546;p8"/>
          <p:cNvGrpSpPr/>
          <p:nvPr/>
        </p:nvGrpSpPr>
        <p:grpSpPr>
          <a:xfrm>
            <a:off x="279301" y="3079426"/>
            <a:ext cx="1064642" cy="307217"/>
            <a:chOff x="4541338" y="271625"/>
            <a:chExt cx="1169679" cy="337564"/>
          </a:xfrm>
        </p:grpSpPr>
        <p:sp>
          <p:nvSpPr>
            <p:cNvPr id="1547" name="Google Shape;1547;p8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9" name="Google Shape;1549;p8"/>
          <p:cNvGrpSpPr/>
          <p:nvPr/>
        </p:nvGrpSpPr>
        <p:grpSpPr>
          <a:xfrm>
            <a:off x="8357141" y="1452431"/>
            <a:ext cx="636526" cy="626463"/>
            <a:chOff x="817900" y="1853650"/>
            <a:chExt cx="528150" cy="519800"/>
          </a:xfrm>
        </p:grpSpPr>
        <p:sp>
          <p:nvSpPr>
            <p:cNvPr id="1550" name="Google Shape;1550;p8"/>
            <p:cNvSpPr/>
            <p:nvPr/>
          </p:nvSpPr>
          <p:spPr>
            <a:xfrm>
              <a:off x="822475" y="1853650"/>
              <a:ext cx="519775" cy="519800"/>
            </a:xfrm>
            <a:custGeom>
              <a:avLst/>
              <a:gdLst/>
              <a:ahLst/>
              <a:cxnLst/>
              <a:rect l="l" t="t" r="r" b="b"/>
              <a:pathLst>
                <a:path w="20791" h="20792" extrusionOk="0">
                  <a:moveTo>
                    <a:pt x="19271" y="1521"/>
                  </a:moveTo>
                  <a:lnTo>
                    <a:pt x="19271" y="19272"/>
                  </a:lnTo>
                  <a:lnTo>
                    <a:pt x="1520" y="19272"/>
                  </a:lnTo>
                  <a:lnTo>
                    <a:pt x="1520" y="1521"/>
                  </a:lnTo>
                  <a:close/>
                  <a:moveTo>
                    <a:pt x="760" y="1"/>
                  </a:moveTo>
                  <a:cubicBezTo>
                    <a:pt x="335" y="1"/>
                    <a:pt x="0" y="366"/>
                    <a:pt x="0" y="761"/>
                  </a:cubicBezTo>
                  <a:lnTo>
                    <a:pt x="0" y="20032"/>
                  </a:lnTo>
                  <a:cubicBezTo>
                    <a:pt x="0" y="20457"/>
                    <a:pt x="335" y="20792"/>
                    <a:pt x="760" y="20792"/>
                  </a:cubicBezTo>
                  <a:lnTo>
                    <a:pt x="20031" y="20792"/>
                  </a:lnTo>
                  <a:cubicBezTo>
                    <a:pt x="20426" y="20792"/>
                    <a:pt x="20791" y="20457"/>
                    <a:pt x="20791" y="20032"/>
                  </a:cubicBezTo>
                  <a:lnTo>
                    <a:pt x="20791" y="761"/>
                  </a:lnTo>
                  <a:cubicBezTo>
                    <a:pt x="20791" y="366"/>
                    <a:pt x="20426" y="1"/>
                    <a:pt x="2003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1063350" y="1855550"/>
              <a:ext cx="38025" cy="516375"/>
            </a:xfrm>
            <a:custGeom>
              <a:avLst/>
              <a:gdLst/>
              <a:ahLst/>
              <a:cxnLst/>
              <a:rect l="l" t="t" r="r" b="b"/>
              <a:pathLst>
                <a:path w="1521" h="20655" extrusionOk="0">
                  <a:moveTo>
                    <a:pt x="761" y="1"/>
                  </a:moveTo>
                  <a:cubicBezTo>
                    <a:pt x="381" y="1"/>
                    <a:pt x="1" y="259"/>
                    <a:pt x="1" y="776"/>
                  </a:cubicBezTo>
                  <a:lnTo>
                    <a:pt x="1" y="19895"/>
                  </a:lnTo>
                  <a:cubicBezTo>
                    <a:pt x="1" y="20320"/>
                    <a:pt x="335" y="20655"/>
                    <a:pt x="761" y="20655"/>
                  </a:cubicBezTo>
                  <a:cubicBezTo>
                    <a:pt x="1186" y="20655"/>
                    <a:pt x="1521" y="20320"/>
                    <a:pt x="1521" y="19895"/>
                  </a:cubicBezTo>
                  <a:lnTo>
                    <a:pt x="1521" y="776"/>
                  </a:lnTo>
                  <a:cubicBezTo>
                    <a:pt x="1521" y="259"/>
                    <a:pt x="1141" y="1"/>
                    <a:pt x="76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817900" y="2095300"/>
              <a:ext cx="528150" cy="38025"/>
            </a:xfrm>
            <a:custGeom>
              <a:avLst/>
              <a:gdLst/>
              <a:ahLst/>
              <a:cxnLst/>
              <a:rect l="l" t="t" r="r" b="b"/>
              <a:pathLst>
                <a:path w="21126" h="1521" extrusionOk="0">
                  <a:moveTo>
                    <a:pt x="1004" y="1"/>
                  </a:moveTo>
                  <a:cubicBezTo>
                    <a:pt x="1" y="1"/>
                    <a:pt x="1" y="1521"/>
                    <a:pt x="1004" y="1521"/>
                  </a:cubicBezTo>
                  <a:lnTo>
                    <a:pt x="20123" y="1521"/>
                  </a:lnTo>
                  <a:cubicBezTo>
                    <a:pt x="21126" y="1521"/>
                    <a:pt x="21126" y="1"/>
                    <a:pt x="201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8"/>
          <p:cNvGrpSpPr/>
          <p:nvPr/>
        </p:nvGrpSpPr>
        <p:grpSpPr>
          <a:xfrm>
            <a:off x="4686408" y="4430460"/>
            <a:ext cx="385224" cy="378820"/>
            <a:chOff x="471070" y="534409"/>
            <a:chExt cx="517984" cy="509372"/>
          </a:xfrm>
        </p:grpSpPr>
        <p:sp>
          <p:nvSpPr>
            <p:cNvPr id="1554" name="Google Shape;1554;p8"/>
            <p:cNvSpPr/>
            <p:nvPr/>
          </p:nvSpPr>
          <p:spPr>
            <a:xfrm>
              <a:off x="471070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8"/>
          <p:cNvGrpSpPr/>
          <p:nvPr/>
        </p:nvGrpSpPr>
        <p:grpSpPr>
          <a:xfrm>
            <a:off x="7836550" y="595700"/>
            <a:ext cx="581350" cy="153450"/>
            <a:chOff x="5156900" y="4578450"/>
            <a:chExt cx="581350" cy="153450"/>
          </a:xfrm>
        </p:grpSpPr>
        <p:sp>
          <p:nvSpPr>
            <p:cNvPr id="1557" name="Google Shape;1557;p8"/>
            <p:cNvSpPr/>
            <p:nvPr/>
          </p:nvSpPr>
          <p:spPr>
            <a:xfrm>
              <a:off x="5156900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10" y="0"/>
                  </a:moveTo>
                  <a:cubicBezTo>
                    <a:pt x="369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7" y="6063"/>
                    <a:pt x="164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42" y="220"/>
                  </a:lnTo>
                  <a:cubicBezTo>
                    <a:pt x="1378" y="71"/>
                    <a:pt x="1130" y="0"/>
                    <a:pt x="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5374225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34" y="0"/>
                  </a:moveTo>
                  <a:cubicBezTo>
                    <a:pt x="385" y="0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695"/>
                    <a:pt x="383" y="6138"/>
                    <a:pt x="931" y="6138"/>
                  </a:cubicBezTo>
                  <a:cubicBezTo>
                    <a:pt x="1155" y="6138"/>
                    <a:pt x="1407" y="6063"/>
                    <a:pt x="167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72" y="220"/>
                  </a:lnTo>
                  <a:cubicBezTo>
                    <a:pt x="1409" y="71"/>
                    <a:pt x="1158" y="0"/>
                    <a:pt x="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5592325" y="4578450"/>
              <a:ext cx="145925" cy="153450"/>
            </a:xfrm>
            <a:custGeom>
              <a:avLst/>
              <a:gdLst/>
              <a:ahLst/>
              <a:cxnLst/>
              <a:rect l="l" t="t" r="r" b="b"/>
              <a:pathLst>
                <a:path w="5837" h="6138" extrusionOk="0">
                  <a:moveTo>
                    <a:pt x="923" y="0"/>
                  </a:moveTo>
                  <a:cubicBezTo>
                    <a:pt x="384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6" y="6063"/>
                    <a:pt x="1641" y="5904"/>
                  </a:cubicBezTo>
                  <a:lnTo>
                    <a:pt x="4924" y="4020"/>
                  </a:lnTo>
                  <a:cubicBezTo>
                    <a:pt x="5836" y="3503"/>
                    <a:pt x="5836" y="2622"/>
                    <a:pt x="4924" y="2105"/>
                  </a:cubicBezTo>
                  <a:lnTo>
                    <a:pt x="1641" y="220"/>
                  </a:lnTo>
                  <a:cubicBezTo>
                    <a:pt x="1387" y="71"/>
                    <a:pt x="1142" y="0"/>
                    <a:pt x="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0" name="Google Shape;1560;p8"/>
          <p:cNvGrpSpPr/>
          <p:nvPr/>
        </p:nvGrpSpPr>
        <p:grpSpPr>
          <a:xfrm>
            <a:off x="3170650" y="4277975"/>
            <a:ext cx="581350" cy="153450"/>
            <a:chOff x="5156900" y="4578450"/>
            <a:chExt cx="581350" cy="153450"/>
          </a:xfrm>
        </p:grpSpPr>
        <p:sp>
          <p:nvSpPr>
            <p:cNvPr id="1561" name="Google Shape;1561;p8"/>
            <p:cNvSpPr/>
            <p:nvPr/>
          </p:nvSpPr>
          <p:spPr>
            <a:xfrm>
              <a:off x="5156900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10" y="0"/>
                  </a:moveTo>
                  <a:cubicBezTo>
                    <a:pt x="369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7" y="6063"/>
                    <a:pt x="164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42" y="220"/>
                  </a:lnTo>
                  <a:cubicBezTo>
                    <a:pt x="1378" y="71"/>
                    <a:pt x="1130" y="0"/>
                    <a:pt x="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5374225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34" y="0"/>
                  </a:moveTo>
                  <a:cubicBezTo>
                    <a:pt x="385" y="0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695"/>
                    <a:pt x="383" y="6138"/>
                    <a:pt x="931" y="6138"/>
                  </a:cubicBezTo>
                  <a:cubicBezTo>
                    <a:pt x="1155" y="6138"/>
                    <a:pt x="1407" y="6063"/>
                    <a:pt x="167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72" y="220"/>
                  </a:lnTo>
                  <a:cubicBezTo>
                    <a:pt x="1409" y="71"/>
                    <a:pt x="1158" y="0"/>
                    <a:pt x="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5592325" y="4578450"/>
              <a:ext cx="145925" cy="153450"/>
            </a:xfrm>
            <a:custGeom>
              <a:avLst/>
              <a:gdLst/>
              <a:ahLst/>
              <a:cxnLst/>
              <a:rect l="l" t="t" r="r" b="b"/>
              <a:pathLst>
                <a:path w="5837" h="6138" extrusionOk="0">
                  <a:moveTo>
                    <a:pt x="923" y="0"/>
                  </a:moveTo>
                  <a:cubicBezTo>
                    <a:pt x="384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6" y="6063"/>
                    <a:pt x="1641" y="5904"/>
                  </a:cubicBezTo>
                  <a:lnTo>
                    <a:pt x="4924" y="4020"/>
                  </a:lnTo>
                  <a:cubicBezTo>
                    <a:pt x="5836" y="3503"/>
                    <a:pt x="5836" y="2622"/>
                    <a:pt x="4924" y="2105"/>
                  </a:cubicBezTo>
                  <a:lnTo>
                    <a:pt x="1641" y="220"/>
                  </a:lnTo>
                  <a:cubicBezTo>
                    <a:pt x="1387" y="71"/>
                    <a:pt x="1142" y="0"/>
                    <a:pt x="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4" name="Google Shape;1564;p8"/>
          <p:cNvSpPr txBox="1">
            <a:spLocks noGrp="1"/>
          </p:cNvSpPr>
          <p:nvPr>
            <p:ph type="title"/>
          </p:nvPr>
        </p:nvSpPr>
        <p:spPr>
          <a:xfrm>
            <a:off x="1168200" y="1376213"/>
            <a:ext cx="6807600" cy="11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13"/>
          <p:cNvSpPr txBox="1">
            <a:spLocks noGrp="1"/>
          </p:cNvSpPr>
          <p:nvPr>
            <p:ph type="subTitle" idx="1"/>
          </p:nvPr>
        </p:nvSpPr>
        <p:spPr>
          <a:xfrm>
            <a:off x="751625" y="3372425"/>
            <a:ext cx="2111100" cy="48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3" name="Google Shape;1983;p13"/>
          <p:cNvSpPr txBox="1">
            <a:spLocks noGrp="1"/>
          </p:cNvSpPr>
          <p:nvPr>
            <p:ph type="subTitle" idx="2"/>
          </p:nvPr>
        </p:nvSpPr>
        <p:spPr>
          <a:xfrm>
            <a:off x="751625" y="3003425"/>
            <a:ext cx="2111100" cy="3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4" name="Google Shape;1984;p13"/>
          <p:cNvSpPr txBox="1">
            <a:spLocks noGrp="1"/>
          </p:cNvSpPr>
          <p:nvPr>
            <p:ph type="subTitle" idx="3"/>
          </p:nvPr>
        </p:nvSpPr>
        <p:spPr>
          <a:xfrm>
            <a:off x="3516450" y="3372425"/>
            <a:ext cx="2111100" cy="48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5" name="Google Shape;1985;p13"/>
          <p:cNvSpPr txBox="1">
            <a:spLocks noGrp="1"/>
          </p:cNvSpPr>
          <p:nvPr>
            <p:ph type="subTitle" idx="4"/>
          </p:nvPr>
        </p:nvSpPr>
        <p:spPr>
          <a:xfrm>
            <a:off x="3516450" y="3003425"/>
            <a:ext cx="2111100" cy="3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6" name="Google Shape;1986;p13"/>
          <p:cNvSpPr txBox="1">
            <a:spLocks noGrp="1"/>
          </p:cNvSpPr>
          <p:nvPr>
            <p:ph type="subTitle" idx="5"/>
          </p:nvPr>
        </p:nvSpPr>
        <p:spPr>
          <a:xfrm>
            <a:off x="6281275" y="3372425"/>
            <a:ext cx="2111100" cy="48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7" name="Google Shape;1987;p13"/>
          <p:cNvSpPr txBox="1">
            <a:spLocks noGrp="1"/>
          </p:cNvSpPr>
          <p:nvPr>
            <p:ph type="subTitle" idx="6"/>
          </p:nvPr>
        </p:nvSpPr>
        <p:spPr>
          <a:xfrm>
            <a:off x="6281275" y="3003425"/>
            <a:ext cx="2111100" cy="3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988" name="Google Shape;1988;p13"/>
          <p:cNvGrpSpPr/>
          <p:nvPr/>
        </p:nvGrpSpPr>
        <p:grpSpPr>
          <a:xfrm>
            <a:off x="7821841" y="-809717"/>
            <a:ext cx="1862327" cy="4491787"/>
            <a:chOff x="5692625" y="470675"/>
            <a:chExt cx="1669500" cy="4027425"/>
          </a:xfrm>
        </p:grpSpPr>
        <p:sp>
          <p:nvSpPr>
            <p:cNvPr id="1989" name="Google Shape;1989;p13"/>
            <p:cNvSpPr/>
            <p:nvPr/>
          </p:nvSpPr>
          <p:spPr>
            <a:xfrm>
              <a:off x="5692625" y="470675"/>
              <a:ext cx="1669500" cy="4027425"/>
            </a:xfrm>
            <a:custGeom>
              <a:avLst/>
              <a:gdLst/>
              <a:ahLst/>
              <a:cxnLst/>
              <a:rect l="l" t="t" r="r" b="b"/>
              <a:pathLst>
                <a:path w="66780" h="161097" extrusionOk="0">
                  <a:moveTo>
                    <a:pt x="21521" y="0"/>
                  </a:moveTo>
                  <a:lnTo>
                    <a:pt x="0" y="60913"/>
                  </a:lnTo>
                  <a:lnTo>
                    <a:pt x="66780" y="161097"/>
                  </a:lnTo>
                  <a:lnTo>
                    <a:pt x="667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3"/>
            <p:cNvSpPr/>
            <p:nvPr/>
          </p:nvSpPr>
          <p:spPr>
            <a:xfrm>
              <a:off x="6256450" y="10215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3"/>
            <p:cNvSpPr/>
            <p:nvPr/>
          </p:nvSpPr>
          <p:spPr>
            <a:xfrm>
              <a:off x="6759500" y="29509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3"/>
            <p:cNvSpPr/>
            <p:nvPr/>
          </p:nvSpPr>
          <p:spPr>
            <a:xfrm>
              <a:off x="6256450" y="5185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3"/>
            <p:cNvSpPr/>
            <p:nvPr/>
          </p:nvSpPr>
          <p:spPr>
            <a:xfrm>
              <a:off x="6262550" y="685700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3"/>
            <p:cNvSpPr/>
            <p:nvPr/>
          </p:nvSpPr>
          <p:spPr>
            <a:xfrm>
              <a:off x="6256450" y="8544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3"/>
            <p:cNvSpPr/>
            <p:nvPr/>
          </p:nvSpPr>
          <p:spPr>
            <a:xfrm>
              <a:off x="6448725" y="3118375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3"/>
            <p:cNvSpPr/>
            <p:nvPr/>
          </p:nvSpPr>
          <p:spPr>
            <a:xfrm>
              <a:off x="6758000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3"/>
            <p:cNvSpPr/>
            <p:nvPr/>
          </p:nvSpPr>
          <p:spPr>
            <a:xfrm>
              <a:off x="6770150" y="3454000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3"/>
            <p:cNvSpPr/>
            <p:nvPr/>
          </p:nvSpPr>
          <p:spPr>
            <a:xfrm>
              <a:off x="6281550" y="286735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3"/>
            <p:cNvSpPr/>
            <p:nvPr/>
          </p:nvSpPr>
          <p:spPr>
            <a:xfrm>
              <a:off x="6759500" y="3286825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3"/>
            <p:cNvSpPr/>
            <p:nvPr/>
          </p:nvSpPr>
          <p:spPr>
            <a:xfrm>
              <a:off x="6254950" y="27001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3"/>
            <p:cNvSpPr/>
            <p:nvPr/>
          </p:nvSpPr>
          <p:spPr>
            <a:xfrm>
              <a:off x="6254950" y="25314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3"/>
            <p:cNvSpPr/>
            <p:nvPr/>
          </p:nvSpPr>
          <p:spPr>
            <a:xfrm>
              <a:off x="6254950" y="2028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3"/>
            <p:cNvSpPr/>
            <p:nvPr/>
          </p:nvSpPr>
          <p:spPr>
            <a:xfrm>
              <a:off x="6254950" y="2196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3"/>
            <p:cNvSpPr/>
            <p:nvPr/>
          </p:nvSpPr>
          <p:spPr>
            <a:xfrm>
              <a:off x="6256450" y="2364300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3"/>
            <p:cNvSpPr/>
            <p:nvPr/>
          </p:nvSpPr>
          <p:spPr>
            <a:xfrm>
              <a:off x="6256450" y="1860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3"/>
            <p:cNvSpPr/>
            <p:nvPr/>
          </p:nvSpPr>
          <p:spPr>
            <a:xfrm>
              <a:off x="6256450" y="13574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3"/>
            <p:cNvSpPr/>
            <p:nvPr/>
          </p:nvSpPr>
          <p:spPr>
            <a:xfrm>
              <a:off x="6254950" y="1525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3"/>
            <p:cNvSpPr/>
            <p:nvPr/>
          </p:nvSpPr>
          <p:spPr>
            <a:xfrm>
              <a:off x="6262550" y="1189525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3"/>
            <p:cNvSpPr/>
            <p:nvPr/>
          </p:nvSpPr>
          <p:spPr>
            <a:xfrm>
              <a:off x="6254950" y="16933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3"/>
            <p:cNvSpPr/>
            <p:nvPr/>
          </p:nvSpPr>
          <p:spPr>
            <a:xfrm>
              <a:off x="67716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3"/>
            <p:cNvSpPr/>
            <p:nvPr/>
          </p:nvSpPr>
          <p:spPr>
            <a:xfrm>
              <a:off x="6759500" y="60212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3"/>
            <p:cNvSpPr/>
            <p:nvPr/>
          </p:nvSpPr>
          <p:spPr>
            <a:xfrm>
              <a:off x="6591575" y="28673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3"/>
            <p:cNvSpPr/>
            <p:nvPr/>
          </p:nvSpPr>
          <p:spPr>
            <a:xfrm>
              <a:off x="67716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3"/>
            <p:cNvSpPr/>
            <p:nvPr/>
          </p:nvSpPr>
          <p:spPr>
            <a:xfrm>
              <a:off x="6759500" y="937975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3"/>
            <p:cNvSpPr/>
            <p:nvPr/>
          </p:nvSpPr>
          <p:spPr>
            <a:xfrm>
              <a:off x="6759500" y="11051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3"/>
            <p:cNvSpPr/>
            <p:nvPr/>
          </p:nvSpPr>
          <p:spPr>
            <a:xfrm>
              <a:off x="6591575" y="2363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3"/>
            <p:cNvSpPr/>
            <p:nvPr/>
          </p:nvSpPr>
          <p:spPr>
            <a:xfrm>
              <a:off x="6590825" y="253147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3"/>
            <p:cNvSpPr/>
            <p:nvPr/>
          </p:nvSpPr>
          <p:spPr>
            <a:xfrm>
              <a:off x="6591575" y="26994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3"/>
            <p:cNvSpPr/>
            <p:nvPr/>
          </p:nvSpPr>
          <p:spPr>
            <a:xfrm>
              <a:off x="6598425" y="30353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3"/>
            <p:cNvSpPr/>
            <p:nvPr/>
          </p:nvSpPr>
          <p:spPr>
            <a:xfrm>
              <a:off x="6759500" y="194410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3"/>
            <p:cNvSpPr/>
            <p:nvPr/>
          </p:nvSpPr>
          <p:spPr>
            <a:xfrm>
              <a:off x="67716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3"/>
            <p:cNvSpPr/>
            <p:nvPr/>
          </p:nvSpPr>
          <p:spPr>
            <a:xfrm>
              <a:off x="6758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3"/>
            <p:cNvSpPr/>
            <p:nvPr/>
          </p:nvSpPr>
          <p:spPr>
            <a:xfrm>
              <a:off x="6759500" y="2279950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3"/>
            <p:cNvSpPr/>
            <p:nvPr/>
          </p:nvSpPr>
          <p:spPr>
            <a:xfrm>
              <a:off x="6758750" y="2615075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3"/>
            <p:cNvSpPr/>
            <p:nvPr/>
          </p:nvSpPr>
          <p:spPr>
            <a:xfrm>
              <a:off x="6759500" y="12731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3"/>
            <p:cNvSpPr/>
            <p:nvPr/>
          </p:nvSpPr>
          <p:spPr>
            <a:xfrm>
              <a:off x="6759500" y="27830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3"/>
            <p:cNvSpPr/>
            <p:nvPr/>
          </p:nvSpPr>
          <p:spPr>
            <a:xfrm>
              <a:off x="6758750" y="1608975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3"/>
            <p:cNvSpPr/>
            <p:nvPr/>
          </p:nvSpPr>
          <p:spPr>
            <a:xfrm>
              <a:off x="6590050" y="21956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3"/>
            <p:cNvSpPr/>
            <p:nvPr/>
          </p:nvSpPr>
          <p:spPr>
            <a:xfrm>
              <a:off x="6759500" y="177615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3"/>
            <p:cNvSpPr/>
            <p:nvPr/>
          </p:nvSpPr>
          <p:spPr>
            <a:xfrm>
              <a:off x="6423650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3"/>
            <p:cNvSpPr/>
            <p:nvPr/>
          </p:nvSpPr>
          <p:spPr>
            <a:xfrm>
              <a:off x="6088525" y="937975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3"/>
            <p:cNvSpPr/>
            <p:nvPr/>
          </p:nvSpPr>
          <p:spPr>
            <a:xfrm>
              <a:off x="5952500" y="1191050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3"/>
            <p:cNvSpPr/>
            <p:nvPr/>
          </p:nvSpPr>
          <p:spPr>
            <a:xfrm>
              <a:off x="608777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3"/>
            <p:cNvSpPr/>
            <p:nvPr/>
          </p:nvSpPr>
          <p:spPr>
            <a:xfrm>
              <a:off x="6100675" y="1442750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3"/>
            <p:cNvSpPr/>
            <p:nvPr/>
          </p:nvSpPr>
          <p:spPr>
            <a:xfrm>
              <a:off x="5922875" y="202842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3"/>
            <p:cNvSpPr/>
            <p:nvPr/>
          </p:nvSpPr>
          <p:spPr>
            <a:xfrm>
              <a:off x="608777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3"/>
            <p:cNvSpPr/>
            <p:nvPr/>
          </p:nvSpPr>
          <p:spPr>
            <a:xfrm>
              <a:off x="5922875" y="1693325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3"/>
            <p:cNvSpPr/>
            <p:nvPr/>
          </p:nvSpPr>
          <p:spPr>
            <a:xfrm>
              <a:off x="5922875" y="21956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3"/>
            <p:cNvSpPr/>
            <p:nvPr/>
          </p:nvSpPr>
          <p:spPr>
            <a:xfrm>
              <a:off x="5920600" y="1525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3"/>
            <p:cNvSpPr/>
            <p:nvPr/>
          </p:nvSpPr>
          <p:spPr>
            <a:xfrm>
              <a:off x="5920600" y="18605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3"/>
            <p:cNvSpPr/>
            <p:nvPr/>
          </p:nvSpPr>
          <p:spPr>
            <a:xfrm>
              <a:off x="608777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3"/>
            <p:cNvSpPr/>
            <p:nvPr/>
          </p:nvSpPr>
          <p:spPr>
            <a:xfrm>
              <a:off x="6435800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3"/>
            <p:cNvSpPr/>
            <p:nvPr/>
          </p:nvSpPr>
          <p:spPr>
            <a:xfrm>
              <a:off x="608777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3"/>
            <p:cNvSpPr/>
            <p:nvPr/>
          </p:nvSpPr>
          <p:spPr>
            <a:xfrm>
              <a:off x="6162225" y="634050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3"/>
            <p:cNvSpPr/>
            <p:nvPr/>
          </p:nvSpPr>
          <p:spPr>
            <a:xfrm>
              <a:off x="71067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3"/>
            <p:cNvSpPr/>
            <p:nvPr/>
          </p:nvSpPr>
          <p:spPr>
            <a:xfrm>
              <a:off x="608777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3"/>
            <p:cNvSpPr/>
            <p:nvPr/>
          </p:nvSpPr>
          <p:spPr>
            <a:xfrm>
              <a:off x="6100675" y="2447900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3"/>
            <p:cNvSpPr/>
            <p:nvPr/>
          </p:nvSpPr>
          <p:spPr>
            <a:xfrm>
              <a:off x="5920600" y="135745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3"/>
            <p:cNvSpPr/>
            <p:nvPr/>
          </p:nvSpPr>
          <p:spPr>
            <a:xfrm>
              <a:off x="608777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3"/>
            <p:cNvSpPr/>
            <p:nvPr/>
          </p:nvSpPr>
          <p:spPr>
            <a:xfrm>
              <a:off x="6087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3"/>
            <p:cNvSpPr/>
            <p:nvPr/>
          </p:nvSpPr>
          <p:spPr>
            <a:xfrm>
              <a:off x="6105250" y="770050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3"/>
            <p:cNvSpPr/>
            <p:nvPr/>
          </p:nvSpPr>
          <p:spPr>
            <a:xfrm>
              <a:off x="6423650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3"/>
            <p:cNvSpPr/>
            <p:nvPr/>
          </p:nvSpPr>
          <p:spPr>
            <a:xfrm>
              <a:off x="6423650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3"/>
            <p:cNvSpPr/>
            <p:nvPr/>
          </p:nvSpPr>
          <p:spPr>
            <a:xfrm>
              <a:off x="642212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3"/>
            <p:cNvSpPr/>
            <p:nvPr/>
          </p:nvSpPr>
          <p:spPr>
            <a:xfrm>
              <a:off x="6423650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3"/>
            <p:cNvSpPr/>
            <p:nvPr/>
          </p:nvSpPr>
          <p:spPr>
            <a:xfrm>
              <a:off x="6423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3"/>
            <p:cNvSpPr/>
            <p:nvPr/>
          </p:nvSpPr>
          <p:spPr>
            <a:xfrm>
              <a:off x="6435800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3"/>
            <p:cNvSpPr/>
            <p:nvPr/>
          </p:nvSpPr>
          <p:spPr>
            <a:xfrm>
              <a:off x="6423650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3"/>
            <p:cNvSpPr/>
            <p:nvPr/>
          </p:nvSpPr>
          <p:spPr>
            <a:xfrm>
              <a:off x="5802800" y="1618100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3"/>
            <p:cNvSpPr/>
            <p:nvPr/>
          </p:nvSpPr>
          <p:spPr>
            <a:xfrm>
              <a:off x="6423650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3"/>
            <p:cNvSpPr/>
            <p:nvPr/>
          </p:nvSpPr>
          <p:spPr>
            <a:xfrm>
              <a:off x="6423650" y="937975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3"/>
            <p:cNvSpPr/>
            <p:nvPr/>
          </p:nvSpPr>
          <p:spPr>
            <a:xfrm>
              <a:off x="5764800" y="194417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3"/>
            <p:cNvSpPr/>
            <p:nvPr/>
          </p:nvSpPr>
          <p:spPr>
            <a:xfrm>
              <a:off x="5777725" y="21120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3"/>
            <p:cNvSpPr/>
            <p:nvPr/>
          </p:nvSpPr>
          <p:spPr>
            <a:xfrm>
              <a:off x="5945675" y="2364300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3"/>
            <p:cNvSpPr/>
            <p:nvPr/>
          </p:nvSpPr>
          <p:spPr>
            <a:xfrm>
              <a:off x="5752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3"/>
            <p:cNvSpPr/>
            <p:nvPr/>
          </p:nvSpPr>
          <p:spPr>
            <a:xfrm>
              <a:off x="6423650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3"/>
            <p:cNvSpPr/>
            <p:nvPr/>
          </p:nvSpPr>
          <p:spPr>
            <a:xfrm>
              <a:off x="6423650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3"/>
            <p:cNvSpPr/>
            <p:nvPr/>
          </p:nvSpPr>
          <p:spPr>
            <a:xfrm>
              <a:off x="6113600" y="2615075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3"/>
            <p:cNvSpPr/>
            <p:nvPr/>
          </p:nvSpPr>
          <p:spPr>
            <a:xfrm>
              <a:off x="6435800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3"/>
            <p:cNvSpPr/>
            <p:nvPr/>
          </p:nvSpPr>
          <p:spPr>
            <a:xfrm>
              <a:off x="6423650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3"/>
            <p:cNvSpPr/>
            <p:nvPr/>
          </p:nvSpPr>
          <p:spPr>
            <a:xfrm>
              <a:off x="7261800" y="40421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3"/>
            <p:cNvSpPr/>
            <p:nvPr/>
          </p:nvSpPr>
          <p:spPr>
            <a:xfrm>
              <a:off x="7119700" y="4125500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3"/>
            <p:cNvSpPr/>
            <p:nvPr/>
          </p:nvSpPr>
          <p:spPr>
            <a:xfrm>
              <a:off x="6951775" y="387345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3"/>
            <p:cNvSpPr/>
            <p:nvPr/>
          </p:nvSpPr>
          <p:spPr>
            <a:xfrm>
              <a:off x="7261050" y="8536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3"/>
            <p:cNvSpPr/>
            <p:nvPr/>
          </p:nvSpPr>
          <p:spPr>
            <a:xfrm>
              <a:off x="6927450" y="5185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3"/>
            <p:cNvSpPr/>
            <p:nvPr/>
          </p:nvSpPr>
          <p:spPr>
            <a:xfrm>
              <a:off x="6925925" y="3706275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3"/>
            <p:cNvSpPr/>
            <p:nvPr/>
          </p:nvSpPr>
          <p:spPr>
            <a:xfrm>
              <a:off x="7269400" y="6864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3"/>
            <p:cNvSpPr/>
            <p:nvPr/>
          </p:nvSpPr>
          <p:spPr>
            <a:xfrm>
              <a:off x="6934275" y="6857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3"/>
            <p:cNvSpPr/>
            <p:nvPr/>
          </p:nvSpPr>
          <p:spPr>
            <a:xfrm>
              <a:off x="7270150" y="1189525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3"/>
            <p:cNvSpPr/>
            <p:nvPr/>
          </p:nvSpPr>
          <p:spPr>
            <a:xfrm>
              <a:off x="7261050" y="13574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3"/>
            <p:cNvSpPr/>
            <p:nvPr/>
          </p:nvSpPr>
          <p:spPr>
            <a:xfrm>
              <a:off x="7261800" y="1021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3"/>
            <p:cNvSpPr/>
            <p:nvPr/>
          </p:nvSpPr>
          <p:spPr>
            <a:xfrm>
              <a:off x="6927450" y="1021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3"/>
            <p:cNvSpPr/>
            <p:nvPr/>
          </p:nvSpPr>
          <p:spPr>
            <a:xfrm>
              <a:off x="6925925" y="202842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3"/>
            <p:cNvSpPr/>
            <p:nvPr/>
          </p:nvSpPr>
          <p:spPr>
            <a:xfrm>
              <a:off x="6925925" y="1692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3"/>
            <p:cNvSpPr/>
            <p:nvPr/>
          </p:nvSpPr>
          <p:spPr>
            <a:xfrm>
              <a:off x="6927450" y="18605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3"/>
            <p:cNvSpPr/>
            <p:nvPr/>
          </p:nvSpPr>
          <p:spPr>
            <a:xfrm>
              <a:off x="6925925" y="21956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3"/>
            <p:cNvSpPr/>
            <p:nvPr/>
          </p:nvSpPr>
          <p:spPr>
            <a:xfrm>
              <a:off x="6925925" y="1525250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3"/>
            <p:cNvSpPr/>
            <p:nvPr/>
          </p:nvSpPr>
          <p:spPr>
            <a:xfrm>
              <a:off x="7269400" y="152540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3"/>
            <p:cNvSpPr/>
            <p:nvPr/>
          </p:nvSpPr>
          <p:spPr>
            <a:xfrm>
              <a:off x="6927450" y="8536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3"/>
            <p:cNvSpPr/>
            <p:nvPr/>
          </p:nvSpPr>
          <p:spPr>
            <a:xfrm>
              <a:off x="6934275" y="11895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3"/>
            <p:cNvSpPr/>
            <p:nvPr/>
          </p:nvSpPr>
          <p:spPr>
            <a:xfrm>
              <a:off x="6927450" y="13574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3"/>
            <p:cNvSpPr/>
            <p:nvPr/>
          </p:nvSpPr>
          <p:spPr>
            <a:xfrm>
              <a:off x="7261800" y="1692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3"/>
            <p:cNvSpPr/>
            <p:nvPr/>
          </p:nvSpPr>
          <p:spPr>
            <a:xfrm>
              <a:off x="7269400" y="3874200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3"/>
            <p:cNvSpPr/>
            <p:nvPr/>
          </p:nvSpPr>
          <p:spPr>
            <a:xfrm>
              <a:off x="7261050" y="42100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3"/>
            <p:cNvSpPr/>
            <p:nvPr/>
          </p:nvSpPr>
          <p:spPr>
            <a:xfrm>
              <a:off x="7261050" y="3706275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3"/>
            <p:cNvSpPr/>
            <p:nvPr/>
          </p:nvSpPr>
          <p:spPr>
            <a:xfrm>
              <a:off x="7261800" y="3371025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3"/>
            <p:cNvSpPr/>
            <p:nvPr/>
          </p:nvSpPr>
          <p:spPr>
            <a:xfrm>
              <a:off x="7270150" y="3539100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3"/>
            <p:cNvSpPr/>
            <p:nvPr/>
          </p:nvSpPr>
          <p:spPr>
            <a:xfrm>
              <a:off x="67716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3"/>
            <p:cNvSpPr/>
            <p:nvPr/>
          </p:nvSpPr>
          <p:spPr>
            <a:xfrm>
              <a:off x="6435800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3"/>
            <p:cNvSpPr/>
            <p:nvPr/>
          </p:nvSpPr>
          <p:spPr>
            <a:xfrm>
              <a:off x="7287625" y="4377250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3"/>
            <p:cNvSpPr/>
            <p:nvPr/>
          </p:nvSpPr>
          <p:spPr>
            <a:xfrm>
              <a:off x="7262550" y="51852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3"/>
            <p:cNvSpPr/>
            <p:nvPr/>
          </p:nvSpPr>
          <p:spPr>
            <a:xfrm>
              <a:off x="6927450" y="2363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3"/>
            <p:cNvSpPr/>
            <p:nvPr/>
          </p:nvSpPr>
          <p:spPr>
            <a:xfrm>
              <a:off x="7269400" y="202842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3"/>
            <p:cNvSpPr/>
            <p:nvPr/>
          </p:nvSpPr>
          <p:spPr>
            <a:xfrm>
              <a:off x="7261800" y="236430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3"/>
            <p:cNvSpPr/>
            <p:nvPr/>
          </p:nvSpPr>
          <p:spPr>
            <a:xfrm>
              <a:off x="7261800" y="219637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3"/>
            <p:cNvSpPr/>
            <p:nvPr/>
          </p:nvSpPr>
          <p:spPr>
            <a:xfrm>
              <a:off x="7261050" y="18612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3"/>
            <p:cNvSpPr/>
            <p:nvPr/>
          </p:nvSpPr>
          <p:spPr>
            <a:xfrm>
              <a:off x="7261050" y="26994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3"/>
            <p:cNvSpPr/>
            <p:nvPr/>
          </p:nvSpPr>
          <p:spPr>
            <a:xfrm>
              <a:off x="7269400" y="30353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3"/>
            <p:cNvSpPr/>
            <p:nvPr/>
          </p:nvSpPr>
          <p:spPr>
            <a:xfrm>
              <a:off x="7269400" y="25322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3"/>
            <p:cNvSpPr/>
            <p:nvPr/>
          </p:nvSpPr>
          <p:spPr>
            <a:xfrm>
              <a:off x="7261800" y="286735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3"/>
            <p:cNvSpPr/>
            <p:nvPr/>
          </p:nvSpPr>
          <p:spPr>
            <a:xfrm>
              <a:off x="7261050" y="3203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3"/>
            <p:cNvSpPr/>
            <p:nvPr/>
          </p:nvSpPr>
          <p:spPr>
            <a:xfrm>
              <a:off x="6927450" y="28673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3"/>
            <p:cNvSpPr/>
            <p:nvPr/>
          </p:nvSpPr>
          <p:spPr>
            <a:xfrm>
              <a:off x="7094625" y="3621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3"/>
            <p:cNvSpPr/>
            <p:nvPr/>
          </p:nvSpPr>
          <p:spPr>
            <a:xfrm>
              <a:off x="7094625" y="37898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3"/>
            <p:cNvSpPr/>
            <p:nvPr/>
          </p:nvSpPr>
          <p:spPr>
            <a:xfrm>
              <a:off x="7094625" y="39578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3"/>
            <p:cNvSpPr/>
            <p:nvPr/>
          </p:nvSpPr>
          <p:spPr>
            <a:xfrm>
              <a:off x="6616650" y="337040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3"/>
            <p:cNvSpPr/>
            <p:nvPr/>
          </p:nvSpPr>
          <p:spPr>
            <a:xfrm>
              <a:off x="6784575" y="3622025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3"/>
            <p:cNvSpPr/>
            <p:nvPr/>
          </p:nvSpPr>
          <p:spPr>
            <a:xfrm>
              <a:off x="6590050" y="3202475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3"/>
            <p:cNvSpPr/>
            <p:nvPr/>
          </p:nvSpPr>
          <p:spPr>
            <a:xfrm>
              <a:off x="7094625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3"/>
            <p:cNvSpPr/>
            <p:nvPr/>
          </p:nvSpPr>
          <p:spPr>
            <a:xfrm>
              <a:off x="7094625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3"/>
            <p:cNvSpPr/>
            <p:nvPr/>
          </p:nvSpPr>
          <p:spPr>
            <a:xfrm>
              <a:off x="7094625" y="3286825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3"/>
            <p:cNvSpPr/>
            <p:nvPr/>
          </p:nvSpPr>
          <p:spPr>
            <a:xfrm>
              <a:off x="7106025" y="3456275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3"/>
            <p:cNvSpPr/>
            <p:nvPr/>
          </p:nvSpPr>
          <p:spPr>
            <a:xfrm>
              <a:off x="7093875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3"/>
            <p:cNvSpPr/>
            <p:nvPr/>
          </p:nvSpPr>
          <p:spPr>
            <a:xfrm>
              <a:off x="6590050" y="1525250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3"/>
            <p:cNvSpPr/>
            <p:nvPr/>
          </p:nvSpPr>
          <p:spPr>
            <a:xfrm>
              <a:off x="6590050" y="1692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3"/>
            <p:cNvSpPr/>
            <p:nvPr/>
          </p:nvSpPr>
          <p:spPr>
            <a:xfrm>
              <a:off x="6591575" y="13574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3"/>
            <p:cNvSpPr/>
            <p:nvPr/>
          </p:nvSpPr>
          <p:spPr>
            <a:xfrm>
              <a:off x="6591575" y="18605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3"/>
            <p:cNvSpPr/>
            <p:nvPr/>
          </p:nvSpPr>
          <p:spPr>
            <a:xfrm>
              <a:off x="6598425" y="118952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3"/>
            <p:cNvSpPr/>
            <p:nvPr/>
          </p:nvSpPr>
          <p:spPr>
            <a:xfrm>
              <a:off x="6591575" y="8536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3"/>
            <p:cNvSpPr/>
            <p:nvPr/>
          </p:nvSpPr>
          <p:spPr>
            <a:xfrm>
              <a:off x="6591575" y="5185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13"/>
            <p:cNvSpPr/>
            <p:nvPr/>
          </p:nvSpPr>
          <p:spPr>
            <a:xfrm>
              <a:off x="6598425" y="6857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3"/>
            <p:cNvSpPr/>
            <p:nvPr/>
          </p:nvSpPr>
          <p:spPr>
            <a:xfrm>
              <a:off x="6591575" y="10215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3"/>
            <p:cNvSpPr/>
            <p:nvPr/>
          </p:nvSpPr>
          <p:spPr>
            <a:xfrm>
              <a:off x="71067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3"/>
            <p:cNvSpPr/>
            <p:nvPr/>
          </p:nvSpPr>
          <p:spPr>
            <a:xfrm>
              <a:off x="6934275" y="35383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3"/>
            <p:cNvSpPr/>
            <p:nvPr/>
          </p:nvSpPr>
          <p:spPr>
            <a:xfrm>
              <a:off x="7094850" y="937975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3"/>
            <p:cNvSpPr/>
            <p:nvPr/>
          </p:nvSpPr>
          <p:spPr>
            <a:xfrm>
              <a:off x="6927450" y="3370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13"/>
            <p:cNvSpPr/>
            <p:nvPr/>
          </p:nvSpPr>
          <p:spPr>
            <a:xfrm>
              <a:off x="71067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13"/>
            <p:cNvSpPr/>
            <p:nvPr/>
          </p:nvSpPr>
          <p:spPr>
            <a:xfrm>
              <a:off x="7094625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3"/>
            <p:cNvSpPr/>
            <p:nvPr/>
          </p:nvSpPr>
          <p:spPr>
            <a:xfrm>
              <a:off x="6927450" y="3202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3"/>
            <p:cNvSpPr/>
            <p:nvPr/>
          </p:nvSpPr>
          <p:spPr>
            <a:xfrm>
              <a:off x="6590825" y="202842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3"/>
            <p:cNvSpPr/>
            <p:nvPr/>
          </p:nvSpPr>
          <p:spPr>
            <a:xfrm>
              <a:off x="6927450" y="26994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3"/>
            <p:cNvSpPr/>
            <p:nvPr/>
          </p:nvSpPr>
          <p:spPr>
            <a:xfrm>
              <a:off x="6934275" y="3035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3"/>
            <p:cNvSpPr/>
            <p:nvPr/>
          </p:nvSpPr>
          <p:spPr>
            <a:xfrm>
              <a:off x="709462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3"/>
            <p:cNvSpPr/>
            <p:nvPr/>
          </p:nvSpPr>
          <p:spPr>
            <a:xfrm>
              <a:off x="7094625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13"/>
            <p:cNvSpPr/>
            <p:nvPr/>
          </p:nvSpPr>
          <p:spPr>
            <a:xfrm>
              <a:off x="709462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3"/>
            <p:cNvSpPr/>
            <p:nvPr/>
          </p:nvSpPr>
          <p:spPr>
            <a:xfrm>
              <a:off x="709387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3"/>
            <p:cNvSpPr/>
            <p:nvPr/>
          </p:nvSpPr>
          <p:spPr>
            <a:xfrm>
              <a:off x="6925925" y="25314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3"/>
            <p:cNvSpPr/>
            <p:nvPr/>
          </p:nvSpPr>
          <p:spPr>
            <a:xfrm>
              <a:off x="709462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3"/>
            <p:cNvSpPr/>
            <p:nvPr/>
          </p:nvSpPr>
          <p:spPr>
            <a:xfrm>
              <a:off x="709462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3"/>
            <p:cNvSpPr/>
            <p:nvPr/>
          </p:nvSpPr>
          <p:spPr>
            <a:xfrm>
              <a:off x="71067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3"/>
            <p:cNvSpPr/>
            <p:nvPr/>
          </p:nvSpPr>
          <p:spPr>
            <a:xfrm>
              <a:off x="709462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3"/>
            <p:cNvSpPr/>
            <p:nvPr/>
          </p:nvSpPr>
          <p:spPr>
            <a:xfrm>
              <a:off x="709462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3" name="Google Shape;2153;p13"/>
          <p:cNvGrpSpPr/>
          <p:nvPr/>
        </p:nvGrpSpPr>
        <p:grpSpPr>
          <a:xfrm rot="10800000">
            <a:off x="-31175" y="4293849"/>
            <a:ext cx="2458888" cy="969114"/>
            <a:chOff x="7132400" y="-50625"/>
            <a:chExt cx="2688778" cy="1059721"/>
          </a:xfrm>
        </p:grpSpPr>
        <p:sp>
          <p:nvSpPr>
            <p:cNvPr id="2154" name="Google Shape;2154;p13"/>
            <p:cNvSpPr/>
            <p:nvPr/>
          </p:nvSpPr>
          <p:spPr>
            <a:xfrm flipH="1">
              <a:off x="7132400" y="-50625"/>
              <a:ext cx="2688778" cy="1059721"/>
            </a:xfrm>
            <a:custGeom>
              <a:avLst/>
              <a:gdLst/>
              <a:ahLst/>
              <a:cxnLst/>
              <a:rect l="l" t="t" r="r" b="b"/>
              <a:pathLst>
                <a:path w="89395" h="35233" extrusionOk="0">
                  <a:moveTo>
                    <a:pt x="1" y="0"/>
                  </a:moveTo>
                  <a:lnTo>
                    <a:pt x="1" y="32676"/>
                  </a:lnTo>
                  <a:cubicBezTo>
                    <a:pt x="5624" y="34424"/>
                    <a:pt x="10455" y="35232"/>
                    <a:pt x="14695" y="35232"/>
                  </a:cubicBezTo>
                  <a:cubicBezTo>
                    <a:pt x="26453" y="35232"/>
                    <a:pt x="33670" y="29013"/>
                    <a:pt x="40640" y="19362"/>
                  </a:cubicBezTo>
                  <a:cubicBezTo>
                    <a:pt x="44140" y="14526"/>
                    <a:pt x="48561" y="13369"/>
                    <a:pt x="53442" y="13369"/>
                  </a:cubicBezTo>
                  <a:cubicBezTo>
                    <a:pt x="57927" y="13369"/>
                    <a:pt x="62800" y="14346"/>
                    <a:pt x="67703" y="14346"/>
                  </a:cubicBezTo>
                  <a:cubicBezTo>
                    <a:pt x="75307" y="14346"/>
                    <a:pt x="82983" y="11995"/>
                    <a:pt x="8939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13"/>
            <p:cNvSpPr/>
            <p:nvPr/>
          </p:nvSpPr>
          <p:spPr>
            <a:xfrm flipH="1">
              <a:off x="9013882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5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3"/>
            <p:cNvSpPr/>
            <p:nvPr/>
          </p:nvSpPr>
          <p:spPr>
            <a:xfrm flipH="1">
              <a:off x="8906026" y="1528"/>
              <a:ext cx="119769" cy="6581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4" y="263"/>
                    <a:pt x="15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429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3"/>
            <p:cNvSpPr/>
            <p:nvPr/>
          </p:nvSpPr>
          <p:spPr>
            <a:xfrm flipH="1">
              <a:off x="8906026" y="572899"/>
              <a:ext cx="119769" cy="6581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2"/>
                    <a:pt x="790" y="1853"/>
                  </a:cubicBezTo>
                  <a:cubicBezTo>
                    <a:pt x="1398" y="2096"/>
                    <a:pt x="2067" y="2188"/>
                    <a:pt x="2705" y="2188"/>
                  </a:cubicBezTo>
                  <a:cubicBezTo>
                    <a:pt x="3982" y="2188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30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3"/>
            <p:cNvSpPr/>
            <p:nvPr/>
          </p:nvSpPr>
          <p:spPr>
            <a:xfrm flipH="1">
              <a:off x="8860069" y="380798"/>
              <a:ext cx="84939" cy="117272"/>
            </a:xfrm>
            <a:custGeom>
              <a:avLst/>
              <a:gdLst/>
              <a:ahLst/>
              <a:cxnLst/>
              <a:rect l="l" t="t" r="r" b="b"/>
              <a:pathLst>
                <a:path w="2824" h="3899" extrusionOk="0">
                  <a:moveTo>
                    <a:pt x="1659" y="0"/>
                  </a:moveTo>
                  <a:cubicBezTo>
                    <a:pt x="1282" y="0"/>
                    <a:pt x="912" y="203"/>
                    <a:pt x="779" y="672"/>
                  </a:cubicBezTo>
                  <a:cubicBezTo>
                    <a:pt x="597" y="1371"/>
                    <a:pt x="414" y="2040"/>
                    <a:pt x="202" y="2739"/>
                  </a:cubicBezTo>
                  <a:cubicBezTo>
                    <a:pt x="0" y="3434"/>
                    <a:pt x="582" y="3899"/>
                    <a:pt x="1149" y="3899"/>
                  </a:cubicBezTo>
                  <a:cubicBezTo>
                    <a:pt x="1524" y="3899"/>
                    <a:pt x="1893" y="3696"/>
                    <a:pt x="2025" y="3225"/>
                  </a:cubicBezTo>
                  <a:cubicBezTo>
                    <a:pt x="2238" y="2556"/>
                    <a:pt x="2421" y="1857"/>
                    <a:pt x="2603" y="1188"/>
                  </a:cubicBezTo>
                  <a:cubicBezTo>
                    <a:pt x="2823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3"/>
            <p:cNvSpPr/>
            <p:nvPr/>
          </p:nvSpPr>
          <p:spPr>
            <a:xfrm flipH="1">
              <a:off x="8774409" y="219586"/>
              <a:ext cx="113873" cy="60967"/>
            </a:xfrm>
            <a:custGeom>
              <a:avLst/>
              <a:gdLst/>
              <a:ahLst/>
              <a:cxnLst/>
              <a:rect l="l" t="t" r="r" b="b"/>
              <a:pathLst>
                <a:path w="3786" h="2027" extrusionOk="0">
                  <a:moveTo>
                    <a:pt x="2172" y="1"/>
                  </a:moveTo>
                  <a:cubicBezTo>
                    <a:pt x="1697" y="1"/>
                    <a:pt x="1222" y="62"/>
                    <a:pt x="747" y="165"/>
                  </a:cubicBezTo>
                  <a:cubicBezTo>
                    <a:pt x="352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8" y="2026"/>
                    <a:pt x="1146" y="2014"/>
                    <a:pt x="1234" y="1989"/>
                  </a:cubicBezTo>
                  <a:cubicBezTo>
                    <a:pt x="1587" y="1930"/>
                    <a:pt x="1940" y="1897"/>
                    <a:pt x="2285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1" y="1929"/>
                    <a:pt x="2877" y="1930"/>
                    <a:pt x="2894" y="1930"/>
                  </a:cubicBezTo>
                  <a:cubicBezTo>
                    <a:pt x="3388" y="1930"/>
                    <a:pt x="3786" y="1486"/>
                    <a:pt x="3757" y="986"/>
                  </a:cubicBezTo>
                  <a:cubicBezTo>
                    <a:pt x="3786" y="486"/>
                    <a:pt x="3388" y="42"/>
                    <a:pt x="2894" y="42"/>
                  </a:cubicBezTo>
                  <a:cubicBezTo>
                    <a:pt x="2877" y="42"/>
                    <a:pt x="2861" y="43"/>
                    <a:pt x="2845" y="44"/>
                  </a:cubicBezTo>
                  <a:cubicBezTo>
                    <a:pt x="2621" y="15"/>
                    <a:pt x="2396" y="1"/>
                    <a:pt x="217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3"/>
            <p:cNvSpPr/>
            <p:nvPr/>
          </p:nvSpPr>
          <p:spPr>
            <a:xfrm flipH="1">
              <a:off x="8745115" y="343142"/>
              <a:ext cx="86864" cy="65990"/>
            </a:xfrm>
            <a:custGeom>
              <a:avLst/>
              <a:gdLst/>
              <a:ahLst/>
              <a:cxnLst/>
              <a:rect l="l" t="t" r="r" b="b"/>
              <a:pathLst>
                <a:path w="2888" h="2194" extrusionOk="0">
                  <a:moveTo>
                    <a:pt x="1038" y="0"/>
                  </a:moveTo>
                  <a:cubicBezTo>
                    <a:pt x="622" y="0"/>
                    <a:pt x="252" y="282"/>
                    <a:pt x="152" y="708"/>
                  </a:cubicBezTo>
                  <a:cubicBezTo>
                    <a:pt x="0" y="1194"/>
                    <a:pt x="304" y="1711"/>
                    <a:pt x="790" y="1863"/>
                  </a:cubicBezTo>
                  <a:cubicBezTo>
                    <a:pt x="1064" y="1954"/>
                    <a:pt x="1307" y="2076"/>
                    <a:pt x="1581" y="2167"/>
                  </a:cubicBezTo>
                  <a:cubicBezTo>
                    <a:pt x="1658" y="2185"/>
                    <a:pt x="1735" y="2194"/>
                    <a:pt x="1811" y="2194"/>
                  </a:cubicBezTo>
                  <a:cubicBezTo>
                    <a:pt x="2243" y="2194"/>
                    <a:pt x="2637" y="1912"/>
                    <a:pt x="2766" y="1498"/>
                  </a:cubicBezTo>
                  <a:cubicBezTo>
                    <a:pt x="2888" y="981"/>
                    <a:pt x="2584" y="465"/>
                    <a:pt x="2097" y="343"/>
                  </a:cubicBezTo>
                  <a:cubicBezTo>
                    <a:pt x="1824" y="252"/>
                    <a:pt x="1581" y="130"/>
                    <a:pt x="1307" y="39"/>
                  </a:cubicBezTo>
                  <a:cubicBezTo>
                    <a:pt x="1217" y="13"/>
                    <a:pt x="1126" y="0"/>
                    <a:pt x="103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3"/>
            <p:cNvSpPr/>
            <p:nvPr/>
          </p:nvSpPr>
          <p:spPr>
            <a:xfrm flipH="1">
              <a:off x="8605228" y="-50625"/>
              <a:ext cx="56726" cy="45507"/>
            </a:xfrm>
            <a:custGeom>
              <a:avLst/>
              <a:gdLst/>
              <a:ahLst/>
              <a:cxnLst/>
              <a:rect l="l" t="t" r="r" b="b"/>
              <a:pathLst>
                <a:path w="188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2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3"/>
            <p:cNvSpPr/>
            <p:nvPr/>
          </p:nvSpPr>
          <p:spPr>
            <a:xfrm flipH="1">
              <a:off x="8999565" y="467811"/>
              <a:ext cx="117693" cy="72487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1" y="969"/>
                    <a:pt x="701" y="1669"/>
                  </a:cubicBezTo>
                  <a:cubicBezTo>
                    <a:pt x="1157" y="2034"/>
                    <a:pt x="1704" y="2277"/>
                    <a:pt x="2281" y="2368"/>
                  </a:cubicBezTo>
                  <a:cubicBezTo>
                    <a:pt x="2385" y="2396"/>
                    <a:pt x="2484" y="2409"/>
                    <a:pt x="2576" y="2409"/>
                  </a:cubicBezTo>
                  <a:cubicBezTo>
                    <a:pt x="3597" y="2409"/>
                    <a:pt x="3912" y="851"/>
                    <a:pt x="2798" y="545"/>
                  </a:cubicBezTo>
                  <a:cubicBezTo>
                    <a:pt x="2616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7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3"/>
            <p:cNvSpPr/>
            <p:nvPr/>
          </p:nvSpPr>
          <p:spPr>
            <a:xfrm flipH="1">
              <a:off x="8922478" y="202472"/>
              <a:ext cx="127138" cy="1415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70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6" y="4506"/>
                    <a:pt x="2038" y="4048"/>
                  </a:cubicBezTo>
                  <a:cubicBezTo>
                    <a:pt x="2099" y="3804"/>
                    <a:pt x="2221" y="3561"/>
                    <a:pt x="2373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4" y="339"/>
                    <a:pt x="3923" y="278"/>
                  </a:cubicBezTo>
                  <a:cubicBezTo>
                    <a:pt x="3892" y="248"/>
                    <a:pt x="3832" y="218"/>
                    <a:pt x="3801" y="187"/>
                  </a:cubicBezTo>
                  <a:cubicBezTo>
                    <a:pt x="3680" y="96"/>
                    <a:pt x="3558" y="66"/>
                    <a:pt x="3437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3"/>
            <p:cNvSpPr/>
            <p:nvPr/>
          </p:nvSpPr>
          <p:spPr>
            <a:xfrm flipH="1">
              <a:off x="9034905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0" y="1863"/>
                  </a:cubicBezTo>
                  <a:cubicBezTo>
                    <a:pt x="1611" y="2198"/>
                    <a:pt x="2492" y="2411"/>
                    <a:pt x="3404" y="2471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3"/>
            <p:cNvSpPr/>
            <p:nvPr/>
          </p:nvSpPr>
          <p:spPr>
            <a:xfrm flipH="1">
              <a:off x="7779706" y="202472"/>
              <a:ext cx="126777" cy="1415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8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1" y="4245"/>
                    <a:pt x="583" y="4706"/>
                    <a:pt x="1151" y="4706"/>
                  </a:cubicBezTo>
                  <a:cubicBezTo>
                    <a:pt x="1526" y="4706"/>
                    <a:pt x="1893" y="4506"/>
                    <a:pt x="2026" y="4048"/>
                  </a:cubicBezTo>
                  <a:cubicBezTo>
                    <a:pt x="2087" y="3804"/>
                    <a:pt x="2208" y="3561"/>
                    <a:pt x="2360" y="3348"/>
                  </a:cubicBezTo>
                  <a:cubicBezTo>
                    <a:pt x="2786" y="2710"/>
                    <a:pt x="3455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4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50" y="218"/>
                    <a:pt x="3789" y="157"/>
                  </a:cubicBezTo>
                  <a:cubicBezTo>
                    <a:pt x="3698" y="96"/>
                    <a:pt x="3576" y="66"/>
                    <a:pt x="3455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13"/>
            <p:cNvSpPr/>
            <p:nvPr/>
          </p:nvSpPr>
          <p:spPr>
            <a:xfrm flipH="1">
              <a:off x="7871140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3"/>
            <p:cNvSpPr/>
            <p:nvPr/>
          </p:nvSpPr>
          <p:spPr>
            <a:xfrm flipH="1">
              <a:off x="7629773" y="79187"/>
              <a:ext cx="111557" cy="109572"/>
            </a:xfrm>
            <a:custGeom>
              <a:avLst/>
              <a:gdLst/>
              <a:ahLst/>
              <a:cxnLst/>
              <a:rect l="l" t="t" r="r" b="b"/>
              <a:pathLst>
                <a:path w="3709" h="3643" extrusionOk="0">
                  <a:moveTo>
                    <a:pt x="2432" y="1"/>
                  </a:moveTo>
                  <a:cubicBezTo>
                    <a:pt x="1641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7" y="3192"/>
                  </a:cubicBezTo>
                  <a:cubicBezTo>
                    <a:pt x="732" y="3480"/>
                    <a:pt x="1042" y="3642"/>
                    <a:pt x="1365" y="3642"/>
                  </a:cubicBezTo>
                  <a:cubicBezTo>
                    <a:pt x="1519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59"/>
                    <a:pt x="2067" y="1976"/>
                    <a:pt x="2128" y="1885"/>
                  </a:cubicBezTo>
                  <a:cubicBezTo>
                    <a:pt x="2151" y="1870"/>
                    <a:pt x="2177" y="1864"/>
                    <a:pt x="2205" y="1864"/>
                  </a:cubicBezTo>
                  <a:cubicBezTo>
                    <a:pt x="2289" y="1864"/>
                    <a:pt x="2386" y="1915"/>
                    <a:pt x="2432" y="1915"/>
                  </a:cubicBezTo>
                  <a:cubicBezTo>
                    <a:pt x="3708" y="1915"/>
                    <a:pt x="3708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3"/>
            <p:cNvSpPr/>
            <p:nvPr/>
          </p:nvSpPr>
          <p:spPr>
            <a:xfrm flipH="1">
              <a:off x="8211219" y="70946"/>
              <a:ext cx="110655" cy="109572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1"/>
                  </a:moveTo>
                  <a:cubicBezTo>
                    <a:pt x="1612" y="1"/>
                    <a:pt x="852" y="366"/>
                    <a:pt x="396" y="1034"/>
                  </a:cubicBezTo>
                  <a:cubicBezTo>
                    <a:pt x="1" y="1703"/>
                    <a:pt x="31" y="2554"/>
                    <a:pt x="518" y="3192"/>
                  </a:cubicBezTo>
                  <a:cubicBezTo>
                    <a:pt x="703" y="3480"/>
                    <a:pt x="1026" y="3643"/>
                    <a:pt x="1358" y="3643"/>
                  </a:cubicBezTo>
                  <a:cubicBezTo>
                    <a:pt x="1517" y="3643"/>
                    <a:pt x="1677" y="3606"/>
                    <a:pt x="1825" y="3527"/>
                  </a:cubicBezTo>
                  <a:cubicBezTo>
                    <a:pt x="2280" y="3253"/>
                    <a:pt x="2432" y="2676"/>
                    <a:pt x="2159" y="2220"/>
                  </a:cubicBezTo>
                  <a:cubicBezTo>
                    <a:pt x="2129" y="2159"/>
                    <a:pt x="2037" y="1977"/>
                    <a:pt x="2129" y="1916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6"/>
                    <a:pt x="2432" y="1916"/>
                  </a:cubicBezTo>
                  <a:cubicBezTo>
                    <a:pt x="3679" y="1916"/>
                    <a:pt x="367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13"/>
            <p:cNvSpPr/>
            <p:nvPr/>
          </p:nvSpPr>
          <p:spPr>
            <a:xfrm flipH="1">
              <a:off x="8786260" y="74615"/>
              <a:ext cx="111557" cy="110174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1" y="1703"/>
                    <a:pt x="61" y="2554"/>
                    <a:pt x="548" y="3192"/>
                  </a:cubicBezTo>
                  <a:cubicBezTo>
                    <a:pt x="709" y="3494"/>
                    <a:pt x="1016" y="3663"/>
                    <a:pt x="1338" y="3663"/>
                  </a:cubicBezTo>
                  <a:cubicBezTo>
                    <a:pt x="1502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3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13"/>
            <p:cNvSpPr/>
            <p:nvPr/>
          </p:nvSpPr>
          <p:spPr>
            <a:xfrm flipH="1">
              <a:off x="9373180" y="74615"/>
              <a:ext cx="111557" cy="110174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8" y="3192"/>
                  </a:cubicBezTo>
                  <a:cubicBezTo>
                    <a:pt x="729" y="3494"/>
                    <a:pt x="1030" y="3663"/>
                    <a:pt x="1345" y="3663"/>
                  </a:cubicBezTo>
                  <a:cubicBezTo>
                    <a:pt x="1506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6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3"/>
            <p:cNvSpPr/>
            <p:nvPr/>
          </p:nvSpPr>
          <p:spPr>
            <a:xfrm flipH="1">
              <a:off x="8798140" y="642347"/>
              <a:ext cx="110655" cy="109572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2" y="0"/>
                    <a:pt x="852" y="365"/>
                    <a:pt x="396" y="1034"/>
                  </a:cubicBezTo>
                  <a:cubicBezTo>
                    <a:pt x="1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8" y="3642"/>
                  </a:cubicBezTo>
                  <a:cubicBezTo>
                    <a:pt x="1516" y="3642"/>
                    <a:pt x="1677" y="3605"/>
                    <a:pt x="1825" y="3526"/>
                  </a:cubicBezTo>
                  <a:cubicBezTo>
                    <a:pt x="2280" y="3253"/>
                    <a:pt x="2432" y="2675"/>
                    <a:pt x="2159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5"/>
                    <a:pt x="2432" y="1915"/>
                  </a:cubicBezTo>
                  <a:cubicBezTo>
                    <a:pt x="3679" y="1915"/>
                    <a:pt x="3679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13"/>
            <p:cNvSpPr/>
            <p:nvPr/>
          </p:nvSpPr>
          <p:spPr>
            <a:xfrm flipH="1">
              <a:off x="9346653" y="642347"/>
              <a:ext cx="110655" cy="109572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1" y="0"/>
                    <a:pt x="851" y="365"/>
                    <a:pt x="395" y="1034"/>
                  </a:cubicBezTo>
                  <a:cubicBezTo>
                    <a:pt x="0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7" y="3642"/>
                  </a:cubicBezTo>
                  <a:cubicBezTo>
                    <a:pt x="1516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58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8" y="1885"/>
                    <a:pt x="2192" y="1875"/>
                    <a:pt x="2227" y="1875"/>
                  </a:cubicBezTo>
                  <a:cubicBezTo>
                    <a:pt x="2297" y="1875"/>
                    <a:pt x="2371" y="1915"/>
                    <a:pt x="2432" y="1915"/>
                  </a:cubicBezTo>
                  <a:cubicBezTo>
                    <a:pt x="3678" y="1915"/>
                    <a:pt x="3678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13"/>
            <p:cNvSpPr/>
            <p:nvPr/>
          </p:nvSpPr>
          <p:spPr>
            <a:xfrm flipH="1">
              <a:off x="7763254" y="1528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3"/>
            <p:cNvSpPr/>
            <p:nvPr/>
          </p:nvSpPr>
          <p:spPr>
            <a:xfrm flipH="1">
              <a:off x="7892163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13"/>
            <p:cNvSpPr/>
            <p:nvPr/>
          </p:nvSpPr>
          <p:spPr>
            <a:xfrm flipH="1">
              <a:off x="8205716" y="-50625"/>
              <a:ext cx="49417" cy="14437"/>
            </a:xfrm>
            <a:custGeom>
              <a:avLst/>
              <a:gdLst/>
              <a:ahLst/>
              <a:cxnLst/>
              <a:rect l="l" t="t" r="r" b="b"/>
              <a:pathLst>
                <a:path w="1643" h="480" extrusionOk="0">
                  <a:moveTo>
                    <a:pt x="1" y="0"/>
                  </a:moveTo>
                  <a:cubicBezTo>
                    <a:pt x="177" y="302"/>
                    <a:pt x="499" y="480"/>
                    <a:pt x="847" y="480"/>
                  </a:cubicBezTo>
                  <a:cubicBezTo>
                    <a:pt x="919" y="480"/>
                    <a:pt x="992" y="472"/>
                    <a:pt x="1065" y="456"/>
                  </a:cubicBezTo>
                  <a:cubicBezTo>
                    <a:pt x="1308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13"/>
            <p:cNvSpPr/>
            <p:nvPr/>
          </p:nvSpPr>
          <p:spPr>
            <a:xfrm flipH="1">
              <a:off x="7320762" y="80751"/>
              <a:ext cx="139018" cy="74352"/>
            </a:xfrm>
            <a:custGeom>
              <a:avLst/>
              <a:gdLst/>
              <a:ahLst/>
              <a:cxnLst/>
              <a:rect l="l" t="t" r="r" b="b"/>
              <a:pathLst>
                <a:path w="4622" h="2472" extrusionOk="0">
                  <a:moveTo>
                    <a:pt x="1037" y="0"/>
                  </a:moveTo>
                  <a:cubicBezTo>
                    <a:pt x="621" y="0"/>
                    <a:pt x="248" y="277"/>
                    <a:pt x="123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5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7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3"/>
            <p:cNvSpPr/>
            <p:nvPr/>
          </p:nvSpPr>
          <p:spPr>
            <a:xfrm flipH="1">
              <a:off x="7414933" y="228970"/>
              <a:ext cx="98775" cy="76968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6" y="2"/>
                    <a:pt x="2311" y="5"/>
                  </a:cubicBezTo>
                  <a:cubicBezTo>
                    <a:pt x="2128" y="5"/>
                    <a:pt x="1946" y="36"/>
                    <a:pt x="1764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9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12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5" y="856"/>
                    <a:pt x="1" y="1525"/>
                    <a:pt x="305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9" y="2407"/>
                    <a:pt x="669" y="2437"/>
                  </a:cubicBezTo>
                  <a:cubicBezTo>
                    <a:pt x="821" y="2528"/>
                    <a:pt x="1004" y="2559"/>
                    <a:pt x="1186" y="2559"/>
                  </a:cubicBezTo>
                  <a:cubicBezTo>
                    <a:pt x="1277" y="2559"/>
                    <a:pt x="1338" y="2528"/>
                    <a:pt x="1399" y="2528"/>
                  </a:cubicBezTo>
                  <a:cubicBezTo>
                    <a:pt x="2007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3" y="765"/>
                  </a:cubicBezTo>
                  <a:cubicBezTo>
                    <a:pt x="3223" y="644"/>
                    <a:pt x="3162" y="522"/>
                    <a:pt x="3101" y="431"/>
                  </a:cubicBezTo>
                  <a:cubicBezTo>
                    <a:pt x="3071" y="370"/>
                    <a:pt x="3010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13"/>
            <p:cNvSpPr/>
            <p:nvPr/>
          </p:nvSpPr>
          <p:spPr>
            <a:xfrm flipH="1">
              <a:off x="7986304" y="228970"/>
              <a:ext cx="98775" cy="76968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5" y="2"/>
                    <a:pt x="2310" y="5"/>
                  </a:cubicBezTo>
                  <a:cubicBezTo>
                    <a:pt x="2128" y="5"/>
                    <a:pt x="1946" y="36"/>
                    <a:pt x="1763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8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09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4" y="856"/>
                    <a:pt x="0" y="1525"/>
                    <a:pt x="304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8" y="2407"/>
                    <a:pt x="669" y="2437"/>
                  </a:cubicBezTo>
                  <a:cubicBezTo>
                    <a:pt x="821" y="2528"/>
                    <a:pt x="1003" y="2559"/>
                    <a:pt x="1186" y="2559"/>
                  </a:cubicBezTo>
                  <a:cubicBezTo>
                    <a:pt x="1277" y="2559"/>
                    <a:pt x="1338" y="2528"/>
                    <a:pt x="1398" y="2528"/>
                  </a:cubicBezTo>
                  <a:cubicBezTo>
                    <a:pt x="2006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2" y="765"/>
                  </a:cubicBezTo>
                  <a:cubicBezTo>
                    <a:pt x="3222" y="644"/>
                    <a:pt x="3161" y="522"/>
                    <a:pt x="3101" y="431"/>
                  </a:cubicBezTo>
                  <a:cubicBezTo>
                    <a:pt x="3070" y="370"/>
                    <a:pt x="3009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13"/>
            <p:cNvSpPr/>
            <p:nvPr/>
          </p:nvSpPr>
          <p:spPr>
            <a:xfrm flipH="1">
              <a:off x="7462486" y="-50625"/>
              <a:ext cx="56696" cy="45507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2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13"/>
            <p:cNvSpPr/>
            <p:nvPr/>
          </p:nvSpPr>
          <p:spPr>
            <a:xfrm flipH="1">
              <a:off x="7299739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4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13"/>
            <p:cNvSpPr/>
            <p:nvPr/>
          </p:nvSpPr>
          <p:spPr>
            <a:xfrm flipH="1">
              <a:off x="7191883" y="1528"/>
              <a:ext cx="119769" cy="6581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398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13"/>
            <p:cNvSpPr/>
            <p:nvPr/>
          </p:nvSpPr>
          <p:spPr>
            <a:xfrm flipH="1">
              <a:off x="7522820" y="102948"/>
              <a:ext cx="86864" cy="127108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5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13"/>
            <p:cNvSpPr/>
            <p:nvPr/>
          </p:nvSpPr>
          <p:spPr>
            <a:xfrm flipH="1">
              <a:off x="8463534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1" y="1863"/>
                  </a:cubicBezTo>
                  <a:cubicBezTo>
                    <a:pt x="1611" y="2198"/>
                    <a:pt x="2493" y="2411"/>
                    <a:pt x="3405" y="2471"/>
                  </a:cubicBezTo>
                  <a:cubicBezTo>
                    <a:pt x="3414" y="2472"/>
                    <a:pt x="3424" y="2472"/>
                    <a:pt x="3434" y="2472"/>
                  </a:cubicBezTo>
                  <a:cubicBezTo>
                    <a:pt x="4620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13"/>
            <p:cNvSpPr/>
            <p:nvPr/>
          </p:nvSpPr>
          <p:spPr>
            <a:xfrm flipH="1">
              <a:off x="8351077" y="202472"/>
              <a:ext cx="126777" cy="1415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7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0" y="4245"/>
                    <a:pt x="583" y="4706"/>
                    <a:pt x="1151" y="4706"/>
                  </a:cubicBezTo>
                  <a:cubicBezTo>
                    <a:pt x="1525" y="4706"/>
                    <a:pt x="1893" y="4506"/>
                    <a:pt x="2026" y="4048"/>
                  </a:cubicBezTo>
                  <a:cubicBezTo>
                    <a:pt x="2086" y="3804"/>
                    <a:pt x="2208" y="3561"/>
                    <a:pt x="2360" y="3348"/>
                  </a:cubicBezTo>
                  <a:cubicBezTo>
                    <a:pt x="2786" y="2710"/>
                    <a:pt x="3454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3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49" y="218"/>
                    <a:pt x="3789" y="157"/>
                  </a:cubicBezTo>
                  <a:cubicBezTo>
                    <a:pt x="3697" y="96"/>
                    <a:pt x="3576" y="66"/>
                    <a:pt x="3454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3"/>
            <p:cNvSpPr/>
            <p:nvPr/>
          </p:nvSpPr>
          <p:spPr>
            <a:xfrm flipH="1">
              <a:off x="8334625" y="1528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2" y="698"/>
                  </a:cubicBezTo>
                  <a:cubicBezTo>
                    <a:pt x="0" y="1215"/>
                    <a:pt x="304" y="1731"/>
                    <a:pt x="791" y="1853"/>
                  </a:cubicBezTo>
                  <a:cubicBezTo>
                    <a:pt x="1399" y="2096"/>
                    <a:pt x="2067" y="2187"/>
                    <a:pt x="2706" y="2187"/>
                  </a:cubicBezTo>
                  <a:cubicBezTo>
                    <a:pt x="3982" y="2187"/>
                    <a:pt x="3982" y="303"/>
                    <a:pt x="2706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3"/>
            <p:cNvSpPr/>
            <p:nvPr/>
          </p:nvSpPr>
          <p:spPr>
            <a:xfrm flipH="1">
              <a:off x="8557706" y="229120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9" y="0"/>
                    <a:pt x="1946" y="61"/>
                    <a:pt x="1794" y="152"/>
                  </a:cubicBezTo>
                  <a:cubicBezTo>
                    <a:pt x="1734" y="183"/>
                    <a:pt x="1673" y="213"/>
                    <a:pt x="1642" y="274"/>
                  </a:cubicBezTo>
                  <a:cubicBezTo>
                    <a:pt x="1582" y="335"/>
                    <a:pt x="1490" y="396"/>
                    <a:pt x="1430" y="456"/>
                  </a:cubicBezTo>
                  <a:cubicBezTo>
                    <a:pt x="1399" y="456"/>
                    <a:pt x="1369" y="487"/>
                    <a:pt x="1338" y="517"/>
                  </a:cubicBezTo>
                  <a:cubicBezTo>
                    <a:pt x="1278" y="547"/>
                    <a:pt x="1186" y="608"/>
                    <a:pt x="1126" y="639"/>
                  </a:cubicBezTo>
                  <a:cubicBezTo>
                    <a:pt x="1034" y="669"/>
                    <a:pt x="974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7" y="2250"/>
                    <a:pt x="518" y="2341"/>
                  </a:cubicBezTo>
                  <a:cubicBezTo>
                    <a:pt x="578" y="2371"/>
                    <a:pt x="609" y="2402"/>
                    <a:pt x="670" y="2432"/>
                  </a:cubicBezTo>
                  <a:cubicBezTo>
                    <a:pt x="822" y="2523"/>
                    <a:pt x="1004" y="2554"/>
                    <a:pt x="1217" y="2554"/>
                  </a:cubicBezTo>
                  <a:cubicBezTo>
                    <a:pt x="1278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80" y="1611"/>
                  </a:cubicBezTo>
                  <a:cubicBezTo>
                    <a:pt x="3193" y="1399"/>
                    <a:pt x="3284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80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3"/>
            <p:cNvSpPr/>
            <p:nvPr/>
          </p:nvSpPr>
          <p:spPr>
            <a:xfrm flipH="1">
              <a:off x="8202136" y="219586"/>
              <a:ext cx="114776" cy="60967"/>
            </a:xfrm>
            <a:custGeom>
              <a:avLst/>
              <a:gdLst/>
              <a:ahLst/>
              <a:cxnLst/>
              <a:rect l="l" t="t" r="r" b="b"/>
              <a:pathLst>
                <a:path w="3816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7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9" y="1930"/>
                    <a:pt x="2897" y="1930"/>
                  </a:cubicBezTo>
                  <a:cubicBezTo>
                    <a:pt x="3419" y="1930"/>
                    <a:pt x="3816" y="1485"/>
                    <a:pt x="3757" y="956"/>
                  </a:cubicBezTo>
                  <a:cubicBezTo>
                    <a:pt x="3786" y="456"/>
                    <a:pt x="3390" y="42"/>
                    <a:pt x="2897" y="42"/>
                  </a:cubicBezTo>
                  <a:cubicBezTo>
                    <a:pt x="2880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3"/>
            <p:cNvSpPr/>
            <p:nvPr/>
          </p:nvSpPr>
          <p:spPr>
            <a:xfrm flipH="1">
              <a:off x="8094191" y="102948"/>
              <a:ext cx="86894" cy="127108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5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1" y="2068"/>
                    <a:pt x="244" y="3223"/>
                    <a:pt x="1186" y="3952"/>
                  </a:cubicBezTo>
                  <a:cubicBezTo>
                    <a:pt x="1369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4" y="3952"/>
                  </a:cubicBezTo>
                  <a:cubicBezTo>
                    <a:pt x="2888" y="3587"/>
                    <a:pt x="2888" y="2980"/>
                    <a:pt x="2524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3"/>
            <p:cNvSpPr/>
            <p:nvPr/>
          </p:nvSpPr>
          <p:spPr>
            <a:xfrm flipH="1">
              <a:off x="7634345" y="-50625"/>
              <a:ext cx="49387" cy="14437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3"/>
            <p:cNvSpPr/>
            <p:nvPr/>
          </p:nvSpPr>
          <p:spPr>
            <a:xfrm flipH="1">
              <a:off x="8033857" y="-50625"/>
              <a:ext cx="57628" cy="45507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9" y="1513"/>
                    <a:pt x="958" y="1513"/>
                  </a:cubicBezTo>
                  <a:cubicBezTo>
                    <a:pt x="1437" y="1513"/>
                    <a:pt x="1915" y="1201"/>
                    <a:pt x="1915" y="578"/>
                  </a:cubicBezTo>
                  <a:lnTo>
                    <a:pt x="191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3"/>
            <p:cNvSpPr/>
            <p:nvPr/>
          </p:nvSpPr>
          <p:spPr>
            <a:xfrm flipH="1">
              <a:off x="7631637" y="219586"/>
              <a:ext cx="113903" cy="60967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3"/>
            <p:cNvSpPr/>
            <p:nvPr/>
          </p:nvSpPr>
          <p:spPr>
            <a:xfrm flipH="1">
              <a:off x="8442511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6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3"/>
            <p:cNvSpPr/>
            <p:nvPr/>
          </p:nvSpPr>
          <p:spPr>
            <a:xfrm flipH="1">
              <a:off x="9306741" y="914513"/>
              <a:ext cx="96639" cy="66411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1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3"/>
            <p:cNvSpPr/>
            <p:nvPr/>
          </p:nvSpPr>
          <p:spPr>
            <a:xfrm flipH="1">
              <a:off x="9431440" y="380798"/>
              <a:ext cx="84969" cy="117272"/>
            </a:xfrm>
            <a:custGeom>
              <a:avLst/>
              <a:gdLst/>
              <a:ahLst/>
              <a:cxnLst/>
              <a:rect l="l" t="t" r="r" b="b"/>
              <a:pathLst>
                <a:path w="2825" h="3899" extrusionOk="0">
                  <a:moveTo>
                    <a:pt x="1659" y="0"/>
                  </a:moveTo>
                  <a:cubicBezTo>
                    <a:pt x="1283" y="0"/>
                    <a:pt x="912" y="203"/>
                    <a:pt x="780" y="672"/>
                  </a:cubicBezTo>
                  <a:cubicBezTo>
                    <a:pt x="598" y="1371"/>
                    <a:pt x="415" y="2040"/>
                    <a:pt x="202" y="2739"/>
                  </a:cubicBezTo>
                  <a:cubicBezTo>
                    <a:pt x="1" y="3434"/>
                    <a:pt x="583" y="3899"/>
                    <a:pt x="1150" y="3899"/>
                  </a:cubicBezTo>
                  <a:cubicBezTo>
                    <a:pt x="1525" y="3899"/>
                    <a:pt x="1893" y="3696"/>
                    <a:pt x="2026" y="3225"/>
                  </a:cubicBezTo>
                  <a:cubicBezTo>
                    <a:pt x="2239" y="2556"/>
                    <a:pt x="2421" y="1857"/>
                    <a:pt x="2604" y="1188"/>
                  </a:cubicBezTo>
                  <a:cubicBezTo>
                    <a:pt x="2824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3"/>
            <p:cNvSpPr/>
            <p:nvPr/>
          </p:nvSpPr>
          <p:spPr>
            <a:xfrm flipH="1">
              <a:off x="9236963" y="674349"/>
              <a:ext cx="86864" cy="127108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0"/>
                  </a:moveTo>
                  <a:cubicBezTo>
                    <a:pt x="547" y="0"/>
                    <a:pt x="122" y="426"/>
                    <a:pt x="122" y="942"/>
                  </a:cubicBezTo>
                  <a:cubicBezTo>
                    <a:pt x="0" y="2067"/>
                    <a:pt x="274" y="3222"/>
                    <a:pt x="1186" y="3951"/>
                  </a:cubicBezTo>
                  <a:cubicBezTo>
                    <a:pt x="1368" y="4134"/>
                    <a:pt x="1603" y="4225"/>
                    <a:pt x="1843" y="4225"/>
                  </a:cubicBezTo>
                  <a:cubicBezTo>
                    <a:pt x="2082" y="4225"/>
                    <a:pt x="2325" y="4134"/>
                    <a:pt x="2523" y="3951"/>
                  </a:cubicBezTo>
                  <a:cubicBezTo>
                    <a:pt x="2888" y="3587"/>
                    <a:pt x="2888" y="2979"/>
                    <a:pt x="2523" y="2614"/>
                  </a:cubicBezTo>
                  <a:cubicBezTo>
                    <a:pt x="1945" y="2158"/>
                    <a:pt x="1945" y="1611"/>
                    <a:pt x="2006" y="942"/>
                  </a:cubicBezTo>
                  <a:cubicBezTo>
                    <a:pt x="2006" y="426"/>
                    <a:pt x="1581" y="0"/>
                    <a:pt x="106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3"/>
            <p:cNvSpPr/>
            <p:nvPr/>
          </p:nvSpPr>
          <p:spPr>
            <a:xfrm flipH="1">
              <a:off x="9236963" y="102948"/>
              <a:ext cx="86864" cy="127108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6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3"/>
            <p:cNvSpPr/>
            <p:nvPr/>
          </p:nvSpPr>
          <p:spPr>
            <a:xfrm flipH="1">
              <a:off x="9477397" y="572899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2"/>
                    <a:pt x="791" y="1853"/>
                  </a:cubicBezTo>
                  <a:cubicBezTo>
                    <a:pt x="1399" y="2096"/>
                    <a:pt x="2068" y="2188"/>
                    <a:pt x="2706" y="2188"/>
                  </a:cubicBezTo>
                  <a:cubicBezTo>
                    <a:pt x="3983" y="2188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30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3"/>
            <p:cNvSpPr/>
            <p:nvPr/>
          </p:nvSpPr>
          <p:spPr>
            <a:xfrm flipH="1">
              <a:off x="9348488" y="-50625"/>
              <a:ext cx="49387" cy="14437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3"/>
            <p:cNvSpPr/>
            <p:nvPr/>
          </p:nvSpPr>
          <p:spPr>
            <a:xfrm flipH="1">
              <a:off x="9700447" y="800491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1"/>
                  </a:moveTo>
                  <a:cubicBezTo>
                    <a:pt x="2128" y="1"/>
                    <a:pt x="1946" y="61"/>
                    <a:pt x="1763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5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09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4" y="852"/>
                    <a:pt x="0" y="1520"/>
                    <a:pt x="304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7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47" y="2554"/>
                    <a:pt x="1307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2" y="761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3"/>
            <p:cNvSpPr/>
            <p:nvPr/>
          </p:nvSpPr>
          <p:spPr>
            <a:xfrm flipH="1">
              <a:off x="9748000" y="465435"/>
              <a:ext cx="56726" cy="100820"/>
            </a:xfrm>
            <a:custGeom>
              <a:avLst/>
              <a:gdLst/>
              <a:ahLst/>
              <a:cxnLst/>
              <a:rect l="l" t="t" r="r" b="b"/>
              <a:pathLst>
                <a:path w="1886" h="3352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3040"/>
                    <a:pt x="472" y="3352"/>
                    <a:pt x="943" y="3352"/>
                  </a:cubicBezTo>
                  <a:cubicBezTo>
                    <a:pt x="1414" y="3352"/>
                    <a:pt x="1886" y="3040"/>
                    <a:pt x="1886" y="2417"/>
                  </a:cubicBezTo>
                  <a:lnTo>
                    <a:pt x="1886" y="958"/>
                  </a:lnTo>
                  <a:cubicBezTo>
                    <a:pt x="1886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3"/>
            <p:cNvSpPr/>
            <p:nvPr/>
          </p:nvSpPr>
          <p:spPr>
            <a:xfrm flipH="1">
              <a:off x="9493849" y="773843"/>
              <a:ext cx="127138" cy="141966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69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0" y="4247"/>
                    <a:pt x="593" y="4719"/>
                    <a:pt x="1165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0" y="3561"/>
                    <a:pt x="2372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3" y="339"/>
                    <a:pt x="3923" y="279"/>
                  </a:cubicBezTo>
                  <a:cubicBezTo>
                    <a:pt x="3892" y="248"/>
                    <a:pt x="3831" y="218"/>
                    <a:pt x="3801" y="188"/>
                  </a:cubicBezTo>
                  <a:cubicBezTo>
                    <a:pt x="3679" y="96"/>
                    <a:pt x="3558" y="66"/>
                    <a:pt x="3436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3"/>
            <p:cNvSpPr/>
            <p:nvPr/>
          </p:nvSpPr>
          <p:spPr>
            <a:xfrm flipH="1">
              <a:off x="9748000" y="-50625"/>
              <a:ext cx="57628" cy="45507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31" y="578"/>
                  </a:lnTo>
                  <a:cubicBezTo>
                    <a:pt x="16" y="1201"/>
                    <a:pt x="487" y="1513"/>
                    <a:pt x="962" y="1513"/>
                  </a:cubicBezTo>
                  <a:cubicBezTo>
                    <a:pt x="1437" y="1513"/>
                    <a:pt x="1916" y="1201"/>
                    <a:pt x="1916" y="578"/>
                  </a:cubicBezTo>
                  <a:lnTo>
                    <a:pt x="1916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3"/>
            <p:cNvSpPr/>
            <p:nvPr/>
          </p:nvSpPr>
          <p:spPr>
            <a:xfrm flipH="1">
              <a:off x="9607208" y="900467"/>
              <a:ext cx="139890" cy="70111"/>
            </a:xfrm>
            <a:custGeom>
              <a:avLst/>
              <a:gdLst/>
              <a:ahLst/>
              <a:cxnLst/>
              <a:rect l="l" t="t" r="r" b="b"/>
              <a:pathLst>
                <a:path w="4651" h="2331" extrusionOk="0">
                  <a:moveTo>
                    <a:pt x="1229" y="0"/>
                  </a:moveTo>
                  <a:cubicBezTo>
                    <a:pt x="447" y="0"/>
                    <a:pt x="1" y="563"/>
                    <a:pt x="456" y="1266"/>
                  </a:cubicBezTo>
                  <a:cubicBezTo>
                    <a:pt x="1125" y="2300"/>
                    <a:pt x="2280" y="2330"/>
                    <a:pt x="3404" y="2330"/>
                  </a:cubicBezTo>
                  <a:cubicBezTo>
                    <a:pt x="4650" y="2330"/>
                    <a:pt x="4650" y="415"/>
                    <a:pt x="3404" y="415"/>
                  </a:cubicBezTo>
                  <a:cubicBezTo>
                    <a:pt x="3202" y="415"/>
                    <a:pt x="2972" y="496"/>
                    <a:pt x="2769" y="496"/>
                  </a:cubicBezTo>
                  <a:cubicBezTo>
                    <a:pt x="2668" y="496"/>
                    <a:pt x="2573" y="476"/>
                    <a:pt x="2492" y="415"/>
                  </a:cubicBezTo>
                  <a:cubicBezTo>
                    <a:pt x="2036" y="124"/>
                    <a:pt x="1595" y="0"/>
                    <a:pt x="122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3"/>
            <p:cNvSpPr/>
            <p:nvPr/>
          </p:nvSpPr>
          <p:spPr>
            <a:xfrm flipH="1">
              <a:off x="9700447" y="229120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0"/>
                  </a:moveTo>
                  <a:cubicBezTo>
                    <a:pt x="2128" y="0"/>
                    <a:pt x="1946" y="61"/>
                    <a:pt x="1763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4" y="851"/>
                    <a:pt x="0" y="1520"/>
                    <a:pt x="304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6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2" y="760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0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3"/>
            <p:cNvSpPr/>
            <p:nvPr/>
          </p:nvSpPr>
          <p:spPr>
            <a:xfrm flipH="1">
              <a:off x="9606306" y="652122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1"/>
                  </a:moveTo>
                  <a:cubicBezTo>
                    <a:pt x="620" y="1"/>
                    <a:pt x="248" y="277"/>
                    <a:pt x="122" y="678"/>
                  </a:cubicBezTo>
                  <a:cubicBezTo>
                    <a:pt x="1" y="1195"/>
                    <a:pt x="305" y="1712"/>
                    <a:pt x="791" y="1864"/>
                  </a:cubicBezTo>
                  <a:cubicBezTo>
                    <a:pt x="1612" y="2198"/>
                    <a:pt x="2493" y="2411"/>
                    <a:pt x="3405" y="2472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1"/>
                    <a:pt x="103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3"/>
            <p:cNvSpPr/>
            <p:nvPr/>
          </p:nvSpPr>
          <p:spPr>
            <a:xfrm flipH="1">
              <a:off x="8201145" y="343292"/>
              <a:ext cx="48485" cy="9264"/>
            </a:xfrm>
            <a:custGeom>
              <a:avLst/>
              <a:gdLst/>
              <a:ahLst/>
              <a:cxnLst/>
              <a:rect l="l" t="t" r="r" b="b"/>
              <a:pathLst>
                <a:path w="1612" h="308" extrusionOk="0">
                  <a:moveTo>
                    <a:pt x="688" y="0"/>
                  </a:moveTo>
                  <a:cubicBezTo>
                    <a:pt x="433" y="0"/>
                    <a:pt x="182" y="103"/>
                    <a:pt x="0" y="308"/>
                  </a:cubicBezTo>
                  <a:cubicBezTo>
                    <a:pt x="547" y="277"/>
                    <a:pt x="1064" y="277"/>
                    <a:pt x="1611" y="277"/>
                  </a:cubicBezTo>
                  <a:cubicBezTo>
                    <a:pt x="1398" y="186"/>
                    <a:pt x="1155" y="95"/>
                    <a:pt x="942" y="34"/>
                  </a:cubicBezTo>
                  <a:cubicBezTo>
                    <a:pt x="859" y="11"/>
                    <a:pt x="773" y="0"/>
                    <a:pt x="68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3"/>
            <p:cNvSpPr/>
            <p:nvPr/>
          </p:nvSpPr>
          <p:spPr>
            <a:xfrm flipH="1">
              <a:off x="8711279" y="674349"/>
              <a:ext cx="38439" cy="43913"/>
            </a:xfrm>
            <a:custGeom>
              <a:avLst/>
              <a:gdLst/>
              <a:ahLst/>
              <a:cxnLst/>
              <a:rect l="l" t="t" r="r" b="b"/>
              <a:pathLst>
                <a:path w="1278" h="1460" extrusionOk="0">
                  <a:moveTo>
                    <a:pt x="973" y="0"/>
                  </a:moveTo>
                  <a:cubicBezTo>
                    <a:pt x="457" y="0"/>
                    <a:pt x="31" y="426"/>
                    <a:pt x="31" y="942"/>
                  </a:cubicBezTo>
                  <a:cubicBezTo>
                    <a:pt x="1" y="1125"/>
                    <a:pt x="1" y="1277"/>
                    <a:pt x="31" y="1459"/>
                  </a:cubicBezTo>
                  <a:cubicBezTo>
                    <a:pt x="213" y="1307"/>
                    <a:pt x="852" y="547"/>
                    <a:pt x="1277" y="61"/>
                  </a:cubicBezTo>
                  <a:cubicBezTo>
                    <a:pt x="1186" y="30"/>
                    <a:pt x="1095" y="0"/>
                    <a:pt x="9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3"/>
            <p:cNvSpPr/>
            <p:nvPr/>
          </p:nvSpPr>
          <p:spPr>
            <a:xfrm flipH="1">
              <a:off x="8605228" y="465435"/>
              <a:ext cx="56726" cy="101060"/>
            </a:xfrm>
            <a:custGeom>
              <a:avLst/>
              <a:gdLst/>
              <a:ahLst/>
              <a:cxnLst/>
              <a:rect l="l" t="t" r="r" b="b"/>
              <a:pathLst>
                <a:path w="1886" h="3360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2934"/>
                    <a:pt x="426" y="3359"/>
                    <a:pt x="943" y="3359"/>
                  </a:cubicBezTo>
                  <a:cubicBezTo>
                    <a:pt x="1064" y="3359"/>
                    <a:pt x="1186" y="3329"/>
                    <a:pt x="1308" y="3268"/>
                  </a:cubicBezTo>
                  <a:cubicBezTo>
                    <a:pt x="1490" y="3055"/>
                    <a:pt x="1703" y="2812"/>
                    <a:pt x="1855" y="2539"/>
                  </a:cubicBezTo>
                  <a:cubicBezTo>
                    <a:pt x="1885" y="2508"/>
                    <a:pt x="1885" y="2447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3"/>
            <p:cNvSpPr/>
            <p:nvPr/>
          </p:nvSpPr>
          <p:spPr>
            <a:xfrm flipH="1">
              <a:off x="7611487" y="343142"/>
              <a:ext cx="75013" cy="32273"/>
            </a:xfrm>
            <a:custGeom>
              <a:avLst/>
              <a:gdLst/>
              <a:ahLst/>
              <a:cxnLst/>
              <a:rect l="l" t="t" r="r" b="b"/>
              <a:pathLst>
                <a:path w="2494" h="1073" extrusionOk="0">
                  <a:moveTo>
                    <a:pt x="948" y="0"/>
                  </a:moveTo>
                  <a:cubicBezTo>
                    <a:pt x="531" y="0"/>
                    <a:pt x="162" y="282"/>
                    <a:pt x="62" y="708"/>
                  </a:cubicBezTo>
                  <a:cubicBezTo>
                    <a:pt x="1" y="830"/>
                    <a:pt x="1" y="951"/>
                    <a:pt x="31" y="1073"/>
                  </a:cubicBezTo>
                  <a:cubicBezTo>
                    <a:pt x="852" y="1012"/>
                    <a:pt x="1673" y="890"/>
                    <a:pt x="2493" y="708"/>
                  </a:cubicBezTo>
                  <a:cubicBezTo>
                    <a:pt x="2372" y="526"/>
                    <a:pt x="2189" y="404"/>
                    <a:pt x="2007" y="343"/>
                  </a:cubicBezTo>
                  <a:cubicBezTo>
                    <a:pt x="1733" y="252"/>
                    <a:pt x="1490" y="130"/>
                    <a:pt x="1217" y="39"/>
                  </a:cubicBezTo>
                  <a:cubicBezTo>
                    <a:pt x="1126" y="13"/>
                    <a:pt x="1036" y="0"/>
                    <a:pt x="94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3"/>
            <p:cNvSpPr/>
            <p:nvPr/>
          </p:nvSpPr>
          <p:spPr>
            <a:xfrm flipH="1">
              <a:off x="7898539" y="332254"/>
              <a:ext cx="136371" cy="44094"/>
            </a:xfrm>
            <a:custGeom>
              <a:avLst/>
              <a:gdLst/>
              <a:ahLst/>
              <a:cxnLst/>
              <a:rect l="l" t="t" r="r" b="b"/>
              <a:pathLst>
                <a:path w="4534" h="1466" extrusionOk="0">
                  <a:moveTo>
                    <a:pt x="1041" y="0"/>
                  </a:moveTo>
                  <a:cubicBezTo>
                    <a:pt x="289" y="0"/>
                    <a:pt x="1" y="371"/>
                    <a:pt x="460" y="1070"/>
                  </a:cubicBezTo>
                  <a:cubicBezTo>
                    <a:pt x="1767" y="1222"/>
                    <a:pt x="3074" y="1374"/>
                    <a:pt x="4381" y="1465"/>
                  </a:cubicBezTo>
                  <a:cubicBezTo>
                    <a:pt x="4533" y="888"/>
                    <a:pt x="4077" y="310"/>
                    <a:pt x="3469" y="310"/>
                  </a:cubicBezTo>
                  <a:cubicBezTo>
                    <a:pt x="3317" y="340"/>
                    <a:pt x="3165" y="356"/>
                    <a:pt x="3013" y="356"/>
                  </a:cubicBezTo>
                  <a:cubicBezTo>
                    <a:pt x="2861" y="356"/>
                    <a:pt x="2709" y="340"/>
                    <a:pt x="2557" y="310"/>
                  </a:cubicBezTo>
                  <a:cubicBezTo>
                    <a:pt x="1952" y="101"/>
                    <a:pt x="1433" y="0"/>
                    <a:pt x="10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3"/>
            <p:cNvSpPr/>
            <p:nvPr/>
          </p:nvSpPr>
          <p:spPr>
            <a:xfrm flipH="1">
              <a:off x="9247941" y="989916"/>
              <a:ext cx="47553" cy="15400"/>
            </a:xfrm>
            <a:custGeom>
              <a:avLst/>
              <a:gdLst/>
              <a:ahLst/>
              <a:cxnLst/>
              <a:rect l="l" t="t" r="r" b="b"/>
              <a:pathLst>
                <a:path w="1581" h="512" extrusionOk="0">
                  <a:moveTo>
                    <a:pt x="871" y="0"/>
                  </a:moveTo>
                  <a:cubicBezTo>
                    <a:pt x="540" y="0"/>
                    <a:pt x="216" y="163"/>
                    <a:pt x="31" y="450"/>
                  </a:cubicBezTo>
                  <a:lnTo>
                    <a:pt x="0" y="511"/>
                  </a:lnTo>
                  <a:cubicBezTo>
                    <a:pt x="517" y="481"/>
                    <a:pt x="1064" y="420"/>
                    <a:pt x="1581" y="329"/>
                  </a:cubicBezTo>
                  <a:cubicBezTo>
                    <a:pt x="1490" y="238"/>
                    <a:pt x="1429" y="177"/>
                    <a:pt x="1338" y="116"/>
                  </a:cubicBezTo>
                  <a:cubicBezTo>
                    <a:pt x="1190" y="37"/>
                    <a:pt x="1030" y="0"/>
                    <a:pt x="87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3"/>
            <p:cNvSpPr/>
            <p:nvPr/>
          </p:nvSpPr>
          <p:spPr>
            <a:xfrm flipH="1">
              <a:off x="9808335" y="751135"/>
              <a:ext cx="12843" cy="43913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4"/>
                    <a:pt x="426" y="426"/>
                    <a:pt x="62" y="61"/>
                  </a:cubicBezTo>
                  <a:cubicBezTo>
                    <a:pt x="31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3"/>
            <p:cNvSpPr/>
            <p:nvPr/>
          </p:nvSpPr>
          <p:spPr>
            <a:xfrm flipH="1">
              <a:off x="9808335" y="179764"/>
              <a:ext cx="12843" cy="43913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3"/>
                    <a:pt x="426" y="426"/>
                    <a:pt x="62" y="61"/>
                  </a:cubicBezTo>
                  <a:cubicBezTo>
                    <a:pt x="31" y="61"/>
                    <a:pt x="31" y="30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3"/>
            <p:cNvSpPr/>
            <p:nvPr/>
          </p:nvSpPr>
          <p:spPr>
            <a:xfrm flipH="1">
              <a:off x="9431440" y="952169"/>
              <a:ext cx="69750" cy="55072"/>
            </a:xfrm>
            <a:custGeom>
              <a:avLst/>
              <a:gdLst/>
              <a:ahLst/>
              <a:cxnLst/>
              <a:rect l="l" t="t" r="r" b="b"/>
              <a:pathLst>
                <a:path w="2319" h="1831" extrusionOk="0">
                  <a:moveTo>
                    <a:pt x="1153" y="0"/>
                  </a:moveTo>
                  <a:cubicBezTo>
                    <a:pt x="777" y="0"/>
                    <a:pt x="406" y="203"/>
                    <a:pt x="274" y="672"/>
                  </a:cubicBezTo>
                  <a:cubicBezTo>
                    <a:pt x="183" y="1006"/>
                    <a:pt x="92" y="1341"/>
                    <a:pt x="0" y="1675"/>
                  </a:cubicBezTo>
                  <a:cubicBezTo>
                    <a:pt x="0" y="1675"/>
                    <a:pt x="1632" y="1830"/>
                    <a:pt x="1883" y="1830"/>
                  </a:cubicBezTo>
                  <a:cubicBezTo>
                    <a:pt x="1904" y="1830"/>
                    <a:pt x="1915" y="1829"/>
                    <a:pt x="1915" y="1827"/>
                  </a:cubicBezTo>
                  <a:cubicBezTo>
                    <a:pt x="1976" y="1614"/>
                    <a:pt x="2037" y="1401"/>
                    <a:pt x="2098" y="1189"/>
                  </a:cubicBezTo>
                  <a:cubicBezTo>
                    <a:pt x="2318" y="472"/>
                    <a:pt x="1728" y="0"/>
                    <a:pt x="11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3"/>
            <p:cNvSpPr/>
            <p:nvPr/>
          </p:nvSpPr>
          <p:spPr>
            <a:xfrm flipH="1">
              <a:off x="9045011" y="896948"/>
              <a:ext cx="131048" cy="71795"/>
            </a:xfrm>
            <a:custGeom>
              <a:avLst/>
              <a:gdLst/>
              <a:ahLst/>
              <a:cxnLst/>
              <a:rect l="l" t="t" r="r" b="b"/>
              <a:pathLst>
                <a:path w="4357" h="2387" extrusionOk="0">
                  <a:moveTo>
                    <a:pt x="1328" y="0"/>
                  </a:moveTo>
                  <a:cubicBezTo>
                    <a:pt x="660" y="0"/>
                    <a:pt x="0" y="692"/>
                    <a:pt x="467" y="1414"/>
                  </a:cubicBezTo>
                  <a:cubicBezTo>
                    <a:pt x="802" y="1930"/>
                    <a:pt x="1379" y="2295"/>
                    <a:pt x="2017" y="2386"/>
                  </a:cubicBezTo>
                  <a:cubicBezTo>
                    <a:pt x="2808" y="2113"/>
                    <a:pt x="3598" y="1809"/>
                    <a:pt x="4327" y="1475"/>
                  </a:cubicBezTo>
                  <a:cubicBezTo>
                    <a:pt x="4357" y="975"/>
                    <a:pt x="3961" y="561"/>
                    <a:pt x="3468" y="561"/>
                  </a:cubicBezTo>
                  <a:cubicBezTo>
                    <a:pt x="3450" y="561"/>
                    <a:pt x="3433" y="562"/>
                    <a:pt x="3416" y="563"/>
                  </a:cubicBezTo>
                  <a:lnTo>
                    <a:pt x="2473" y="563"/>
                  </a:lnTo>
                  <a:cubicBezTo>
                    <a:pt x="2382" y="532"/>
                    <a:pt x="2291" y="532"/>
                    <a:pt x="2200" y="502"/>
                  </a:cubicBezTo>
                  <a:cubicBezTo>
                    <a:pt x="2114" y="480"/>
                    <a:pt x="2073" y="459"/>
                    <a:pt x="2079" y="459"/>
                  </a:cubicBezTo>
                  <a:cubicBezTo>
                    <a:pt x="2081" y="459"/>
                    <a:pt x="2091" y="463"/>
                    <a:pt x="2109" y="471"/>
                  </a:cubicBezTo>
                  <a:cubicBezTo>
                    <a:pt x="2177" y="471"/>
                    <a:pt x="2109" y="420"/>
                    <a:pt x="2096" y="420"/>
                  </a:cubicBezTo>
                  <a:cubicBezTo>
                    <a:pt x="2095" y="420"/>
                    <a:pt x="2095" y="420"/>
                    <a:pt x="2095" y="420"/>
                  </a:cubicBezTo>
                  <a:lnTo>
                    <a:pt x="2095" y="420"/>
                  </a:lnTo>
                  <a:cubicBezTo>
                    <a:pt x="1894" y="124"/>
                    <a:pt x="1610" y="0"/>
                    <a:pt x="132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3"/>
            <p:cNvSpPr/>
            <p:nvPr/>
          </p:nvSpPr>
          <p:spPr>
            <a:xfrm flipH="1">
              <a:off x="9810170" y="426575"/>
              <a:ext cx="11008" cy="43011"/>
            </a:xfrm>
            <a:custGeom>
              <a:avLst/>
              <a:gdLst/>
              <a:ahLst/>
              <a:cxnLst/>
              <a:rect l="l" t="t" r="r" b="b"/>
              <a:pathLst>
                <a:path w="366" h="1430" extrusionOk="0">
                  <a:moveTo>
                    <a:pt x="1" y="1"/>
                  </a:moveTo>
                  <a:lnTo>
                    <a:pt x="1" y="1429"/>
                  </a:lnTo>
                  <a:cubicBezTo>
                    <a:pt x="62" y="1338"/>
                    <a:pt x="92" y="1247"/>
                    <a:pt x="153" y="1156"/>
                  </a:cubicBezTo>
                  <a:cubicBezTo>
                    <a:pt x="366" y="761"/>
                    <a:pt x="305" y="305"/>
                    <a:pt x="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3"/>
            <p:cNvSpPr/>
            <p:nvPr/>
          </p:nvSpPr>
          <p:spPr>
            <a:xfrm flipH="1">
              <a:off x="8665562" y="102948"/>
              <a:ext cx="86894" cy="127108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4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0" y="2068"/>
                    <a:pt x="244" y="3223"/>
                    <a:pt x="1186" y="3952"/>
                  </a:cubicBezTo>
                  <a:cubicBezTo>
                    <a:pt x="1368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3"/>
            <p:cNvSpPr/>
            <p:nvPr/>
          </p:nvSpPr>
          <p:spPr>
            <a:xfrm flipH="1">
              <a:off x="9345780" y="790987"/>
              <a:ext cx="113903" cy="60937"/>
            </a:xfrm>
            <a:custGeom>
              <a:avLst/>
              <a:gdLst/>
              <a:ahLst/>
              <a:cxnLst/>
              <a:rect l="l" t="t" r="r" b="b"/>
              <a:pathLst>
                <a:path w="3787" h="2026" extrusionOk="0">
                  <a:moveTo>
                    <a:pt x="2173" y="0"/>
                  </a:moveTo>
                  <a:cubicBezTo>
                    <a:pt x="1698" y="0"/>
                    <a:pt x="1223" y="61"/>
                    <a:pt x="748" y="165"/>
                  </a:cubicBezTo>
                  <a:cubicBezTo>
                    <a:pt x="353" y="256"/>
                    <a:pt x="110" y="590"/>
                    <a:pt x="79" y="985"/>
                  </a:cubicBezTo>
                  <a:cubicBezTo>
                    <a:pt x="1" y="1562"/>
                    <a:pt x="442" y="2025"/>
                    <a:pt x="974" y="2025"/>
                  </a:cubicBezTo>
                  <a:cubicBezTo>
                    <a:pt x="1059" y="2025"/>
                    <a:pt x="1146" y="2014"/>
                    <a:pt x="1234" y="1988"/>
                  </a:cubicBezTo>
                  <a:cubicBezTo>
                    <a:pt x="1588" y="1929"/>
                    <a:pt x="1941" y="1896"/>
                    <a:pt x="2286" y="1896"/>
                  </a:cubicBezTo>
                  <a:cubicBezTo>
                    <a:pt x="2475" y="1896"/>
                    <a:pt x="2662" y="1906"/>
                    <a:pt x="2845" y="1928"/>
                  </a:cubicBezTo>
                  <a:cubicBezTo>
                    <a:pt x="2862" y="1929"/>
                    <a:pt x="2878" y="1929"/>
                    <a:pt x="2894" y="1929"/>
                  </a:cubicBezTo>
                  <a:cubicBezTo>
                    <a:pt x="3389" y="1929"/>
                    <a:pt x="3787" y="1486"/>
                    <a:pt x="3757" y="985"/>
                  </a:cubicBezTo>
                  <a:cubicBezTo>
                    <a:pt x="3787" y="485"/>
                    <a:pt x="3389" y="42"/>
                    <a:pt x="2894" y="42"/>
                  </a:cubicBezTo>
                  <a:cubicBezTo>
                    <a:pt x="2878" y="42"/>
                    <a:pt x="2862" y="42"/>
                    <a:pt x="2845" y="43"/>
                  </a:cubicBezTo>
                  <a:cubicBezTo>
                    <a:pt x="2621" y="14"/>
                    <a:pt x="2397" y="0"/>
                    <a:pt x="21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3"/>
            <p:cNvSpPr/>
            <p:nvPr/>
          </p:nvSpPr>
          <p:spPr>
            <a:xfrm flipH="1">
              <a:off x="9176629" y="-50625"/>
              <a:ext cx="56696" cy="45507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3"/>
            <p:cNvSpPr/>
            <p:nvPr/>
          </p:nvSpPr>
          <p:spPr>
            <a:xfrm flipH="1">
              <a:off x="8777118" y="-50625"/>
              <a:ext cx="49387" cy="14437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7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3"/>
            <p:cNvSpPr/>
            <p:nvPr/>
          </p:nvSpPr>
          <p:spPr>
            <a:xfrm flipH="1">
              <a:off x="8822834" y="790446"/>
              <a:ext cx="63103" cy="49387"/>
            </a:xfrm>
            <a:custGeom>
              <a:avLst/>
              <a:gdLst/>
              <a:ahLst/>
              <a:cxnLst/>
              <a:rect l="l" t="t" r="r" b="b"/>
              <a:pathLst>
                <a:path w="2098" h="1642" extrusionOk="0">
                  <a:moveTo>
                    <a:pt x="2098" y="0"/>
                  </a:moveTo>
                  <a:cubicBezTo>
                    <a:pt x="1612" y="0"/>
                    <a:pt x="1125" y="31"/>
                    <a:pt x="669" y="152"/>
                  </a:cubicBezTo>
                  <a:cubicBezTo>
                    <a:pt x="274" y="243"/>
                    <a:pt x="31" y="608"/>
                    <a:pt x="1" y="973"/>
                  </a:cubicBezTo>
                  <a:cubicBezTo>
                    <a:pt x="1" y="1216"/>
                    <a:pt x="61" y="1459"/>
                    <a:pt x="183" y="1642"/>
                  </a:cubicBezTo>
                  <a:cubicBezTo>
                    <a:pt x="852" y="1125"/>
                    <a:pt x="1490" y="578"/>
                    <a:pt x="209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3"/>
            <p:cNvSpPr/>
            <p:nvPr/>
          </p:nvSpPr>
          <p:spPr>
            <a:xfrm flipH="1">
              <a:off x="9477397" y="1528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3"/>
            <p:cNvSpPr/>
            <p:nvPr/>
          </p:nvSpPr>
          <p:spPr>
            <a:xfrm flipH="1">
              <a:off x="9129076" y="229120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8" y="0"/>
                    <a:pt x="1946" y="61"/>
                    <a:pt x="1794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21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3"/>
            <p:cNvSpPr/>
            <p:nvPr/>
          </p:nvSpPr>
          <p:spPr>
            <a:xfrm flipH="1">
              <a:off x="9176629" y="465435"/>
              <a:ext cx="56696" cy="100820"/>
            </a:xfrm>
            <a:custGeom>
              <a:avLst/>
              <a:gdLst/>
              <a:ahLst/>
              <a:cxnLst/>
              <a:rect l="l" t="t" r="r" b="b"/>
              <a:pathLst>
                <a:path w="1885" h="3352" extrusionOk="0">
                  <a:moveTo>
                    <a:pt x="943" y="1"/>
                  </a:moveTo>
                  <a:cubicBezTo>
                    <a:pt x="471" y="1"/>
                    <a:pt x="0" y="320"/>
                    <a:pt x="0" y="958"/>
                  </a:cubicBezTo>
                  <a:lnTo>
                    <a:pt x="0" y="2417"/>
                  </a:lnTo>
                  <a:cubicBezTo>
                    <a:pt x="0" y="3040"/>
                    <a:pt x="471" y="3352"/>
                    <a:pt x="943" y="3352"/>
                  </a:cubicBezTo>
                  <a:cubicBezTo>
                    <a:pt x="1414" y="3352"/>
                    <a:pt x="1885" y="3040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3"/>
            <p:cNvSpPr/>
            <p:nvPr/>
          </p:nvSpPr>
          <p:spPr>
            <a:xfrm flipH="1">
              <a:off x="8922478" y="773843"/>
              <a:ext cx="127138" cy="141966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70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7"/>
                    <a:pt x="594" y="4719"/>
                    <a:pt x="1166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1" y="3561"/>
                    <a:pt x="2373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4" y="339"/>
                    <a:pt x="3923" y="279"/>
                  </a:cubicBezTo>
                  <a:cubicBezTo>
                    <a:pt x="3892" y="248"/>
                    <a:pt x="3832" y="218"/>
                    <a:pt x="3801" y="188"/>
                  </a:cubicBezTo>
                  <a:cubicBezTo>
                    <a:pt x="3680" y="96"/>
                    <a:pt x="3558" y="66"/>
                    <a:pt x="3437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3"/>
            <p:cNvSpPr/>
            <p:nvPr/>
          </p:nvSpPr>
          <p:spPr>
            <a:xfrm flipH="1">
              <a:off x="9129076" y="800491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1"/>
                  </a:moveTo>
                  <a:cubicBezTo>
                    <a:pt x="2128" y="1"/>
                    <a:pt x="1946" y="61"/>
                    <a:pt x="1794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12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5" y="852"/>
                    <a:pt x="1" y="1520"/>
                    <a:pt x="305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186" y="2554"/>
                  </a:cubicBezTo>
                  <a:cubicBezTo>
                    <a:pt x="1247" y="2554"/>
                    <a:pt x="1308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3" y="761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3"/>
            <p:cNvSpPr/>
            <p:nvPr/>
          </p:nvSpPr>
          <p:spPr>
            <a:xfrm flipH="1">
              <a:off x="9034905" y="652122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1"/>
                  </a:moveTo>
                  <a:cubicBezTo>
                    <a:pt x="620" y="1"/>
                    <a:pt x="247" y="277"/>
                    <a:pt x="122" y="678"/>
                  </a:cubicBezTo>
                  <a:cubicBezTo>
                    <a:pt x="0" y="1195"/>
                    <a:pt x="304" y="1712"/>
                    <a:pt x="790" y="1864"/>
                  </a:cubicBezTo>
                  <a:cubicBezTo>
                    <a:pt x="1611" y="2198"/>
                    <a:pt x="2492" y="2411"/>
                    <a:pt x="3404" y="2472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1"/>
                    <a:pt x="103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3"/>
            <p:cNvSpPr/>
            <p:nvPr/>
          </p:nvSpPr>
          <p:spPr>
            <a:xfrm flipH="1">
              <a:off x="8660569" y="417642"/>
              <a:ext cx="93721" cy="92909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791" y="906"/>
                    <a:pt x="548" y="1301"/>
                    <a:pt x="274" y="1666"/>
                  </a:cubicBezTo>
                  <a:cubicBezTo>
                    <a:pt x="1" y="2122"/>
                    <a:pt x="153" y="2699"/>
                    <a:pt x="609" y="2973"/>
                  </a:cubicBezTo>
                  <a:cubicBezTo>
                    <a:pt x="756" y="3051"/>
                    <a:pt x="917" y="3089"/>
                    <a:pt x="1075" y="3089"/>
                  </a:cubicBezTo>
                  <a:cubicBezTo>
                    <a:pt x="1407" y="3089"/>
                    <a:pt x="1731" y="2926"/>
                    <a:pt x="1916" y="2638"/>
                  </a:cubicBezTo>
                  <a:cubicBezTo>
                    <a:pt x="2189" y="2243"/>
                    <a:pt x="2432" y="1848"/>
                    <a:pt x="2675" y="1453"/>
                  </a:cubicBezTo>
                  <a:cubicBezTo>
                    <a:pt x="3116" y="698"/>
                    <a:pt x="2471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3"/>
            <p:cNvSpPr/>
            <p:nvPr/>
          </p:nvSpPr>
          <p:spPr>
            <a:xfrm flipH="1">
              <a:off x="9606306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8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3"/>
            <p:cNvSpPr/>
            <p:nvPr/>
          </p:nvSpPr>
          <p:spPr>
            <a:xfrm flipH="1">
              <a:off x="9607208" y="332314"/>
              <a:ext cx="139951" cy="66862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52" y="2223"/>
                    <a:pt x="4652" y="308"/>
                    <a:pt x="3406" y="308"/>
                  </a:cubicBezTo>
                  <a:cubicBezTo>
                    <a:pt x="3204" y="308"/>
                    <a:pt x="2987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6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3"/>
            <p:cNvSpPr/>
            <p:nvPr/>
          </p:nvSpPr>
          <p:spPr>
            <a:xfrm flipH="1">
              <a:off x="9091600" y="332314"/>
              <a:ext cx="139951" cy="66862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3"/>
            <p:cNvSpPr/>
            <p:nvPr/>
          </p:nvSpPr>
          <p:spPr>
            <a:xfrm flipH="1">
              <a:off x="8490964" y="332314"/>
              <a:ext cx="139951" cy="66862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3"/>
            <p:cNvSpPr/>
            <p:nvPr/>
          </p:nvSpPr>
          <p:spPr>
            <a:xfrm flipH="1">
              <a:off x="9493849" y="202472"/>
              <a:ext cx="127138" cy="1415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69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5" y="4506"/>
                    <a:pt x="2038" y="4048"/>
                  </a:cubicBezTo>
                  <a:cubicBezTo>
                    <a:pt x="2099" y="3804"/>
                    <a:pt x="2220" y="3561"/>
                    <a:pt x="2372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3" y="339"/>
                    <a:pt x="3923" y="278"/>
                  </a:cubicBezTo>
                  <a:cubicBezTo>
                    <a:pt x="3892" y="248"/>
                    <a:pt x="3831" y="218"/>
                    <a:pt x="3801" y="187"/>
                  </a:cubicBezTo>
                  <a:cubicBezTo>
                    <a:pt x="3679" y="96"/>
                    <a:pt x="3558" y="66"/>
                    <a:pt x="3436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3"/>
            <p:cNvSpPr/>
            <p:nvPr/>
          </p:nvSpPr>
          <p:spPr>
            <a:xfrm flipH="1">
              <a:off x="9570936" y="467811"/>
              <a:ext cx="117693" cy="72487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0" y="969"/>
                    <a:pt x="700" y="1669"/>
                  </a:cubicBezTo>
                  <a:cubicBezTo>
                    <a:pt x="1156" y="2034"/>
                    <a:pt x="1703" y="2277"/>
                    <a:pt x="2281" y="2368"/>
                  </a:cubicBezTo>
                  <a:cubicBezTo>
                    <a:pt x="2385" y="2396"/>
                    <a:pt x="2483" y="2409"/>
                    <a:pt x="2576" y="2409"/>
                  </a:cubicBezTo>
                  <a:cubicBezTo>
                    <a:pt x="3596" y="2409"/>
                    <a:pt x="3912" y="851"/>
                    <a:pt x="2798" y="545"/>
                  </a:cubicBezTo>
                  <a:cubicBezTo>
                    <a:pt x="2615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6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3"/>
            <p:cNvSpPr/>
            <p:nvPr/>
          </p:nvSpPr>
          <p:spPr>
            <a:xfrm flipH="1">
              <a:off x="9340006" y="457434"/>
              <a:ext cx="91676" cy="77540"/>
            </a:xfrm>
            <a:custGeom>
              <a:avLst/>
              <a:gdLst/>
              <a:ahLst/>
              <a:cxnLst/>
              <a:rect l="l" t="t" r="r" b="b"/>
              <a:pathLst>
                <a:path w="3048" h="2578" extrusionOk="0">
                  <a:moveTo>
                    <a:pt x="1331" y="0"/>
                  </a:moveTo>
                  <a:cubicBezTo>
                    <a:pt x="398" y="0"/>
                    <a:pt x="0" y="1357"/>
                    <a:pt x="972" y="1802"/>
                  </a:cubicBezTo>
                  <a:lnTo>
                    <a:pt x="1002" y="1832"/>
                  </a:lnTo>
                  <a:cubicBezTo>
                    <a:pt x="1002" y="1832"/>
                    <a:pt x="1002" y="1893"/>
                    <a:pt x="1033" y="1893"/>
                  </a:cubicBezTo>
                  <a:cubicBezTo>
                    <a:pt x="1165" y="2372"/>
                    <a:pt x="1528" y="2578"/>
                    <a:pt x="1898" y="2578"/>
                  </a:cubicBezTo>
                  <a:cubicBezTo>
                    <a:pt x="2465" y="2578"/>
                    <a:pt x="3047" y="2094"/>
                    <a:pt x="2826" y="1376"/>
                  </a:cubicBezTo>
                  <a:lnTo>
                    <a:pt x="2857" y="1376"/>
                  </a:lnTo>
                  <a:cubicBezTo>
                    <a:pt x="2674" y="768"/>
                    <a:pt x="2188" y="251"/>
                    <a:pt x="1610" y="39"/>
                  </a:cubicBezTo>
                  <a:cubicBezTo>
                    <a:pt x="1513" y="12"/>
                    <a:pt x="1420" y="0"/>
                    <a:pt x="133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3"/>
            <p:cNvSpPr/>
            <p:nvPr/>
          </p:nvSpPr>
          <p:spPr>
            <a:xfrm flipH="1">
              <a:off x="8760966" y="457404"/>
              <a:ext cx="81991" cy="77570"/>
            </a:xfrm>
            <a:custGeom>
              <a:avLst/>
              <a:gdLst/>
              <a:ahLst/>
              <a:cxnLst/>
              <a:rect l="l" t="t" r="r" b="b"/>
              <a:pathLst>
                <a:path w="2726" h="2579" extrusionOk="0">
                  <a:moveTo>
                    <a:pt x="1008" y="0"/>
                  </a:moveTo>
                  <a:cubicBezTo>
                    <a:pt x="592" y="0"/>
                    <a:pt x="222" y="282"/>
                    <a:pt x="122" y="708"/>
                  </a:cubicBezTo>
                  <a:cubicBezTo>
                    <a:pt x="0" y="1134"/>
                    <a:pt x="213" y="1620"/>
                    <a:pt x="639" y="1803"/>
                  </a:cubicBezTo>
                  <a:cubicBezTo>
                    <a:pt x="639" y="1803"/>
                    <a:pt x="669" y="1833"/>
                    <a:pt x="669" y="1833"/>
                  </a:cubicBezTo>
                  <a:lnTo>
                    <a:pt x="699" y="1894"/>
                  </a:lnTo>
                  <a:cubicBezTo>
                    <a:pt x="843" y="2373"/>
                    <a:pt x="1209" y="2579"/>
                    <a:pt x="1580" y="2579"/>
                  </a:cubicBezTo>
                  <a:cubicBezTo>
                    <a:pt x="2148" y="2579"/>
                    <a:pt x="2726" y="2095"/>
                    <a:pt x="2523" y="1377"/>
                  </a:cubicBezTo>
                  <a:cubicBezTo>
                    <a:pt x="2341" y="769"/>
                    <a:pt x="1885" y="252"/>
                    <a:pt x="1277" y="40"/>
                  </a:cubicBezTo>
                  <a:cubicBezTo>
                    <a:pt x="1187" y="13"/>
                    <a:pt x="1096" y="0"/>
                    <a:pt x="100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3"/>
            <p:cNvSpPr/>
            <p:nvPr/>
          </p:nvSpPr>
          <p:spPr>
            <a:xfrm flipH="1">
              <a:off x="9231940" y="417642"/>
              <a:ext cx="93721" cy="92909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821" y="906"/>
                    <a:pt x="578" y="1301"/>
                    <a:pt x="274" y="1666"/>
                  </a:cubicBezTo>
                  <a:cubicBezTo>
                    <a:pt x="0" y="2122"/>
                    <a:pt x="152" y="2699"/>
                    <a:pt x="608" y="2973"/>
                  </a:cubicBezTo>
                  <a:cubicBezTo>
                    <a:pt x="756" y="3051"/>
                    <a:pt x="916" y="3089"/>
                    <a:pt x="1075" y="3089"/>
                  </a:cubicBezTo>
                  <a:cubicBezTo>
                    <a:pt x="1406" y="3089"/>
                    <a:pt x="1730" y="2926"/>
                    <a:pt x="1915" y="2638"/>
                  </a:cubicBezTo>
                  <a:cubicBezTo>
                    <a:pt x="2189" y="2243"/>
                    <a:pt x="2462" y="1878"/>
                    <a:pt x="2675" y="1453"/>
                  </a:cubicBezTo>
                  <a:cubicBezTo>
                    <a:pt x="3116" y="698"/>
                    <a:pt x="2470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3"/>
            <p:cNvSpPr/>
            <p:nvPr/>
          </p:nvSpPr>
          <p:spPr>
            <a:xfrm flipH="1">
              <a:off x="9306741" y="343142"/>
              <a:ext cx="96639" cy="66411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0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3"/>
            <p:cNvSpPr/>
            <p:nvPr/>
          </p:nvSpPr>
          <p:spPr>
            <a:xfrm flipH="1">
              <a:off x="9345780" y="219586"/>
              <a:ext cx="113903" cy="60967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3"/>
            <p:cNvSpPr/>
            <p:nvPr/>
          </p:nvSpPr>
          <p:spPr>
            <a:xfrm flipH="1">
              <a:off x="9585283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1" name="Google Shape;2241;p13"/>
          <p:cNvGrpSpPr/>
          <p:nvPr/>
        </p:nvGrpSpPr>
        <p:grpSpPr>
          <a:xfrm>
            <a:off x="1548156" y="4202938"/>
            <a:ext cx="493224" cy="485024"/>
            <a:chOff x="471070" y="534409"/>
            <a:chExt cx="517984" cy="509372"/>
          </a:xfrm>
        </p:grpSpPr>
        <p:sp>
          <p:nvSpPr>
            <p:cNvPr id="2242" name="Google Shape;2242;p13"/>
            <p:cNvSpPr/>
            <p:nvPr/>
          </p:nvSpPr>
          <p:spPr>
            <a:xfrm>
              <a:off x="471070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3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4" name="Google Shape;2244;p13"/>
          <p:cNvGrpSpPr/>
          <p:nvPr/>
        </p:nvGrpSpPr>
        <p:grpSpPr>
          <a:xfrm>
            <a:off x="693250" y="-196287"/>
            <a:ext cx="1064625" cy="930275"/>
            <a:chOff x="3739700" y="4218425"/>
            <a:chExt cx="1064625" cy="930275"/>
          </a:xfrm>
        </p:grpSpPr>
        <p:sp>
          <p:nvSpPr>
            <p:cNvPr id="2245" name="Google Shape;2245;p13"/>
            <p:cNvSpPr/>
            <p:nvPr/>
          </p:nvSpPr>
          <p:spPr>
            <a:xfrm>
              <a:off x="3739700" y="50520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41"/>
                    <a:pt x="939" y="3804"/>
                    <a:pt x="1923" y="3804"/>
                  </a:cubicBezTo>
                  <a:cubicBezTo>
                    <a:pt x="2387" y="3804"/>
                    <a:pt x="2862" y="3634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3"/>
            <p:cNvSpPr/>
            <p:nvPr/>
          </p:nvSpPr>
          <p:spPr>
            <a:xfrm>
              <a:off x="3740450" y="47739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3" y="3252"/>
                  </a:cubicBezTo>
                  <a:cubicBezTo>
                    <a:pt x="4439" y="206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3"/>
            <p:cNvSpPr/>
            <p:nvPr/>
          </p:nvSpPr>
          <p:spPr>
            <a:xfrm>
              <a:off x="3740450" y="4496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6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34"/>
                    <a:pt x="928" y="3795"/>
                    <a:pt x="1905" y="3795"/>
                  </a:cubicBezTo>
                  <a:cubicBezTo>
                    <a:pt x="2375" y="3795"/>
                    <a:pt x="2858" y="3618"/>
                    <a:pt x="3253" y="3223"/>
                  </a:cubicBezTo>
                  <a:cubicBezTo>
                    <a:pt x="4439" y="2037"/>
                    <a:pt x="3587" y="1"/>
                    <a:pt x="191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3"/>
            <p:cNvSpPr/>
            <p:nvPr/>
          </p:nvSpPr>
          <p:spPr>
            <a:xfrm>
              <a:off x="3741225" y="421842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36" y="3806"/>
                    <a:pt x="1909" y="3806"/>
                  </a:cubicBezTo>
                  <a:cubicBezTo>
                    <a:pt x="2370" y="3806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3"/>
            <p:cNvSpPr/>
            <p:nvPr/>
          </p:nvSpPr>
          <p:spPr>
            <a:xfrm>
              <a:off x="3977550" y="505280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0"/>
                  </a:moveTo>
                  <a:cubicBezTo>
                    <a:pt x="851" y="0"/>
                    <a:pt x="0" y="821"/>
                    <a:pt x="0" y="1885"/>
                  </a:cubicBezTo>
                  <a:cubicBezTo>
                    <a:pt x="0" y="3033"/>
                    <a:pt x="941" y="3794"/>
                    <a:pt x="1918" y="3794"/>
                  </a:cubicBezTo>
                  <a:cubicBezTo>
                    <a:pt x="2388" y="3794"/>
                    <a:pt x="2867" y="3618"/>
                    <a:pt x="3253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3"/>
            <p:cNvSpPr/>
            <p:nvPr/>
          </p:nvSpPr>
          <p:spPr>
            <a:xfrm>
              <a:off x="3978300" y="477467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39" y="3804"/>
                    <a:pt x="1923" y="3804"/>
                  </a:cubicBezTo>
                  <a:cubicBezTo>
                    <a:pt x="2388" y="3804"/>
                    <a:pt x="2863" y="3633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3"/>
            <p:cNvSpPr/>
            <p:nvPr/>
          </p:nvSpPr>
          <p:spPr>
            <a:xfrm>
              <a:off x="3979075" y="4496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3"/>
            <p:cNvSpPr/>
            <p:nvPr/>
          </p:nvSpPr>
          <p:spPr>
            <a:xfrm>
              <a:off x="3979075" y="421920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0"/>
                  </a:moveTo>
                  <a:cubicBezTo>
                    <a:pt x="851" y="0"/>
                    <a:pt x="0" y="851"/>
                    <a:pt x="0" y="1885"/>
                  </a:cubicBezTo>
                  <a:cubicBezTo>
                    <a:pt x="0" y="3033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3"/>
            <p:cNvSpPr/>
            <p:nvPr/>
          </p:nvSpPr>
          <p:spPr>
            <a:xfrm>
              <a:off x="4216150" y="50528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3"/>
            <p:cNvSpPr/>
            <p:nvPr/>
          </p:nvSpPr>
          <p:spPr>
            <a:xfrm>
              <a:off x="4216150" y="4774675"/>
              <a:ext cx="110975" cy="95300"/>
            </a:xfrm>
            <a:custGeom>
              <a:avLst/>
              <a:gdLst/>
              <a:ahLst/>
              <a:cxnLst/>
              <a:rect l="l" t="t" r="r" b="b"/>
              <a:pathLst>
                <a:path w="4439" h="3812" extrusionOk="0">
                  <a:moveTo>
                    <a:pt x="1915" y="1"/>
                  </a:moveTo>
                  <a:cubicBezTo>
                    <a:pt x="852" y="1"/>
                    <a:pt x="1" y="852"/>
                    <a:pt x="1" y="1915"/>
                  </a:cubicBezTo>
                  <a:cubicBezTo>
                    <a:pt x="1" y="3064"/>
                    <a:pt x="942" y="3812"/>
                    <a:pt x="1919" y="3812"/>
                  </a:cubicBezTo>
                  <a:cubicBezTo>
                    <a:pt x="2389" y="3812"/>
                    <a:pt x="2867" y="3638"/>
                    <a:pt x="3253" y="3253"/>
                  </a:cubicBezTo>
                  <a:cubicBezTo>
                    <a:pt x="4438" y="206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3"/>
            <p:cNvSpPr/>
            <p:nvPr/>
          </p:nvSpPr>
          <p:spPr>
            <a:xfrm>
              <a:off x="4216900" y="4497325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885" y="0"/>
                  </a:moveTo>
                  <a:cubicBezTo>
                    <a:pt x="852" y="0"/>
                    <a:pt x="1" y="851"/>
                    <a:pt x="1" y="1885"/>
                  </a:cubicBezTo>
                  <a:cubicBezTo>
                    <a:pt x="1" y="3033"/>
                    <a:pt x="928" y="3794"/>
                    <a:pt x="1905" y="3794"/>
                  </a:cubicBezTo>
                  <a:cubicBezTo>
                    <a:pt x="2376" y="3794"/>
                    <a:pt x="2858" y="3618"/>
                    <a:pt x="3253" y="3222"/>
                  </a:cubicBezTo>
                  <a:cubicBezTo>
                    <a:pt x="4439" y="2037"/>
                    <a:pt x="3588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3"/>
            <p:cNvSpPr/>
            <p:nvPr/>
          </p:nvSpPr>
          <p:spPr>
            <a:xfrm>
              <a:off x="4217675" y="42192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0" y="851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3"/>
            <p:cNvSpPr/>
            <p:nvPr/>
          </p:nvSpPr>
          <p:spPr>
            <a:xfrm>
              <a:off x="4454000" y="5053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1"/>
                  </a:moveTo>
                  <a:cubicBezTo>
                    <a:pt x="851" y="1"/>
                    <a:pt x="0" y="821"/>
                    <a:pt x="0" y="1885"/>
                  </a:cubicBezTo>
                  <a:cubicBezTo>
                    <a:pt x="0" y="3034"/>
                    <a:pt x="928" y="3795"/>
                    <a:pt x="1904" y="3795"/>
                  </a:cubicBezTo>
                  <a:cubicBezTo>
                    <a:pt x="2375" y="3795"/>
                    <a:pt x="2857" y="3618"/>
                    <a:pt x="3253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3"/>
            <p:cNvSpPr/>
            <p:nvPr/>
          </p:nvSpPr>
          <p:spPr>
            <a:xfrm>
              <a:off x="4454750" y="47754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40" y="3805"/>
                    <a:pt x="1913" y="3805"/>
                  </a:cubicBezTo>
                  <a:cubicBezTo>
                    <a:pt x="2374" y="3805"/>
                    <a:pt x="2842" y="3634"/>
                    <a:pt x="3223" y="3253"/>
                  </a:cubicBezTo>
                  <a:cubicBezTo>
                    <a:pt x="4439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3"/>
            <p:cNvSpPr/>
            <p:nvPr/>
          </p:nvSpPr>
          <p:spPr>
            <a:xfrm>
              <a:off x="4454750" y="44973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916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51" y="3805"/>
                    <a:pt x="1932" y="3805"/>
                  </a:cubicBezTo>
                  <a:cubicBezTo>
                    <a:pt x="2398" y="3805"/>
                    <a:pt x="2871" y="3634"/>
                    <a:pt x="3253" y="3252"/>
                  </a:cubicBezTo>
                  <a:cubicBezTo>
                    <a:pt x="4439" y="2067"/>
                    <a:pt x="3587" y="0"/>
                    <a:pt x="191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3"/>
            <p:cNvSpPr/>
            <p:nvPr/>
          </p:nvSpPr>
          <p:spPr>
            <a:xfrm>
              <a:off x="4455525" y="421995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34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3"/>
            <p:cNvSpPr/>
            <p:nvPr/>
          </p:nvSpPr>
          <p:spPr>
            <a:xfrm>
              <a:off x="4691850" y="5053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3" y="3253"/>
                  </a:cubicBezTo>
                  <a:cubicBezTo>
                    <a:pt x="4438" y="2037"/>
                    <a:pt x="361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3"/>
            <p:cNvSpPr/>
            <p:nvPr/>
          </p:nvSpPr>
          <p:spPr>
            <a:xfrm>
              <a:off x="4693375" y="4775425"/>
              <a:ext cx="110950" cy="95300"/>
            </a:xfrm>
            <a:custGeom>
              <a:avLst/>
              <a:gdLst/>
              <a:ahLst/>
              <a:cxnLst/>
              <a:rect l="l" t="t" r="r" b="b"/>
              <a:pathLst>
                <a:path w="4438" h="3812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65"/>
                    <a:pt x="928" y="3812"/>
                    <a:pt x="1895" y="3812"/>
                  </a:cubicBezTo>
                  <a:cubicBezTo>
                    <a:pt x="2361" y="3812"/>
                    <a:pt x="2837" y="3639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3"/>
            <p:cNvSpPr/>
            <p:nvPr/>
          </p:nvSpPr>
          <p:spPr>
            <a:xfrm>
              <a:off x="4693375" y="449807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3"/>
            <p:cNvSpPr/>
            <p:nvPr/>
          </p:nvSpPr>
          <p:spPr>
            <a:xfrm>
              <a:off x="4693375" y="42199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2" y="3253"/>
                  </a:cubicBezTo>
                  <a:cubicBezTo>
                    <a:pt x="4438" y="2068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5" name="Google Shape;2265;p13"/>
          <p:cNvGrpSpPr/>
          <p:nvPr/>
        </p:nvGrpSpPr>
        <p:grpSpPr>
          <a:xfrm>
            <a:off x="8088751" y="218931"/>
            <a:ext cx="658301" cy="720736"/>
            <a:chOff x="5661051" y="3946631"/>
            <a:chExt cx="658301" cy="720736"/>
          </a:xfrm>
        </p:grpSpPr>
        <p:sp>
          <p:nvSpPr>
            <p:cNvPr id="2266" name="Google Shape;2266;p13"/>
            <p:cNvSpPr/>
            <p:nvPr/>
          </p:nvSpPr>
          <p:spPr>
            <a:xfrm rot="1835766">
              <a:off x="5751016" y="4104148"/>
              <a:ext cx="481283" cy="473712"/>
            </a:xfrm>
            <a:custGeom>
              <a:avLst/>
              <a:gdLst/>
              <a:ahLst/>
              <a:cxnLst/>
              <a:rect l="l" t="t" r="r" b="b"/>
              <a:pathLst>
                <a:path w="13668" h="13453" extrusionOk="0">
                  <a:moveTo>
                    <a:pt x="10556" y="1"/>
                  </a:moveTo>
                  <a:cubicBezTo>
                    <a:pt x="10480" y="1"/>
                    <a:pt x="10403" y="10"/>
                    <a:pt x="10325" y="30"/>
                  </a:cubicBezTo>
                  <a:lnTo>
                    <a:pt x="911" y="2054"/>
                  </a:lnTo>
                  <a:cubicBezTo>
                    <a:pt x="365" y="2167"/>
                    <a:pt x="1" y="2690"/>
                    <a:pt x="137" y="3236"/>
                  </a:cubicBezTo>
                  <a:lnTo>
                    <a:pt x="2161" y="12650"/>
                  </a:lnTo>
                  <a:cubicBezTo>
                    <a:pt x="2259" y="13118"/>
                    <a:pt x="2657" y="13452"/>
                    <a:pt x="3112" y="13452"/>
                  </a:cubicBezTo>
                  <a:cubicBezTo>
                    <a:pt x="3188" y="13452"/>
                    <a:pt x="3266" y="13443"/>
                    <a:pt x="3344" y="13424"/>
                  </a:cubicBezTo>
                  <a:lnTo>
                    <a:pt x="12758" y="11400"/>
                  </a:lnTo>
                  <a:cubicBezTo>
                    <a:pt x="13304" y="11286"/>
                    <a:pt x="13668" y="10763"/>
                    <a:pt x="13531" y="10217"/>
                  </a:cubicBezTo>
                  <a:lnTo>
                    <a:pt x="11507" y="803"/>
                  </a:lnTo>
                  <a:cubicBezTo>
                    <a:pt x="11410" y="335"/>
                    <a:pt x="11012" y="1"/>
                    <a:pt x="1055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3"/>
            <p:cNvSpPr/>
            <p:nvPr/>
          </p:nvSpPr>
          <p:spPr>
            <a:xfrm rot="1835766">
              <a:off x="5748104" y="4036138"/>
              <a:ext cx="481283" cy="473712"/>
            </a:xfrm>
            <a:custGeom>
              <a:avLst/>
              <a:gdLst/>
              <a:ahLst/>
              <a:cxnLst/>
              <a:rect l="l" t="t" r="r" b="b"/>
              <a:pathLst>
                <a:path w="13668" h="13453" extrusionOk="0">
                  <a:moveTo>
                    <a:pt x="10556" y="1"/>
                  </a:moveTo>
                  <a:cubicBezTo>
                    <a:pt x="10480" y="1"/>
                    <a:pt x="10403" y="10"/>
                    <a:pt x="10325" y="30"/>
                  </a:cubicBezTo>
                  <a:lnTo>
                    <a:pt x="911" y="2054"/>
                  </a:lnTo>
                  <a:cubicBezTo>
                    <a:pt x="365" y="2167"/>
                    <a:pt x="1" y="2690"/>
                    <a:pt x="137" y="3236"/>
                  </a:cubicBezTo>
                  <a:lnTo>
                    <a:pt x="2161" y="12650"/>
                  </a:lnTo>
                  <a:cubicBezTo>
                    <a:pt x="2259" y="13118"/>
                    <a:pt x="2657" y="13452"/>
                    <a:pt x="3112" y="13452"/>
                  </a:cubicBezTo>
                  <a:cubicBezTo>
                    <a:pt x="3188" y="13452"/>
                    <a:pt x="3266" y="13443"/>
                    <a:pt x="3344" y="13424"/>
                  </a:cubicBezTo>
                  <a:lnTo>
                    <a:pt x="12758" y="11400"/>
                  </a:lnTo>
                  <a:cubicBezTo>
                    <a:pt x="13304" y="11286"/>
                    <a:pt x="13668" y="10763"/>
                    <a:pt x="13531" y="10217"/>
                  </a:cubicBezTo>
                  <a:lnTo>
                    <a:pt x="11507" y="803"/>
                  </a:lnTo>
                  <a:cubicBezTo>
                    <a:pt x="11410" y="335"/>
                    <a:pt x="11012" y="1"/>
                    <a:pt x="10556" y="1"/>
                  </a:cubicBezTo>
                  <a:close/>
                </a:path>
              </a:pathLst>
            </a:custGeom>
            <a:solidFill>
              <a:srgbClr val="F26F55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3"/>
            <p:cNvSpPr/>
            <p:nvPr/>
          </p:nvSpPr>
          <p:spPr>
            <a:xfrm rot="1835766">
              <a:off x="5943994" y="4229057"/>
              <a:ext cx="95320" cy="96904"/>
            </a:xfrm>
            <a:custGeom>
              <a:avLst/>
              <a:gdLst/>
              <a:ahLst/>
              <a:cxnLst/>
              <a:rect l="l" t="t" r="r" b="b"/>
              <a:pathLst>
                <a:path w="2707" h="2752" extrusionOk="0">
                  <a:moveTo>
                    <a:pt x="979" y="227"/>
                  </a:moveTo>
                  <a:cubicBezTo>
                    <a:pt x="1956" y="0"/>
                    <a:pt x="2707" y="1069"/>
                    <a:pt x="2161" y="1910"/>
                  </a:cubicBezTo>
                  <a:cubicBezTo>
                    <a:pt x="1638" y="2752"/>
                    <a:pt x="342" y="2524"/>
                    <a:pt x="137" y="1546"/>
                  </a:cubicBezTo>
                  <a:cubicBezTo>
                    <a:pt x="1" y="932"/>
                    <a:pt x="387" y="341"/>
                    <a:pt x="979" y="227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9" name="Google Shape;2269;p13"/>
          <p:cNvGrpSpPr/>
          <p:nvPr/>
        </p:nvGrpSpPr>
        <p:grpSpPr>
          <a:xfrm>
            <a:off x="366675" y="939686"/>
            <a:ext cx="620801" cy="631927"/>
            <a:chOff x="5749195" y="4279048"/>
            <a:chExt cx="741432" cy="754720"/>
          </a:xfrm>
        </p:grpSpPr>
        <p:grpSp>
          <p:nvGrpSpPr>
            <p:cNvPr id="2270" name="Google Shape;2270;p13"/>
            <p:cNvGrpSpPr/>
            <p:nvPr/>
          </p:nvGrpSpPr>
          <p:grpSpPr>
            <a:xfrm>
              <a:off x="5749195" y="4352061"/>
              <a:ext cx="681707" cy="681707"/>
              <a:chOff x="5681300" y="2527788"/>
              <a:chExt cx="805800" cy="805800"/>
            </a:xfrm>
          </p:grpSpPr>
          <p:sp>
            <p:nvSpPr>
              <p:cNvPr id="2271" name="Google Shape;2271;p13"/>
              <p:cNvSpPr/>
              <p:nvPr/>
            </p:nvSpPr>
            <p:spPr>
              <a:xfrm>
                <a:off x="5681300" y="2527788"/>
                <a:ext cx="805800" cy="805800"/>
              </a:xfrm>
              <a:prstGeom prst="ellipse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13"/>
              <p:cNvSpPr/>
              <p:nvPr/>
            </p:nvSpPr>
            <p:spPr>
              <a:xfrm>
                <a:off x="5681300" y="2527788"/>
                <a:ext cx="805800" cy="805800"/>
              </a:xfrm>
              <a:prstGeom prst="pie">
                <a:avLst>
                  <a:gd name="adj1" fmla="val 0"/>
                  <a:gd name="adj2" fmla="val 16200000"/>
                </a:avLst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3" name="Google Shape;2273;p13"/>
            <p:cNvGrpSpPr/>
            <p:nvPr/>
          </p:nvGrpSpPr>
          <p:grpSpPr>
            <a:xfrm>
              <a:off x="5808920" y="4279048"/>
              <a:ext cx="681707" cy="681707"/>
              <a:chOff x="5681300" y="2527788"/>
              <a:chExt cx="805800" cy="805800"/>
            </a:xfrm>
          </p:grpSpPr>
          <p:sp>
            <p:nvSpPr>
              <p:cNvPr id="2274" name="Google Shape;2274;p13"/>
              <p:cNvSpPr/>
              <p:nvPr/>
            </p:nvSpPr>
            <p:spPr>
              <a:xfrm>
                <a:off x="5681300" y="2527788"/>
                <a:ext cx="805800" cy="805800"/>
              </a:xfrm>
              <a:prstGeom prst="ellipse">
                <a:avLst/>
              </a:prstGeom>
              <a:solidFill>
                <a:schemeClr val="accent4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13"/>
              <p:cNvSpPr/>
              <p:nvPr/>
            </p:nvSpPr>
            <p:spPr>
              <a:xfrm>
                <a:off x="5681300" y="2527788"/>
                <a:ext cx="805800" cy="805800"/>
              </a:xfrm>
              <a:prstGeom prst="pie">
                <a:avLst>
                  <a:gd name="adj1" fmla="val 0"/>
                  <a:gd name="adj2" fmla="val 16200000"/>
                </a:avLst>
              </a:prstGeom>
              <a:solidFill>
                <a:schemeClr val="accen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6" name="Google Shape;2276;p13"/>
          <p:cNvGrpSpPr/>
          <p:nvPr/>
        </p:nvGrpSpPr>
        <p:grpSpPr>
          <a:xfrm>
            <a:off x="3378501" y="4134856"/>
            <a:ext cx="1100176" cy="1172121"/>
            <a:chOff x="91572" y="425182"/>
            <a:chExt cx="1225960" cy="1306130"/>
          </a:xfrm>
        </p:grpSpPr>
        <p:grpSp>
          <p:nvGrpSpPr>
            <p:cNvPr id="2277" name="Google Shape;2277;p13"/>
            <p:cNvGrpSpPr/>
            <p:nvPr/>
          </p:nvGrpSpPr>
          <p:grpSpPr>
            <a:xfrm rot="4394298">
              <a:off x="223036" y="632315"/>
              <a:ext cx="963020" cy="990296"/>
              <a:chOff x="7174117" y="2226616"/>
              <a:chExt cx="824116" cy="847458"/>
            </a:xfrm>
          </p:grpSpPr>
          <p:sp>
            <p:nvSpPr>
              <p:cNvPr id="2278" name="Google Shape;2278;p13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13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13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13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13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13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4" name="Google Shape;2284;p13"/>
            <p:cNvGrpSpPr/>
            <p:nvPr/>
          </p:nvGrpSpPr>
          <p:grpSpPr>
            <a:xfrm rot="4394298">
              <a:off x="223048" y="533883"/>
              <a:ext cx="963020" cy="990296"/>
              <a:chOff x="7174117" y="2226616"/>
              <a:chExt cx="824116" cy="847458"/>
            </a:xfrm>
          </p:grpSpPr>
          <p:sp>
            <p:nvSpPr>
              <p:cNvPr id="2285" name="Google Shape;2285;p13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13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13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13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13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13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91" name="Google Shape;2291;p13"/>
          <p:cNvSpPr txBox="1">
            <a:spLocks noGrp="1"/>
          </p:cNvSpPr>
          <p:nvPr>
            <p:ph type="title"/>
          </p:nvPr>
        </p:nvSpPr>
        <p:spPr>
          <a:xfrm>
            <a:off x="751525" y="523625"/>
            <a:ext cx="76407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p14"/>
          <p:cNvSpPr txBox="1">
            <a:spLocks noGrp="1"/>
          </p:cNvSpPr>
          <p:nvPr>
            <p:ph type="title"/>
          </p:nvPr>
        </p:nvSpPr>
        <p:spPr>
          <a:xfrm>
            <a:off x="2143800" y="3175300"/>
            <a:ext cx="48564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2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94" name="Google Shape;2294;p14"/>
          <p:cNvSpPr txBox="1">
            <a:spLocks noGrp="1"/>
          </p:cNvSpPr>
          <p:nvPr>
            <p:ph type="subTitle" idx="1"/>
          </p:nvPr>
        </p:nvSpPr>
        <p:spPr>
          <a:xfrm>
            <a:off x="2143825" y="1594688"/>
            <a:ext cx="4856400" cy="12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295" name="Google Shape;2295;p14"/>
          <p:cNvGrpSpPr/>
          <p:nvPr/>
        </p:nvGrpSpPr>
        <p:grpSpPr>
          <a:xfrm>
            <a:off x="7698493" y="-105591"/>
            <a:ext cx="1481163" cy="3691484"/>
            <a:chOff x="5752650" y="470675"/>
            <a:chExt cx="1595050" cy="3975750"/>
          </a:xfrm>
        </p:grpSpPr>
        <p:sp>
          <p:nvSpPr>
            <p:cNvPr id="2296" name="Google Shape;2296;p14"/>
            <p:cNvSpPr/>
            <p:nvPr/>
          </p:nvSpPr>
          <p:spPr>
            <a:xfrm>
              <a:off x="6256450" y="10215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4"/>
            <p:cNvSpPr/>
            <p:nvPr/>
          </p:nvSpPr>
          <p:spPr>
            <a:xfrm>
              <a:off x="6759500" y="29509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4"/>
            <p:cNvSpPr/>
            <p:nvPr/>
          </p:nvSpPr>
          <p:spPr>
            <a:xfrm>
              <a:off x="6256450" y="5185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4"/>
            <p:cNvSpPr/>
            <p:nvPr/>
          </p:nvSpPr>
          <p:spPr>
            <a:xfrm>
              <a:off x="6262550" y="685700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4"/>
            <p:cNvSpPr/>
            <p:nvPr/>
          </p:nvSpPr>
          <p:spPr>
            <a:xfrm>
              <a:off x="6256450" y="8544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4"/>
            <p:cNvSpPr/>
            <p:nvPr/>
          </p:nvSpPr>
          <p:spPr>
            <a:xfrm>
              <a:off x="6448725" y="3118375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4"/>
            <p:cNvSpPr/>
            <p:nvPr/>
          </p:nvSpPr>
          <p:spPr>
            <a:xfrm>
              <a:off x="6758000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4"/>
            <p:cNvSpPr/>
            <p:nvPr/>
          </p:nvSpPr>
          <p:spPr>
            <a:xfrm>
              <a:off x="6770150" y="3454000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4"/>
            <p:cNvSpPr/>
            <p:nvPr/>
          </p:nvSpPr>
          <p:spPr>
            <a:xfrm>
              <a:off x="6281550" y="286735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4"/>
            <p:cNvSpPr/>
            <p:nvPr/>
          </p:nvSpPr>
          <p:spPr>
            <a:xfrm>
              <a:off x="6759500" y="3286825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4"/>
            <p:cNvSpPr/>
            <p:nvPr/>
          </p:nvSpPr>
          <p:spPr>
            <a:xfrm>
              <a:off x="6254950" y="27001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4"/>
            <p:cNvSpPr/>
            <p:nvPr/>
          </p:nvSpPr>
          <p:spPr>
            <a:xfrm>
              <a:off x="6254950" y="25314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4"/>
            <p:cNvSpPr/>
            <p:nvPr/>
          </p:nvSpPr>
          <p:spPr>
            <a:xfrm>
              <a:off x="6254950" y="2028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4"/>
            <p:cNvSpPr/>
            <p:nvPr/>
          </p:nvSpPr>
          <p:spPr>
            <a:xfrm>
              <a:off x="6254950" y="2196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4"/>
            <p:cNvSpPr/>
            <p:nvPr/>
          </p:nvSpPr>
          <p:spPr>
            <a:xfrm>
              <a:off x="6256450" y="2364300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4"/>
            <p:cNvSpPr/>
            <p:nvPr/>
          </p:nvSpPr>
          <p:spPr>
            <a:xfrm>
              <a:off x="6256450" y="1860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4"/>
            <p:cNvSpPr/>
            <p:nvPr/>
          </p:nvSpPr>
          <p:spPr>
            <a:xfrm>
              <a:off x="6256450" y="13574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4"/>
            <p:cNvSpPr/>
            <p:nvPr/>
          </p:nvSpPr>
          <p:spPr>
            <a:xfrm>
              <a:off x="6254950" y="1525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4"/>
            <p:cNvSpPr/>
            <p:nvPr/>
          </p:nvSpPr>
          <p:spPr>
            <a:xfrm>
              <a:off x="6262550" y="1189525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4"/>
            <p:cNvSpPr/>
            <p:nvPr/>
          </p:nvSpPr>
          <p:spPr>
            <a:xfrm>
              <a:off x="6254950" y="16933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4"/>
            <p:cNvSpPr/>
            <p:nvPr/>
          </p:nvSpPr>
          <p:spPr>
            <a:xfrm>
              <a:off x="67716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4"/>
            <p:cNvSpPr/>
            <p:nvPr/>
          </p:nvSpPr>
          <p:spPr>
            <a:xfrm>
              <a:off x="6759500" y="60212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4"/>
            <p:cNvSpPr/>
            <p:nvPr/>
          </p:nvSpPr>
          <p:spPr>
            <a:xfrm>
              <a:off x="6591575" y="28673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4"/>
            <p:cNvSpPr/>
            <p:nvPr/>
          </p:nvSpPr>
          <p:spPr>
            <a:xfrm>
              <a:off x="67716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4"/>
            <p:cNvSpPr/>
            <p:nvPr/>
          </p:nvSpPr>
          <p:spPr>
            <a:xfrm>
              <a:off x="6759500" y="937975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4"/>
            <p:cNvSpPr/>
            <p:nvPr/>
          </p:nvSpPr>
          <p:spPr>
            <a:xfrm>
              <a:off x="6759500" y="11051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4"/>
            <p:cNvSpPr/>
            <p:nvPr/>
          </p:nvSpPr>
          <p:spPr>
            <a:xfrm>
              <a:off x="6591575" y="2363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4"/>
            <p:cNvSpPr/>
            <p:nvPr/>
          </p:nvSpPr>
          <p:spPr>
            <a:xfrm>
              <a:off x="6590825" y="253147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4"/>
            <p:cNvSpPr/>
            <p:nvPr/>
          </p:nvSpPr>
          <p:spPr>
            <a:xfrm>
              <a:off x="6591575" y="26994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4"/>
            <p:cNvSpPr/>
            <p:nvPr/>
          </p:nvSpPr>
          <p:spPr>
            <a:xfrm>
              <a:off x="6598425" y="30353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4"/>
            <p:cNvSpPr/>
            <p:nvPr/>
          </p:nvSpPr>
          <p:spPr>
            <a:xfrm>
              <a:off x="6759500" y="194410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4"/>
            <p:cNvSpPr/>
            <p:nvPr/>
          </p:nvSpPr>
          <p:spPr>
            <a:xfrm>
              <a:off x="67716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4"/>
            <p:cNvSpPr/>
            <p:nvPr/>
          </p:nvSpPr>
          <p:spPr>
            <a:xfrm>
              <a:off x="6758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4"/>
            <p:cNvSpPr/>
            <p:nvPr/>
          </p:nvSpPr>
          <p:spPr>
            <a:xfrm>
              <a:off x="6759500" y="2279950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4"/>
            <p:cNvSpPr/>
            <p:nvPr/>
          </p:nvSpPr>
          <p:spPr>
            <a:xfrm>
              <a:off x="6758750" y="2615075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4"/>
            <p:cNvSpPr/>
            <p:nvPr/>
          </p:nvSpPr>
          <p:spPr>
            <a:xfrm>
              <a:off x="6759500" y="12731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4"/>
            <p:cNvSpPr/>
            <p:nvPr/>
          </p:nvSpPr>
          <p:spPr>
            <a:xfrm>
              <a:off x="6759500" y="27830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4"/>
            <p:cNvSpPr/>
            <p:nvPr/>
          </p:nvSpPr>
          <p:spPr>
            <a:xfrm>
              <a:off x="6758750" y="1608975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4"/>
            <p:cNvSpPr/>
            <p:nvPr/>
          </p:nvSpPr>
          <p:spPr>
            <a:xfrm>
              <a:off x="6590050" y="21956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4"/>
            <p:cNvSpPr/>
            <p:nvPr/>
          </p:nvSpPr>
          <p:spPr>
            <a:xfrm>
              <a:off x="6759500" y="177615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4"/>
            <p:cNvSpPr/>
            <p:nvPr/>
          </p:nvSpPr>
          <p:spPr>
            <a:xfrm>
              <a:off x="6423650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4"/>
            <p:cNvSpPr/>
            <p:nvPr/>
          </p:nvSpPr>
          <p:spPr>
            <a:xfrm>
              <a:off x="6088525" y="937975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4"/>
            <p:cNvSpPr/>
            <p:nvPr/>
          </p:nvSpPr>
          <p:spPr>
            <a:xfrm>
              <a:off x="5952500" y="1191050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4"/>
            <p:cNvSpPr/>
            <p:nvPr/>
          </p:nvSpPr>
          <p:spPr>
            <a:xfrm>
              <a:off x="608777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4"/>
            <p:cNvSpPr/>
            <p:nvPr/>
          </p:nvSpPr>
          <p:spPr>
            <a:xfrm>
              <a:off x="6100675" y="1442750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4"/>
            <p:cNvSpPr/>
            <p:nvPr/>
          </p:nvSpPr>
          <p:spPr>
            <a:xfrm>
              <a:off x="5922875" y="202842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4"/>
            <p:cNvSpPr/>
            <p:nvPr/>
          </p:nvSpPr>
          <p:spPr>
            <a:xfrm>
              <a:off x="608777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4"/>
            <p:cNvSpPr/>
            <p:nvPr/>
          </p:nvSpPr>
          <p:spPr>
            <a:xfrm>
              <a:off x="5922875" y="1693325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4"/>
            <p:cNvSpPr/>
            <p:nvPr/>
          </p:nvSpPr>
          <p:spPr>
            <a:xfrm>
              <a:off x="5922875" y="21956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4"/>
            <p:cNvSpPr/>
            <p:nvPr/>
          </p:nvSpPr>
          <p:spPr>
            <a:xfrm>
              <a:off x="5920600" y="1525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4"/>
            <p:cNvSpPr/>
            <p:nvPr/>
          </p:nvSpPr>
          <p:spPr>
            <a:xfrm>
              <a:off x="5920600" y="18605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4"/>
            <p:cNvSpPr/>
            <p:nvPr/>
          </p:nvSpPr>
          <p:spPr>
            <a:xfrm>
              <a:off x="608777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4"/>
            <p:cNvSpPr/>
            <p:nvPr/>
          </p:nvSpPr>
          <p:spPr>
            <a:xfrm>
              <a:off x="6435800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4"/>
            <p:cNvSpPr/>
            <p:nvPr/>
          </p:nvSpPr>
          <p:spPr>
            <a:xfrm>
              <a:off x="608777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4"/>
            <p:cNvSpPr/>
            <p:nvPr/>
          </p:nvSpPr>
          <p:spPr>
            <a:xfrm>
              <a:off x="6162225" y="634050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4"/>
            <p:cNvSpPr/>
            <p:nvPr/>
          </p:nvSpPr>
          <p:spPr>
            <a:xfrm>
              <a:off x="71067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4"/>
            <p:cNvSpPr/>
            <p:nvPr/>
          </p:nvSpPr>
          <p:spPr>
            <a:xfrm>
              <a:off x="608777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4"/>
            <p:cNvSpPr/>
            <p:nvPr/>
          </p:nvSpPr>
          <p:spPr>
            <a:xfrm>
              <a:off x="6100675" y="2447900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4"/>
            <p:cNvSpPr/>
            <p:nvPr/>
          </p:nvSpPr>
          <p:spPr>
            <a:xfrm>
              <a:off x="5920600" y="135745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4"/>
            <p:cNvSpPr/>
            <p:nvPr/>
          </p:nvSpPr>
          <p:spPr>
            <a:xfrm>
              <a:off x="608777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4"/>
            <p:cNvSpPr/>
            <p:nvPr/>
          </p:nvSpPr>
          <p:spPr>
            <a:xfrm>
              <a:off x="6087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4"/>
            <p:cNvSpPr/>
            <p:nvPr/>
          </p:nvSpPr>
          <p:spPr>
            <a:xfrm>
              <a:off x="6105250" y="770050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4"/>
            <p:cNvSpPr/>
            <p:nvPr/>
          </p:nvSpPr>
          <p:spPr>
            <a:xfrm>
              <a:off x="6423650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4"/>
            <p:cNvSpPr/>
            <p:nvPr/>
          </p:nvSpPr>
          <p:spPr>
            <a:xfrm>
              <a:off x="6423650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4"/>
            <p:cNvSpPr/>
            <p:nvPr/>
          </p:nvSpPr>
          <p:spPr>
            <a:xfrm>
              <a:off x="642212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4"/>
            <p:cNvSpPr/>
            <p:nvPr/>
          </p:nvSpPr>
          <p:spPr>
            <a:xfrm>
              <a:off x="6423650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4"/>
            <p:cNvSpPr/>
            <p:nvPr/>
          </p:nvSpPr>
          <p:spPr>
            <a:xfrm>
              <a:off x="6423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4"/>
            <p:cNvSpPr/>
            <p:nvPr/>
          </p:nvSpPr>
          <p:spPr>
            <a:xfrm>
              <a:off x="6435800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4"/>
            <p:cNvSpPr/>
            <p:nvPr/>
          </p:nvSpPr>
          <p:spPr>
            <a:xfrm>
              <a:off x="6423650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4"/>
            <p:cNvSpPr/>
            <p:nvPr/>
          </p:nvSpPr>
          <p:spPr>
            <a:xfrm>
              <a:off x="5802800" y="1618100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4"/>
            <p:cNvSpPr/>
            <p:nvPr/>
          </p:nvSpPr>
          <p:spPr>
            <a:xfrm>
              <a:off x="6423650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4"/>
            <p:cNvSpPr/>
            <p:nvPr/>
          </p:nvSpPr>
          <p:spPr>
            <a:xfrm>
              <a:off x="6423650" y="937975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4"/>
            <p:cNvSpPr/>
            <p:nvPr/>
          </p:nvSpPr>
          <p:spPr>
            <a:xfrm>
              <a:off x="5764800" y="194417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4"/>
            <p:cNvSpPr/>
            <p:nvPr/>
          </p:nvSpPr>
          <p:spPr>
            <a:xfrm>
              <a:off x="5777725" y="21120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4"/>
            <p:cNvSpPr/>
            <p:nvPr/>
          </p:nvSpPr>
          <p:spPr>
            <a:xfrm>
              <a:off x="5945675" y="2364300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4"/>
            <p:cNvSpPr/>
            <p:nvPr/>
          </p:nvSpPr>
          <p:spPr>
            <a:xfrm>
              <a:off x="5752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4"/>
            <p:cNvSpPr/>
            <p:nvPr/>
          </p:nvSpPr>
          <p:spPr>
            <a:xfrm>
              <a:off x="6423650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4"/>
            <p:cNvSpPr/>
            <p:nvPr/>
          </p:nvSpPr>
          <p:spPr>
            <a:xfrm>
              <a:off x="6423650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4"/>
            <p:cNvSpPr/>
            <p:nvPr/>
          </p:nvSpPr>
          <p:spPr>
            <a:xfrm>
              <a:off x="6113600" y="2615075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4"/>
            <p:cNvSpPr/>
            <p:nvPr/>
          </p:nvSpPr>
          <p:spPr>
            <a:xfrm>
              <a:off x="6435800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4"/>
            <p:cNvSpPr/>
            <p:nvPr/>
          </p:nvSpPr>
          <p:spPr>
            <a:xfrm>
              <a:off x="6423650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4"/>
            <p:cNvSpPr/>
            <p:nvPr/>
          </p:nvSpPr>
          <p:spPr>
            <a:xfrm>
              <a:off x="7261800" y="40421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4"/>
            <p:cNvSpPr/>
            <p:nvPr/>
          </p:nvSpPr>
          <p:spPr>
            <a:xfrm>
              <a:off x="7119700" y="4125500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4"/>
            <p:cNvSpPr/>
            <p:nvPr/>
          </p:nvSpPr>
          <p:spPr>
            <a:xfrm>
              <a:off x="6951775" y="387345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4"/>
            <p:cNvSpPr/>
            <p:nvPr/>
          </p:nvSpPr>
          <p:spPr>
            <a:xfrm>
              <a:off x="7261050" y="8536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4"/>
            <p:cNvSpPr/>
            <p:nvPr/>
          </p:nvSpPr>
          <p:spPr>
            <a:xfrm>
              <a:off x="6927450" y="5185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4"/>
            <p:cNvSpPr/>
            <p:nvPr/>
          </p:nvSpPr>
          <p:spPr>
            <a:xfrm>
              <a:off x="6925925" y="3706275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4"/>
            <p:cNvSpPr/>
            <p:nvPr/>
          </p:nvSpPr>
          <p:spPr>
            <a:xfrm>
              <a:off x="7269400" y="6864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4"/>
            <p:cNvSpPr/>
            <p:nvPr/>
          </p:nvSpPr>
          <p:spPr>
            <a:xfrm>
              <a:off x="6934275" y="6857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4"/>
            <p:cNvSpPr/>
            <p:nvPr/>
          </p:nvSpPr>
          <p:spPr>
            <a:xfrm>
              <a:off x="7270150" y="1189525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4"/>
            <p:cNvSpPr/>
            <p:nvPr/>
          </p:nvSpPr>
          <p:spPr>
            <a:xfrm>
              <a:off x="7261050" y="13574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4"/>
            <p:cNvSpPr/>
            <p:nvPr/>
          </p:nvSpPr>
          <p:spPr>
            <a:xfrm>
              <a:off x="7261800" y="1021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4"/>
            <p:cNvSpPr/>
            <p:nvPr/>
          </p:nvSpPr>
          <p:spPr>
            <a:xfrm>
              <a:off x="6927450" y="1021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4"/>
            <p:cNvSpPr/>
            <p:nvPr/>
          </p:nvSpPr>
          <p:spPr>
            <a:xfrm>
              <a:off x="6925925" y="202842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4"/>
            <p:cNvSpPr/>
            <p:nvPr/>
          </p:nvSpPr>
          <p:spPr>
            <a:xfrm>
              <a:off x="6925925" y="1692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4"/>
            <p:cNvSpPr/>
            <p:nvPr/>
          </p:nvSpPr>
          <p:spPr>
            <a:xfrm>
              <a:off x="6927450" y="18605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4"/>
            <p:cNvSpPr/>
            <p:nvPr/>
          </p:nvSpPr>
          <p:spPr>
            <a:xfrm>
              <a:off x="6925925" y="21956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4"/>
            <p:cNvSpPr/>
            <p:nvPr/>
          </p:nvSpPr>
          <p:spPr>
            <a:xfrm>
              <a:off x="6925925" y="1525250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4"/>
            <p:cNvSpPr/>
            <p:nvPr/>
          </p:nvSpPr>
          <p:spPr>
            <a:xfrm>
              <a:off x="7269400" y="152540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4"/>
            <p:cNvSpPr/>
            <p:nvPr/>
          </p:nvSpPr>
          <p:spPr>
            <a:xfrm>
              <a:off x="6927450" y="8536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4"/>
            <p:cNvSpPr/>
            <p:nvPr/>
          </p:nvSpPr>
          <p:spPr>
            <a:xfrm>
              <a:off x="6934275" y="11895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4"/>
            <p:cNvSpPr/>
            <p:nvPr/>
          </p:nvSpPr>
          <p:spPr>
            <a:xfrm>
              <a:off x="6927450" y="13574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4"/>
            <p:cNvSpPr/>
            <p:nvPr/>
          </p:nvSpPr>
          <p:spPr>
            <a:xfrm>
              <a:off x="7261800" y="1692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4"/>
            <p:cNvSpPr/>
            <p:nvPr/>
          </p:nvSpPr>
          <p:spPr>
            <a:xfrm>
              <a:off x="7269400" y="3874200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4"/>
            <p:cNvSpPr/>
            <p:nvPr/>
          </p:nvSpPr>
          <p:spPr>
            <a:xfrm>
              <a:off x="7261050" y="42100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4"/>
            <p:cNvSpPr/>
            <p:nvPr/>
          </p:nvSpPr>
          <p:spPr>
            <a:xfrm>
              <a:off x="7261050" y="3706275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4"/>
            <p:cNvSpPr/>
            <p:nvPr/>
          </p:nvSpPr>
          <p:spPr>
            <a:xfrm>
              <a:off x="7261800" y="3371025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4"/>
            <p:cNvSpPr/>
            <p:nvPr/>
          </p:nvSpPr>
          <p:spPr>
            <a:xfrm>
              <a:off x="7270150" y="3539100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4"/>
            <p:cNvSpPr/>
            <p:nvPr/>
          </p:nvSpPr>
          <p:spPr>
            <a:xfrm>
              <a:off x="67716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4"/>
            <p:cNvSpPr/>
            <p:nvPr/>
          </p:nvSpPr>
          <p:spPr>
            <a:xfrm>
              <a:off x="6435800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4"/>
            <p:cNvSpPr/>
            <p:nvPr/>
          </p:nvSpPr>
          <p:spPr>
            <a:xfrm>
              <a:off x="7287625" y="4377250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4"/>
            <p:cNvSpPr/>
            <p:nvPr/>
          </p:nvSpPr>
          <p:spPr>
            <a:xfrm>
              <a:off x="7262550" y="51852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4"/>
            <p:cNvSpPr/>
            <p:nvPr/>
          </p:nvSpPr>
          <p:spPr>
            <a:xfrm>
              <a:off x="6927450" y="2363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4"/>
            <p:cNvSpPr/>
            <p:nvPr/>
          </p:nvSpPr>
          <p:spPr>
            <a:xfrm>
              <a:off x="7269400" y="202842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4"/>
            <p:cNvSpPr/>
            <p:nvPr/>
          </p:nvSpPr>
          <p:spPr>
            <a:xfrm>
              <a:off x="7261800" y="236430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4"/>
            <p:cNvSpPr/>
            <p:nvPr/>
          </p:nvSpPr>
          <p:spPr>
            <a:xfrm>
              <a:off x="7261800" y="219637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4"/>
            <p:cNvSpPr/>
            <p:nvPr/>
          </p:nvSpPr>
          <p:spPr>
            <a:xfrm>
              <a:off x="7261050" y="18612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4"/>
            <p:cNvSpPr/>
            <p:nvPr/>
          </p:nvSpPr>
          <p:spPr>
            <a:xfrm>
              <a:off x="7261050" y="26994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4"/>
            <p:cNvSpPr/>
            <p:nvPr/>
          </p:nvSpPr>
          <p:spPr>
            <a:xfrm>
              <a:off x="7269400" y="30353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4"/>
            <p:cNvSpPr/>
            <p:nvPr/>
          </p:nvSpPr>
          <p:spPr>
            <a:xfrm>
              <a:off x="7269400" y="25322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4"/>
            <p:cNvSpPr/>
            <p:nvPr/>
          </p:nvSpPr>
          <p:spPr>
            <a:xfrm>
              <a:off x="7261800" y="286735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4"/>
            <p:cNvSpPr/>
            <p:nvPr/>
          </p:nvSpPr>
          <p:spPr>
            <a:xfrm>
              <a:off x="7261050" y="3203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4"/>
            <p:cNvSpPr/>
            <p:nvPr/>
          </p:nvSpPr>
          <p:spPr>
            <a:xfrm>
              <a:off x="6927450" y="28673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4"/>
            <p:cNvSpPr/>
            <p:nvPr/>
          </p:nvSpPr>
          <p:spPr>
            <a:xfrm>
              <a:off x="7094625" y="3621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4"/>
            <p:cNvSpPr/>
            <p:nvPr/>
          </p:nvSpPr>
          <p:spPr>
            <a:xfrm>
              <a:off x="7094625" y="37898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4"/>
            <p:cNvSpPr/>
            <p:nvPr/>
          </p:nvSpPr>
          <p:spPr>
            <a:xfrm>
              <a:off x="7094625" y="39578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4"/>
            <p:cNvSpPr/>
            <p:nvPr/>
          </p:nvSpPr>
          <p:spPr>
            <a:xfrm>
              <a:off x="6616650" y="337040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4"/>
            <p:cNvSpPr/>
            <p:nvPr/>
          </p:nvSpPr>
          <p:spPr>
            <a:xfrm>
              <a:off x="6784575" y="3622025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4"/>
            <p:cNvSpPr/>
            <p:nvPr/>
          </p:nvSpPr>
          <p:spPr>
            <a:xfrm>
              <a:off x="6590050" y="3202475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4"/>
            <p:cNvSpPr/>
            <p:nvPr/>
          </p:nvSpPr>
          <p:spPr>
            <a:xfrm>
              <a:off x="7094625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4"/>
            <p:cNvSpPr/>
            <p:nvPr/>
          </p:nvSpPr>
          <p:spPr>
            <a:xfrm>
              <a:off x="7094625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4"/>
            <p:cNvSpPr/>
            <p:nvPr/>
          </p:nvSpPr>
          <p:spPr>
            <a:xfrm>
              <a:off x="7094625" y="3286825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4"/>
            <p:cNvSpPr/>
            <p:nvPr/>
          </p:nvSpPr>
          <p:spPr>
            <a:xfrm>
              <a:off x="7106025" y="3456275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4"/>
            <p:cNvSpPr/>
            <p:nvPr/>
          </p:nvSpPr>
          <p:spPr>
            <a:xfrm>
              <a:off x="7093875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4"/>
            <p:cNvSpPr/>
            <p:nvPr/>
          </p:nvSpPr>
          <p:spPr>
            <a:xfrm>
              <a:off x="6590050" y="1525250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4"/>
            <p:cNvSpPr/>
            <p:nvPr/>
          </p:nvSpPr>
          <p:spPr>
            <a:xfrm>
              <a:off x="6590050" y="1692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4"/>
            <p:cNvSpPr/>
            <p:nvPr/>
          </p:nvSpPr>
          <p:spPr>
            <a:xfrm>
              <a:off x="6591575" y="13574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4"/>
            <p:cNvSpPr/>
            <p:nvPr/>
          </p:nvSpPr>
          <p:spPr>
            <a:xfrm>
              <a:off x="6591575" y="18605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4"/>
            <p:cNvSpPr/>
            <p:nvPr/>
          </p:nvSpPr>
          <p:spPr>
            <a:xfrm>
              <a:off x="6598425" y="118952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4"/>
            <p:cNvSpPr/>
            <p:nvPr/>
          </p:nvSpPr>
          <p:spPr>
            <a:xfrm>
              <a:off x="6591575" y="8536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4"/>
            <p:cNvSpPr/>
            <p:nvPr/>
          </p:nvSpPr>
          <p:spPr>
            <a:xfrm>
              <a:off x="6591575" y="5185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4"/>
            <p:cNvSpPr/>
            <p:nvPr/>
          </p:nvSpPr>
          <p:spPr>
            <a:xfrm>
              <a:off x="6598425" y="6857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4"/>
            <p:cNvSpPr/>
            <p:nvPr/>
          </p:nvSpPr>
          <p:spPr>
            <a:xfrm>
              <a:off x="6591575" y="10215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4"/>
            <p:cNvSpPr/>
            <p:nvPr/>
          </p:nvSpPr>
          <p:spPr>
            <a:xfrm>
              <a:off x="71067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4"/>
            <p:cNvSpPr/>
            <p:nvPr/>
          </p:nvSpPr>
          <p:spPr>
            <a:xfrm>
              <a:off x="6934275" y="35383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4"/>
            <p:cNvSpPr/>
            <p:nvPr/>
          </p:nvSpPr>
          <p:spPr>
            <a:xfrm>
              <a:off x="7094850" y="937975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4"/>
            <p:cNvSpPr/>
            <p:nvPr/>
          </p:nvSpPr>
          <p:spPr>
            <a:xfrm>
              <a:off x="6927450" y="3370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4"/>
            <p:cNvSpPr/>
            <p:nvPr/>
          </p:nvSpPr>
          <p:spPr>
            <a:xfrm>
              <a:off x="71067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4"/>
            <p:cNvSpPr/>
            <p:nvPr/>
          </p:nvSpPr>
          <p:spPr>
            <a:xfrm>
              <a:off x="7094625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4"/>
            <p:cNvSpPr/>
            <p:nvPr/>
          </p:nvSpPr>
          <p:spPr>
            <a:xfrm>
              <a:off x="6927450" y="3202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4"/>
            <p:cNvSpPr/>
            <p:nvPr/>
          </p:nvSpPr>
          <p:spPr>
            <a:xfrm>
              <a:off x="6590825" y="202842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4"/>
            <p:cNvSpPr/>
            <p:nvPr/>
          </p:nvSpPr>
          <p:spPr>
            <a:xfrm>
              <a:off x="6927450" y="26994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4"/>
            <p:cNvSpPr/>
            <p:nvPr/>
          </p:nvSpPr>
          <p:spPr>
            <a:xfrm>
              <a:off x="6934275" y="3035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4"/>
            <p:cNvSpPr/>
            <p:nvPr/>
          </p:nvSpPr>
          <p:spPr>
            <a:xfrm>
              <a:off x="709462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4"/>
            <p:cNvSpPr/>
            <p:nvPr/>
          </p:nvSpPr>
          <p:spPr>
            <a:xfrm>
              <a:off x="7094625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4"/>
            <p:cNvSpPr/>
            <p:nvPr/>
          </p:nvSpPr>
          <p:spPr>
            <a:xfrm>
              <a:off x="709462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4"/>
            <p:cNvSpPr/>
            <p:nvPr/>
          </p:nvSpPr>
          <p:spPr>
            <a:xfrm>
              <a:off x="709387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4"/>
            <p:cNvSpPr/>
            <p:nvPr/>
          </p:nvSpPr>
          <p:spPr>
            <a:xfrm>
              <a:off x="6925925" y="25314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4"/>
            <p:cNvSpPr/>
            <p:nvPr/>
          </p:nvSpPr>
          <p:spPr>
            <a:xfrm>
              <a:off x="709462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4"/>
            <p:cNvSpPr/>
            <p:nvPr/>
          </p:nvSpPr>
          <p:spPr>
            <a:xfrm>
              <a:off x="709462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4"/>
            <p:cNvSpPr/>
            <p:nvPr/>
          </p:nvSpPr>
          <p:spPr>
            <a:xfrm>
              <a:off x="71067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4"/>
            <p:cNvSpPr/>
            <p:nvPr/>
          </p:nvSpPr>
          <p:spPr>
            <a:xfrm>
              <a:off x="709462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4"/>
            <p:cNvSpPr/>
            <p:nvPr/>
          </p:nvSpPr>
          <p:spPr>
            <a:xfrm>
              <a:off x="709462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9" name="Google Shape;2459;p14"/>
          <p:cNvGrpSpPr/>
          <p:nvPr/>
        </p:nvGrpSpPr>
        <p:grpSpPr>
          <a:xfrm>
            <a:off x="-102778" y="2705111"/>
            <a:ext cx="2185053" cy="2599146"/>
            <a:chOff x="-67200" y="2374350"/>
            <a:chExt cx="2452911" cy="2917766"/>
          </a:xfrm>
        </p:grpSpPr>
        <p:sp>
          <p:nvSpPr>
            <p:cNvPr id="2460" name="Google Shape;2460;p14"/>
            <p:cNvSpPr/>
            <p:nvPr/>
          </p:nvSpPr>
          <p:spPr>
            <a:xfrm>
              <a:off x="-67200" y="2374350"/>
              <a:ext cx="2452911" cy="2917766"/>
            </a:xfrm>
            <a:custGeom>
              <a:avLst/>
              <a:gdLst/>
              <a:ahLst/>
              <a:cxnLst/>
              <a:rect l="l" t="t" r="r" b="b"/>
              <a:pathLst>
                <a:path w="103772" h="123438" extrusionOk="0">
                  <a:moveTo>
                    <a:pt x="0" y="1"/>
                  </a:moveTo>
                  <a:lnTo>
                    <a:pt x="0" y="123437"/>
                  </a:lnTo>
                  <a:lnTo>
                    <a:pt x="103771" y="1234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4"/>
            <p:cNvSpPr/>
            <p:nvPr/>
          </p:nvSpPr>
          <p:spPr>
            <a:xfrm>
              <a:off x="-67200" y="2374350"/>
              <a:ext cx="2340822" cy="2917766"/>
            </a:xfrm>
            <a:custGeom>
              <a:avLst/>
              <a:gdLst/>
              <a:ahLst/>
              <a:cxnLst/>
              <a:rect l="l" t="t" r="r" b="b"/>
              <a:pathLst>
                <a:path w="99030" h="123438" extrusionOk="0">
                  <a:moveTo>
                    <a:pt x="8876" y="13101"/>
                  </a:moveTo>
                  <a:lnTo>
                    <a:pt x="8876" y="21186"/>
                  </a:lnTo>
                  <a:lnTo>
                    <a:pt x="851" y="21186"/>
                  </a:lnTo>
                  <a:lnTo>
                    <a:pt x="851" y="13101"/>
                  </a:lnTo>
                  <a:close/>
                  <a:moveTo>
                    <a:pt x="8876" y="22706"/>
                  </a:moveTo>
                  <a:lnTo>
                    <a:pt x="8876" y="30700"/>
                  </a:lnTo>
                  <a:lnTo>
                    <a:pt x="851" y="30700"/>
                  </a:lnTo>
                  <a:lnTo>
                    <a:pt x="851" y="22706"/>
                  </a:lnTo>
                  <a:close/>
                  <a:moveTo>
                    <a:pt x="18420" y="22706"/>
                  </a:moveTo>
                  <a:lnTo>
                    <a:pt x="18420" y="30700"/>
                  </a:lnTo>
                  <a:lnTo>
                    <a:pt x="10395" y="30700"/>
                  </a:lnTo>
                  <a:lnTo>
                    <a:pt x="10395" y="22706"/>
                  </a:lnTo>
                  <a:close/>
                  <a:moveTo>
                    <a:pt x="8876" y="32129"/>
                  </a:moveTo>
                  <a:lnTo>
                    <a:pt x="8876" y="40214"/>
                  </a:lnTo>
                  <a:lnTo>
                    <a:pt x="851" y="40214"/>
                  </a:lnTo>
                  <a:lnTo>
                    <a:pt x="851" y="32129"/>
                  </a:lnTo>
                  <a:close/>
                  <a:moveTo>
                    <a:pt x="18420" y="32129"/>
                  </a:moveTo>
                  <a:lnTo>
                    <a:pt x="18420" y="40214"/>
                  </a:lnTo>
                  <a:lnTo>
                    <a:pt x="10395" y="40214"/>
                  </a:lnTo>
                  <a:lnTo>
                    <a:pt x="10395" y="32129"/>
                  </a:lnTo>
                  <a:close/>
                  <a:moveTo>
                    <a:pt x="8876" y="41673"/>
                  </a:moveTo>
                  <a:lnTo>
                    <a:pt x="8876" y="49728"/>
                  </a:lnTo>
                  <a:lnTo>
                    <a:pt x="851" y="49728"/>
                  </a:lnTo>
                  <a:lnTo>
                    <a:pt x="851" y="41673"/>
                  </a:lnTo>
                  <a:close/>
                  <a:moveTo>
                    <a:pt x="18420" y="41673"/>
                  </a:moveTo>
                  <a:lnTo>
                    <a:pt x="18420" y="49728"/>
                  </a:lnTo>
                  <a:lnTo>
                    <a:pt x="10395" y="49728"/>
                  </a:lnTo>
                  <a:lnTo>
                    <a:pt x="10395" y="41673"/>
                  </a:lnTo>
                  <a:close/>
                  <a:moveTo>
                    <a:pt x="27934" y="41673"/>
                  </a:moveTo>
                  <a:lnTo>
                    <a:pt x="27934" y="49728"/>
                  </a:lnTo>
                  <a:lnTo>
                    <a:pt x="19940" y="49728"/>
                  </a:lnTo>
                  <a:lnTo>
                    <a:pt x="19940" y="41673"/>
                  </a:lnTo>
                  <a:close/>
                  <a:moveTo>
                    <a:pt x="8876" y="51187"/>
                  </a:moveTo>
                  <a:lnTo>
                    <a:pt x="8876" y="59242"/>
                  </a:lnTo>
                  <a:lnTo>
                    <a:pt x="851" y="59242"/>
                  </a:lnTo>
                  <a:lnTo>
                    <a:pt x="851" y="51187"/>
                  </a:lnTo>
                  <a:close/>
                  <a:moveTo>
                    <a:pt x="18420" y="51187"/>
                  </a:moveTo>
                  <a:lnTo>
                    <a:pt x="18420" y="59242"/>
                  </a:lnTo>
                  <a:lnTo>
                    <a:pt x="10395" y="59242"/>
                  </a:lnTo>
                  <a:lnTo>
                    <a:pt x="10395" y="51187"/>
                  </a:lnTo>
                  <a:close/>
                  <a:moveTo>
                    <a:pt x="27934" y="51187"/>
                  </a:moveTo>
                  <a:lnTo>
                    <a:pt x="27934" y="59242"/>
                  </a:lnTo>
                  <a:lnTo>
                    <a:pt x="19940" y="59242"/>
                  </a:lnTo>
                  <a:lnTo>
                    <a:pt x="19940" y="51187"/>
                  </a:lnTo>
                  <a:close/>
                  <a:moveTo>
                    <a:pt x="37478" y="51187"/>
                  </a:moveTo>
                  <a:lnTo>
                    <a:pt x="37478" y="59242"/>
                  </a:lnTo>
                  <a:lnTo>
                    <a:pt x="29454" y="59242"/>
                  </a:lnTo>
                  <a:lnTo>
                    <a:pt x="29454" y="51187"/>
                  </a:lnTo>
                  <a:close/>
                  <a:moveTo>
                    <a:pt x="8876" y="60761"/>
                  </a:moveTo>
                  <a:lnTo>
                    <a:pt x="8876" y="68755"/>
                  </a:lnTo>
                  <a:lnTo>
                    <a:pt x="851" y="68755"/>
                  </a:lnTo>
                  <a:lnTo>
                    <a:pt x="851" y="60761"/>
                  </a:lnTo>
                  <a:close/>
                  <a:moveTo>
                    <a:pt x="18420" y="60761"/>
                  </a:moveTo>
                  <a:lnTo>
                    <a:pt x="18420" y="68755"/>
                  </a:lnTo>
                  <a:lnTo>
                    <a:pt x="10395" y="68755"/>
                  </a:lnTo>
                  <a:lnTo>
                    <a:pt x="10395" y="60761"/>
                  </a:lnTo>
                  <a:close/>
                  <a:moveTo>
                    <a:pt x="27934" y="60761"/>
                  </a:moveTo>
                  <a:lnTo>
                    <a:pt x="27934" y="68755"/>
                  </a:lnTo>
                  <a:lnTo>
                    <a:pt x="19940" y="68755"/>
                  </a:lnTo>
                  <a:lnTo>
                    <a:pt x="19940" y="60761"/>
                  </a:lnTo>
                  <a:close/>
                  <a:moveTo>
                    <a:pt x="37478" y="60761"/>
                  </a:moveTo>
                  <a:lnTo>
                    <a:pt x="37478" y="68755"/>
                  </a:lnTo>
                  <a:lnTo>
                    <a:pt x="29454" y="68755"/>
                  </a:lnTo>
                  <a:lnTo>
                    <a:pt x="29454" y="60761"/>
                  </a:lnTo>
                  <a:close/>
                  <a:moveTo>
                    <a:pt x="46992" y="60822"/>
                  </a:moveTo>
                  <a:lnTo>
                    <a:pt x="46992" y="68816"/>
                  </a:lnTo>
                  <a:lnTo>
                    <a:pt x="38998" y="68816"/>
                  </a:lnTo>
                  <a:lnTo>
                    <a:pt x="38998" y="60822"/>
                  </a:lnTo>
                  <a:close/>
                  <a:moveTo>
                    <a:pt x="8876" y="70275"/>
                  </a:moveTo>
                  <a:lnTo>
                    <a:pt x="8876" y="78239"/>
                  </a:lnTo>
                  <a:lnTo>
                    <a:pt x="851" y="78239"/>
                  </a:lnTo>
                  <a:lnTo>
                    <a:pt x="851" y="70275"/>
                  </a:lnTo>
                  <a:close/>
                  <a:moveTo>
                    <a:pt x="18420" y="70275"/>
                  </a:moveTo>
                  <a:lnTo>
                    <a:pt x="18420" y="78239"/>
                  </a:lnTo>
                  <a:lnTo>
                    <a:pt x="10395" y="78239"/>
                  </a:lnTo>
                  <a:lnTo>
                    <a:pt x="10395" y="70275"/>
                  </a:lnTo>
                  <a:close/>
                  <a:moveTo>
                    <a:pt x="27934" y="70275"/>
                  </a:moveTo>
                  <a:lnTo>
                    <a:pt x="27934" y="78239"/>
                  </a:lnTo>
                  <a:lnTo>
                    <a:pt x="19940" y="78239"/>
                  </a:lnTo>
                  <a:lnTo>
                    <a:pt x="19940" y="70275"/>
                  </a:lnTo>
                  <a:close/>
                  <a:moveTo>
                    <a:pt x="37478" y="70275"/>
                  </a:moveTo>
                  <a:lnTo>
                    <a:pt x="37478" y="78239"/>
                  </a:lnTo>
                  <a:lnTo>
                    <a:pt x="29454" y="78239"/>
                  </a:lnTo>
                  <a:lnTo>
                    <a:pt x="29454" y="70275"/>
                  </a:lnTo>
                  <a:close/>
                  <a:moveTo>
                    <a:pt x="46992" y="70336"/>
                  </a:moveTo>
                  <a:lnTo>
                    <a:pt x="46992" y="78300"/>
                  </a:lnTo>
                  <a:lnTo>
                    <a:pt x="38998" y="78300"/>
                  </a:lnTo>
                  <a:lnTo>
                    <a:pt x="38998" y="70336"/>
                  </a:lnTo>
                  <a:close/>
                  <a:moveTo>
                    <a:pt x="56536" y="70397"/>
                  </a:moveTo>
                  <a:lnTo>
                    <a:pt x="56536" y="78360"/>
                  </a:lnTo>
                  <a:lnTo>
                    <a:pt x="48512" y="78360"/>
                  </a:lnTo>
                  <a:lnTo>
                    <a:pt x="48512" y="70397"/>
                  </a:lnTo>
                  <a:close/>
                  <a:moveTo>
                    <a:pt x="8876" y="79728"/>
                  </a:moveTo>
                  <a:lnTo>
                    <a:pt x="8876" y="87753"/>
                  </a:lnTo>
                  <a:lnTo>
                    <a:pt x="851" y="87753"/>
                  </a:lnTo>
                  <a:lnTo>
                    <a:pt x="851" y="79728"/>
                  </a:lnTo>
                  <a:close/>
                  <a:moveTo>
                    <a:pt x="18420" y="79728"/>
                  </a:moveTo>
                  <a:lnTo>
                    <a:pt x="18420" y="87753"/>
                  </a:lnTo>
                  <a:lnTo>
                    <a:pt x="10395" y="87753"/>
                  </a:lnTo>
                  <a:lnTo>
                    <a:pt x="10395" y="79728"/>
                  </a:lnTo>
                  <a:close/>
                  <a:moveTo>
                    <a:pt x="27934" y="79728"/>
                  </a:moveTo>
                  <a:lnTo>
                    <a:pt x="27934" y="87753"/>
                  </a:lnTo>
                  <a:lnTo>
                    <a:pt x="19940" y="87753"/>
                  </a:lnTo>
                  <a:lnTo>
                    <a:pt x="19940" y="79728"/>
                  </a:lnTo>
                  <a:close/>
                  <a:moveTo>
                    <a:pt x="37478" y="79728"/>
                  </a:moveTo>
                  <a:lnTo>
                    <a:pt x="37478" y="87753"/>
                  </a:lnTo>
                  <a:lnTo>
                    <a:pt x="29454" y="87753"/>
                  </a:lnTo>
                  <a:lnTo>
                    <a:pt x="29454" y="79728"/>
                  </a:lnTo>
                  <a:close/>
                  <a:moveTo>
                    <a:pt x="66050" y="79728"/>
                  </a:moveTo>
                  <a:lnTo>
                    <a:pt x="66050" y="87753"/>
                  </a:lnTo>
                  <a:lnTo>
                    <a:pt x="58056" y="87753"/>
                  </a:lnTo>
                  <a:lnTo>
                    <a:pt x="58056" y="79728"/>
                  </a:lnTo>
                  <a:close/>
                  <a:moveTo>
                    <a:pt x="46992" y="79728"/>
                  </a:moveTo>
                  <a:lnTo>
                    <a:pt x="46992" y="87844"/>
                  </a:lnTo>
                  <a:lnTo>
                    <a:pt x="38998" y="87844"/>
                  </a:lnTo>
                  <a:lnTo>
                    <a:pt x="38998" y="79728"/>
                  </a:lnTo>
                  <a:close/>
                  <a:moveTo>
                    <a:pt x="56536" y="79728"/>
                  </a:moveTo>
                  <a:lnTo>
                    <a:pt x="56536" y="87874"/>
                  </a:lnTo>
                  <a:lnTo>
                    <a:pt x="48512" y="87874"/>
                  </a:lnTo>
                  <a:lnTo>
                    <a:pt x="48512" y="79728"/>
                  </a:lnTo>
                  <a:close/>
                  <a:moveTo>
                    <a:pt x="8876" y="89272"/>
                  </a:moveTo>
                  <a:lnTo>
                    <a:pt x="8876" y="97267"/>
                  </a:lnTo>
                  <a:lnTo>
                    <a:pt x="851" y="97267"/>
                  </a:lnTo>
                  <a:lnTo>
                    <a:pt x="851" y="89272"/>
                  </a:lnTo>
                  <a:close/>
                  <a:moveTo>
                    <a:pt x="18420" y="89272"/>
                  </a:moveTo>
                  <a:lnTo>
                    <a:pt x="18420" y="97267"/>
                  </a:lnTo>
                  <a:lnTo>
                    <a:pt x="10395" y="97267"/>
                  </a:lnTo>
                  <a:lnTo>
                    <a:pt x="10395" y="89272"/>
                  </a:lnTo>
                  <a:close/>
                  <a:moveTo>
                    <a:pt x="27934" y="89272"/>
                  </a:moveTo>
                  <a:lnTo>
                    <a:pt x="27934" y="97267"/>
                  </a:lnTo>
                  <a:lnTo>
                    <a:pt x="19940" y="97267"/>
                  </a:lnTo>
                  <a:lnTo>
                    <a:pt x="19940" y="89272"/>
                  </a:lnTo>
                  <a:close/>
                  <a:moveTo>
                    <a:pt x="37478" y="89272"/>
                  </a:moveTo>
                  <a:lnTo>
                    <a:pt x="37478" y="97267"/>
                  </a:lnTo>
                  <a:lnTo>
                    <a:pt x="29454" y="97267"/>
                  </a:lnTo>
                  <a:lnTo>
                    <a:pt x="29454" y="89272"/>
                  </a:lnTo>
                  <a:close/>
                  <a:moveTo>
                    <a:pt x="66050" y="89272"/>
                  </a:moveTo>
                  <a:lnTo>
                    <a:pt x="66050" y="97267"/>
                  </a:lnTo>
                  <a:lnTo>
                    <a:pt x="58056" y="97267"/>
                  </a:lnTo>
                  <a:lnTo>
                    <a:pt x="58056" y="89272"/>
                  </a:lnTo>
                  <a:close/>
                  <a:moveTo>
                    <a:pt x="46992" y="89364"/>
                  </a:moveTo>
                  <a:lnTo>
                    <a:pt x="46992" y="97327"/>
                  </a:lnTo>
                  <a:lnTo>
                    <a:pt x="38998" y="97327"/>
                  </a:lnTo>
                  <a:lnTo>
                    <a:pt x="38998" y="89364"/>
                  </a:lnTo>
                  <a:close/>
                  <a:moveTo>
                    <a:pt x="56536" y="89394"/>
                  </a:moveTo>
                  <a:lnTo>
                    <a:pt x="56536" y="97388"/>
                  </a:lnTo>
                  <a:lnTo>
                    <a:pt x="48512" y="97388"/>
                  </a:lnTo>
                  <a:lnTo>
                    <a:pt x="48512" y="89394"/>
                  </a:lnTo>
                  <a:close/>
                  <a:moveTo>
                    <a:pt x="8876" y="98756"/>
                  </a:moveTo>
                  <a:lnTo>
                    <a:pt x="8876" y="106780"/>
                  </a:lnTo>
                  <a:lnTo>
                    <a:pt x="851" y="106780"/>
                  </a:lnTo>
                  <a:lnTo>
                    <a:pt x="851" y="98756"/>
                  </a:lnTo>
                  <a:close/>
                  <a:moveTo>
                    <a:pt x="18420" y="98756"/>
                  </a:moveTo>
                  <a:lnTo>
                    <a:pt x="18420" y="106780"/>
                  </a:lnTo>
                  <a:lnTo>
                    <a:pt x="10395" y="106780"/>
                  </a:lnTo>
                  <a:lnTo>
                    <a:pt x="10395" y="98756"/>
                  </a:lnTo>
                  <a:close/>
                  <a:moveTo>
                    <a:pt x="27934" y="98756"/>
                  </a:moveTo>
                  <a:lnTo>
                    <a:pt x="27934" y="106780"/>
                  </a:lnTo>
                  <a:lnTo>
                    <a:pt x="19940" y="106780"/>
                  </a:lnTo>
                  <a:lnTo>
                    <a:pt x="19940" y="98756"/>
                  </a:lnTo>
                  <a:close/>
                  <a:moveTo>
                    <a:pt x="37478" y="98756"/>
                  </a:moveTo>
                  <a:lnTo>
                    <a:pt x="37478" y="106780"/>
                  </a:lnTo>
                  <a:lnTo>
                    <a:pt x="29454" y="106780"/>
                  </a:lnTo>
                  <a:lnTo>
                    <a:pt x="29454" y="98756"/>
                  </a:lnTo>
                  <a:close/>
                  <a:moveTo>
                    <a:pt x="66050" y="98756"/>
                  </a:moveTo>
                  <a:lnTo>
                    <a:pt x="66050" y="106780"/>
                  </a:lnTo>
                  <a:lnTo>
                    <a:pt x="58056" y="106780"/>
                  </a:lnTo>
                  <a:lnTo>
                    <a:pt x="58056" y="98756"/>
                  </a:lnTo>
                  <a:close/>
                  <a:moveTo>
                    <a:pt x="75594" y="98756"/>
                  </a:moveTo>
                  <a:lnTo>
                    <a:pt x="75594" y="106780"/>
                  </a:lnTo>
                  <a:lnTo>
                    <a:pt x="67570" y="106780"/>
                  </a:lnTo>
                  <a:lnTo>
                    <a:pt x="67570" y="98756"/>
                  </a:lnTo>
                  <a:close/>
                  <a:moveTo>
                    <a:pt x="46992" y="98756"/>
                  </a:moveTo>
                  <a:lnTo>
                    <a:pt x="46992" y="106841"/>
                  </a:lnTo>
                  <a:lnTo>
                    <a:pt x="38998" y="106841"/>
                  </a:lnTo>
                  <a:lnTo>
                    <a:pt x="38998" y="98756"/>
                  </a:lnTo>
                  <a:close/>
                  <a:moveTo>
                    <a:pt x="56536" y="98756"/>
                  </a:moveTo>
                  <a:lnTo>
                    <a:pt x="56536" y="106902"/>
                  </a:lnTo>
                  <a:lnTo>
                    <a:pt x="48512" y="106902"/>
                  </a:lnTo>
                  <a:lnTo>
                    <a:pt x="48512" y="98756"/>
                  </a:lnTo>
                  <a:close/>
                  <a:moveTo>
                    <a:pt x="8876" y="108300"/>
                  </a:moveTo>
                  <a:lnTo>
                    <a:pt x="8876" y="116264"/>
                  </a:lnTo>
                  <a:lnTo>
                    <a:pt x="851" y="116264"/>
                  </a:lnTo>
                  <a:lnTo>
                    <a:pt x="851" y="108300"/>
                  </a:lnTo>
                  <a:close/>
                  <a:moveTo>
                    <a:pt x="18420" y="108300"/>
                  </a:moveTo>
                  <a:lnTo>
                    <a:pt x="18420" y="116264"/>
                  </a:lnTo>
                  <a:lnTo>
                    <a:pt x="10395" y="116264"/>
                  </a:lnTo>
                  <a:lnTo>
                    <a:pt x="10395" y="108300"/>
                  </a:lnTo>
                  <a:close/>
                  <a:moveTo>
                    <a:pt x="27934" y="108300"/>
                  </a:moveTo>
                  <a:lnTo>
                    <a:pt x="27934" y="116264"/>
                  </a:lnTo>
                  <a:lnTo>
                    <a:pt x="19940" y="116264"/>
                  </a:lnTo>
                  <a:lnTo>
                    <a:pt x="19940" y="108300"/>
                  </a:lnTo>
                  <a:close/>
                  <a:moveTo>
                    <a:pt x="37478" y="108300"/>
                  </a:moveTo>
                  <a:lnTo>
                    <a:pt x="37478" y="116264"/>
                  </a:lnTo>
                  <a:lnTo>
                    <a:pt x="29454" y="116264"/>
                  </a:lnTo>
                  <a:lnTo>
                    <a:pt x="29454" y="108300"/>
                  </a:lnTo>
                  <a:close/>
                  <a:moveTo>
                    <a:pt x="66050" y="108300"/>
                  </a:moveTo>
                  <a:lnTo>
                    <a:pt x="66050" y="116264"/>
                  </a:lnTo>
                  <a:lnTo>
                    <a:pt x="58056" y="116264"/>
                  </a:lnTo>
                  <a:lnTo>
                    <a:pt x="58056" y="108300"/>
                  </a:lnTo>
                  <a:close/>
                  <a:moveTo>
                    <a:pt x="75594" y="108300"/>
                  </a:moveTo>
                  <a:lnTo>
                    <a:pt x="75594" y="116264"/>
                  </a:lnTo>
                  <a:lnTo>
                    <a:pt x="67570" y="116264"/>
                  </a:lnTo>
                  <a:lnTo>
                    <a:pt x="67570" y="108300"/>
                  </a:lnTo>
                  <a:close/>
                  <a:moveTo>
                    <a:pt x="85139" y="108300"/>
                  </a:moveTo>
                  <a:lnTo>
                    <a:pt x="85139" y="116264"/>
                  </a:lnTo>
                  <a:lnTo>
                    <a:pt x="77114" y="116264"/>
                  </a:lnTo>
                  <a:lnTo>
                    <a:pt x="77114" y="108300"/>
                  </a:lnTo>
                  <a:close/>
                  <a:moveTo>
                    <a:pt x="46992" y="108361"/>
                  </a:moveTo>
                  <a:lnTo>
                    <a:pt x="46992" y="116355"/>
                  </a:lnTo>
                  <a:lnTo>
                    <a:pt x="38998" y="116355"/>
                  </a:lnTo>
                  <a:lnTo>
                    <a:pt x="38998" y="108361"/>
                  </a:lnTo>
                  <a:close/>
                  <a:moveTo>
                    <a:pt x="56536" y="108422"/>
                  </a:moveTo>
                  <a:lnTo>
                    <a:pt x="56536" y="116385"/>
                  </a:lnTo>
                  <a:lnTo>
                    <a:pt x="48512" y="116385"/>
                  </a:lnTo>
                  <a:lnTo>
                    <a:pt x="48512" y="108422"/>
                  </a:lnTo>
                  <a:close/>
                  <a:moveTo>
                    <a:pt x="0" y="1"/>
                  </a:moveTo>
                  <a:lnTo>
                    <a:pt x="0" y="123437"/>
                  </a:lnTo>
                  <a:lnTo>
                    <a:pt x="851" y="123437"/>
                  </a:lnTo>
                  <a:lnTo>
                    <a:pt x="851" y="117784"/>
                  </a:lnTo>
                  <a:lnTo>
                    <a:pt x="8876" y="117784"/>
                  </a:lnTo>
                  <a:lnTo>
                    <a:pt x="8876" y="123437"/>
                  </a:lnTo>
                  <a:lnTo>
                    <a:pt x="10395" y="123437"/>
                  </a:lnTo>
                  <a:lnTo>
                    <a:pt x="10395" y="117784"/>
                  </a:lnTo>
                  <a:lnTo>
                    <a:pt x="18420" y="117784"/>
                  </a:lnTo>
                  <a:lnTo>
                    <a:pt x="18420" y="123437"/>
                  </a:lnTo>
                  <a:lnTo>
                    <a:pt x="19940" y="123437"/>
                  </a:lnTo>
                  <a:lnTo>
                    <a:pt x="19940" y="117784"/>
                  </a:lnTo>
                  <a:lnTo>
                    <a:pt x="27934" y="117784"/>
                  </a:lnTo>
                  <a:lnTo>
                    <a:pt x="27934" y="123437"/>
                  </a:lnTo>
                  <a:lnTo>
                    <a:pt x="29454" y="123437"/>
                  </a:lnTo>
                  <a:lnTo>
                    <a:pt x="29454" y="117784"/>
                  </a:lnTo>
                  <a:lnTo>
                    <a:pt x="37478" y="117784"/>
                  </a:lnTo>
                  <a:lnTo>
                    <a:pt x="37478" y="123437"/>
                  </a:lnTo>
                  <a:lnTo>
                    <a:pt x="38998" y="123437"/>
                  </a:lnTo>
                  <a:lnTo>
                    <a:pt x="38998" y="117784"/>
                  </a:lnTo>
                  <a:lnTo>
                    <a:pt x="46992" y="117784"/>
                  </a:lnTo>
                  <a:lnTo>
                    <a:pt x="46992" y="123437"/>
                  </a:lnTo>
                  <a:lnTo>
                    <a:pt x="48512" y="123437"/>
                  </a:lnTo>
                  <a:lnTo>
                    <a:pt x="48512" y="117784"/>
                  </a:lnTo>
                  <a:lnTo>
                    <a:pt x="56536" y="117784"/>
                  </a:lnTo>
                  <a:lnTo>
                    <a:pt x="56536" y="123437"/>
                  </a:lnTo>
                  <a:lnTo>
                    <a:pt x="58056" y="123437"/>
                  </a:lnTo>
                  <a:lnTo>
                    <a:pt x="58056" y="117784"/>
                  </a:lnTo>
                  <a:lnTo>
                    <a:pt x="66050" y="117784"/>
                  </a:lnTo>
                  <a:lnTo>
                    <a:pt x="66050" y="123437"/>
                  </a:lnTo>
                  <a:lnTo>
                    <a:pt x="67570" y="123437"/>
                  </a:lnTo>
                  <a:lnTo>
                    <a:pt x="67570" y="117784"/>
                  </a:lnTo>
                  <a:lnTo>
                    <a:pt x="75594" y="117784"/>
                  </a:lnTo>
                  <a:lnTo>
                    <a:pt x="75594" y="123437"/>
                  </a:lnTo>
                  <a:lnTo>
                    <a:pt x="77114" y="123437"/>
                  </a:lnTo>
                  <a:lnTo>
                    <a:pt x="77114" y="117784"/>
                  </a:lnTo>
                  <a:lnTo>
                    <a:pt x="85139" y="117784"/>
                  </a:lnTo>
                  <a:lnTo>
                    <a:pt x="85139" y="123437"/>
                  </a:lnTo>
                  <a:lnTo>
                    <a:pt x="86658" y="123437"/>
                  </a:lnTo>
                  <a:lnTo>
                    <a:pt x="86658" y="117784"/>
                  </a:lnTo>
                  <a:lnTo>
                    <a:pt x="94652" y="117784"/>
                  </a:lnTo>
                  <a:lnTo>
                    <a:pt x="94652" y="123437"/>
                  </a:lnTo>
                  <a:lnTo>
                    <a:pt x="96172" y="123437"/>
                  </a:lnTo>
                  <a:lnTo>
                    <a:pt x="96172" y="117784"/>
                  </a:lnTo>
                  <a:lnTo>
                    <a:pt x="99029" y="117784"/>
                  </a:lnTo>
                  <a:lnTo>
                    <a:pt x="97753" y="116264"/>
                  </a:lnTo>
                  <a:lnTo>
                    <a:pt x="96172" y="116264"/>
                  </a:lnTo>
                  <a:lnTo>
                    <a:pt x="96172" y="114379"/>
                  </a:lnTo>
                  <a:lnTo>
                    <a:pt x="94652" y="112586"/>
                  </a:lnTo>
                  <a:lnTo>
                    <a:pt x="94652" y="116294"/>
                  </a:lnTo>
                  <a:lnTo>
                    <a:pt x="86628" y="116294"/>
                  </a:lnTo>
                  <a:lnTo>
                    <a:pt x="86628" y="108300"/>
                  </a:lnTo>
                  <a:lnTo>
                    <a:pt x="91035" y="108300"/>
                  </a:lnTo>
                  <a:lnTo>
                    <a:pt x="89759" y="106780"/>
                  </a:lnTo>
                  <a:lnTo>
                    <a:pt x="86628" y="106780"/>
                  </a:lnTo>
                  <a:lnTo>
                    <a:pt x="86628" y="103042"/>
                  </a:lnTo>
                  <a:lnTo>
                    <a:pt x="85108" y="101248"/>
                  </a:lnTo>
                  <a:lnTo>
                    <a:pt x="85108" y="106750"/>
                  </a:lnTo>
                  <a:lnTo>
                    <a:pt x="77114" y="106750"/>
                  </a:lnTo>
                  <a:lnTo>
                    <a:pt x="77114" y="98756"/>
                  </a:lnTo>
                  <a:lnTo>
                    <a:pt x="83041" y="98756"/>
                  </a:lnTo>
                  <a:lnTo>
                    <a:pt x="81765" y="97236"/>
                  </a:lnTo>
                  <a:lnTo>
                    <a:pt x="77114" y="97236"/>
                  </a:lnTo>
                  <a:lnTo>
                    <a:pt x="77114" y="91704"/>
                  </a:lnTo>
                  <a:lnTo>
                    <a:pt x="75594" y="89911"/>
                  </a:lnTo>
                  <a:lnTo>
                    <a:pt x="75594" y="97236"/>
                  </a:lnTo>
                  <a:lnTo>
                    <a:pt x="67570" y="97236"/>
                  </a:lnTo>
                  <a:lnTo>
                    <a:pt x="67570" y="89272"/>
                  </a:lnTo>
                  <a:lnTo>
                    <a:pt x="75047" y="89272"/>
                  </a:lnTo>
                  <a:lnTo>
                    <a:pt x="73771" y="87753"/>
                  </a:lnTo>
                  <a:lnTo>
                    <a:pt x="67570" y="87753"/>
                  </a:lnTo>
                  <a:lnTo>
                    <a:pt x="67570" y="80367"/>
                  </a:lnTo>
                  <a:lnTo>
                    <a:pt x="65746" y="78209"/>
                  </a:lnTo>
                  <a:lnTo>
                    <a:pt x="58056" y="78209"/>
                  </a:lnTo>
                  <a:lnTo>
                    <a:pt x="58056" y="70245"/>
                  </a:lnTo>
                  <a:lnTo>
                    <a:pt x="59029" y="70245"/>
                  </a:lnTo>
                  <a:lnTo>
                    <a:pt x="56536" y="67236"/>
                  </a:lnTo>
                  <a:lnTo>
                    <a:pt x="56536" y="68725"/>
                  </a:lnTo>
                  <a:lnTo>
                    <a:pt x="48512" y="68725"/>
                  </a:lnTo>
                  <a:lnTo>
                    <a:pt x="48512" y="60731"/>
                  </a:lnTo>
                  <a:lnTo>
                    <a:pt x="51035" y="60731"/>
                  </a:lnTo>
                  <a:lnTo>
                    <a:pt x="49758" y="59211"/>
                  </a:lnTo>
                  <a:lnTo>
                    <a:pt x="48512" y="59211"/>
                  </a:lnTo>
                  <a:lnTo>
                    <a:pt x="48512" y="57722"/>
                  </a:lnTo>
                  <a:lnTo>
                    <a:pt x="46992" y="55929"/>
                  </a:lnTo>
                  <a:lnTo>
                    <a:pt x="46992" y="59211"/>
                  </a:lnTo>
                  <a:lnTo>
                    <a:pt x="38998" y="59211"/>
                  </a:lnTo>
                  <a:lnTo>
                    <a:pt x="38998" y="51187"/>
                  </a:lnTo>
                  <a:lnTo>
                    <a:pt x="43040" y="51187"/>
                  </a:lnTo>
                  <a:lnTo>
                    <a:pt x="41764" y="49667"/>
                  </a:lnTo>
                  <a:lnTo>
                    <a:pt x="38998" y="49667"/>
                  </a:lnTo>
                  <a:lnTo>
                    <a:pt x="38998" y="46354"/>
                  </a:lnTo>
                  <a:lnTo>
                    <a:pt x="37478" y="44561"/>
                  </a:lnTo>
                  <a:lnTo>
                    <a:pt x="37478" y="49667"/>
                  </a:lnTo>
                  <a:lnTo>
                    <a:pt x="29454" y="49667"/>
                  </a:lnTo>
                  <a:lnTo>
                    <a:pt x="29454" y="41673"/>
                  </a:lnTo>
                  <a:lnTo>
                    <a:pt x="35046" y="41673"/>
                  </a:lnTo>
                  <a:lnTo>
                    <a:pt x="33770" y="40153"/>
                  </a:lnTo>
                  <a:lnTo>
                    <a:pt x="29454" y="40153"/>
                  </a:lnTo>
                  <a:lnTo>
                    <a:pt x="29454" y="35016"/>
                  </a:lnTo>
                  <a:lnTo>
                    <a:pt x="27934" y="33223"/>
                  </a:lnTo>
                  <a:lnTo>
                    <a:pt x="27934" y="40153"/>
                  </a:lnTo>
                  <a:lnTo>
                    <a:pt x="19940" y="40153"/>
                  </a:lnTo>
                  <a:lnTo>
                    <a:pt x="19940" y="32129"/>
                  </a:lnTo>
                  <a:lnTo>
                    <a:pt x="27052" y="32129"/>
                  </a:lnTo>
                  <a:lnTo>
                    <a:pt x="25776" y="30609"/>
                  </a:lnTo>
                  <a:lnTo>
                    <a:pt x="19940" y="30609"/>
                  </a:lnTo>
                  <a:lnTo>
                    <a:pt x="19940" y="23679"/>
                  </a:lnTo>
                  <a:lnTo>
                    <a:pt x="17782" y="21126"/>
                  </a:lnTo>
                  <a:lnTo>
                    <a:pt x="10395" y="21126"/>
                  </a:lnTo>
                  <a:lnTo>
                    <a:pt x="10395" y="13101"/>
                  </a:lnTo>
                  <a:lnTo>
                    <a:pt x="11034" y="13101"/>
                  </a:lnTo>
                  <a:lnTo>
                    <a:pt x="8876" y="10518"/>
                  </a:lnTo>
                  <a:lnTo>
                    <a:pt x="8876" y="11581"/>
                  </a:lnTo>
                  <a:lnTo>
                    <a:pt x="851" y="11581"/>
                  </a:lnTo>
                  <a:lnTo>
                    <a:pt x="851" y="3587"/>
                  </a:lnTo>
                  <a:lnTo>
                    <a:pt x="3040" y="3587"/>
                  </a:lnTo>
                  <a:lnTo>
                    <a:pt x="1763" y="2068"/>
                  </a:lnTo>
                  <a:lnTo>
                    <a:pt x="851" y="2068"/>
                  </a:lnTo>
                  <a:lnTo>
                    <a:pt x="851" y="1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2" name="Google Shape;2462;p14"/>
          <p:cNvGrpSpPr/>
          <p:nvPr/>
        </p:nvGrpSpPr>
        <p:grpSpPr>
          <a:xfrm>
            <a:off x="-218689" y="-15943"/>
            <a:ext cx="2753813" cy="1085353"/>
            <a:chOff x="264700" y="482825"/>
            <a:chExt cx="2234875" cy="880825"/>
          </a:xfrm>
        </p:grpSpPr>
        <p:sp>
          <p:nvSpPr>
            <p:cNvPr id="2463" name="Google Shape;2463;p14"/>
            <p:cNvSpPr/>
            <p:nvPr/>
          </p:nvSpPr>
          <p:spPr>
            <a:xfrm>
              <a:off x="264700" y="482825"/>
              <a:ext cx="2234875" cy="880825"/>
            </a:xfrm>
            <a:custGeom>
              <a:avLst/>
              <a:gdLst/>
              <a:ahLst/>
              <a:cxnLst/>
              <a:rect l="l" t="t" r="r" b="b"/>
              <a:pathLst>
                <a:path w="89395" h="35233" extrusionOk="0">
                  <a:moveTo>
                    <a:pt x="1" y="0"/>
                  </a:moveTo>
                  <a:lnTo>
                    <a:pt x="1" y="32676"/>
                  </a:lnTo>
                  <a:cubicBezTo>
                    <a:pt x="5624" y="34424"/>
                    <a:pt x="10455" y="35232"/>
                    <a:pt x="14695" y="35232"/>
                  </a:cubicBezTo>
                  <a:cubicBezTo>
                    <a:pt x="26453" y="35232"/>
                    <a:pt x="33670" y="29013"/>
                    <a:pt x="40640" y="19362"/>
                  </a:cubicBezTo>
                  <a:cubicBezTo>
                    <a:pt x="44140" y="14526"/>
                    <a:pt x="48561" y="13369"/>
                    <a:pt x="53442" y="13369"/>
                  </a:cubicBezTo>
                  <a:cubicBezTo>
                    <a:pt x="57927" y="13369"/>
                    <a:pt x="62800" y="14346"/>
                    <a:pt x="67703" y="14346"/>
                  </a:cubicBezTo>
                  <a:cubicBezTo>
                    <a:pt x="75307" y="14346"/>
                    <a:pt x="82983" y="11995"/>
                    <a:pt x="8939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4"/>
            <p:cNvSpPr/>
            <p:nvPr/>
          </p:nvSpPr>
          <p:spPr>
            <a:xfrm>
              <a:off x="87035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5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4"/>
            <p:cNvSpPr/>
            <p:nvPr/>
          </p:nvSpPr>
          <p:spPr>
            <a:xfrm>
              <a:off x="925825" y="526175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4" y="263"/>
                    <a:pt x="15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429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4"/>
            <p:cNvSpPr/>
            <p:nvPr/>
          </p:nvSpPr>
          <p:spPr>
            <a:xfrm>
              <a:off x="925825" y="1001100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2"/>
                    <a:pt x="790" y="1853"/>
                  </a:cubicBezTo>
                  <a:cubicBezTo>
                    <a:pt x="1398" y="2096"/>
                    <a:pt x="2067" y="2188"/>
                    <a:pt x="2705" y="2188"/>
                  </a:cubicBezTo>
                  <a:cubicBezTo>
                    <a:pt x="3982" y="2188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30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4"/>
            <p:cNvSpPr/>
            <p:nvPr/>
          </p:nvSpPr>
          <p:spPr>
            <a:xfrm>
              <a:off x="992975" y="841425"/>
              <a:ext cx="70600" cy="97475"/>
            </a:xfrm>
            <a:custGeom>
              <a:avLst/>
              <a:gdLst/>
              <a:ahLst/>
              <a:cxnLst/>
              <a:rect l="l" t="t" r="r" b="b"/>
              <a:pathLst>
                <a:path w="2824" h="3899" extrusionOk="0">
                  <a:moveTo>
                    <a:pt x="1659" y="0"/>
                  </a:moveTo>
                  <a:cubicBezTo>
                    <a:pt x="1282" y="0"/>
                    <a:pt x="912" y="203"/>
                    <a:pt x="779" y="672"/>
                  </a:cubicBezTo>
                  <a:cubicBezTo>
                    <a:pt x="597" y="1371"/>
                    <a:pt x="414" y="2040"/>
                    <a:pt x="202" y="2739"/>
                  </a:cubicBezTo>
                  <a:cubicBezTo>
                    <a:pt x="0" y="3434"/>
                    <a:pt x="582" y="3899"/>
                    <a:pt x="1149" y="3899"/>
                  </a:cubicBezTo>
                  <a:cubicBezTo>
                    <a:pt x="1524" y="3899"/>
                    <a:pt x="1893" y="3696"/>
                    <a:pt x="2025" y="3225"/>
                  </a:cubicBezTo>
                  <a:cubicBezTo>
                    <a:pt x="2238" y="2556"/>
                    <a:pt x="2421" y="1857"/>
                    <a:pt x="2603" y="1188"/>
                  </a:cubicBezTo>
                  <a:cubicBezTo>
                    <a:pt x="2823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4"/>
            <p:cNvSpPr/>
            <p:nvPr/>
          </p:nvSpPr>
          <p:spPr>
            <a:xfrm>
              <a:off x="1040125" y="707425"/>
              <a:ext cx="94650" cy="50675"/>
            </a:xfrm>
            <a:custGeom>
              <a:avLst/>
              <a:gdLst/>
              <a:ahLst/>
              <a:cxnLst/>
              <a:rect l="l" t="t" r="r" b="b"/>
              <a:pathLst>
                <a:path w="3786" h="2027" extrusionOk="0">
                  <a:moveTo>
                    <a:pt x="2172" y="1"/>
                  </a:moveTo>
                  <a:cubicBezTo>
                    <a:pt x="1697" y="1"/>
                    <a:pt x="1222" y="62"/>
                    <a:pt x="747" y="165"/>
                  </a:cubicBezTo>
                  <a:cubicBezTo>
                    <a:pt x="352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8" y="2026"/>
                    <a:pt x="1146" y="2014"/>
                    <a:pt x="1234" y="1989"/>
                  </a:cubicBezTo>
                  <a:cubicBezTo>
                    <a:pt x="1587" y="1930"/>
                    <a:pt x="1940" y="1897"/>
                    <a:pt x="2285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1" y="1929"/>
                    <a:pt x="2877" y="1930"/>
                    <a:pt x="2894" y="1930"/>
                  </a:cubicBezTo>
                  <a:cubicBezTo>
                    <a:pt x="3388" y="1930"/>
                    <a:pt x="3786" y="1486"/>
                    <a:pt x="3757" y="986"/>
                  </a:cubicBezTo>
                  <a:cubicBezTo>
                    <a:pt x="3786" y="486"/>
                    <a:pt x="3388" y="42"/>
                    <a:pt x="2894" y="42"/>
                  </a:cubicBezTo>
                  <a:cubicBezTo>
                    <a:pt x="2877" y="42"/>
                    <a:pt x="2861" y="43"/>
                    <a:pt x="2845" y="44"/>
                  </a:cubicBezTo>
                  <a:cubicBezTo>
                    <a:pt x="2621" y="15"/>
                    <a:pt x="2396" y="1"/>
                    <a:pt x="217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4"/>
            <p:cNvSpPr/>
            <p:nvPr/>
          </p:nvSpPr>
          <p:spPr>
            <a:xfrm>
              <a:off x="1086925" y="810125"/>
              <a:ext cx="72200" cy="54850"/>
            </a:xfrm>
            <a:custGeom>
              <a:avLst/>
              <a:gdLst/>
              <a:ahLst/>
              <a:cxnLst/>
              <a:rect l="l" t="t" r="r" b="b"/>
              <a:pathLst>
                <a:path w="2888" h="2194" extrusionOk="0">
                  <a:moveTo>
                    <a:pt x="1038" y="0"/>
                  </a:moveTo>
                  <a:cubicBezTo>
                    <a:pt x="622" y="0"/>
                    <a:pt x="252" y="282"/>
                    <a:pt x="152" y="708"/>
                  </a:cubicBezTo>
                  <a:cubicBezTo>
                    <a:pt x="0" y="1194"/>
                    <a:pt x="304" y="1711"/>
                    <a:pt x="790" y="1863"/>
                  </a:cubicBezTo>
                  <a:cubicBezTo>
                    <a:pt x="1064" y="1954"/>
                    <a:pt x="1307" y="2076"/>
                    <a:pt x="1581" y="2167"/>
                  </a:cubicBezTo>
                  <a:cubicBezTo>
                    <a:pt x="1658" y="2185"/>
                    <a:pt x="1735" y="2194"/>
                    <a:pt x="1811" y="2194"/>
                  </a:cubicBezTo>
                  <a:cubicBezTo>
                    <a:pt x="2243" y="2194"/>
                    <a:pt x="2637" y="1912"/>
                    <a:pt x="2766" y="1498"/>
                  </a:cubicBezTo>
                  <a:cubicBezTo>
                    <a:pt x="2888" y="981"/>
                    <a:pt x="2584" y="465"/>
                    <a:pt x="2097" y="343"/>
                  </a:cubicBezTo>
                  <a:cubicBezTo>
                    <a:pt x="1824" y="252"/>
                    <a:pt x="1581" y="130"/>
                    <a:pt x="1307" y="39"/>
                  </a:cubicBezTo>
                  <a:cubicBezTo>
                    <a:pt x="1217" y="13"/>
                    <a:pt x="1126" y="0"/>
                    <a:pt x="103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4"/>
            <p:cNvSpPr/>
            <p:nvPr/>
          </p:nvSpPr>
          <p:spPr>
            <a:xfrm>
              <a:off x="1228250" y="482825"/>
              <a:ext cx="47150" cy="37825"/>
            </a:xfrm>
            <a:custGeom>
              <a:avLst/>
              <a:gdLst/>
              <a:ahLst/>
              <a:cxnLst/>
              <a:rect l="l" t="t" r="r" b="b"/>
              <a:pathLst>
                <a:path w="188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2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4"/>
            <p:cNvSpPr/>
            <p:nvPr/>
          </p:nvSpPr>
          <p:spPr>
            <a:xfrm>
              <a:off x="849800" y="913750"/>
              <a:ext cx="97825" cy="60250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1" y="969"/>
                    <a:pt x="701" y="1669"/>
                  </a:cubicBezTo>
                  <a:cubicBezTo>
                    <a:pt x="1157" y="2034"/>
                    <a:pt x="1704" y="2277"/>
                    <a:pt x="2281" y="2368"/>
                  </a:cubicBezTo>
                  <a:cubicBezTo>
                    <a:pt x="2385" y="2396"/>
                    <a:pt x="2484" y="2409"/>
                    <a:pt x="2576" y="2409"/>
                  </a:cubicBezTo>
                  <a:cubicBezTo>
                    <a:pt x="3597" y="2409"/>
                    <a:pt x="3912" y="851"/>
                    <a:pt x="2798" y="545"/>
                  </a:cubicBezTo>
                  <a:cubicBezTo>
                    <a:pt x="2616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7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4"/>
            <p:cNvSpPr/>
            <p:nvPr/>
          </p:nvSpPr>
          <p:spPr>
            <a:xfrm>
              <a:off x="906025" y="693200"/>
              <a:ext cx="105675" cy="1176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70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6" y="4506"/>
                    <a:pt x="2038" y="4048"/>
                  </a:cubicBezTo>
                  <a:cubicBezTo>
                    <a:pt x="2099" y="3804"/>
                    <a:pt x="2221" y="3561"/>
                    <a:pt x="2373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4" y="339"/>
                    <a:pt x="3923" y="278"/>
                  </a:cubicBezTo>
                  <a:cubicBezTo>
                    <a:pt x="3892" y="248"/>
                    <a:pt x="3832" y="218"/>
                    <a:pt x="3801" y="187"/>
                  </a:cubicBezTo>
                  <a:cubicBezTo>
                    <a:pt x="3680" y="96"/>
                    <a:pt x="3558" y="66"/>
                    <a:pt x="3437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4"/>
            <p:cNvSpPr/>
            <p:nvPr/>
          </p:nvSpPr>
          <p:spPr>
            <a:xfrm>
              <a:off x="80272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0" y="1863"/>
                  </a:cubicBezTo>
                  <a:cubicBezTo>
                    <a:pt x="1611" y="2198"/>
                    <a:pt x="2492" y="2411"/>
                    <a:pt x="3404" y="2471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4"/>
            <p:cNvSpPr/>
            <p:nvPr/>
          </p:nvSpPr>
          <p:spPr>
            <a:xfrm>
              <a:off x="1856200" y="693200"/>
              <a:ext cx="105375" cy="1176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8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1" y="4245"/>
                    <a:pt x="583" y="4706"/>
                    <a:pt x="1151" y="4706"/>
                  </a:cubicBezTo>
                  <a:cubicBezTo>
                    <a:pt x="1526" y="4706"/>
                    <a:pt x="1893" y="4506"/>
                    <a:pt x="2026" y="4048"/>
                  </a:cubicBezTo>
                  <a:cubicBezTo>
                    <a:pt x="2087" y="3804"/>
                    <a:pt x="2208" y="3561"/>
                    <a:pt x="2360" y="3348"/>
                  </a:cubicBezTo>
                  <a:cubicBezTo>
                    <a:pt x="2786" y="2710"/>
                    <a:pt x="3455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4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50" y="218"/>
                    <a:pt x="3789" y="157"/>
                  </a:cubicBezTo>
                  <a:cubicBezTo>
                    <a:pt x="3698" y="96"/>
                    <a:pt x="3576" y="66"/>
                    <a:pt x="3455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4"/>
            <p:cNvSpPr/>
            <p:nvPr/>
          </p:nvSpPr>
          <p:spPr>
            <a:xfrm>
              <a:off x="182020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4"/>
            <p:cNvSpPr/>
            <p:nvPr/>
          </p:nvSpPr>
          <p:spPr>
            <a:xfrm>
              <a:off x="1993475" y="590725"/>
              <a:ext cx="92725" cy="91075"/>
            </a:xfrm>
            <a:custGeom>
              <a:avLst/>
              <a:gdLst/>
              <a:ahLst/>
              <a:cxnLst/>
              <a:rect l="l" t="t" r="r" b="b"/>
              <a:pathLst>
                <a:path w="3709" h="3643" extrusionOk="0">
                  <a:moveTo>
                    <a:pt x="2432" y="1"/>
                  </a:moveTo>
                  <a:cubicBezTo>
                    <a:pt x="1641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7" y="3192"/>
                  </a:cubicBezTo>
                  <a:cubicBezTo>
                    <a:pt x="732" y="3480"/>
                    <a:pt x="1042" y="3642"/>
                    <a:pt x="1365" y="3642"/>
                  </a:cubicBezTo>
                  <a:cubicBezTo>
                    <a:pt x="1519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59"/>
                    <a:pt x="2067" y="1976"/>
                    <a:pt x="2128" y="1885"/>
                  </a:cubicBezTo>
                  <a:cubicBezTo>
                    <a:pt x="2151" y="1870"/>
                    <a:pt x="2177" y="1864"/>
                    <a:pt x="2205" y="1864"/>
                  </a:cubicBezTo>
                  <a:cubicBezTo>
                    <a:pt x="2289" y="1864"/>
                    <a:pt x="2386" y="1915"/>
                    <a:pt x="2432" y="1915"/>
                  </a:cubicBezTo>
                  <a:cubicBezTo>
                    <a:pt x="3708" y="1915"/>
                    <a:pt x="3708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4"/>
            <p:cNvSpPr/>
            <p:nvPr/>
          </p:nvSpPr>
          <p:spPr>
            <a:xfrm>
              <a:off x="1510925" y="58387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1"/>
                  </a:moveTo>
                  <a:cubicBezTo>
                    <a:pt x="1612" y="1"/>
                    <a:pt x="852" y="366"/>
                    <a:pt x="396" y="1034"/>
                  </a:cubicBezTo>
                  <a:cubicBezTo>
                    <a:pt x="1" y="1703"/>
                    <a:pt x="31" y="2554"/>
                    <a:pt x="518" y="3192"/>
                  </a:cubicBezTo>
                  <a:cubicBezTo>
                    <a:pt x="703" y="3480"/>
                    <a:pt x="1026" y="3643"/>
                    <a:pt x="1358" y="3643"/>
                  </a:cubicBezTo>
                  <a:cubicBezTo>
                    <a:pt x="1517" y="3643"/>
                    <a:pt x="1677" y="3606"/>
                    <a:pt x="1825" y="3527"/>
                  </a:cubicBezTo>
                  <a:cubicBezTo>
                    <a:pt x="2280" y="3253"/>
                    <a:pt x="2432" y="2676"/>
                    <a:pt x="2159" y="2220"/>
                  </a:cubicBezTo>
                  <a:cubicBezTo>
                    <a:pt x="2129" y="2159"/>
                    <a:pt x="2037" y="1977"/>
                    <a:pt x="2129" y="1916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6"/>
                    <a:pt x="2432" y="1916"/>
                  </a:cubicBezTo>
                  <a:cubicBezTo>
                    <a:pt x="3679" y="1916"/>
                    <a:pt x="367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4"/>
            <p:cNvSpPr/>
            <p:nvPr/>
          </p:nvSpPr>
          <p:spPr>
            <a:xfrm>
              <a:off x="1032200" y="586925"/>
              <a:ext cx="92725" cy="91575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1" y="1703"/>
                    <a:pt x="61" y="2554"/>
                    <a:pt x="548" y="3192"/>
                  </a:cubicBezTo>
                  <a:cubicBezTo>
                    <a:pt x="709" y="3494"/>
                    <a:pt x="1016" y="3663"/>
                    <a:pt x="1338" y="3663"/>
                  </a:cubicBezTo>
                  <a:cubicBezTo>
                    <a:pt x="1502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3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4"/>
            <p:cNvSpPr/>
            <p:nvPr/>
          </p:nvSpPr>
          <p:spPr>
            <a:xfrm>
              <a:off x="544350" y="586925"/>
              <a:ext cx="92725" cy="91575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8" y="3192"/>
                  </a:cubicBezTo>
                  <a:cubicBezTo>
                    <a:pt x="729" y="3494"/>
                    <a:pt x="1030" y="3663"/>
                    <a:pt x="1345" y="3663"/>
                  </a:cubicBezTo>
                  <a:cubicBezTo>
                    <a:pt x="1506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6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4"/>
            <p:cNvSpPr/>
            <p:nvPr/>
          </p:nvSpPr>
          <p:spPr>
            <a:xfrm>
              <a:off x="1023075" y="105882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2" y="0"/>
                    <a:pt x="852" y="365"/>
                    <a:pt x="396" y="1034"/>
                  </a:cubicBezTo>
                  <a:cubicBezTo>
                    <a:pt x="1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8" y="3642"/>
                  </a:cubicBezTo>
                  <a:cubicBezTo>
                    <a:pt x="1516" y="3642"/>
                    <a:pt x="1677" y="3605"/>
                    <a:pt x="1825" y="3526"/>
                  </a:cubicBezTo>
                  <a:cubicBezTo>
                    <a:pt x="2280" y="3253"/>
                    <a:pt x="2432" y="2675"/>
                    <a:pt x="2159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5"/>
                    <a:pt x="2432" y="1915"/>
                  </a:cubicBezTo>
                  <a:cubicBezTo>
                    <a:pt x="3679" y="1915"/>
                    <a:pt x="3679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4"/>
            <p:cNvSpPr/>
            <p:nvPr/>
          </p:nvSpPr>
          <p:spPr>
            <a:xfrm>
              <a:off x="567150" y="105882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1" y="0"/>
                    <a:pt x="851" y="365"/>
                    <a:pt x="395" y="1034"/>
                  </a:cubicBezTo>
                  <a:cubicBezTo>
                    <a:pt x="0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7" y="3642"/>
                  </a:cubicBezTo>
                  <a:cubicBezTo>
                    <a:pt x="1516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58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8" y="1885"/>
                    <a:pt x="2192" y="1875"/>
                    <a:pt x="2227" y="1875"/>
                  </a:cubicBezTo>
                  <a:cubicBezTo>
                    <a:pt x="2297" y="1875"/>
                    <a:pt x="2371" y="1915"/>
                    <a:pt x="2432" y="1915"/>
                  </a:cubicBezTo>
                  <a:cubicBezTo>
                    <a:pt x="3678" y="1915"/>
                    <a:pt x="3678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4"/>
            <p:cNvSpPr/>
            <p:nvPr/>
          </p:nvSpPr>
          <p:spPr>
            <a:xfrm>
              <a:off x="1875675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4"/>
            <p:cNvSpPr/>
            <p:nvPr/>
          </p:nvSpPr>
          <p:spPr>
            <a:xfrm>
              <a:off x="175257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4"/>
            <p:cNvSpPr/>
            <p:nvPr/>
          </p:nvSpPr>
          <p:spPr>
            <a:xfrm>
              <a:off x="1566400" y="482825"/>
              <a:ext cx="41075" cy="12000"/>
            </a:xfrm>
            <a:custGeom>
              <a:avLst/>
              <a:gdLst/>
              <a:ahLst/>
              <a:cxnLst/>
              <a:rect l="l" t="t" r="r" b="b"/>
              <a:pathLst>
                <a:path w="1643" h="480" extrusionOk="0">
                  <a:moveTo>
                    <a:pt x="1" y="0"/>
                  </a:moveTo>
                  <a:cubicBezTo>
                    <a:pt x="177" y="302"/>
                    <a:pt x="499" y="480"/>
                    <a:pt x="847" y="480"/>
                  </a:cubicBezTo>
                  <a:cubicBezTo>
                    <a:pt x="919" y="480"/>
                    <a:pt x="992" y="472"/>
                    <a:pt x="1065" y="456"/>
                  </a:cubicBezTo>
                  <a:cubicBezTo>
                    <a:pt x="1308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4"/>
            <p:cNvSpPr/>
            <p:nvPr/>
          </p:nvSpPr>
          <p:spPr>
            <a:xfrm>
              <a:off x="2227500" y="592025"/>
              <a:ext cx="115550" cy="61800"/>
            </a:xfrm>
            <a:custGeom>
              <a:avLst/>
              <a:gdLst/>
              <a:ahLst/>
              <a:cxnLst/>
              <a:rect l="l" t="t" r="r" b="b"/>
              <a:pathLst>
                <a:path w="4622" h="2472" extrusionOk="0">
                  <a:moveTo>
                    <a:pt x="1037" y="0"/>
                  </a:moveTo>
                  <a:cubicBezTo>
                    <a:pt x="621" y="0"/>
                    <a:pt x="248" y="277"/>
                    <a:pt x="123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5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7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4"/>
            <p:cNvSpPr/>
            <p:nvPr/>
          </p:nvSpPr>
          <p:spPr>
            <a:xfrm>
              <a:off x="2182675" y="715225"/>
              <a:ext cx="82100" cy="63975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6" y="2"/>
                    <a:pt x="2311" y="5"/>
                  </a:cubicBezTo>
                  <a:cubicBezTo>
                    <a:pt x="2128" y="5"/>
                    <a:pt x="1946" y="36"/>
                    <a:pt x="1764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9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12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5" y="856"/>
                    <a:pt x="1" y="1525"/>
                    <a:pt x="305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9" y="2407"/>
                    <a:pt x="669" y="2437"/>
                  </a:cubicBezTo>
                  <a:cubicBezTo>
                    <a:pt x="821" y="2528"/>
                    <a:pt x="1004" y="2559"/>
                    <a:pt x="1186" y="2559"/>
                  </a:cubicBezTo>
                  <a:cubicBezTo>
                    <a:pt x="1277" y="2559"/>
                    <a:pt x="1338" y="2528"/>
                    <a:pt x="1399" y="2528"/>
                  </a:cubicBezTo>
                  <a:cubicBezTo>
                    <a:pt x="2007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3" y="765"/>
                  </a:cubicBezTo>
                  <a:cubicBezTo>
                    <a:pt x="3223" y="644"/>
                    <a:pt x="3162" y="522"/>
                    <a:pt x="3101" y="431"/>
                  </a:cubicBezTo>
                  <a:cubicBezTo>
                    <a:pt x="3071" y="370"/>
                    <a:pt x="3010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4"/>
            <p:cNvSpPr/>
            <p:nvPr/>
          </p:nvSpPr>
          <p:spPr>
            <a:xfrm>
              <a:off x="1707750" y="715225"/>
              <a:ext cx="82100" cy="63975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5" y="2"/>
                    <a:pt x="2310" y="5"/>
                  </a:cubicBezTo>
                  <a:cubicBezTo>
                    <a:pt x="2128" y="5"/>
                    <a:pt x="1946" y="36"/>
                    <a:pt x="1763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8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09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4" y="856"/>
                    <a:pt x="0" y="1525"/>
                    <a:pt x="304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8" y="2407"/>
                    <a:pt x="669" y="2437"/>
                  </a:cubicBezTo>
                  <a:cubicBezTo>
                    <a:pt x="821" y="2528"/>
                    <a:pt x="1003" y="2559"/>
                    <a:pt x="1186" y="2559"/>
                  </a:cubicBezTo>
                  <a:cubicBezTo>
                    <a:pt x="1277" y="2559"/>
                    <a:pt x="1338" y="2528"/>
                    <a:pt x="1398" y="2528"/>
                  </a:cubicBezTo>
                  <a:cubicBezTo>
                    <a:pt x="2006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2" y="765"/>
                  </a:cubicBezTo>
                  <a:cubicBezTo>
                    <a:pt x="3222" y="644"/>
                    <a:pt x="3161" y="522"/>
                    <a:pt x="3101" y="431"/>
                  </a:cubicBezTo>
                  <a:cubicBezTo>
                    <a:pt x="3070" y="370"/>
                    <a:pt x="3009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4"/>
            <p:cNvSpPr/>
            <p:nvPr/>
          </p:nvSpPr>
          <p:spPr>
            <a:xfrm>
              <a:off x="2178125" y="482825"/>
              <a:ext cx="47125" cy="37825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2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4"/>
            <p:cNvSpPr/>
            <p:nvPr/>
          </p:nvSpPr>
          <p:spPr>
            <a:xfrm>
              <a:off x="229515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4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4"/>
            <p:cNvSpPr/>
            <p:nvPr/>
          </p:nvSpPr>
          <p:spPr>
            <a:xfrm>
              <a:off x="2350625" y="526175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398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4"/>
            <p:cNvSpPr/>
            <p:nvPr/>
          </p:nvSpPr>
          <p:spPr>
            <a:xfrm>
              <a:off x="2102900" y="61047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5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4"/>
            <p:cNvSpPr/>
            <p:nvPr/>
          </p:nvSpPr>
          <p:spPr>
            <a:xfrm>
              <a:off x="1277650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1" y="1863"/>
                  </a:cubicBezTo>
                  <a:cubicBezTo>
                    <a:pt x="1611" y="2198"/>
                    <a:pt x="2493" y="2411"/>
                    <a:pt x="3405" y="2471"/>
                  </a:cubicBezTo>
                  <a:cubicBezTo>
                    <a:pt x="3414" y="2472"/>
                    <a:pt x="3424" y="2472"/>
                    <a:pt x="3434" y="2472"/>
                  </a:cubicBezTo>
                  <a:cubicBezTo>
                    <a:pt x="4620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4"/>
            <p:cNvSpPr/>
            <p:nvPr/>
          </p:nvSpPr>
          <p:spPr>
            <a:xfrm>
              <a:off x="1381275" y="693200"/>
              <a:ext cx="105375" cy="1176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7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0" y="4245"/>
                    <a:pt x="583" y="4706"/>
                    <a:pt x="1151" y="4706"/>
                  </a:cubicBezTo>
                  <a:cubicBezTo>
                    <a:pt x="1525" y="4706"/>
                    <a:pt x="1893" y="4506"/>
                    <a:pt x="2026" y="4048"/>
                  </a:cubicBezTo>
                  <a:cubicBezTo>
                    <a:pt x="2086" y="3804"/>
                    <a:pt x="2208" y="3561"/>
                    <a:pt x="2360" y="3348"/>
                  </a:cubicBezTo>
                  <a:cubicBezTo>
                    <a:pt x="2786" y="2710"/>
                    <a:pt x="3454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3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49" y="218"/>
                    <a:pt x="3789" y="157"/>
                  </a:cubicBezTo>
                  <a:cubicBezTo>
                    <a:pt x="3697" y="96"/>
                    <a:pt x="3576" y="66"/>
                    <a:pt x="3454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4"/>
            <p:cNvSpPr/>
            <p:nvPr/>
          </p:nvSpPr>
          <p:spPr>
            <a:xfrm>
              <a:off x="1400750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2" y="698"/>
                  </a:cubicBezTo>
                  <a:cubicBezTo>
                    <a:pt x="0" y="1215"/>
                    <a:pt x="304" y="1731"/>
                    <a:pt x="791" y="1853"/>
                  </a:cubicBezTo>
                  <a:cubicBezTo>
                    <a:pt x="1399" y="2096"/>
                    <a:pt x="2067" y="2187"/>
                    <a:pt x="2706" y="2187"/>
                  </a:cubicBezTo>
                  <a:cubicBezTo>
                    <a:pt x="3982" y="2187"/>
                    <a:pt x="3982" y="303"/>
                    <a:pt x="2706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4"/>
            <p:cNvSpPr/>
            <p:nvPr/>
          </p:nvSpPr>
          <p:spPr>
            <a:xfrm>
              <a:off x="1232800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9" y="0"/>
                    <a:pt x="1946" y="61"/>
                    <a:pt x="1794" y="152"/>
                  </a:cubicBezTo>
                  <a:cubicBezTo>
                    <a:pt x="1734" y="183"/>
                    <a:pt x="1673" y="213"/>
                    <a:pt x="1642" y="274"/>
                  </a:cubicBezTo>
                  <a:cubicBezTo>
                    <a:pt x="1582" y="335"/>
                    <a:pt x="1490" y="396"/>
                    <a:pt x="1430" y="456"/>
                  </a:cubicBezTo>
                  <a:cubicBezTo>
                    <a:pt x="1399" y="456"/>
                    <a:pt x="1369" y="487"/>
                    <a:pt x="1338" y="517"/>
                  </a:cubicBezTo>
                  <a:cubicBezTo>
                    <a:pt x="1278" y="547"/>
                    <a:pt x="1186" y="608"/>
                    <a:pt x="1126" y="639"/>
                  </a:cubicBezTo>
                  <a:cubicBezTo>
                    <a:pt x="1034" y="669"/>
                    <a:pt x="974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7" y="2250"/>
                    <a:pt x="518" y="2341"/>
                  </a:cubicBezTo>
                  <a:cubicBezTo>
                    <a:pt x="578" y="2371"/>
                    <a:pt x="609" y="2402"/>
                    <a:pt x="670" y="2432"/>
                  </a:cubicBezTo>
                  <a:cubicBezTo>
                    <a:pt x="822" y="2523"/>
                    <a:pt x="1004" y="2554"/>
                    <a:pt x="1217" y="2554"/>
                  </a:cubicBezTo>
                  <a:cubicBezTo>
                    <a:pt x="1278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80" y="1611"/>
                  </a:cubicBezTo>
                  <a:cubicBezTo>
                    <a:pt x="3193" y="1399"/>
                    <a:pt x="3284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80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4"/>
            <p:cNvSpPr/>
            <p:nvPr/>
          </p:nvSpPr>
          <p:spPr>
            <a:xfrm>
              <a:off x="1515050" y="707425"/>
              <a:ext cx="95400" cy="50675"/>
            </a:xfrm>
            <a:custGeom>
              <a:avLst/>
              <a:gdLst/>
              <a:ahLst/>
              <a:cxnLst/>
              <a:rect l="l" t="t" r="r" b="b"/>
              <a:pathLst>
                <a:path w="3816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7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9" y="1930"/>
                    <a:pt x="2897" y="1930"/>
                  </a:cubicBezTo>
                  <a:cubicBezTo>
                    <a:pt x="3419" y="1930"/>
                    <a:pt x="3816" y="1485"/>
                    <a:pt x="3757" y="956"/>
                  </a:cubicBezTo>
                  <a:cubicBezTo>
                    <a:pt x="3786" y="456"/>
                    <a:pt x="3390" y="42"/>
                    <a:pt x="2897" y="42"/>
                  </a:cubicBezTo>
                  <a:cubicBezTo>
                    <a:pt x="2880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4"/>
            <p:cNvSpPr/>
            <p:nvPr/>
          </p:nvSpPr>
          <p:spPr>
            <a:xfrm>
              <a:off x="1627950" y="610475"/>
              <a:ext cx="72225" cy="105650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5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1" y="2068"/>
                    <a:pt x="244" y="3223"/>
                    <a:pt x="1186" y="3952"/>
                  </a:cubicBezTo>
                  <a:cubicBezTo>
                    <a:pt x="1369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4" y="3952"/>
                  </a:cubicBezTo>
                  <a:cubicBezTo>
                    <a:pt x="2888" y="3587"/>
                    <a:pt x="2888" y="2980"/>
                    <a:pt x="2524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4"/>
            <p:cNvSpPr/>
            <p:nvPr/>
          </p:nvSpPr>
          <p:spPr>
            <a:xfrm>
              <a:off x="2041350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4"/>
            <p:cNvSpPr/>
            <p:nvPr/>
          </p:nvSpPr>
          <p:spPr>
            <a:xfrm>
              <a:off x="1702425" y="482825"/>
              <a:ext cx="47900" cy="37825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9" y="1513"/>
                    <a:pt x="958" y="1513"/>
                  </a:cubicBezTo>
                  <a:cubicBezTo>
                    <a:pt x="1437" y="1513"/>
                    <a:pt x="1915" y="1201"/>
                    <a:pt x="1915" y="578"/>
                  </a:cubicBezTo>
                  <a:lnTo>
                    <a:pt x="191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4"/>
            <p:cNvSpPr/>
            <p:nvPr/>
          </p:nvSpPr>
          <p:spPr>
            <a:xfrm>
              <a:off x="1989975" y="707425"/>
              <a:ext cx="94675" cy="50675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4"/>
            <p:cNvSpPr/>
            <p:nvPr/>
          </p:nvSpPr>
          <p:spPr>
            <a:xfrm>
              <a:off x="1345275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6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4"/>
            <p:cNvSpPr/>
            <p:nvPr/>
          </p:nvSpPr>
          <p:spPr>
            <a:xfrm>
              <a:off x="611975" y="1285050"/>
              <a:ext cx="80325" cy="55200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1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4"/>
            <p:cNvSpPr/>
            <p:nvPr/>
          </p:nvSpPr>
          <p:spPr>
            <a:xfrm>
              <a:off x="518025" y="841425"/>
              <a:ext cx="70625" cy="97475"/>
            </a:xfrm>
            <a:custGeom>
              <a:avLst/>
              <a:gdLst/>
              <a:ahLst/>
              <a:cxnLst/>
              <a:rect l="l" t="t" r="r" b="b"/>
              <a:pathLst>
                <a:path w="2825" h="3899" extrusionOk="0">
                  <a:moveTo>
                    <a:pt x="1659" y="0"/>
                  </a:moveTo>
                  <a:cubicBezTo>
                    <a:pt x="1283" y="0"/>
                    <a:pt x="912" y="203"/>
                    <a:pt x="780" y="672"/>
                  </a:cubicBezTo>
                  <a:cubicBezTo>
                    <a:pt x="598" y="1371"/>
                    <a:pt x="415" y="2040"/>
                    <a:pt x="202" y="2739"/>
                  </a:cubicBezTo>
                  <a:cubicBezTo>
                    <a:pt x="1" y="3434"/>
                    <a:pt x="583" y="3899"/>
                    <a:pt x="1150" y="3899"/>
                  </a:cubicBezTo>
                  <a:cubicBezTo>
                    <a:pt x="1525" y="3899"/>
                    <a:pt x="1893" y="3696"/>
                    <a:pt x="2026" y="3225"/>
                  </a:cubicBezTo>
                  <a:cubicBezTo>
                    <a:pt x="2239" y="2556"/>
                    <a:pt x="2421" y="1857"/>
                    <a:pt x="2604" y="1188"/>
                  </a:cubicBezTo>
                  <a:cubicBezTo>
                    <a:pt x="2824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4"/>
            <p:cNvSpPr/>
            <p:nvPr/>
          </p:nvSpPr>
          <p:spPr>
            <a:xfrm>
              <a:off x="678100" y="108542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0"/>
                  </a:moveTo>
                  <a:cubicBezTo>
                    <a:pt x="547" y="0"/>
                    <a:pt x="122" y="426"/>
                    <a:pt x="122" y="942"/>
                  </a:cubicBezTo>
                  <a:cubicBezTo>
                    <a:pt x="0" y="2067"/>
                    <a:pt x="274" y="3222"/>
                    <a:pt x="1186" y="3951"/>
                  </a:cubicBezTo>
                  <a:cubicBezTo>
                    <a:pt x="1368" y="4134"/>
                    <a:pt x="1603" y="4225"/>
                    <a:pt x="1843" y="4225"/>
                  </a:cubicBezTo>
                  <a:cubicBezTo>
                    <a:pt x="2082" y="4225"/>
                    <a:pt x="2325" y="4134"/>
                    <a:pt x="2523" y="3951"/>
                  </a:cubicBezTo>
                  <a:cubicBezTo>
                    <a:pt x="2888" y="3587"/>
                    <a:pt x="2888" y="2979"/>
                    <a:pt x="2523" y="2614"/>
                  </a:cubicBezTo>
                  <a:cubicBezTo>
                    <a:pt x="1945" y="2158"/>
                    <a:pt x="1945" y="1611"/>
                    <a:pt x="2006" y="942"/>
                  </a:cubicBezTo>
                  <a:cubicBezTo>
                    <a:pt x="2006" y="426"/>
                    <a:pt x="1581" y="0"/>
                    <a:pt x="106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4"/>
            <p:cNvSpPr/>
            <p:nvPr/>
          </p:nvSpPr>
          <p:spPr>
            <a:xfrm>
              <a:off x="678100" y="61047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6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4"/>
            <p:cNvSpPr/>
            <p:nvPr/>
          </p:nvSpPr>
          <p:spPr>
            <a:xfrm>
              <a:off x="450875" y="1001100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2"/>
                    <a:pt x="791" y="1853"/>
                  </a:cubicBezTo>
                  <a:cubicBezTo>
                    <a:pt x="1399" y="2096"/>
                    <a:pt x="2068" y="2188"/>
                    <a:pt x="2706" y="2188"/>
                  </a:cubicBezTo>
                  <a:cubicBezTo>
                    <a:pt x="3983" y="2188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30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4"/>
            <p:cNvSpPr/>
            <p:nvPr/>
          </p:nvSpPr>
          <p:spPr>
            <a:xfrm>
              <a:off x="616550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4"/>
            <p:cNvSpPr/>
            <p:nvPr/>
          </p:nvSpPr>
          <p:spPr>
            <a:xfrm>
              <a:off x="282950" y="1190275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1"/>
                  </a:moveTo>
                  <a:cubicBezTo>
                    <a:pt x="2128" y="1"/>
                    <a:pt x="1946" y="61"/>
                    <a:pt x="1763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5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09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4" y="852"/>
                    <a:pt x="0" y="1520"/>
                    <a:pt x="304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7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47" y="2554"/>
                    <a:pt x="1307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2" y="761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4"/>
            <p:cNvSpPr/>
            <p:nvPr/>
          </p:nvSpPr>
          <p:spPr>
            <a:xfrm>
              <a:off x="278375" y="911775"/>
              <a:ext cx="47150" cy="83800"/>
            </a:xfrm>
            <a:custGeom>
              <a:avLst/>
              <a:gdLst/>
              <a:ahLst/>
              <a:cxnLst/>
              <a:rect l="l" t="t" r="r" b="b"/>
              <a:pathLst>
                <a:path w="1886" h="3352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3040"/>
                    <a:pt x="472" y="3352"/>
                    <a:pt x="943" y="3352"/>
                  </a:cubicBezTo>
                  <a:cubicBezTo>
                    <a:pt x="1414" y="3352"/>
                    <a:pt x="1886" y="3040"/>
                    <a:pt x="1886" y="2417"/>
                  </a:cubicBezTo>
                  <a:lnTo>
                    <a:pt x="1886" y="958"/>
                  </a:lnTo>
                  <a:cubicBezTo>
                    <a:pt x="1886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4"/>
            <p:cNvSpPr/>
            <p:nvPr/>
          </p:nvSpPr>
          <p:spPr>
            <a:xfrm>
              <a:off x="431100" y="1168125"/>
              <a:ext cx="105675" cy="118000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69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0" y="4247"/>
                    <a:pt x="593" y="4719"/>
                    <a:pt x="1165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0" y="3561"/>
                    <a:pt x="2372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3" y="339"/>
                    <a:pt x="3923" y="279"/>
                  </a:cubicBezTo>
                  <a:cubicBezTo>
                    <a:pt x="3892" y="248"/>
                    <a:pt x="3831" y="218"/>
                    <a:pt x="3801" y="188"/>
                  </a:cubicBezTo>
                  <a:cubicBezTo>
                    <a:pt x="3679" y="96"/>
                    <a:pt x="3558" y="66"/>
                    <a:pt x="3436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4"/>
            <p:cNvSpPr/>
            <p:nvPr/>
          </p:nvSpPr>
          <p:spPr>
            <a:xfrm>
              <a:off x="277625" y="482825"/>
              <a:ext cx="47900" cy="37825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31" y="578"/>
                  </a:lnTo>
                  <a:cubicBezTo>
                    <a:pt x="16" y="1201"/>
                    <a:pt x="487" y="1513"/>
                    <a:pt x="962" y="1513"/>
                  </a:cubicBezTo>
                  <a:cubicBezTo>
                    <a:pt x="1437" y="1513"/>
                    <a:pt x="1916" y="1201"/>
                    <a:pt x="1916" y="578"/>
                  </a:cubicBezTo>
                  <a:lnTo>
                    <a:pt x="1916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4"/>
            <p:cNvSpPr/>
            <p:nvPr/>
          </p:nvSpPr>
          <p:spPr>
            <a:xfrm>
              <a:off x="326275" y="1273375"/>
              <a:ext cx="116275" cy="58275"/>
            </a:xfrm>
            <a:custGeom>
              <a:avLst/>
              <a:gdLst/>
              <a:ahLst/>
              <a:cxnLst/>
              <a:rect l="l" t="t" r="r" b="b"/>
              <a:pathLst>
                <a:path w="4651" h="2331" extrusionOk="0">
                  <a:moveTo>
                    <a:pt x="1229" y="0"/>
                  </a:moveTo>
                  <a:cubicBezTo>
                    <a:pt x="447" y="0"/>
                    <a:pt x="1" y="563"/>
                    <a:pt x="456" y="1266"/>
                  </a:cubicBezTo>
                  <a:cubicBezTo>
                    <a:pt x="1125" y="2300"/>
                    <a:pt x="2280" y="2330"/>
                    <a:pt x="3404" y="2330"/>
                  </a:cubicBezTo>
                  <a:cubicBezTo>
                    <a:pt x="4650" y="2330"/>
                    <a:pt x="4650" y="415"/>
                    <a:pt x="3404" y="415"/>
                  </a:cubicBezTo>
                  <a:cubicBezTo>
                    <a:pt x="3202" y="415"/>
                    <a:pt x="2972" y="496"/>
                    <a:pt x="2769" y="496"/>
                  </a:cubicBezTo>
                  <a:cubicBezTo>
                    <a:pt x="2668" y="496"/>
                    <a:pt x="2573" y="476"/>
                    <a:pt x="2492" y="415"/>
                  </a:cubicBezTo>
                  <a:cubicBezTo>
                    <a:pt x="2036" y="124"/>
                    <a:pt x="1595" y="0"/>
                    <a:pt x="122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4"/>
            <p:cNvSpPr/>
            <p:nvPr/>
          </p:nvSpPr>
          <p:spPr>
            <a:xfrm>
              <a:off x="282950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0"/>
                  </a:moveTo>
                  <a:cubicBezTo>
                    <a:pt x="2128" y="0"/>
                    <a:pt x="1946" y="61"/>
                    <a:pt x="1763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4" y="851"/>
                    <a:pt x="0" y="1520"/>
                    <a:pt x="304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6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2" y="760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0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4"/>
            <p:cNvSpPr/>
            <p:nvPr/>
          </p:nvSpPr>
          <p:spPr>
            <a:xfrm>
              <a:off x="327775" y="1066950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1"/>
                  </a:moveTo>
                  <a:cubicBezTo>
                    <a:pt x="620" y="1"/>
                    <a:pt x="248" y="277"/>
                    <a:pt x="122" y="678"/>
                  </a:cubicBezTo>
                  <a:cubicBezTo>
                    <a:pt x="1" y="1195"/>
                    <a:pt x="305" y="1712"/>
                    <a:pt x="791" y="1864"/>
                  </a:cubicBezTo>
                  <a:cubicBezTo>
                    <a:pt x="1612" y="2198"/>
                    <a:pt x="2493" y="2411"/>
                    <a:pt x="3405" y="2472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1"/>
                    <a:pt x="103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4"/>
            <p:cNvSpPr/>
            <p:nvPr/>
          </p:nvSpPr>
          <p:spPr>
            <a:xfrm>
              <a:off x="1570975" y="810250"/>
              <a:ext cx="40300" cy="7700"/>
            </a:xfrm>
            <a:custGeom>
              <a:avLst/>
              <a:gdLst/>
              <a:ahLst/>
              <a:cxnLst/>
              <a:rect l="l" t="t" r="r" b="b"/>
              <a:pathLst>
                <a:path w="1612" h="308" extrusionOk="0">
                  <a:moveTo>
                    <a:pt x="688" y="0"/>
                  </a:moveTo>
                  <a:cubicBezTo>
                    <a:pt x="433" y="0"/>
                    <a:pt x="182" y="103"/>
                    <a:pt x="0" y="308"/>
                  </a:cubicBezTo>
                  <a:cubicBezTo>
                    <a:pt x="547" y="277"/>
                    <a:pt x="1064" y="277"/>
                    <a:pt x="1611" y="277"/>
                  </a:cubicBezTo>
                  <a:cubicBezTo>
                    <a:pt x="1398" y="186"/>
                    <a:pt x="1155" y="95"/>
                    <a:pt x="942" y="34"/>
                  </a:cubicBezTo>
                  <a:cubicBezTo>
                    <a:pt x="859" y="11"/>
                    <a:pt x="773" y="0"/>
                    <a:pt x="68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4"/>
            <p:cNvSpPr/>
            <p:nvPr/>
          </p:nvSpPr>
          <p:spPr>
            <a:xfrm>
              <a:off x="1155300" y="1085425"/>
              <a:ext cx="31950" cy="36500"/>
            </a:xfrm>
            <a:custGeom>
              <a:avLst/>
              <a:gdLst/>
              <a:ahLst/>
              <a:cxnLst/>
              <a:rect l="l" t="t" r="r" b="b"/>
              <a:pathLst>
                <a:path w="1278" h="1460" extrusionOk="0">
                  <a:moveTo>
                    <a:pt x="973" y="0"/>
                  </a:moveTo>
                  <a:cubicBezTo>
                    <a:pt x="457" y="0"/>
                    <a:pt x="31" y="426"/>
                    <a:pt x="31" y="942"/>
                  </a:cubicBezTo>
                  <a:cubicBezTo>
                    <a:pt x="1" y="1125"/>
                    <a:pt x="1" y="1277"/>
                    <a:pt x="31" y="1459"/>
                  </a:cubicBezTo>
                  <a:cubicBezTo>
                    <a:pt x="213" y="1307"/>
                    <a:pt x="852" y="547"/>
                    <a:pt x="1277" y="61"/>
                  </a:cubicBezTo>
                  <a:cubicBezTo>
                    <a:pt x="1186" y="30"/>
                    <a:pt x="1095" y="0"/>
                    <a:pt x="9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4"/>
            <p:cNvSpPr/>
            <p:nvPr/>
          </p:nvSpPr>
          <p:spPr>
            <a:xfrm>
              <a:off x="1228250" y="911775"/>
              <a:ext cx="47150" cy="84000"/>
            </a:xfrm>
            <a:custGeom>
              <a:avLst/>
              <a:gdLst/>
              <a:ahLst/>
              <a:cxnLst/>
              <a:rect l="l" t="t" r="r" b="b"/>
              <a:pathLst>
                <a:path w="1886" h="3360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2934"/>
                    <a:pt x="426" y="3359"/>
                    <a:pt x="943" y="3359"/>
                  </a:cubicBezTo>
                  <a:cubicBezTo>
                    <a:pt x="1064" y="3359"/>
                    <a:pt x="1186" y="3329"/>
                    <a:pt x="1308" y="3268"/>
                  </a:cubicBezTo>
                  <a:cubicBezTo>
                    <a:pt x="1490" y="3055"/>
                    <a:pt x="1703" y="2812"/>
                    <a:pt x="1855" y="2539"/>
                  </a:cubicBezTo>
                  <a:cubicBezTo>
                    <a:pt x="1885" y="2508"/>
                    <a:pt x="1885" y="2447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4"/>
            <p:cNvSpPr/>
            <p:nvPr/>
          </p:nvSpPr>
          <p:spPr>
            <a:xfrm>
              <a:off x="2039050" y="810125"/>
              <a:ext cx="62350" cy="26825"/>
            </a:xfrm>
            <a:custGeom>
              <a:avLst/>
              <a:gdLst/>
              <a:ahLst/>
              <a:cxnLst/>
              <a:rect l="l" t="t" r="r" b="b"/>
              <a:pathLst>
                <a:path w="2494" h="1073" extrusionOk="0">
                  <a:moveTo>
                    <a:pt x="948" y="0"/>
                  </a:moveTo>
                  <a:cubicBezTo>
                    <a:pt x="531" y="0"/>
                    <a:pt x="162" y="282"/>
                    <a:pt x="62" y="708"/>
                  </a:cubicBezTo>
                  <a:cubicBezTo>
                    <a:pt x="1" y="830"/>
                    <a:pt x="1" y="951"/>
                    <a:pt x="31" y="1073"/>
                  </a:cubicBezTo>
                  <a:cubicBezTo>
                    <a:pt x="852" y="1012"/>
                    <a:pt x="1673" y="890"/>
                    <a:pt x="2493" y="708"/>
                  </a:cubicBezTo>
                  <a:cubicBezTo>
                    <a:pt x="2372" y="526"/>
                    <a:pt x="2189" y="404"/>
                    <a:pt x="2007" y="343"/>
                  </a:cubicBezTo>
                  <a:cubicBezTo>
                    <a:pt x="1733" y="252"/>
                    <a:pt x="1490" y="130"/>
                    <a:pt x="1217" y="39"/>
                  </a:cubicBezTo>
                  <a:cubicBezTo>
                    <a:pt x="1126" y="13"/>
                    <a:pt x="1036" y="0"/>
                    <a:pt x="94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4"/>
            <p:cNvSpPr/>
            <p:nvPr/>
          </p:nvSpPr>
          <p:spPr>
            <a:xfrm>
              <a:off x="1749450" y="801075"/>
              <a:ext cx="113350" cy="36650"/>
            </a:xfrm>
            <a:custGeom>
              <a:avLst/>
              <a:gdLst/>
              <a:ahLst/>
              <a:cxnLst/>
              <a:rect l="l" t="t" r="r" b="b"/>
              <a:pathLst>
                <a:path w="4534" h="1466" extrusionOk="0">
                  <a:moveTo>
                    <a:pt x="1041" y="0"/>
                  </a:moveTo>
                  <a:cubicBezTo>
                    <a:pt x="289" y="0"/>
                    <a:pt x="1" y="371"/>
                    <a:pt x="460" y="1070"/>
                  </a:cubicBezTo>
                  <a:cubicBezTo>
                    <a:pt x="1767" y="1222"/>
                    <a:pt x="3074" y="1374"/>
                    <a:pt x="4381" y="1465"/>
                  </a:cubicBezTo>
                  <a:cubicBezTo>
                    <a:pt x="4533" y="888"/>
                    <a:pt x="4077" y="310"/>
                    <a:pt x="3469" y="310"/>
                  </a:cubicBezTo>
                  <a:cubicBezTo>
                    <a:pt x="3317" y="340"/>
                    <a:pt x="3165" y="356"/>
                    <a:pt x="3013" y="356"/>
                  </a:cubicBezTo>
                  <a:cubicBezTo>
                    <a:pt x="2861" y="356"/>
                    <a:pt x="2709" y="340"/>
                    <a:pt x="2557" y="310"/>
                  </a:cubicBezTo>
                  <a:cubicBezTo>
                    <a:pt x="1952" y="101"/>
                    <a:pt x="1433" y="0"/>
                    <a:pt x="10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4"/>
            <p:cNvSpPr/>
            <p:nvPr/>
          </p:nvSpPr>
          <p:spPr>
            <a:xfrm>
              <a:off x="701650" y="1347725"/>
              <a:ext cx="39525" cy="12800"/>
            </a:xfrm>
            <a:custGeom>
              <a:avLst/>
              <a:gdLst/>
              <a:ahLst/>
              <a:cxnLst/>
              <a:rect l="l" t="t" r="r" b="b"/>
              <a:pathLst>
                <a:path w="1581" h="512" extrusionOk="0">
                  <a:moveTo>
                    <a:pt x="871" y="0"/>
                  </a:moveTo>
                  <a:cubicBezTo>
                    <a:pt x="540" y="0"/>
                    <a:pt x="216" y="163"/>
                    <a:pt x="31" y="450"/>
                  </a:cubicBezTo>
                  <a:lnTo>
                    <a:pt x="0" y="511"/>
                  </a:lnTo>
                  <a:cubicBezTo>
                    <a:pt x="517" y="481"/>
                    <a:pt x="1064" y="420"/>
                    <a:pt x="1581" y="329"/>
                  </a:cubicBezTo>
                  <a:cubicBezTo>
                    <a:pt x="1490" y="238"/>
                    <a:pt x="1429" y="177"/>
                    <a:pt x="1338" y="116"/>
                  </a:cubicBezTo>
                  <a:cubicBezTo>
                    <a:pt x="1190" y="37"/>
                    <a:pt x="1030" y="0"/>
                    <a:pt x="87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4"/>
            <p:cNvSpPr/>
            <p:nvPr/>
          </p:nvSpPr>
          <p:spPr>
            <a:xfrm>
              <a:off x="264700" y="1149250"/>
              <a:ext cx="10675" cy="36500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4"/>
                    <a:pt x="426" y="426"/>
                    <a:pt x="62" y="61"/>
                  </a:cubicBezTo>
                  <a:cubicBezTo>
                    <a:pt x="31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4"/>
            <p:cNvSpPr/>
            <p:nvPr/>
          </p:nvSpPr>
          <p:spPr>
            <a:xfrm>
              <a:off x="264700" y="674325"/>
              <a:ext cx="10675" cy="36500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3"/>
                    <a:pt x="426" y="426"/>
                    <a:pt x="62" y="61"/>
                  </a:cubicBezTo>
                  <a:cubicBezTo>
                    <a:pt x="31" y="61"/>
                    <a:pt x="31" y="30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4"/>
            <p:cNvSpPr/>
            <p:nvPr/>
          </p:nvSpPr>
          <p:spPr>
            <a:xfrm>
              <a:off x="530675" y="1316350"/>
              <a:ext cx="57975" cy="45775"/>
            </a:xfrm>
            <a:custGeom>
              <a:avLst/>
              <a:gdLst/>
              <a:ahLst/>
              <a:cxnLst/>
              <a:rect l="l" t="t" r="r" b="b"/>
              <a:pathLst>
                <a:path w="2319" h="1831" extrusionOk="0">
                  <a:moveTo>
                    <a:pt x="1153" y="0"/>
                  </a:moveTo>
                  <a:cubicBezTo>
                    <a:pt x="777" y="0"/>
                    <a:pt x="406" y="203"/>
                    <a:pt x="274" y="672"/>
                  </a:cubicBezTo>
                  <a:cubicBezTo>
                    <a:pt x="183" y="1006"/>
                    <a:pt x="92" y="1341"/>
                    <a:pt x="0" y="1675"/>
                  </a:cubicBezTo>
                  <a:cubicBezTo>
                    <a:pt x="0" y="1675"/>
                    <a:pt x="1632" y="1830"/>
                    <a:pt x="1883" y="1830"/>
                  </a:cubicBezTo>
                  <a:cubicBezTo>
                    <a:pt x="1904" y="1830"/>
                    <a:pt x="1915" y="1829"/>
                    <a:pt x="1915" y="1827"/>
                  </a:cubicBezTo>
                  <a:cubicBezTo>
                    <a:pt x="1976" y="1614"/>
                    <a:pt x="2037" y="1401"/>
                    <a:pt x="2098" y="1189"/>
                  </a:cubicBezTo>
                  <a:cubicBezTo>
                    <a:pt x="2318" y="472"/>
                    <a:pt x="1728" y="0"/>
                    <a:pt x="11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4"/>
            <p:cNvSpPr/>
            <p:nvPr/>
          </p:nvSpPr>
          <p:spPr>
            <a:xfrm>
              <a:off x="800925" y="1270450"/>
              <a:ext cx="108925" cy="59675"/>
            </a:xfrm>
            <a:custGeom>
              <a:avLst/>
              <a:gdLst/>
              <a:ahLst/>
              <a:cxnLst/>
              <a:rect l="l" t="t" r="r" b="b"/>
              <a:pathLst>
                <a:path w="4357" h="2387" extrusionOk="0">
                  <a:moveTo>
                    <a:pt x="1328" y="0"/>
                  </a:moveTo>
                  <a:cubicBezTo>
                    <a:pt x="660" y="0"/>
                    <a:pt x="0" y="692"/>
                    <a:pt x="467" y="1414"/>
                  </a:cubicBezTo>
                  <a:cubicBezTo>
                    <a:pt x="802" y="1930"/>
                    <a:pt x="1379" y="2295"/>
                    <a:pt x="2017" y="2386"/>
                  </a:cubicBezTo>
                  <a:cubicBezTo>
                    <a:pt x="2808" y="2113"/>
                    <a:pt x="3598" y="1809"/>
                    <a:pt x="4327" y="1475"/>
                  </a:cubicBezTo>
                  <a:cubicBezTo>
                    <a:pt x="4357" y="975"/>
                    <a:pt x="3961" y="561"/>
                    <a:pt x="3468" y="561"/>
                  </a:cubicBezTo>
                  <a:cubicBezTo>
                    <a:pt x="3450" y="561"/>
                    <a:pt x="3433" y="562"/>
                    <a:pt x="3416" y="563"/>
                  </a:cubicBezTo>
                  <a:lnTo>
                    <a:pt x="2473" y="563"/>
                  </a:lnTo>
                  <a:cubicBezTo>
                    <a:pt x="2382" y="532"/>
                    <a:pt x="2291" y="532"/>
                    <a:pt x="2200" y="502"/>
                  </a:cubicBezTo>
                  <a:cubicBezTo>
                    <a:pt x="2114" y="480"/>
                    <a:pt x="2073" y="459"/>
                    <a:pt x="2079" y="459"/>
                  </a:cubicBezTo>
                  <a:cubicBezTo>
                    <a:pt x="2081" y="459"/>
                    <a:pt x="2091" y="463"/>
                    <a:pt x="2109" y="471"/>
                  </a:cubicBezTo>
                  <a:cubicBezTo>
                    <a:pt x="2177" y="471"/>
                    <a:pt x="2109" y="420"/>
                    <a:pt x="2096" y="420"/>
                  </a:cubicBezTo>
                  <a:cubicBezTo>
                    <a:pt x="2095" y="420"/>
                    <a:pt x="2095" y="420"/>
                    <a:pt x="2095" y="420"/>
                  </a:cubicBezTo>
                  <a:lnTo>
                    <a:pt x="2095" y="420"/>
                  </a:lnTo>
                  <a:cubicBezTo>
                    <a:pt x="1894" y="124"/>
                    <a:pt x="1610" y="0"/>
                    <a:pt x="132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4"/>
            <p:cNvSpPr/>
            <p:nvPr/>
          </p:nvSpPr>
          <p:spPr>
            <a:xfrm>
              <a:off x="264700" y="879475"/>
              <a:ext cx="9150" cy="35750"/>
            </a:xfrm>
            <a:custGeom>
              <a:avLst/>
              <a:gdLst/>
              <a:ahLst/>
              <a:cxnLst/>
              <a:rect l="l" t="t" r="r" b="b"/>
              <a:pathLst>
                <a:path w="366" h="1430" extrusionOk="0">
                  <a:moveTo>
                    <a:pt x="1" y="1"/>
                  </a:moveTo>
                  <a:lnTo>
                    <a:pt x="1" y="1429"/>
                  </a:lnTo>
                  <a:cubicBezTo>
                    <a:pt x="62" y="1338"/>
                    <a:pt x="92" y="1247"/>
                    <a:pt x="153" y="1156"/>
                  </a:cubicBezTo>
                  <a:cubicBezTo>
                    <a:pt x="366" y="761"/>
                    <a:pt x="305" y="305"/>
                    <a:pt x="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4"/>
            <p:cNvSpPr/>
            <p:nvPr/>
          </p:nvSpPr>
          <p:spPr>
            <a:xfrm>
              <a:off x="1153025" y="610475"/>
              <a:ext cx="72225" cy="105650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4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0" y="2068"/>
                    <a:pt x="244" y="3223"/>
                    <a:pt x="1186" y="3952"/>
                  </a:cubicBezTo>
                  <a:cubicBezTo>
                    <a:pt x="1368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4"/>
            <p:cNvSpPr/>
            <p:nvPr/>
          </p:nvSpPr>
          <p:spPr>
            <a:xfrm>
              <a:off x="565175" y="1182375"/>
              <a:ext cx="94675" cy="50650"/>
            </a:xfrm>
            <a:custGeom>
              <a:avLst/>
              <a:gdLst/>
              <a:ahLst/>
              <a:cxnLst/>
              <a:rect l="l" t="t" r="r" b="b"/>
              <a:pathLst>
                <a:path w="3787" h="2026" extrusionOk="0">
                  <a:moveTo>
                    <a:pt x="2173" y="0"/>
                  </a:moveTo>
                  <a:cubicBezTo>
                    <a:pt x="1698" y="0"/>
                    <a:pt x="1223" y="61"/>
                    <a:pt x="748" y="165"/>
                  </a:cubicBezTo>
                  <a:cubicBezTo>
                    <a:pt x="353" y="256"/>
                    <a:pt x="110" y="590"/>
                    <a:pt x="79" y="985"/>
                  </a:cubicBezTo>
                  <a:cubicBezTo>
                    <a:pt x="1" y="1562"/>
                    <a:pt x="442" y="2025"/>
                    <a:pt x="974" y="2025"/>
                  </a:cubicBezTo>
                  <a:cubicBezTo>
                    <a:pt x="1059" y="2025"/>
                    <a:pt x="1146" y="2014"/>
                    <a:pt x="1234" y="1988"/>
                  </a:cubicBezTo>
                  <a:cubicBezTo>
                    <a:pt x="1588" y="1929"/>
                    <a:pt x="1941" y="1896"/>
                    <a:pt x="2286" y="1896"/>
                  </a:cubicBezTo>
                  <a:cubicBezTo>
                    <a:pt x="2475" y="1896"/>
                    <a:pt x="2662" y="1906"/>
                    <a:pt x="2845" y="1928"/>
                  </a:cubicBezTo>
                  <a:cubicBezTo>
                    <a:pt x="2862" y="1929"/>
                    <a:pt x="2878" y="1929"/>
                    <a:pt x="2894" y="1929"/>
                  </a:cubicBezTo>
                  <a:cubicBezTo>
                    <a:pt x="3389" y="1929"/>
                    <a:pt x="3787" y="1486"/>
                    <a:pt x="3757" y="985"/>
                  </a:cubicBezTo>
                  <a:cubicBezTo>
                    <a:pt x="3787" y="485"/>
                    <a:pt x="3389" y="42"/>
                    <a:pt x="2894" y="42"/>
                  </a:cubicBezTo>
                  <a:cubicBezTo>
                    <a:pt x="2878" y="42"/>
                    <a:pt x="2862" y="42"/>
                    <a:pt x="2845" y="43"/>
                  </a:cubicBezTo>
                  <a:cubicBezTo>
                    <a:pt x="2621" y="14"/>
                    <a:pt x="2397" y="0"/>
                    <a:pt x="21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4"/>
            <p:cNvSpPr/>
            <p:nvPr/>
          </p:nvSpPr>
          <p:spPr>
            <a:xfrm>
              <a:off x="753325" y="482825"/>
              <a:ext cx="47125" cy="37825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4"/>
            <p:cNvSpPr/>
            <p:nvPr/>
          </p:nvSpPr>
          <p:spPr>
            <a:xfrm>
              <a:off x="1091475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7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4"/>
            <p:cNvSpPr/>
            <p:nvPr/>
          </p:nvSpPr>
          <p:spPr>
            <a:xfrm>
              <a:off x="1042075" y="1181925"/>
              <a:ext cx="52450" cy="41050"/>
            </a:xfrm>
            <a:custGeom>
              <a:avLst/>
              <a:gdLst/>
              <a:ahLst/>
              <a:cxnLst/>
              <a:rect l="l" t="t" r="r" b="b"/>
              <a:pathLst>
                <a:path w="2098" h="1642" extrusionOk="0">
                  <a:moveTo>
                    <a:pt x="2098" y="0"/>
                  </a:moveTo>
                  <a:cubicBezTo>
                    <a:pt x="1612" y="0"/>
                    <a:pt x="1125" y="31"/>
                    <a:pt x="669" y="152"/>
                  </a:cubicBezTo>
                  <a:cubicBezTo>
                    <a:pt x="274" y="243"/>
                    <a:pt x="31" y="608"/>
                    <a:pt x="1" y="973"/>
                  </a:cubicBezTo>
                  <a:cubicBezTo>
                    <a:pt x="1" y="1216"/>
                    <a:pt x="61" y="1459"/>
                    <a:pt x="183" y="1642"/>
                  </a:cubicBezTo>
                  <a:cubicBezTo>
                    <a:pt x="852" y="1125"/>
                    <a:pt x="1490" y="578"/>
                    <a:pt x="209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4"/>
            <p:cNvSpPr/>
            <p:nvPr/>
          </p:nvSpPr>
          <p:spPr>
            <a:xfrm>
              <a:off x="450875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4"/>
            <p:cNvSpPr/>
            <p:nvPr/>
          </p:nvSpPr>
          <p:spPr>
            <a:xfrm>
              <a:off x="757875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8" y="0"/>
                    <a:pt x="1946" y="61"/>
                    <a:pt x="1794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21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4"/>
            <p:cNvSpPr/>
            <p:nvPr/>
          </p:nvSpPr>
          <p:spPr>
            <a:xfrm>
              <a:off x="753325" y="911775"/>
              <a:ext cx="47125" cy="83800"/>
            </a:xfrm>
            <a:custGeom>
              <a:avLst/>
              <a:gdLst/>
              <a:ahLst/>
              <a:cxnLst/>
              <a:rect l="l" t="t" r="r" b="b"/>
              <a:pathLst>
                <a:path w="1885" h="3352" extrusionOk="0">
                  <a:moveTo>
                    <a:pt x="943" y="1"/>
                  </a:moveTo>
                  <a:cubicBezTo>
                    <a:pt x="471" y="1"/>
                    <a:pt x="0" y="320"/>
                    <a:pt x="0" y="958"/>
                  </a:cubicBezTo>
                  <a:lnTo>
                    <a:pt x="0" y="2417"/>
                  </a:lnTo>
                  <a:cubicBezTo>
                    <a:pt x="0" y="3040"/>
                    <a:pt x="471" y="3352"/>
                    <a:pt x="943" y="3352"/>
                  </a:cubicBezTo>
                  <a:cubicBezTo>
                    <a:pt x="1414" y="3352"/>
                    <a:pt x="1885" y="3040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4"/>
            <p:cNvSpPr/>
            <p:nvPr/>
          </p:nvSpPr>
          <p:spPr>
            <a:xfrm>
              <a:off x="906025" y="1168125"/>
              <a:ext cx="105675" cy="118000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70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7"/>
                    <a:pt x="594" y="4719"/>
                    <a:pt x="1166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1" y="3561"/>
                    <a:pt x="2373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4" y="339"/>
                    <a:pt x="3923" y="279"/>
                  </a:cubicBezTo>
                  <a:cubicBezTo>
                    <a:pt x="3892" y="248"/>
                    <a:pt x="3832" y="218"/>
                    <a:pt x="3801" y="188"/>
                  </a:cubicBezTo>
                  <a:cubicBezTo>
                    <a:pt x="3680" y="96"/>
                    <a:pt x="3558" y="66"/>
                    <a:pt x="3437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4"/>
            <p:cNvSpPr/>
            <p:nvPr/>
          </p:nvSpPr>
          <p:spPr>
            <a:xfrm>
              <a:off x="757875" y="1190275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1"/>
                  </a:moveTo>
                  <a:cubicBezTo>
                    <a:pt x="2128" y="1"/>
                    <a:pt x="1946" y="61"/>
                    <a:pt x="1794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12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5" y="852"/>
                    <a:pt x="1" y="1520"/>
                    <a:pt x="305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186" y="2554"/>
                  </a:cubicBezTo>
                  <a:cubicBezTo>
                    <a:pt x="1247" y="2554"/>
                    <a:pt x="1308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3" y="761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14"/>
            <p:cNvSpPr/>
            <p:nvPr/>
          </p:nvSpPr>
          <p:spPr>
            <a:xfrm>
              <a:off x="802725" y="1066950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1"/>
                  </a:moveTo>
                  <a:cubicBezTo>
                    <a:pt x="620" y="1"/>
                    <a:pt x="247" y="277"/>
                    <a:pt x="122" y="678"/>
                  </a:cubicBezTo>
                  <a:cubicBezTo>
                    <a:pt x="0" y="1195"/>
                    <a:pt x="304" y="1712"/>
                    <a:pt x="790" y="1864"/>
                  </a:cubicBezTo>
                  <a:cubicBezTo>
                    <a:pt x="1611" y="2198"/>
                    <a:pt x="2492" y="2411"/>
                    <a:pt x="3404" y="2472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1"/>
                    <a:pt x="103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14"/>
            <p:cNvSpPr/>
            <p:nvPr/>
          </p:nvSpPr>
          <p:spPr>
            <a:xfrm>
              <a:off x="1151500" y="872050"/>
              <a:ext cx="77900" cy="77225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791" y="906"/>
                    <a:pt x="548" y="1301"/>
                    <a:pt x="274" y="1666"/>
                  </a:cubicBezTo>
                  <a:cubicBezTo>
                    <a:pt x="1" y="2122"/>
                    <a:pt x="153" y="2699"/>
                    <a:pt x="609" y="2973"/>
                  </a:cubicBezTo>
                  <a:cubicBezTo>
                    <a:pt x="756" y="3051"/>
                    <a:pt x="917" y="3089"/>
                    <a:pt x="1075" y="3089"/>
                  </a:cubicBezTo>
                  <a:cubicBezTo>
                    <a:pt x="1407" y="3089"/>
                    <a:pt x="1731" y="2926"/>
                    <a:pt x="1916" y="2638"/>
                  </a:cubicBezTo>
                  <a:cubicBezTo>
                    <a:pt x="2189" y="2243"/>
                    <a:pt x="2432" y="1848"/>
                    <a:pt x="2675" y="1453"/>
                  </a:cubicBezTo>
                  <a:cubicBezTo>
                    <a:pt x="3116" y="698"/>
                    <a:pt x="2471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14"/>
            <p:cNvSpPr/>
            <p:nvPr/>
          </p:nvSpPr>
          <p:spPr>
            <a:xfrm>
              <a:off x="32777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8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14"/>
            <p:cNvSpPr/>
            <p:nvPr/>
          </p:nvSpPr>
          <p:spPr>
            <a:xfrm>
              <a:off x="326225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52" y="2223"/>
                    <a:pt x="4652" y="308"/>
                    <a:pt x="3406" y="308"/>
                  </a:cubicBezTo>
                  <a:cubicBezTo>
                    <a:pt x="3204" y="308"/>
                    <a:pt x="2987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6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14"/>
            <p:cNvSpPr/>
            <p:nvPr/>
          </p:nvSpPr>
          <p:spPr>
            <a:xfrm>
              <a:off x="754800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14"/>
            <p:cNvSpPr/>
            <p:nvPr/>
          </p:nvSpPr>
          <p:spPr>
            <a:xfrm>
              <a:off x="1254050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14"/>
            <p:cNvSpPr/>
            <p:nvPr/>
          </p:nvSpPr>
          <p:spPr>
            <a:xfrm>
              <a:off x="431100" y="693200"/>
              <a:ext cx="105675" cy="1176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69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5" y="4506"/>
                    <a:pt x="2038" y="4048"/>
                  </a:cubicBezTo>
                  <a:cubicBezTo>
                    <a:pt x="2099" y="3804"/>
                    <a:pt x="2220" y="3561"/>
                    <a:pt x="2372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3" y="339"/>
                    <a:pt x="3923" y="278"/>
                  </a:cubicBezTo>
                  <a:cubicBezTo>
                    <a:pt x="3892" y="248"/>
                    <a:pt x="3831" y="218"/>
                    <a:pt x="3801" y="187"/>
                  </a:cubicBezTo>
                  <a:cubicBezTo>
                    <a:pt x="3679" y="96"/>
                    <a:pt x="3558" y="66"/>
                    <a:pt x="3436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14"/>
            <p:cNvSpPr/>
            <p:nvPr/>
          </p:nvSpPr>
          <p:spPr>
            <a:xfrm>
              <a:off x="374875" y="913750"/>
              <a:ext cx="97825" cy="60250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0" y="969"/>
                    <a:pt x="700" y="1669"/>
                  </a:cubicBezTo>
                  <a:cubicBezTo>
                    <a:pt x="1156" y="2034"/>
                    <a:pt x="1703" y="2277"/>
                    <a:pt x="2281" y="2368"/>
                  </a:cubicBezTo>
                  <a:cubicBezTo>
                    <a:pt x="2385" y="2396"/>
                    <a:pt x="2483" y="2409"/>
                    <a:pt x="2576" y="2409"/>
                  </a:cubicBezTo>
                  <a:cubicBezTo>
                    <a:pt x="3596" y="2409"/>
                    <a:pt x="3912" y="851"/>
                    <a:pt x="2798" y="545"/>
                  </a:cubicBezTo>
                  <a:cubicBezTo>
                    <a:pt x="2615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6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14"/>
            <p:cNvSpPr/>
            <p:nvPr/>
          </p:nvSpPr>
          <p:spPr>
            <a:xfrm>
              <a:off x="588450" y="905125"/>
              <a:ext cx="76200" cy="64450"/>
            </a:xfrm>
            <a:custGeom>
              <a:avLst/>
              <a:gdLst/>
              <a:ahLst/>
              <a:cxnLst/>
              <a:rect l="l" t="t" r="r" b="b"/>
              <a:pathLst>
                <a:path w="3048" h="2578" extrusionOk="0">
                  <a:moveTo>
                    <a:pt x="1331" y="0"/>
                  </a:moveTo>
                  <a:cubicBezTo>
                    <a:pt x="398" y="0"/>
                    <a:pt x="0" y="1357"/>
                    <a:pt x="972" y="1802"/>
                  </a:cubicBezTo>
                  <a:lnTo>
                    <a:pt x="1002" y="1832"/>
                  </a:lnTo>
                  <a:cubicBezTo>
                    <a:pt x="1002" y="1832"/>
                    <a:pt x="1002" y="1893"/>
                    <a:pt x="1033" y="1893"/>
                  </a:cubicBezTo>
                  <a:cubicBezTo>
                    <a:pt x="1165" y="2372"/>
                    <a:pt x="1528" y="2578"/>
                    <a:pt x="1898" y="2578"/>
                  </a:cubicBezTo>
                  <a:cubicBezTo>
                    <a:pt x="2465" y="2578"/>
                    <a:pt x="3047" y="2094"/>
                    <a:pt x="2826" y="1376"/>
                  </a:cubicBezTo>
                  <a:lnTo>
                    <a:pt x="2857" y="1376"/>
                  </a:lnTo>
                  <a:cubicBezTo>
                    <a:pt x="2674" y="768"/>
                    <a:pt x="2188" y="251"/>
                    <a:pt x="1610" y="39"/>
                  </a:cubicBezTo>
                  <a:cubicBezTo>
                    <a:pt x="1513" y="12"/>
                    <a:pt x="1420" y="0"/>
                    <a:pt x="133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14"/>
            <p:cNvSpPr/>
            <p:nvPr/>
          </p:nvSpPr>
          <p:spPr>
            <a:xfrm>
              <a:off x="1077800" y="905100"/>
              <a:ext cx="68150" cy="64475"/>
            </a:xfrm>
            <a:custGeom>
              <a:avLst/>
              <a:gdLst/>
              <a:ahLst/>
              <a:cxnLst/>
              <a:rect l="l" t="t" r="r" b="b"/>
              <a:pathLst>
                <a:path w="2726" h="2579" extrusionOk="0">
                  <a:moveTo>
                    <a:pt x="1008" y="0"/>
                  </a:moveTo>
                  <a:cubicBezTo>
                    <a:pt x="592" y="0"/>
                    <a:pt x="222" y="282"/>
                    <a:pt x="122" y="708"/>
                  </a:cubicBezTo>
                  <a:cubicBezTo>
                    <a:pt x="0" y="1134"/>
                    <a:pt x="213" y="1620"/>
                    <a:pt x="639" y="1803"/>
                  </a:cubicBezTo>
                  <a:cubicBezTo>
                    <a:pt x="639" y="1803"/>
                    <a:pt x="669" y="1833"/>
                    <a:pt x="669" y="1833"/>
                  </a:cubicBezTo>
                  <a:lnTo>
                    <a:pt x="699" y="1894"/>
                  </a:lnTo>
                  <a:cubicBezTo>
                    <a:pt x="843" y="2373"/>
                    <a:pt x="1209" y="2579"/>
                    <a:pt x="1580" y="2579"/>
                  </a:cubicBezTo>
                  <a:cubicBezTo>
                    <a:pt x="2148" y="2579"/>
                    <a:pt x="2726" y="2095"/>
                    <a:pt x="2523" y="1377"/>
                  </a:cubicBezTo>
                  <a:cubicBezTo>
                    <a:pt x="2341" y="769"/>
                    <a:pt x="1885" y="252"/>
                    <a:pt x="1277" y="40"/>
                  </a:cubicBezTo>
                  <a:cubicBezTo>
                    <a:pt x="1187" y="13"/>
                    <a:pt x="1096" y="0"/>
                    <a:pt x="100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14"/>
            <p:cNvSpPr/>
            <p:nvPr/>
          </p:nvSpPr>
          <p:spPr>
            <a:xfrm>
              <a:off x="676575" y="872050"/>
              <a:ext cx="77900" cy="77225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821" y="906"/>
                    <a:pt x="578" y="1301"/>
                    <a:pt x="274" y="1666"/>
                  </a:cubicBezTo>
                  <a:cubicBezTo>
                    <a:pt x="0" y="2122"/>
                    <a:pt x="152" y="2699"/>
                    <a:pt x="608" y="2973"/>
                  </a:cubicBezTo>
                  <a:cubicBezTo>
                    <a:pt x="756" y="3051"/>
                    <a:pt x="916" y="3089"/>
                    <a:pt x="1075" y="3089"/>
                  </a:cubicBezTo>
                  <a:cubicBezTo>
                    <a:pt x="1406" y="3089"/>
                    <a:pt x="1730" y="2926"/>
                    <a:pt x="1915" y="2638"/>
                  </a:cubicBezTo>
                  <a:cubicBezTo>
                    <a:pt x="2189" y="2243"/>
                    <a:pt x="2462" y="1878"/>
                    <a:pt x="2675" y="1453"/>
                  </a:cubicBezTo>
                  <a:cubicBezTo>
                    <a:pt x="3116" y="698"/>
                    <a:pt x="2470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14"/>
            <p:cNvSpPr/>
            <p:nvPr/>
          </p:nvSpPr>
          <p:spPr>
            <a:xfrm>
              <a:off x="611975" y="810125"/>
              <a:ext cx="80325" cy="55200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0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4"/>
            <p:cNvSpPr/>
            <p:nvPr/>
          </p:nvSpPr>
          <p:spPr>
            <a:xfrm>
              <a:off x="565175" y="707425"/>
              <a:ext cx="94675" cy="50675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4"/>
            <p:cNvSpPr/>
            <p:nvPr/>
          </p:nvSpPr>
          <p:spPr>
            <a:xfrm>
              <a:off x="39540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0" name="Google Shape;2550;p14"/>
          <p:cNvGrpSpPr/>
          <p:nvPr/>
        </p:nvGrpSpPr>
        <p:grpSpPr>
          <a:xfrm>
            <a:off x="8223775" y="2310550"/>
            <a:ext cx="641466" cy="631789"/>
            <a:chOff x="7259175" y="3082900"/>
            <a:chExt cx="641466" cy="631789"/>
          </a:xfrm>
        </p:grpSpPr>
        <p:sp>
          <p:nvSpPr>
            <p:cNvPr id="2551" name="Google Shape;2551;p14"/>
            <p:cNvSpPr/>
            <p:nvPr/>
          </p:nvSpPr>
          <p:spPr>
            <a:xfrm>
              <a:off x="7317150" y="3140875"/>
              <a:ext cx="583491" cy="573814"/>
            </a:xfrm>
            <a:custGeom>
              <a:avLst/>
              <a:gdLst/>
              <a:ahLst/>
              <a:cxnLst/>
              <a:rect l="l" t="t" r="r" b="b"/>
              <a:pathLst>
                <a:path w="14282" h="14046" extrusionOk="0">
                  <a:moveTo>
                    <a:pt x="3915" y="1"/>
                  </a:moveTo>
                  <a:cubicBezTo>
                    <a:pt x="3496" y="1"/>
                    <a:pt x="3107" y="277"/>
                    <a:pt x="2980" y="714"/>
                  </a:cubicBezTo>
                  <a:lnTo>
                    <a:pt x="160" y="9923"/>
                  </a:lnTo>
                  <a:cubicBezTo>
                    <a:pt x="1" y="10446"/>
                    <a:pt x="296" y="11015"/>
                    <a:pt x="819" y="11174"/>
                  </a:cubicBezTo>
                  <a:lnTo>
                    <a:pt x="10029" y="13994"/>
                  </a:lnTo>
                  <a:cubicBezTo>
                    <a:pt x="10134" y="14029"/>
                    <a:pt x="10240" y="14045"/>
                    <a:pt x="10344" y="14045"/>
                  </a:cubicBezTo>
                  <a:cubicBezTo>
                    <a:pt x="10779" y="14045"/>
                    <a:pt x="11174" y="13756"/>
                    <a:pt x="11303" y="13334"/>
                  </a:cubicBezTo>
                  <a:lnTo>
                    <a:pt x="14122" y="4125"/>
                  </a:lnTo>
                  <a:cubicBezTo>
                    <a:pt x="14281" y="3602"/>
                    <a:pt x="13986" y="3033"/>
                    <a:pt x="13440" y="2874"/>
                  </a:cubicBezTo>
                  <a:lnTo>
                    <a:pt x="4230" y="54"/>
                  </a:lnTo>
                  <a:cubicBezTo>
                    <a:pt x="4126" y="18"/>
                    <a:pt x="4019" y="1"/>
                    <a:pt x="3915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4"/>
            <p:cNvSpPr/>
            <p:nvPr/>
          </p:nvSpPr>
          <p:spPr>
            <a:xfrm>
              <a:off x="7259175" y="3082900"/>
              <a:ext cx="583491" cy="573814"/>
            </a:xfrm>
            <a:custGeom>
              <a:avLst/>
              <a:gdLst/>
              <a:ahLst/>
              <a:cxnLst/>
              <a:rect l="l" t="t" r="r" b="b"/>
              <a:pathLst>
                <a:path w="14282" h="14046" extrusionOk="0">
                  <a:moveTo>
                    <a:pt x="3915" y="1"/>
                  </a:moveTo>
                  <a:cubicBezTo>
                    <a:pt x="3496" y="1"/>
                    <a:pt x="3107" y="277"/>
                    <a:pt x="2980" y="714"/>
                  </a:cubicBezTo>
                  <a:lnTo>
                    <a:pt x="160" y="9923"/>
                  </a:lnTo>
                  <a:cubicBezTo>
                    <a:pt x="1" y="10446"/>
                    <a:pt x="296" y="11015"/>
                    <a:pt x="819" y="11174"/>
                  </a:cubicBezTo>
                  <a:lnTo>
                    <a:pt x="10029" y="13994"/>
                  </a:lnTo>
                  <a:cubicBezTo>
                    <a:pt x="10134" y="14029"/>
                    <a:pt x="10240" y="14045"/>
                    <a:pt x="10344" y="14045"/>
                  </a:cubicBezTo>
                  <a:cubicBezTo>
                    <a:pt x="10779" y="14045"/>
                    <a:pt x="11174" y="13756"/>
                    <a:pt x="11303" y="13334"/>
                  </a:cubicBezTo>
                  <a:lnTo>
                    <a:pt x="14122" y="4125"/>
                  </a:lnTo>
                  <a:cubicBezTo>
                    <a:pt x="14281" y="3602"/>
                    <a:pt x="13986" y="3033"/>
                    <a:pt x="13440" y="2874"/>
                  </a:cubicBezTo>
                  <a:lnTo>
                    <a:pt x="4230" y="54"/>
                  </a:lnTo>
                  <a:cubicBezTo>
                    <a:pt x="4126" y="18"/>
                    <a:pt x="4019" y="1"/>
                    <a:pt x="3915" y="1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4"/>
            <p:cNvSpPr/>
            <p:nvPr/>
          </p:nvSpPr>
          <p:spPr>
            <a:xfrm>
              <a:off x="7495146" y="3318255"/>
              <a:ext cx="113413" cy="110588"/>
            </a:xfrm>
            <a:custGeom>
              <a:avLst/>
              <a:gdLst/>
              <a:ahLst/>
              <a:cxnLst/>
              <a:rect l="l" t="t" r="r" b="b"/>
              <a:pathLst>
                <a:path w="2776" h="2707" extrusionOk="0">
                  <a:moveTo>
                    <a:pt x="1684" y="183"/>
                  </a:moveTo>
                  <a:cubicBezTo>
                    <a:pt x="2639" y="478"/>
                    <a:pt x="2775" y="1775"/>
                    <a:pt x="1888" y="2252"/>
                  </a:cubicBezTo>
                  <a:cubicBezTo>
                    <a:pt x="1001" y="2707"/>
                    <a:pt x="1" y="1888"/>
                    <a:pt x="296" y="933"/>
                  </a:cubicBezTo>
                  <a:cubicBezTo>
                    <a:pt x="478" y="342"/>
                    <a:pt x="1092" y="1"/>
                    <a:pt x="1684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4"/>
            <p:cNvSpPr/>
            <p:nvPr/>
          </p:nvSpPr>
          <p:spPr>
            <a:xfrm>
              <a:off x="7615011" y="3255096"/>
              <a:ext cx="113373" cy="110588"/>
            </a:xfrm>
            <a:custGeom>
              <a:avLst/>
              <a:gdLst/>
              <a:ahLst/>
              <a:cxnLst/>
              <a:rect l="l" t="t" r="r" b="b"/>
              <a:pathLst>
                <a:path w="2775" h="2707" extrusionOk="0">
                  <a:moveTo>
                    <a:pt x="1683" y="183"/>
                  </a:moveTo>
                  <a:cubicBezTo>
                    <a:pt x="2638" y="478"/>
                    <a:pt x="2774" y="1774"/>
                    <a:pt x="1888" y="2229"/>
                  </a:cubicBezTo>
                  <a:cubicBezTo>
                    <a:pt x="1001" y="2707"/>
                    <a:pt x="0" y="1865"/>
                    <a:pt x="296" y="910"/>
                  </a:cubicBezTo>
                  <a:cubicBezTo>
                    <a:pt x="478" y="319"/>
                    <a:pt x="1092" y="1"/>
                    <a:pt x="1683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4"/>
            <p:cNvSpPr/>
            <p:nvPr/>
          </p:nvSpPr>
          <p:spPr>
            <a:xfrm>
              <a:off x="7558347" y="3439058"/>
              <a:ext cx="113373" cy="110588"/>
            </a:xfrm>
            <a:custGeom>
              <a:avLst/>
              <a:gdLst/>
              <a:ahLst/>
              <a:cxnLst/>
              <a:rect l="l" t="t" r="r" b="b"/>
              <a:pathLst>
                <a:path w="2775" h="2707" extrusionOk="0">
                  <a:moveTo>
                    <a:pt x="1706" y="182"/>
                  </a:moveTo>
                  <a:cubicBezTo>
                    <a:pt x="2661" y="455"/>
                    <a:pt x="2774" y="1774"/>
                    <a:pt x="1887" y="2229"/>
                  </a:cubicBezTo>
                  <a:cubicBezTo>
                    <a:pt x="1023" y="2706"/>
                    <a:pt x="0" y="1865"/>
                    <a:pt x="296" y="910"/>
                  </a:cubicBezTo>
                  <a:cubicBezTo>
                    <a:pt x="478" y="318"/>
                    <a:pt x="1114" y="0"/>
                    <a:pt x="1706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4"/>
            <p:cNvSpPr/>
            <p:nvPr/>
          </p:nvSpPr>
          <p:spPr>
            <a:xfrm>
              <a:off x="7427329" y="3194715"/>
              <a:ext cx="110594" cy="112467"/>
            </a:xfrm>
            <a:custGeom>
              <a:avLst/>
              <a:gdLst/>
              <a:ahLst/>
              <a:cxnLst/>
              <a:rect l="l" t="t" r="r" b="b"/>
              <a:pathLst>
                <a:path w="2707" h="2753" extrusionOk="0">
                  <a:moveTo>
                    <a:pt x="2525" y="1683"/>
                  </a:moveTo>
                  <a:cubicBezTo>
                    <a:pt x="2229" y="2638"/>
                    <a:pt x="933" y="2752"/>
                    <a:pt x="478" y="1888"/>
                  </a:cubicBezTo>
                  <a:cubicBezTo>
                    <a:pt x="1" y="1001"/>
                    <a:pt x="842" y="1"/>
                    <a:pt x="1797" y="296"/>
                  </a:cubicBezTo>
                  <a:cubicBezTo>
                    <a:pt x="2388" y="455"/>
                    <a:pt x="2707" y="1092"/>
                    <a:pt x="2525" y="16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4"/>
            <p:cNvSpPr/>
            <p:nvPr/>
          </p:nvSpPr>
          <p:spPr>
            <a:xfrm>
              <a:off x="7370665" y="3377737"/>
              <a:ext cx="111534" cy="113366"/>
            </a:xfrm>
            <a:custGeom>
              <a:avLst/>
              <a:gdLst/>
              <a:ahLst/>
              <a:cxnLst/>
              <a:rect l="l" t="t" r="r" b="b"/>
              <a:pathLst>
                <a:path w="2730" h="2775" extrusionOk="0">
                  <a:moveTo>
                    <a:pt x="2547" y="1683"/>
                  </a:moveTo>
                  <a:cubicBezTo>
                    <a:pt x="2252" y="2638"/>
                    <a:pt x="956" y="2775"/>
                    <a:pt x="478" y="1888"/>
                  </a:cubicBezTo>
                  <a:cubicBezTo>
                    <a:pt x="1" y="1001"/>
                    <a:pt x="842" y="0"/>
                    <a:pt x="1797" y="296"/>
                  </a:cubicBezTo>
                  <a:cubicBezTo>
                    <a:pt x="2388" y="478"/>
                    <a:pt x="2729" y="1092"/>
                    <a:pt x="2547" y="16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8" name="Google Shape;2558;p14"/>
          <p:cNvGrpSpPr/>
          <p:nvPr/>
        </p:nvGrpSpPr>
        <p:grpSpPr>
          <a:xfrm>
            <a:off x="2606734" y="672969"/>
            <a:ext cx="931320" cy="264778"/>
            <a:chOff x="1324200" y="2731375"/>
            <a:chExt cx="796000" cy="226325"/>
          </a:xfrm>
        </p:grpSpPr>
        <p:sp>
          <p:nvSpPr>
            <p:cNvPr id="2559" name="Google Shape;2559;p14"/>
            <p:cNvSpPr/>
            <p:nvPr/>
          </p:nvSpPr>
          <p:spPr>
            <a:xfrm>
              <a:off x="1343950" y="2766325"/>
              <a:ext cx="776250" cy="191375"/>
            </a:xfrm>
            <a:custGeom>
              <a:avLst/>
              <a:gdLst/>
              <a:ahLst/>
              <a:cxnLst/>
              <a:rect l="l" t="t" r="r" b="b"/>
              <a:pathLst>
                <a:path w="31050" h="7655" extrusionOk="0">
                  <a:moveTo>
                    <a:pt x="1913" y="1"/>
                  </a:moveTo>
                  <a:cubicBezTo>
                    <a:pt x="864" y="1"/>
                    <a:pt x="0" y="1404"/>
                    <a:pt x="1019" y="2328"/>
                  </a:cubicBezTo>
                  <a:lnTo>
                    <a:pt x="6490" y="7313"/>
                  </a:lnTo>
                  <a:cubicBezTo>
                    <a:pt x="6748" y="7541"/>
                    <a:pt x="7067" y="7655"/>
                    <a:pt x="7386" y="7655"/>
                  </a:cubicBezTo>
                  <a:cubicBezTo>
                    <a:pt x="7706" y="7655"/>
                    <a:pt x="8025" y="7541"/>
                    <a:pt x="8283" y="7313"/>
                  </a:cubicBezTo>
                  <a:lnTo>
                    <a:pt x="12843" y="3148"/>
                  </a:lnTo>
                  <a:lnTo>
                    <a:pt x="17432" y="7313"/>
                  </a:lnTo>
                  <a:cubicBezTo>
                    <a:pt x="17675" y="7541"/>
                    <a:pt x="17995" y="7655"/>
                    <a:pt x="18314" y="7655"/>
                  </a:cubicBezTo>
                  <a:cubicBezTo>
                    <a:pt x="18633" y="7655"/>
                    <a:pt x="18952" y="7541"/>
                    <a:pt x="19195" y="7313"/>
                  </a:cubicBezTo>
                  <a:lnTo>
                    <a:pt x="23785" y="3148"/>
                  </a:lnTo>
                  <a:lnTo>
                    <a:pt x="28344" y="7313"/>
                  </a:lnTo>
                  <a:cubicBezTo>
                    <a:pt x="28587" y="7525"/>
                    <a:pt x="28922" y="7647"/>
                    <a:pt x="29226" y="7647"/>
                  </a:cubicBezTo>
                  <a:lnTo>
                    <a:pt x="29256" y="7647"/>
                  </a:lnTo>
                  <a:cubicBezTo>
                    <a:pt x="30472" y="7647"/>
                    <a:pt x="31050" y="6158"/>
                    <a:pt x="30138" y="5337"/>
                  </a:cubicBezTo>
                  <a:lnTo>
                    <a:pt x="24666" y="382"/>
                  </a:lnTo>
                  <a:cubicBezTo>
                    <a:pt x="24408" y="139"/>
                    <a:pt x="24089" y="18"/>
                    <a:pt x="23770" y="18"/>
                  </a:cubicBezTo>
                  <a:cubicBezTo>
                    <a:pt x="23451" y="18"/>
                    <a:pt x="23131" y="139"/>
                    <a:pt x="22873" y="382"/>
                  </a:cubicBezTo>
                  <a:lnTo>
                    <a:pt x="18314" y="4547"/>
                  </a:lnTo>
                  <a:lnTo>
                    <a:pt x="13754" y="382"/>
                  </a:lnTo>
                  <a:cubicBezTo>
                    <a:pt x="13496" y="139"/>
                    <a:pt x="13169" y="18"/>
                    <a:pt x="12846" y="18"/>
                  </a:cubicBezTo>
                  <a:cubicBezTo>
                    <a:pt x="12523" y="18"/>
                    <a:pt x="12204" y="139"/>
                    <a:pt x="11961" y="382"/>
                  </a:cubicBezTo>
                  <a:lnTo>
                    <a:pt x="7371" y="4547"/>
                  </a:lnTo>
                  <a:lnTo>
                    <a:pt x="2812" y="382"/>
                  </a:lnTo>
                  <a:cubicBezTo>
                    <a:pt x="2523" y="114"/>
                    <a:pt x="2211" y="1"/>
                    <a:pt x="1913" y="1"/>
                  </a:cubicBezTo>
                  <a:close/>
                </a:path>
              </a:pathLst>
            </a:custGeom>
            <a:solidFill>
              <a:srgbClr val="37C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4"/>
            <p:cNvSpPr/>
            <p:nvPr/>
          </p:nvSpPr>
          <p:spPr>
            <a:xfrm>
              <a:off x="1324200" y="2731375"/>
              <a:ext cx="776250" cy="191950"/>
            </a:xfrm>
            <a:custGeom>
              <a:avLst/>
              <a:gdLst/>
              <a:ahLst/>
              <a:cxnLst/>
              <a:rect l="l" t="t" r="r" b="b"/>
              <a:pathLst>
                <a:path w="31050" h="7678" extrusionOk="0">
                  <a:moveTo>
                    <a:pt x="1913" y="1"/>
                  </a:moveTo>
                  <a:cubicBezTo>
                    <a:pt x="864" y="1"/>
                    <a:pt x="0" y="1404"/>
                    <a:pt x="1018" y="2327"/>
                  </a:cubicBezTo>
                  <a:lnTo>
                    <a:pt x="6490" y="7312"/>
                  </a:lnTo>
                  <a:cubicBezTo>
                    <a:pt x="6748" y="7540"/>
                    <a:pt x="7075" y="7654"/>
                    <a:pt x="7398" y="7654"/>
                  </a:cubicBezTo>
                  <a:cubicBezTo>
                    <a:pt x="7721" y="7654"/>
                    <a:pt x="8040" y="7540"/>
                    <a:pt x="8283" y="7312"/>
                  </a:cubicBezTo>
                  <a:lnTo>
                    <a:pt x="12842" y="3148"/>
                  </a:lnTo>
                  <a:lnTo>
                    <a:pt x="17432" y="7312"/>
                  </a:lnTo>
                  <a:cubicBezTo>
                    <a:pt x="17690" y="7540"/>
                    <a:pt x="18009" y="7654"/>
                    <a:pt x="18329" y="7654"/>
                  </a:cubicBezTo>
                  <a:cubicBezTo>
                    <a:pt x="18648" y="7654"/>
                    <a:pt x="18967" y="7540"/>
                    <a:pt x="19225" y="7312"/>
                  </a:cubicBezTo>
                  <a:lnTo>
                    <a:pt x="23815" y="3148"/>
                  </a:lnTo>
                  <a:lnTo>
                    <a:pt x="28374" y="7312"/>
                  </a:lnTo>
                  <a:cubicBezTo>
                    <a:pt x="28618" y="7525"/>
                    <a:pt x="28952" y="7677"/>
                    <a:pt x="29256" y="7677"/>
                  </a:cubicBezTo>
                  <a:lnTo>
                    <a:pt x="29256" y="7647"/>
                  </a:lnTo>
                  <a:cubicBezTo>
                    <a:pt x="30472" y="7647"/>
                    <a:pt x="31049" y="6157"/>
                    <a:pt x="30137" y="5337"/>
                  </a:cubicBezTo>
                  <a:lnTo>
                    <a:pt x="24666" y="382"/>
                  </a:lnTo>
                  <a:cubicBezTo>
                    <a:pt x="24423" y="154"/>
                    <a:pt x="24104" y="40"/>
                    <a:pt x="23785" y="40"/>
                  </a:cubicBezTo>
                  <a:cubicBezTo>
                    <a:pt x="23466" y="40"/>
                    <a:pt x="23146" y="154"/>
                    <a:pt x="22903" y="382"/>
                  </a:cubicBezTo>
                  <a:lnTo>
                    <a:pt x="18313" y="4546"/>
                  </a:lnTo>
                  <a:lnTo>
                    <a:pt x="13754" y="382"/>
                  </a:lnTo>
                  <a:cubicBezTo>
                    <a:pt x="13496" y="154"/>
                    <a:pt x="13177" y="40"/>
                    <a:pt x="12857" y="40"/>
                  </a:cubicBezTo>
                  <a:cubicBezTo>
                    <a:pt x="12538" y="40"/>
                    <a:pt x="12219" y="154"/>
                    <a:pt x="11961" y="382"/>
                  </a:cubicBezTo>
                  <a:lnTo>
                    <a:pt x="7371" y="4546"/>
                  </a:lnTo>
                  <a:lnTo>
                    <a:pt x="2812" y="382"/>
                  </a:lnTo>
                  <a:cubicBezTo>
                    <a:pt x="2523" y="114"/>
                    <a:pt x="2210" y="1"/>
                    <a:pt x="19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1" name="Google Shape;2561;p14"/>
          <p:cNvGrpSpPr/>
          <p:nvPr/>
        </p:nvGrpSpPr>
        <p:grpSpPr>
          <a:xfrm>
            <a:off x="7745511" y="4658767"/>
            <a:ext cx="1199652" cy="341094"/>
            <a:chOff x="1324200" y="2731375"/>
            <a:chExt cx="796000" cy="226325"/>
          </a:xfrm>
        </p:grpSpPr>
        <p:sp>
          <p:nvSpPr>
            <p:cNvPr id="2562" name="Google Shape;2562;p14"/>
            <p:cNvSpPr/>
            <p:nvPr/>
          </p:nvSpPr>
          <p:spPr>
            <a:xfrm>
              <a:off x="1343950" y="2766325"/>
              <a:ext cx="776250" cy="191375"/>
            </a:xfrm>
            <a:custGeom>
              <a:avLst/>
              <a:gdLst/>
              <a:ahLst/>
              <a:cxnLst/>
              <a:rect l="l" t="t" r="r" b="b"/>
              <a:pathLst>
                <a:path w="31050" h="7655" extrusionOk="0">
                  <a:moveTo>
                    <a:pt x="1913" y="1"/>
                  </a:moveTo>
                  <a:cubicBezTo>
                    <a:pt x="864" y="1"/>
                    <a:pt x="0" y="1404"/>
                    <a:pt x="1019" y="2328"/>
                  </a:cubicBezTo>
                  <a:lnTo>
                    <a:pt x="6490" y="7313"/>
                  </a:lnTo>
                  <a:cubicBezTo>
                    <a:pt x="6748" y="7541"/>
                    <a:pt x="7067" y="7655"/>
                    <a:pt x="7386" y="7655"/>
                  </a:cubicBezTo>
                  <a:cubicBezTo>
                    <a:pt x="7706" y="7655"/>
                    <a:pt x="8025" y="7541"/>
                    <a:pt x="8283" y="7313"/>
                  </a:cubicBezTo>
                  <a:lnTo>
                    <a:pt x="12843" y="3148"/>
                  </a:lnTo>
                  <a:lnTo>
                    <a:pt x="17432" y="7313"/>
                  </a:lnTo>
                  <a:cubicBezTo>
                    <a:pt x="17675" y="7541"/>
                    <a:pt x="17995" y="7655"/>
                    <a:pt x="18314" y="7655"/>
                  </a:cubicBezTo>
                  <a:cubicBezTo>
                    <a:pt x="18633" y="7655"/>
                    <a:pt x="18952" y="7541"/>
                    <a:pt x="19195" y="7313"/>
                  </a:cubicBezTo>
                  <a:lnTo>
                    <a:pt x="23785" y="3148"/>
                  </a:lnTo>
                  <a:lnTo>
                    <a:pt x="28344" y="7313"/>
                  </a:lnTo>
                  <a:cubicBezTo>
                    <a:pt x="28587" y="7525"/>
                    <a:pt x="28922" y="7647"/>
                    <a:pt x="29226" y="7647"/>
                  </a:cubicBezTo>
                  <a:lnTo>
                    <a:pt x="29256" y="7647"/>
                  </a:lnTo>
                  <a:cubicBezTo>
                    <a:pt x="30472" y="7647"/>
                    <a:pt x="31050" y="6158"/>
                    <a:pt x="30138" y="5337"/>
                  </a:cubicBezTo>
                  <a:lnTo>
                    <a:pt x="24666" y="382"/>
                  </a:lnTo>
                  <a:cubicBezTo>
                    <a:pt x="24408" y="139"/>
                    <a:pt x="24089" y="18"/>
                    <a:pt x="23770" y="18"/>
                  </a:cubicBezTo>
                  <a:cubicBezTo>
                    <a:pt x="23451" y="18"/>
                    <a:pt x="23131" y="139"/>
                    <a:pt x="22873" y="382"/>
                  </a:cubicBezTo>
                  <a:lnTo>
                    <a:pt x="18314" y="4547"/>
                  </a:lnTo>
                  <a:lnTo>
                    <a:pt x="13754" y="382"/>
                  </a:lnTo>
                  <a:cubicBezTo>
                    <a:pt x="13496" y="139"/>
                    <a:pt x="13169" y="18"/>
                    <a:pt x="12846" y="18"/>
                  </a:cubicBezTo>
                  <a:cubicBezTo>
                    <a:pt x="12523" y="18"/>
                    <a:pt x="12204" y="139"/>
                    <a:pt x="11961" y="382"/>
                  </a:cubicBezTo>
                  <a:lnTo>
                    <a:pt x="7371" y="4547"/>
                  </a:lnTo>
                  <a:lnTo>
                    <a:pt x="2812" y="382"/>
                  </a:lnTo>
                  <a:cubicBezTo>
                    <a:pt x="2523" y="114"/>
                    <a:pt x="2211" y="1"/>
                    <a:pt x="1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4"/>
            <p:cNvSpPr/>
            <p:nvPr/>
          </p:nvSpPr>
          <p:spPr>
            <a:xfrm>
              <a:off x="1324200" y="2731375"/>
              <a:ext cx="776250" cy="191950"/>
            </a:xfrm>
            <a:custGeom>
              <a:avLst/>
              <a:gdLst/>
              <a:ahLst/>
              <a:cxnLst/>
              <a:rect l="l" t="t" r="r" b="b"/>
              <a:pathLst>
                <a:path w="31050" h="7678" extrusionOk="0">
                  <a:moveTo>
                    <a:pt x="1913" y="1"/>
                  </a:moveTo>
                  <a:cubicBezTo>
                    <a:pt x="864" y="1"/>
                    <a:pt x="0" y="1404"/>
                    <a:pt x="1018" y="2327"/>
                  </a:cubicBezTo>
                  <a:lnTo>
                    <a:pt x="6490" y="7312"/>
                  </a:lnTo>
                  <a:cubicBezTo>
                    <a:pt x="6748" y="7540"/>
                    <a:pt x="7075" y="7654"/>
                    <a:pt x="7398" y="7654"/>
                  </a:cubicBezTo>
                  <a:cubicBezTo>
                    <a:pt x="7721" y="7654"/>
                    <a:pt x="8040" y="7540"/>
                    <a:pt x="8283" y="7312"/>
                  </a:cubicBezTo>
                  <a:lnTo>
                    <a:pt x="12842" y="3148"/>
                  </a:lnTo>
                  <a:lnTo>
                    <a:pt x="17432" y="7312"/>
                  </a:lnTo>
                  <a:cubicBezTo>
                    <a:pt x="17690" y="7540"/>
                    <a:pt x="18009" y="7654"/>
                    <a:pt x="18329" y="7654"/>
                  </a:cubicBezTo>
                  <a:cubicBezTo>
                    <a:pt x="18648" y="7654"/>
                    <a:pt x="18967" y="7540"/>
                    <a:pt x="19225" y="7312"/>
                  </a:cubicBezTo>
                  <a:lnTo>
                    <a:pt x="23815" y="3148"/>
                  </a:lnTo>
                  <a:lnTo>
                    <a:pt x="28374" y="7312"/>
                  </a:lnTo>
                  <a:cubicBezTo>
                    <a:pt x="28618" y="7525"/>
                    <a:pt x="28952" y="7677"/>
                    <a:pt x="29256" y="7677"/>
                  </a:cubicBezTo>
                  <a:lnTo>
                    <a:pt x="29256" y="7647"/>
                  </a:lnTo>
                  <a:cubicBezTo>
                    <a:pt x="30472" y="7647"/>
                    <a:pt x="31049" y="6157"/>
                    <a:pt x="30137" y="5337"/>
                  </a:cubicBezTo>
                  <a:lnTo>
                    <a:pt x="24666" y="382"/>
                  </a:lnTo>
                  <a:cubicBezTo>
                    <a:pt x="24423" y="154"/>
                    <a:pt x="24104" y="40"/>
                    <a:pt x="23785" y="40"/>
                  </a:cubicBezTo>
                  <a:cubicBezTo>
                    <a:pt x="23466" y="40"/>
                    <a:pt x="23146" y="154"/>
                    <a:pt x="22903" y="382"/>
                  </a:cubicBezTo>
                  <a:lnTo>
                    <a:pt x="18313" y="4546"/>
                  </a:lnTo>
                  <a:lnTo>
                    <a:pt x="13754" y="382"/>
                  </a:lnTo>
                  <a:cubicBezTo>
                    <a:pt x="13496" y="154"/>
                    <a:pt x="13177" y="40"/>
                    <a:pt x="12857" y="40"/>
                  </a:cubicBezTo>
                  <a:cubicBezTo>
                    <a:pt x="12538" y="40"/>
                    <a:pt x="12219" y="154"/>
                    <a:pt x="11961" y="382"/>
                  </a:cubicBezTo>
                  <a:lnTo>
                    <a:pt x="7371" y="4546"/>
                  </a:lnTo>
                  <a:lnTo>
                    <a:pt x="2812" y="382"/>
                  </a:lnTo>
                  <a:cubicBezTo>
                    <a:pt x="2523" y="114"/>
                    <a:pt x="2210" y="1"/>
                    <a:pt x="19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4" name="Google Shape;2564;p14"/>
          <p:cNvGrpSpPr/>
          <p:nvPr/>
        </p:nvGrpSpPr>
        <p:grpSpPr>
          <a:xfrm flipH="1">
            <a:off x="-365338" y="4053877"/>
            <a:ext cx="1865093" cy="1959792"/>
            <a:chOff x="6159290" y="2741424"/>
            <a:chExt cx="1622808" cy="1705205"/>
          </a:xfrm>
        </p:grpSpPr>
        <p:sp>
          <p:nvSpPr>
            <p:cNvPr id="2565" name="Google Shape;2565;p14"/>
            <p:cNvSpPr/>
            <p:nvPr/>
          </p:nvSpPr>
          <p:spPr>
            <a:xfrm flipH="1">
              <a:off x="6159290" y="2871878"/>
              <a:ext cx="1600129" cy="1574750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4"/>
            <p:cNvSpPr/>
            <p:nvPr/>
          </p:nvSpPr>
          <p:spPr>
            <a:xfrm flipH="1">
              <a:off x="6212217" y="2767906"/>
              <a:ext cx="1539632" cy="1520686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rgbClr val="F26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4"/>
            <p:cNvSpPr/>
            <p:nvPr/>
          </p:nvSpPr>
          <p:spPr>
            <a:xfrm flipH="1">
              <a:off x="6181969" y="2741424"/>
              <a:ext cx="1600129" cy="15744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4"/>
            <p:cNvSpPr/>
            <p:nvPr/>
          </p:nvSpPr>
          <p:spPr>
            <a:xfrm flipH="1">
              <a:off x="6227323" y="2771922"/>
              <a:ext cx="180462" cy="181564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4"/>
            <p:cNvSpPr/>
            <p:nvPr/>
          </p:nvSpPr>
          <p:spPr>
            <a:xfrm flipH="1">
              <a:off x="6200311" y="2745085"/>
              <a:ext cx="274443" cy="235415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0" name="Google Shape;2570;p14"/>
          <p:cNvGrpSpPr/>
          <p:nvPr/>
        </p:nvGrpSpPr>
        <p:grpSpPr>
          <a:xfrm flipH="1">
            <a:off x="-365352" y="3088967"/>
            <a:ext cx="1865093" cy="1959792"/>
            <a:chOff x="6159290" y="2741424"/>
            <a:chExt cx="1622808" cy="1705205"/>
          </a:xfrm>
        </p:grpSpPr>
        <p:sp>
          <p:nvSpPr>
            <p:cNvPr id="2571" name="Google Shape;2571;p14"/>
            <p:cNvSpPr/>
            <p:nvPr/>
          </p:nvSpPr>
          <p:spPr>
            <a:xfrm flipH="1">
              <a:off x="6159290" y="2871878"/>
              <a:ext cx="1600129" cy="1574750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4"/>
            <p:cNvSpPr/>
            <p:nvPr/>
          </p:nvSpPr>
          <p:spPr>
            <a:xfrm flipH="1">
              <a:off x="6212217" y="2767906"/>
              <a:ext cx="1539632" cy="1520686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4"/>
            <p:cNvSpPr/>
            <p:nvPr/>
          </p:nvSpPr>
          <p:spPr>
            <a:xfrm flipH="1">
              <a:off x="6181969" y="2741424"/>
              <a:ext cx="1600129" cy="15744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4"/>
            <p:cNvSpPr/>
            <p:nvPr/>
          </p:nvSpPr>
          <p:spPr>
            <a:xfrm flipH="1">
              <a:off x="6227323" y="2771922"/>
              <a:ext cx="180462" cy="181564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4"/>
            <p:cNvSpPr/>
            <p:nvPr/>
          </p:nvSpPr>
          <p:spPr>
            <a:xfrm flipH="1">
              <a:off x="6200311" y="2745085"/>
              <a:ext cx="274443" cy="235415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6" name="Google Shape;2576;p14"/>
          <p:cNvGrpSpPr/>
          <p:nvPr/>
        </p:nvGrpSpPr>
        <p:grpSpPr>
          <a:xfrm>
            <a:off x="415688" y="735249"/>
            <a:ext cx="620801" cy="631927"/>
            <a:chOff x="5749195" y="4279048"/>
            <a:chExt cx="741432" cy="754720"/>
          </a:xfrm>
        </p:grpSpPr>
        <p:grpSp>
          <p:nvGrpSpPr>
            <p:cNvPr id="2577" name="Google Shape;2577;p14"/>
            <p:cNvGrpSpPr/>
            <p:nvPr/>
          </p:nvGrpSpPr>
          <p:grpSpPr>
            <a:xfrm>
              <a:off x="5749195" y="4352061"/>
              <a:ext cx="681707" cy="681707"/>
              <a:chOff x="5681300" y="2527788"/>
              <a:chExt cx="805800" cy="805800"/>
            </a:xfrm>
          </p:grpSpPr>
          <p:sp>
            <p:nvSpPr>
              <p:cNvPr id="2578" name="Google Shape;2578;p14"/>
              <p:cNvSpPr/>
              <p:nvPr/>
            </p:nvSpPr>
            <p:spPr>
              <a:xfrm>
                <a:off x="5681300" y="2527788"/>
                <a:ext cx="805800" cy="805800"/>
              </a:xfrm>
              <a:prstGeom prst="ellipse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14"/>
              <p:cNvSpPr/>
              <p:nvPr/>
            </p:nvSpPr>
            <p:spPr>
              <a:xfrm>
                <a:off x="5681300" y="2527788"/>
                <a:ext cx="805800" cy="805800"/>
              </a:xfrm>
              <a:prstGeom prst="pie">
                <a:avLst>
                  <a:gd name="adj1" fmla="val 0"/>
                  <a:gd name="adj2" fmla="val 16200000"/>
                </a:avLst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0" name="Google Shape;2580;p14"/>
            <p:cNvGrpSpPr/>
            <p:nvPr/>
          </p:nvGrpSpPr>
          <p:grpSpPr>
            <a:xfrm>
              <a:off x="5808920" y="4279048"/>
              <a:ext cx="681707" cy="681707"/>
              <a:chOff x="5681300" y="2527788"/>
              <a:chExt cx="805800" cy="805800"/>
            </a:xfrm>
          </p:grpSpPr>
          <p:sp>
            <p:nvSpPr>
              <p:cNvPr id="2581" name="Google Shape;2581;p14"/>
              <p:cNvSpPr/>
              <p:nvPr/>
            </p:nvSpPr>
            <p:spPr>
              <a:xfrm>
                <a:off x="5681300" y="2527788"/>
                <a:ext cx="805800" cy="805800"/>
              </a:xfrm>
              <a:prstGeom prst="ellipse">
                <a:avLst/>
              </a:prstGeom>
              <a:solidFill>
                <a:schemeClr val="accen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14"/>
              <p:cNvSpPr/>
              <p:nvPr/>
            </p:nvSpPr>
            <p:spPr>
              <a:xfrm>
                <a:off x="5681300" y="2527788"/>
                <a:ext cx="805800" cy="805800"/>
              </a:xfrm>
              <a:prstGeom prst="pie">
                <a:avLst>
                  <a:gd name="adj1" fmla="val 0"/>
                  <a:gd name="adj2" fmla="val 16200000"/>
                </a:avLst>
              </a:prstGeom>
              <a:solidFill>
                <a:schemeClr val="accent4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04" name="Google Shape;2604;p14"/>
          <p:cNvGrpSpPr/>
          <p:nvPr/>
        </p:nvGrpSpPr>
        <p:grpSpPr>
          <a:xfrm>
            <a:off x="6152936" y="406901"/>
            <a:ext cx="699614" cy="502518"/>
            <a:chOff x="790675" y="1570875"/>
            <a:chExt cx="502524" cy="360952"/>
          </a:xfrm>
        </p:grpSpPr>
        <p:sp>
          <p:nvSpPr>
            <p:cNvPr id="2605" name="Google Shape;2605;p14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4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4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4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2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0" name="Google Shape;2610;p15"/>
          <p:cNvGrpSpPr/>
          <p:nvPr/>
        </p:nvGrpSpPr>
        <p:grpSpPr>
          <a:xfrm rot="-5400000">
            <a:off x="126841" y="-1094551"/>
            <a:ext cx="1495062" cy="2781848"/>
            <a:chOff x="7133475" y="-152400"/>
            <a:chExt cx="2090119" cy="3889065"/>
          </a:xfrm>
        </p:grpSpPr>
        <p:sp>
          <p:nvSpPr>
            <p:cNvPr id="2611" name="Google Shape;2611;p15"/>
            <p:cNvSpPr/>
            <p:nvPr/>
          </p:nvSpPr>
          <p:spPr>
            <a:xfrm>
              <a:off x="7133475" y="-152400"/>
              <a:ext cx="2090118" cy="3889065"/>
            </a:xfrm>
            <a:custGeom>
              <a:avLst/>
              <a:gdLst/>
              <a:ahLst/>
              <a:cxnLst/>
              <a:rect l="l" t="t" r="r" b="b"/>
              <a:pathLst>
                <a:path w="49961" h="92962" extrusionOk="0">
                  <a:moveTo>
                    <a:pt x="16101" y="0"/>
                  </a:moveTo>
                  <a:lnTo>
                    <a:pt x="1" y="45571"/>
                  </a:lnTo>
                  <a:lnTo>
                    <a:pt x="49961" y="92961"/>
                  </a:lnTo>
                  <a:lnTo>
                    <a:pt x="499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5"/>
            <p:cNvSpPr/>
            <p:nvPr/>
          </p:nvSpPr>
          <p:spPr>
            <a:xfrm>
              <a:off x="7151548" y="-152400"/>
              <a:ext cx="2072046" cy="3887141"/>
            </a:xfrm>
            <a:custGeom>
              <a:avLst/>
              <a:gdLst/>
              <a:ahLst/>
              <a:cxnLst/>
              <a:rect l="l" t="t" r="r" b="b"/>
              <a:pathLst>
                <a:path w="49529" h="92916" extrusionOk="0">
                  <a:moveTo>
                    <a:pt x="26834" y="1274"/>
                  </a:moveTo>
                  <a:lnTo>
                    <a:pt x="26834" y="7323"/>
                  </a:lnTo>
                  <a:lnTo>
                    <a:pt x="20785" y="7323"/>
                  </a:lnTo>
                  <a:lnTo>
                    <a:pt x="20785" y="1274"/>
                  </a:lnTo>
                  <a:close/>
                  <a:moveTo>
                    <a:pt x="34020" y="1274"/>
                  </a:moveTo>
                  <a:lnTo>
                    <a:pt x="34020" y="7323"/>
                  </a:lnTo>
                  <a:lnTo>
                    <a:pt x="27971" y="7323"/>
                  </a:lnTo>
                  <a:lnTo>
                    <a:pt x="27971" y="1274"/>
                  </a:lnTo>
                  <a:close/>
                  <a:moveTo>
                    <a:pt x="41206" y="1274"/>
                  </a:moveTo>
                  <a:lnTo>
                    <a:pt x="41206" y="7323"/>
                  </a:lnTo>
                  <a:lnTo>
                    <a:pt x="35157" y="7323"/>
                  </a:lnTo>
                  <a:lnTo>
                    <a:pt x="35157" y="1274"/>
                  </a:lnTo>
                  <a:close/>
                  <a:moveTo>
                    <a:pt x="48392" y="1274"/>
                  </a:moveTo>
                  <a:lnTo>
                    <a:pt x="48392" y="7323"/>
                  </a:lnTo>
                  <a:lnTo>
                    <a:pt x="42365" y="7323"/>
                  </a:lnTo>
                  <a:lnTo>
                    <a:pt x="42365" y="1274"/>
                  </a:lnTo>
                  <a:close/>
                  <a:moveTo>
                    <a:pt x="19648" y="8460"/>
                  </a:moveTo>
                  <a:lnTo>
                    <a:pt x="19648" y="14486"/>
                  </a:lnTo>
                  <a:lnTo>
                    <a:pt x="13599" y="14486"/>
                  </a:lnTo>
                  <a:lnTo>
                    <a:pt x="13599" y="8460"/>
                  </a:lnTo>
                  <a:close/>
                  <a:moveTo>
                    <a:pt x="26834" y="8460"/>
                  </a:moveTo>
                  <a:lnTo>
                    <a:pt x="26834" y="14486"/>
                  </a:lnTo>
                  <a:lnTo>
                    <a:pt x="20785" y="14486"/>
                  </a:lnTo>
                  <a:lnTo>
                    <a:pt x="20785" y="8460"/>
                  </a:lnTo>
                  <a:close/>
                  <a:moveTo>
                    <a:pt x="34020" y="8460"/>
                  </a:moveTo>
                  <a:lnTo>
                    <a:pt x="34020" y="14486"/>
                  </a:lnTo>
                  <a:lnTo>
                    <a:pt x="27971" y="14486"/>
                  </a:lnTo>
                  <a:lnTo>
                    <a:pt x="27971" y="8460"/>
                  </a:lnTo>
                  <a:close/>
                  <a:moveTo>
                    <a:pt x="41206" y="8460"/>
                  </a:moveTo>
                  <a:lnTo>
                    <a:pt x="41206" y="14486"/>
                  </a:lnTo>
                  <a:lnTo>
                    <a:pt x="35157" y="14486"/>
                  </a:lnTo>
                  <a:lnTo>
                    <a:pt x="35157" y="8460"/>
                  </a:lnTo>
                  <a:close/>
                  <a:moveTo>
                    <a:pt x="48392" y="8460"/>
                  </a:moveTo>
                  <a:lnTo>
                    <a:pt x="48392" y="14486"/>
                  </a:lnTo>
                  <a:lnTo>
                    <a:pt x="42365" y="14486"/>
                  </a:lnTo>
                  <a:lnTo>
                    <a:pt x="42365" y="8460"/>
                  </a:lnTo>
                  <a:close/>
                  <a:moveTo>
                    <a:pt x="19648" y="15645"/>
                  </a:moveTo>
                  <a:lnTo>
                    <a:pt x="19648" y="21671"/>
                  </a:lnTo>
                  <a:lnTo>
                    <a:pt x="13599" y="21671"/>
                  </a:lnTo>
                  <a:lnTo>
                    <a:pt x="13599" y="15645"/>
                  </a:lnTo>
                  <a:close/>
                  <a:moveTo>
                    <a:pt x="26834" y="15645"/>
                  </a:moveTo>
                  <a:lnTo>
                    <a:pt x="26834" y="21671"/>
                  </a:lnTo>
                  <a:lnTo>
                    <a:pt x="20785" y="21671"/>
                  </a:lnTo>
                  <a:lnTo>
                    <a:pt x="20785" y="15645"/>
                  </a:lnTo>
                  <a:close/>
                  <a:moveTo>
                    <a:pt x="34020" y="15645"/>
                  </a:moveTo>
                  <a:lnTo>
                    <a:pt x="34020" y="21671"/>
                  </a:lnTo>
                  <a:lnTo>
                    <a:pt x="27971" y="21671"/>
                  </a:lnTo>
                  <a:lnTo>
                    <a:pt x="27971" y="15645"/>
                  </a:lnTo>
                  <a:close/>
                  <a:moveTo>
                    <a:pt x="41206" y="15645"/>
                  </a:moveTo>
                  <a:lnTo>
                    <a:pt x="41206" y="21671"/>
                  </a:lnTo>
                  <a:lnTo>
                    <a:pt x="35157" y="21671"/>
                  </a:lnTo>
                  <a:lnTo>
                    <a:pt x="35157" y="15645"/>
                  </a:lnTo>
                  <a:close/>
                  <a:moveTo>
                    <a:pt x="48392" y="15645"/>
                  </a:moveTo>
                  <a:lnTo>
                    <a:pt x="48392" y="21671"/>
                  </a:lnTo>
                  <a:lnTo>
                    <a:pt x="42365" y="21671"/>
                  </a:lnTo>
                  <a:lnTo>
                    <a:pt x="42365" y="15645"/>
                  </a:lnTo>
                  <a:close/>
                  <a:moveTo>
                    <a:pt x="19648" y="22808"/>
                  </a:moveTo>
                  <a:lnTo>
                    <a:pt x="19648" y="28835"/>
                  </a:lnTo>
                  <a:lnTo>
                    <a:pt x="13599" y="28835"/>
                  </a:lnTo>
                  <a:lnTo>
                    <a:pt x="13599" y="22808"/>
                  </a:lnTo>
                  <a:close/>
                  <a:moveTo>
                    <a:pt x="26834" y="22808"/>
                  </a:moveTo>
                  <a:lnTo>
                    <a:pt x="26834" y="28835"/>
                  </a:lnTo>
                  <a:lnTo>
                    <a:pt x="20785" y="28835"/>
                  </a:lnTo>
                  <a:lnTo>
                    <a:pt x="20785" y="22808"/>
                  </a:lnTo>
                  <a:close/>
                  <a:moveTo>
                    <a:pt x="34020" y="22808"/>
                  </a:moveTo>
                  <a:lnTo>
                    <a:pt x="34020" y="28835"/>
                  </a:lnTo>
                  <a:lnTo>
                    <a:pt x="27971" y="28835"/>
                  </a:lnTo>
                  <a:lnTo>
                    <a:pt x="27971" y="22808"/>
                  </a:lnTo>
                  <a:close/>
                  <a:moveTo>
                    <a:pt x="41206" y="22808"/>
                  </a:moveTo>
                  <a:lnTo>
                    <a:pt x="41206" y="28835"/>
                  </a:lnTo>
                  <a:lnTo>
                    <a:pt x="35157" y="28835"/>
                  </a:lnTo>
                  <a:lnTo>
                    <a:pt x="35157" y="22808"/>
                  </a:lnTo>
                  <a:close/>
                  <a:moveTo>
                    <a:pt x="48392" y="22808"/>
                  </a:moveTo>
                  <a:lnTo>
                    <a:pt x="48392" y="28835"/>
                  </a:lnTo>
                  <a:lnTo>
                    <a:pt x="42365" y="28835"/>
                  </a:lnTo>
                  <a:lnTo>
                    <a:pt x="42365" y="22808"/>
                  </a:lnTo>
                  <a:close/>
                  <a:moveTo>
                    <a:pt x="12462" y="29994"/>
                  </a:moveTo>
                  <a:lnTo>
                    <a:pt x="12462" y="36020"/>
                  </a:lnTo>
                  <a:lnTo>
                    <a:pt x="6414" y="36020"/>
                  </a:lnTo>
                  <a:lnTo>
                    <a:pt x="6414" y="29994"/>
                  </a:lnTo>
                  <a:close/>
                  <a:moveTo>
                    <a:pt x="19648" y="29994"/>
                  </a:moveTo>
                  <a:lnTo>
                    <a:pt x="19648" y="36020"/>
                  </a:lnTo>
                  <a:lnTo>
                    <a:pt x="13599" y="36020"/>
                  </a:lnTo>
                  <a:lnTo>
                    <a:pt x="13599" y="29994"/>
                  </a:lnTo>
                  <a:close/>
                  <a:moveTo>
                    <a:pt x="26834" y="29994"/>
                  </a:moveTo>
                  <a:lnTo>
                    <a:pt x="26834" y="36020"/>
                  </a:lnTo>
                  <a:lnTo>
                    <a:pt x="20785" y="36020"/>
                  </a:lnTo>
                  <a:lnTo>
                    <a:pt x="20785" y="29994"/>
                  </a:lnTo>
                  <a:close/>
                  <a:moveTo>
                    <a:pt x="34020" y="29994"/>
                  </a:moveTo>
                  <a:lnTo>
                    <a:pt x="34020" y="36020"/>
                  </a:lnTo>
                  <a:lnTo>
                    <a:pt x="27971" y="36020"/>
                  </a:lnTo>
                  <a:lnTo>
                    <a:pt x="27971" y="29994"/>
                  </a:lnTo>
                  <a:close/>
                  <a:moveTo>
                    <a:pt x="41206" y="29994"/>
                  </a:moveTo>
                  <a:lnTo>
                    <a:pt x="41206" y="36020"/>
                  </a:lnTo>
                  <a:lnTo>
                    <a:pt x="35157" y="36020"/>
                  </a:lnTo>
                  <a:lnTo>
                    <a:pt x="35157" y="29994"/>
                  </a:lnTo>
                  <a:close/>
                  <a:moveTo>
                    <a:pt x="48392" y="29994"/>
                  </a:moveTo>
                  <a:lnTo>
                    <a:pt x="48392" y="36020"/>
                  </a:lnTo>
                  <a:lnTo>
                    <a:pt x="42365" y="36020"/>
                  </a:lnTo>
                  <a:lnTo>
                    <a:pt x="42365" y="29994"/>
                  </a:lnTo>
                  <a:close/>
                  <a:moveTo>
                    <a:pt x="12462" y="37157"/>
                  </a:moveTo>
                  <a:lnTo>
                    <a:pt x="12462" y="43183"/>
                  </a:lnTo>
                  <a:lnTo>
                    <a:pt x="6414" y="43183"/>
                  </a:lnTo>
                  <a:lnTo>
                    <a:pt x="6414" y="37157"/>
                  </a:lnTo>
                  <a:close/>
                  <a:moveTo>
                    <a:pt x="19648" y="37157"/>
                  </a:moveTo>
                  <a:lnTo>
                    <a:pt x="19648" y="43183"/>
                  </a:lnTo>
                  <a:lnTo>
                    <a:pt x="13599" y="43183"/>
                  </a:lnTo>
                  <a:lnTo>
                    <a:pt x="13599" y="37157"/>
                  </a:lnTo>
                  <a:close/>
                  <a:moveTo>
                    <a:pt x="26834" y="37157"/>
                  </a:moveTo>
                  <a:lnTo>
                    <a:pt x="26834" y="43183"/>
                  </a:lnTo>
                  <a:lnTo>
                    <a:pt x="20785" y="43183"/>
                  </a:lnTo>
                  <a:lnTo>
                    <a:pt x="20785" y="37157"/>
                  </a:lnTo>
                  <a:close/>
                  <a:moveTo>
                    <a:pt x="34020" y="37157"/>
                  </a:moveTo>
                  <a:lnTo>
                    <a:pt x="34020" y="43183"/>
                  </a:lnTo>
                  <a:lnTo>
                    <a:pt x="27971" y="43183"/>
                  </a:lnTo>
                  <a:lnTo>
                    <a:pt x="27971" y="37157"/>
                  </a:lnTo>
                  <a:close/>
                  <a:moveTo>
                    <a:pt x="41206" y="37157"/>
                  </a:moveTo>
                  <a:lnTo>
                    <a:pt x="41206" y="43183"/>
                  </a:lnTo>
                  <a:lnTo>
                    <a:pt x="35157" y="43183"/>
                  </a:lnTo>
                  <a:lnTo>
                    <a:pt x="35157" y="37157"/>
                  </a:lnTo>
                  <a:close/>
                  <a:moveTo>
                    <a:pt x="48392" y="37157"/>
                  </a:moveTo>
                  <a:lnTo>
                    <a:pt x="48392" y="43183"/>
                  </a:lnTo>
                  <a:lnTo>
                    <a:pt x="42365" y="43183"/>
                  </a:lnTo>
                  <a:lnTo>
                    <a:pt x="42365" y="37157"/>
                  </a:lnTo>
                  <a:close/>
                  <a:moveTo>
                    <a:pt x="12462" y="44343"/>
                  </a:moveTo>
                  <a:lnTo>
                    <a:pt x="12462" y="50369"/>
                  </a:lnTo>
                  <a:lnTo>
                    <a:pt x="6414" y="50369"/>
                  </a:lnTo>
                  <a:lnTo>
                    <a:pt x="6414" y="44343"/>
                  </a:lnTo>
                  <a:close/>
                  <a:moveTo>
                    <a:pt x="19648" y="44343"/>
                  </a:moveTo>
                  <a:lnTo>
                    <a:pt x="19648" y="50369"/>
                  </a:lnTo>
                  <a:lnTo>
                    <a:pt x="13599" y="50369"/>
                  </a:lnTo>
                  <a:lnTo>
                    <a:pt x="13599" y="44343"/>
                  </a:lnTo>
                  <a:close/>
                  <a:moveTo>
                    <a:pt x="26834" y="44343"/>
                  </a:moveTo>
                  <a:lnTo>
                    <a:pt x="26834" y="50369"/>
                  </a:lnTo>
                  <a:lnTo>
                    <a:pt x="20785" y="50369"/>
                  </a:lnTo>
                  <a:lnTo>
                    <a:pt x="20785" y="44343"/>
                  </a:lnTo>
                  <a:close/>
                  <a:moveTo>
                    <a:pt x="34020" y="44343"/>
                  </a:moveTo>
                  <a:lnTo>
                    <a:pt x="34020" y="50369"/>
                  </a:lnTo>
                  <a:lnTo>
                    <a:pt x="27971" y="50369"/>
                  </a:lnTo>
                  <a:lnTo>
                    <a:pt x="27971" y="44343"/>
                  </a:lnTo>
                  <a:close/>
                  <a:moveTo>
                    <a:pt x="41206" y="44343"/>
                  </a:moveTo>
                  <a:lnTo>
                    <a:pt x="41206" y="50369"/>
                  </a:lnTo>
                  <a:lnTo>
                    <a:pt x="35157" y="50369"/>
                  </a:lnTo>
                  <a:lnTo>
                    <a:pt x="35157" y="44343"/>
                  </a:lnTo>
                  <a:close/>
                  <a:moveTo>
                    <a:pt x="48392" y="44343"/>
                  </a:moveTo>
                  <a:lnTo>
                    <a:pt x="48392" y="50369"/>
                  </a:lnTo>
                  <a:lnTo>
                    <a:pt x="42365" y="50369"/>
                  </a:lnTo>
                  <a:lnTo>
                    <a:pt x="42365" y="44343"/>
                  </a:lnTo>
                  <a:close/>
                  <a:moveTo>
                    <a:pt x="19648" y="51506"/>
                  </a:moveTo>
                  <a:lnTo>
                    <a:pt x="19648" y="57532"/>
                  </a:lnTo>
                  <a:lnTo>
                    <a:pt x="13599" y="57532"/>
                  </a:lnTo>
                  <a:lnTo>
                    <a:pt x="13599" y="51506"/>
                  </a:lnTo>
                  <a:close/>
                  <a:moveTo>
                    <a:pt x="26834" y="51506"/>
                  </a:moveTo>
                  <a:lnTo>
                    <a:pt x="26834" y="57532"/>
                  </a:lnTo>
                  <a:lnTo>
                    <a:pt x="20785" y="57532"/>
                  </a:lnTo>
                  <a:lnTo>
                    <a:pt x="20785" y="51506"/>
                  </a:lnTo>
                  <a:close/>
                  <a:moveTo>
                    <a:pt x="34020" y="51506"/>
                  </a:moveTo>
                  <a:lnTo>
                    <a:pt x="34020" y="57532"/>
                  </a:lnTo>
                  <a:lnTo>
                    <a:pt x="27971" y="57532"/>
                  </a:lnTo>
                  <a:lnTo>
                    <a:pt x="27971" y="51506"/>
                  </a:lnTo>
                  <a:close/>
                  <a:moveTo>
                    <a:pt x="41206" y="51506"/>
                  </a:moveTo>
                  <a:lnTo>
                    <a:pt x="41206" y="57532"/>
                  </a:lnTo>
                  <a:lnTo>
                    <a:pt x="35157" y="57532"/>
                  </a:lnTo>
                  <a:lnTo>
                    <a:pt x="35157" y="51506"/>
                  </a:lnTo>
                  <a:close/>
                  <a:moveTo>
                    <a:pt x="48392" y="51506"/>
                  </a:moveTo>
                  <a:lnTo>
                    <a:pt x="48392" y="57532"/>
                  </a:lnTo>
                  <a:lnTo>
                    <a:pt x="42365" y="57532"/>
                  </a:lnTo>
                  <a:lnTo>
                    <a:pt x="42365" y="51506"/>
                  </a:lnTo>
                  <a:close/>
                  <a:moveTo>
                    <a:pt x="26834" y="58692"/>
                  </a:moveTo>
                  <a:lnTo>
                    <a:pt x="26834" y="64718"/>
                  </a:lnTo>
                  <a:lnTo>
                    <a:pt x="20785" y="64718"/>
                  </a:lnTo>
                  <a:lnTo>
                    <a:pt x="20785" y="58692"/>
                  </a:lnTo>
                  <a:close/>
                  <a:moveTo>
                    <a:pt x="34020" y="58692"/>
                  </a:moveTo>
                  <a:lnTo>
                    <a:pt x="34020" y="64718"/>
                  </a:lnTo>
                  <a:lnTo>
                    <a:pt x="27971" y="64718"/>
                  </a:lnTo>
                  <a:lnTo>
                    <a:pt x="27971" y="58692"/>
                  </a:lnTo>
                  <a:close/>
                  <a:moveTo>
                    <a:pt x="41206" y="58692"/>
                  </a:moveTo>
                  <a:lnTo>
                    <a:pt x="41206" y="64718"/>
                  </a:lnTo>
                  <a:lnTo>
                    <a:pt x="35157" y="64718"/>
                  </a:lnTo>
                  <a:lnTo>
                    <a:pt x="35157" y="58692"/>
                  </a:lnTo>
                  <a:close/>
                  <a:moveTo>
                    <a:pt x="48392" y="58692"/>
                  </a:moveTo>
                  <a:lnTo>
                    <a:pt x="48392" y="64718"/>
                  </a:lnTo>
                  <a:lnTo>
                    <a:pt x="42365" y="64718"/>
                  </a:lnTo>
                  <a:lnTo>
                    <a:pt x="42365" y="58692"/>
                  </a:lnTo>
                  <a:close/>
                  <a:moveTo>
                    <a:pt x="34020" y="65855"/>
                  </a:moveTo>
                  <a:lnTo>
                    <a:pt x="34020" y="71881"/>
                  </a:lnTo>
                  <a:lnTo>
                    <a:pt x="27971" y="71881"/>
                  </a:lnTo>
                  <a:lnTo>
                    <a:pt x="27971" y="65855"/>
                  </a:lnTo>
                  <a:close/>
                  <a:moveTo>
                    <a:pt x="41206" y="65855"/>
                  </a:moveTo>
                  <a:lnTo>
                    <a:pt x="41206" y="71881"/>
                  </a:lnTo>
                  <a:lnTo>
                    <a:pt x="35157" y="71881"/>
                  </a:lnTo>
                  <a:lnTo>
                    <a:pt x="35157" y="65855"/>
                  </a:lnTo>
                  <a:close/>
                  <a:moveTo>
                    <a:pt x="48392" y="65855"/>
                  </a:moveTo>
                  <a:lnTo>
                    <a:pt x="48392" y="71881"/>
                  </a:lnTo>
                  <a:lnTo>
                    <a:pt x="42365" y="71881"/>
                  </a:lnTo>
                  <a:lnTo>
                    <a:pt x="42365" y="65855"/>
                  </a:lnTo>
                  <a:close/>
                  <a:moveTo>
                    <a:pt x="41206" y="73041"/>
                  </a:moveTo>
                  <a:lnTo>
                    <a:pt x="41206" y="79067"/>
                  </a:lnTo>
                  <a:lnTo>
                    <a:pt x="35157" y="79067"/>
                  </a:lnTo>
                  <a:lnTo>
                    <a:pt x="35157" y="73041"/>
                  </a:lnTo>
                  <a:close/>
                  <a:moveTo>
                    <a:pt x="48392" y="73041"/>
                  </a:moveTo>
                  <a:lnTo>
                    <a:pt x="48392" y="79067"/>
                  </a:lnTo>
                  <a:lnTo>
                    <a:pt x="42365" y="79067"/>
                  </a:lnTo>
                  <a:lnTo>
                    <a:pt x="42365" y="73041"/>
                  </a:lnTo>
                  <a:close/>
                  <a:moveTo>
                    <a:pt x="19648" y="0"/>
                  </a:moveTo>
                  <a:lnTo>
                    <a:pt x="19648" y="137"/>
                  </a:lnTo>
                  <a:lnTo>
                    <a:pt x="15623" y="137"/>
                  </a:lnTo>
                  <a:lnTo>
                    <a:pt x="15214" y="1274"/>
                  </a:lnTo>
                  <a:lnTo>
                    <a:pt x="19648" y="1274"/>
                  </a:lnTo>
                  <a:lnTo>
                    <a:pt x="19648" y="7300"/>
                  </a:lnTo>
                  <a:lnTo>
                    <a:pt x="13599" y="7300"/>
                  </a:lnTo>
                  <a:lnTo>
                    <a:pt x="13599" y="5822"/>
                  </a:lnTo>
                  <a:lnTo>
                    <a:pt x="12462" y="9074"/>
                  </a:lnTo>
                  <a:lnTo>
                    <a:pt x="12462" y="14463"/>
                  </a:lnTo>
                  <a:lnTo>
                    <a:pt x="10552" y="14463"/>
                  </a:lnTo>
                  <a:lnTo>
                    <a:pt x="10143" y="15600"/>
                  </a:lnTo>
                  <a:lnTo>
                    <a:pt x="12462" y="15600"/>
                  </a:lnTo>
                  <a:lnTo>
                    <a:pt x="12462" y="21649"/>
                  </a:lnTo>
                  <a:lnTo>
                    <a:pt x="8005" y="21649"/>
                  </a:lnTo>
                  <a:lnTo>
                    <a:pt x="7619" y="22786"/>
                  </a:lnTo>
                  <a:lnTo>
                    <a:pt x="12440" y="22786"/>
                  </a:lnTo>
                  <a:lnTo>
                    <a:pt x="12440" y="28812"/>
                  </a:lnTo>
                  <a:lnTo>
                    <a:pt x="6414" y="28812"/>
                  </a:lnTo>
                  <a:lnTo>
                    <a:pt x="6414" y="26151"/>
                  </a:lnTo>
                  <a:lnTo>
                    <a:pt x="5072" y="29949"/>
                  </a:lnTo>
                  <a:lnTo>
                    <a:pt x="5254" y="29949"/>
                  </a:lnTo>
                  <a:lnTo>
                    <a:pt x="5254" y="36020"/>
                  </a:lnTo>
                  <a:lnTo>
                    <a:pt x="2934" y="36020"/>
                  </a:lnTo>
                  <a:lnTo>
                    <a:pt x="2548" y="37157"/>
                  </a:lnTo>
                  <a:lnTo>
                    <a:pt x="5277" y="37157"/>
                  </a:lnTo>
                  <a:lnTo>
                    <a:pt x="5277" y="43183"/>
                  </a:lnTo>
                  <a:lnTo>
                    <a:pt x="410" y="43183"/>
                  </a:lnTo>
                  <a:lnTo>
                    <a:pt x="1" y="44320"/>
                  </a:lnTo>
                  <a:lnTo>
                    <a:pt x="5277" y="44320"/>
                  </a:lnTo>
                  <a:lnTo>
                    <a:pt x="5277" y="50369"/>
                  </a:lnTo>
                  <a:lnTo>
                    <a:pt x="4617" y="50369"/>
                  </a:lnTo>
                  <a:lnTo>
                    <a:pt x="6414" y="52075"/>
                  </a:lnTo>
                  <a:lnTo>
                    <a:pt x="6414" y="51529"/>
                  </a:lnTo>
                  <a:lnTo>
                    <a:pt x="12462" y="51529"/>
                  </a:lnTo>
                  <a:lnTo>
                    <a:pt x="12462" y="57555"/>
                  </a:lnTo>
                  <a:lnTo>
                    <a:pt x="12190" y="57555"/>
                  </a:lnTo>
                  <a:lnTo>
                    <a:pt x="13622" y="58874"/>
                  </a:lnTo>
                  <a:lnTo>
                    <a:pt x="13622" y="58692"/>
                  </a:lnTo>
                  <a:lnTo>
                    <a:pt x="19648" y="58692"/>
                  </a:lnTo>
                  <a:lnTo>
                    <a:pt x="19648" y="64604"/>
                  </a:lnTo>
                  <a:lnTo>
                    <a:pt x="20967" y="65855"/>
                  </a:lnTo>
                  <a:lnTo>
                    <a:pt x="26834" y="65855"/>
                  </a:lnTo>
                  <a:lnTo>
                    <a:pt x="26834" y="71426"/>
                  </a:lnTo>
                  <a:lnTo>
                    <a:pt x="28540" y="73041"/>
                  </a:lnTo>
                  <a:lnTo>
                    <a:pt x="34020" y="73041"/>
                  </a:lnTo>
                  <a:lnTo>
                    <a:pt x="34020" y="78248"/>
                  </a:lnTo>
                  <a:lnTo>
                    <a:pt x="36112" y="80204"/>
                  </a:lnTo>
                  <a:lnTo>
                    <a:pt x="41228" y="80204"/>
                  </a:lnTo>
                  <a:lnTo>
                    <a:pt x="41228" y="85048"/>
                  </a:lnTo>
                  <a:lnTo>
                    <a:pt x="42365" y="86139"/>
                  </a:lnTo>
                  <a:lnTo>
                    <a:pt x="42365" y="80204"/>
                  </a:lnTo>
                  <a:lnTo>
                    <a:pt x="48392" y="80204"/>
                  </a:lnTo>
                  <a:lnTo>
                    <a:pt x="48392" y="86253"/>
                  </a:lnTo>
                  <a:lnTo>
                    <a:pt x="42456" y="86253"/>
                  </a:lnTo>
                  <a:lnTo>
                    <a:pt x="43662" y="87390"/>
                  </a:lnTo>
                  <a:lnTo>
                    <a:pt x="48392" y="87390"/>
                  </a:lnTo>
                  <a:lnTo>
                    <a:pt x="48392" y="91870"/>
                  </a:lnTo>
                  <a:lnTo>
                    <a:pt x="49483" y="92916"/>
                  </a:lnTo>
                  <a:lnTo>
                    <a:pt x="49529" y="92916"/>
                  </a:lnTo>
                  <a:lnTo>
                    <a:pt x="49529" y="0"/>
                  </a:lnTo>
                  <a:lnTo>
                    <a:pt x="48392" y="0"/>
                  </a:lnTo>
                  <a:lnTo>
                    <a:pt x="48392" y="137"/>
                  </a:lnTo>
                  <a:lnTo>
                    <a:pt x="42365" y="137"/>
                  </a:lnTo>
                  <a:lnTo>
                    <a:pt x="42365" y="0"/>
                  </a:lnTo>
                  <a:lnTo>
                    <a:pt x="41228" y="0"/>
                  </a:lnTo>
                  <a:lnTo>
                    <a:pt x="41228" y="137"/>
                  </a:lnTo>
                  <a:lnTo>
                    <a:pt x="35157" y="137"/>
                  </a:lnTo>
                  <a:lnTo>
                    <a:pt x="35157" y="0"/>
                  </a:lnTo>
                  <a:lnTo>
                    <a:pt x="34020" y="0"/>
                  </a:lnTo>
                  <a:lnTo>
                    <a:pt x="34020" y="137"/>
                  </a:lnTo>
                  <a:lnTo>
                    <a:pt x="27971" y="137"/>
                  </a:lnTo>
                  <a:lnTo>
                    <a:pt x="27971" y="0"/>
                  </a:lnTo>
                  <a:lnTo>
                    <a:pt x="26834" y="0"/>
                  </a:lnTo>
                  <a:lnTo>
                    <a:pt x="26834" y="137"/>
                  </a:lnTo>
                  <a:lnTo>
                    <a:pt x="20785" y="137"/>
                  </a:lnTo>
                  <a:lnTo>
                    <a:pt x="20785" y="0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3" name="Google Shape;2613;p15"/>
          <p:cNvSpPr/>
          <p:nvPr/>
        </p:nvSpPr>
        <p:spPr>
          <a:xfrm flipH="1">
            <a:off x="6797951" y="-164450"/>
            <a:ext cx="2483724" cy="984398"/>
          </a:xfrm>
          <a:custGeom>
            <a:avLst/>
            <a:gdLst/>
            <a:ahLst/>
            <a:cxnLst/>
            <a:rect l="l" t="t" r="r" b="b"/>
            <a:pathLst>
              <a:path w="66561" h="26379" extrusionOk="0">
                <a:moveTo>
                  <a:pt x="9847" y="1729"/>
                </a:moveTo>
                <a:lnTo>
                  <a:pt x="9847" y="7686"/>
                </a:lnTo>
                <a:lnTo>
                  <a:pt x="3866" y="7686"/>
                </a:lnTo>
                <a:lnTo>
                  <a:pt x="3866" y="1729"/>
                </a:lnTo>
                <a:close/>
                <a:moveTo>
                  <a:pt x="16987" y="1729"/>
                </a:moveTo>
                <a:lnTo>
                  <a:pt x="16987" y="7709"/>
                </a:lnTo>
                <a:lnTo>
                  <a:pt x="10984" y="7709"/>
                </a:lnTo>
                <a:lnTo>
                  <a:pt x="10984" y="1729"/>
                </a:lnTo>
                <a:close/>
                <a:moveTo>
                  <a:pt x="24127" y="1729"/>
                </a:moveTo>
                <a:lnTo>
                  <a:pt x="24127" y="7709"/>
                </a:lnTo>
                <a:lnTo>
                  <a:pt x="18124" y="7709"/>
                </a:lnTo>
                <a:lnTo>
                  <a:pt x="18124" y="1729"/>
                </a:lnTo>
                <a:close/>
                <a:moveTo>
                  <a:pt x="31245" y="1729"/>
                </a:moveTo>
                <a:lnTo>
                  <a:pt x="31245" y="7709"/>
                </a:lnTo>
                <a:lnTo>
                  <a:pt x="25264" y="7709"/>
                </a:lnTo>
                <a:lnTo>
                  <a:pt x="25264" y="1729"/>
                </a:lnTo>
                <a:close/>
                <a:moveTo>
                  <a:pt x="38385" y="1729"/>
                </a:moveTo>
                <a:lnTo>
                  <a:pt x="38385" y="7709"/>
                </a:lnTo>
                <a:lnTo>
                  <a:pt x="32382" y="7709"/>
                </a:lnTo>
                <a:lnTo>
                  <a:pt x="32382" y="1729"/>
                </a:lnTo>
                <a:close/>
                <a:moveTo>
                  <a:pt x="45503" y="1729"/>
                </a:moveTo>
                <a:lnTo>
                  <a:pt x="45503" y="7709"/>
                </a:lnTo>
                <a:lnTo>
                  <a:pt x="39522" y="7709"/>
                </a:lnTo>
                <a:lnTo>
                  <a:pt x="39522" y="1729"/>
                </a:lnTo>
                <a:close/>
                <a:moveTo>
                  <a:pt x="52643" y="1729"/>
                </a:moveTo>
                <a:lnTo>
                  <a:pt x="52643" y="7709"/>
                </a:lnTo>
                <a:lnTo>
                  <a:pt x="46640" y="7709"/>
                </a:lnTo>
                <a:lnTo>
                  <a:pt x="46640" y="1729"/>
                </a:lnTo>
                <a:close/>
                <a:moveTo>
                  <a:pt x="59761" y="1729"/>
                </a:moveTo>
                <a:lnTo>
                  <a:pt x="59761" y="7709"/>
                </a:lnTo>
                <a:lnTo>
                  <a:pt x="53780" y="7709"/>
                </a:lnTo>
                <a:lnTo>
                  <a:pt x="53780" y="1729"/>
                </a:lnTo>
                <a:close/>
                <a:moveTo>
                  <a:pt x="9847" y="8823"/>
                </a:moveTo>
                <a:lnTo>
                  <a:pt x="9847" y="14804"/>
                </a:lnTo>
                <a:lnTo>
                  <a:pt x="3866" y="14804"/>
                </a:lnTo>
                <a:lnTo>
                  <a:pt x="3866" y="8823"/>
                </a:lnTo>
                <a:close/>
                <a:moveTo>
                  <a:pt x="16987" y="8846"/>
                </a:moveTo>
                <a:lnTo>
                  <a:pt x="16987" y="14804"/>
                </a:lnTo>
                <a:lnTo>
                  <a:pt x="10984" y="14804"/>
                </a:lnTo>
                <a:lnTo>
                  <a:pt x="10984" y="8846"/>
                </a:lnTo>
                <a:close/>
                <a:moveTo>
                  <a:pt x="24127" y="8846"/>
                </a:moveTo>
                <a:lnTo>
                  <a:pt x="24127" y="14804"/>
                </a:lnTo>
                <a:lnTo>
                  <a:pt x="18124" y="14804"/>
                </a:lnTo>
                <a:lnTo>
                  <a:pt x="18124" y="8846"/>
                </a:lnTo>
                <a:close/>
                <a:moveTo>
                  <a:pt x="9847" y="15941"/>
                </a:moveTo>
                <a:lnTo>
                  <a:pt x="9847" y="21922"/>
                </a:lnTo>
                <a:lnTo>
                  <a:pt x="3866" y="21922"/>
                </a:lnTo>
                <a:lnTo>
                  <a:pt x="3866" y="15941"/>
                </a:lnTo>
                <a:close/>
                <a:moveTo>
                  <a:pt x="16987" y="15941"/>
                </a:moveTo>
                <a:lnTo>
                  <a:pt x="16987" y="21922"/>
                </a:lnTo>
                <a:lnTo>
                  <a:pt x="10984" y="21922"/>
                </a:lnTo>
                <a:lnTo>
                  <a:pt x="10984" y="15941"/>
                </a:lnTo>
                <a:close/>
                <a:moveTo>
                  <a:pt x="2729" y="0"/>
                </a:moveTo>
                <a:lnTo>
                  <a:pt x="2729" y="569"/>
                </a:lnTo>
                <a:lnTo>
                  <a:pt x="0" y="569"/>
                </a:lnTo>
                <a:lnTo>
                  <a:pt x="0" y="1706"/>
                </a:lnTo>
                <a:lnTo>
                  <a:pt x="2729" y="1706"/>
                </a:lnTo>
                <a:lnTo>
                  <a:pt x="2729" y="7664"/>
                </a:lnTo>
                <a:lnTo>
                  <a:pt x="0" y="7664"/>
                </a:lnTo>
                <a:lnTo>
                  <a:pt x="0" y="8801"/>
                </a:lnTo>
                <a:lnTo>
                  <a:pt x="2729" y="8801"/>
                </a:lnTo>
                <a:lnTo>
                  <a:pt x="2729" y="14781"/>
                </a:lnTo>
                <a:lnTo>
                  <a:pt x="0" y="14781"/>
                </a:lnTo>
                <a:lnTo>
                  <a:pt x="0" y="15918"/>
                </a:lnTo>
                <a:lnTo>
                  <a:pt x="2729" y="15918"/>
                </a:lnTo>
                <a:lnTo>
                  <a:pt x="2729" y="21899"/>
                </a:lnTo>
                <a:lnTo>
                  <a:pt x="0" y="21899"/>
                </a:lnTo>
                <a:lnTo>
                  <a:pt x="0" y="23036"/>
                </a:lnTo>
                <a:lnTo>
                  <a:pt x="2729" y="23036"/>
                </a:lnTo>
                <a:lnTo>
                  <a:pt x="2729" y="25219"/>
                </a:lnTo>
                <a:cubicBezTo>
                  <a:pt x="3116" y="25310"/>
                  <a:pt x="3480" y="25401"/>
                  <a:pt x="3866" y="25492"/>
                </a:cubicBezTo>
                <a:lnTo>
                  <a:pt x="3866" y="23036"/>
                </a:lnTo>
                <a:lnTo>
                  <a:pt x="9847" y="23036"/>
                </a:lnTo>
                <a:lnTo>
                  <a:pt x="9847" y="26356"/>
                </a:lnTo>
                <a:cubicBezTo>
                  <a:pt x="10233" y="26356"/>
                  <a:pt x="10620" y="26379"/>
                  <a:pt x="10984" y="26379"/>
                </a:cubicBezTo>
                <a:lnTo>
                  <a:pt x="10984" y="23059"/>
                </a:lnTo>
                <a:lnTo>
                  <a:pt x="16987" y="23059"/>
                </a:lnTo>
                <a:lnTo>
                  <a:pt x="16987" y="25537"/>
                </a:lnTo>
                <a:cubicBezTo>
                  <a:pt x="17374" y="25424"/>
                  <a:pt x="17760" y="25310"/>
                  <a:pt x="18124" y="25151"/>
                </a:cubicBezTo>
                <a:lnTo>
                  <a:pt x="18124" y="23059"/>
                </a:lnTo>
                <a:lnTo>
                  <a:pt x="22172" y="23059"/>
                </a:lnTo>
                <a:cubicBezTo>
                  <a:pt x="22718" y="22718"/>
                  <a:pt x="23218" y="22331"/>
                  <a:pt x="23695" y="21922"/>
                </a:cubicBezTo>
                <a:lnTo>
                  <a:pt x="18124" y="21922"/>
                </a:lnTo>
                <a:lnTo>
                  <a:pt x="18124" y="15941"/>
                </a:lnTo>
                <a:lnTo>
                  <a:pt x="24127" y="15941"/>
                </a:lnTo>
                <a:lnTo>
                  <a:pt x="24127" y="21581"/>
                </a:lnTo>
                <a:cubicBezTo>
                  <a:pt x="24491" y="21262"/>
                  <a:pt x="24878" y="20921"/>
                  <a:pt x="25264" y="20557"/>
                </a:cubicBezTo>
                <a:lnTo>
                  <a:pt x="25264" y="15941"/>
                </a:lnTo>
                <a:lnTo>
                  <a:pt x="29335" y="15941"/>
                </a:lnTo>
                <a:cubicBezTo>
                  <a:pt x="29631" y="15600"/>
                  <a:pt x="29903" y="15191"/>
                  <a:pt x="30199" y="14804"/>
                </a:cubicBezTo>
                <a:lnTo>
                  <a:pt x="25264" y="14804"/>
                </a:lnTo>
                <a:lnTo>
                  <a:pt x="25264" y="8823"/>
                </a:lnTo>
                <a:lnTo>
                  <a:pt x="31245" y="8823"/>
                </a:lnTo>
                <a:lnTo>
                  <a:pt x="31245" y="13485"/>
                </a:lnTo>
                <a:cubicBezTo>
                  <a:pt x="31609" y="13076"/>
                  <a:pt x="31973" y="12712"/>
                  <a:pt x="32382" y="12394"/>
                </a:cubicBezTo>
                <a:lnTo>
                  <a:pt x="32382" y="8823"/>
                </a:lnTo>
                <a:lnTo>
                  <a:pt x="38385" y="8823"/>
                </a:lnTo>
                <a:lnTo>
                  <a:pt x="38385" y="10097"/>
                </a:lnTo>
                <a:cubicBezTo>
                  <a:pt x="38749" y="10074"/>
                  <a:pt x="39136" y="10029"/>
                  <a:pt x="39522" y="10029"/>
                </a:cubicBezTo>
                <a:lnTo>
                  <a:pt x="39522" y="8823"/>
                </a:lnTo>
                <a:lnTo>
                  <a:pt x="45503" y="8823"/>
                </a:lnTo>
                <a:lnTo>
                  <a:pt x="45503" y="10438"/>
                </a:lnTo>
                <a:cubicBezTo>
                  <a:pt x="45890" y="10483"/>
                  <a:pt x="46253" y="10506"/>
                  <a:pt x="46640" y="10552"/>
                </a:cubicBezTo>
                <a:lnTo>
                  <a:pt x="46640" y="8846"/>
                </a:lnTo>
                <a:lnTo>
                  <a:pt x="52643" y="8846"/>
                </a:lnTo>
                <a:lnTo>
                  <a:pt x="52643" y="10688"/>
                </a:lnTo>
                <a:cubicBezTo>
                  <a:pt x="53007" y="10665"/>
                  <a:pt x="53348" y="10620"/>
                  <a:pt x="53780" y="10552"/>
                </a:cubicBezTo>
                <a:lnTo>
                  <a:pt x="53780" y="8846"/>
                </a:lnTo>
                <a:lnTo>
                  <a:pt x="58965" y="8846"/>
                </a:lnTo>
                <a:cubicBezTo>
                  <a:pt x="59647" y="8460"/>
                  <a:pt x="60284" y="8028"/>
                  <a:pt x="60898" y="7550"/>
                </a:cubicBezTo>
                <a:lnTo>
                  <a:pt x="60898" y="1706"/>
                </a:lnTo>
                <a:lnTo>
                  <a:pt x="65901" y="1706"/>
                </a:lnTo>
                <a:cubicBezTo>
                  <a:pt x="66128" y="1342"/>
                  <a:pt x="66356" y="955"/>
                  <a:pt x="66560" y="569"/>
                </a:cubicBezTo>
                <a:lnTo>
                  <a:pt x="60898" y="569"/>
                </a:lnTo>
                <a:lnTo>
                  <a:pt x="60898" y="0"/>
                </a:lnTo>
                <a:lnTo>
                  <a:pt x="59761" y="0"/>
                </a:lnTo>
                <a:lnTo>
                  <a:pt x="59761" y="569"/>
                </a:lnTo>
                <a:lnTo>
                  <a:pt x="53780" y="569"/>
                </a:lnTo>
                <a:lnTo>
                  <a:pt x="53780" y="0"/>
                </a:lnTo>
                <a:lnTo>
                  <a:pt x="52643" y="0"/>
                </a:lnTo>
                <a:lnTo>
                  <a:pt x="52643" y="569"/>
                </a:lnTo>
                <a:lnTo>
                  <a:pt x="46640" y="569"/>
                </a:lnTo>
                <a:lnTo>
                  <a:pt x="46640" y="0"/>
                </a:lnTo>
                <a:lnTo>
                  <a:pt x="45503" y="0"/>
                </a:lnTo>
                <a:lnTo>
                  <a:pt x="45503" y="569"/>
                </a:lnTo>
                <a:lnTo>
                  <a:pt x="39522" y="569"/>
                </a:lnTo>
                <a:lnTo>
                  <a:pt x="39522" y="0"/>
                </a:lnTo>
                <a:lnTo>
                  <a:pt x="38385" y="0"/>
                </a:lnTo>
                <a:lnTo>
                  <a:pt x="38385" y="569"/>
                </a:lnTo>
                <a:lnTo>
                  <a:pt x="32382" y="569"/>
                </a:lnTo>
                <a:lnTo>
                  <a:pt x="32382" y="0"/>
                </a:lnTo>
                <a:lnTo>
                  <a:pt x="31245" y="0"/>
                </a:lnTo>
                <a:lnTo>
                  <a:pt x="31245" y="569"/>
                </a:lnTo>
                <a:lnTo>
                  <a:pt x="25264" y="569"/>
                </a:lnTo>
                <a:lnTo>
                  <a:pt x="25264" y="0"/>
                </a:lnTo>
                <a:lnTo>
                  <a:pt x="24127" y="0"/>
                </a:lnTo>
                <a:lnTo>
                  <a:pt x="24127" y="569"/>
                </a:lnTo>
                <a:lnTo>
                  <a:pt x="18124" y="569"/>
                </a:lnTo>
                <a:lnTo>
                  <a:pt x="18124" y="0"/>
                </a:lnTo>
                <a:lnTo>
                  <a:pt x="16987" y="0"/>
                </a:lnTo>
                <a:lnTo>
                  <a:pt x="16987" y="569"/>
                </a:lnTo>
                <a:lnTo>
                  <a:pt x="10984" y="569"/>
                </a:lnTo>
                <a:lnTo>
                  <a:pt x="10984" y="0"/>
                </a:lnTo>
                <a:lnTo>
                  <a:pt x="9847" y="0"/>
                </a:lnTo>
                <a:lnTo>
                  <a:pt x="9847" y="569"/>
                </a:lnTo>
                <a:lnTo>
                  <a:pt x="3866" y="569"/>
                </a:lnTo>
                <a:lnTo>
                  <a:pt x="3866" y="0"/>
                </a:ln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4" name="Google Shape;2614;p15"/>
          <p:cNvGrpSpPr/>
          <p:nvPr/>
        </p:nvGrpSpPr>
        <p:grpSpPr>
          <a:xfrm flipH="1">
            <a:off x="1180200" y="55976"/>
            <a:ext cx="551853" cy="543528"/>
            <a:chOff x="7259175" y="3082900"/>
            <a:chExt cx="641466" cy="631789"/>
          </a:xfrm>
        </p:grpSpPr>
        <p:sp>
          <p:nvSpPr>
            <p:cNvPr id="2615" name="Google Shape;2615;p15"/>
            <p:cNvSpPr/>
            <p:nvPr/>
          </p:nvSpPr>
          <p:spPr>
            <a:xfrm>
              <a:off x="7317150" y="3140875"/>
              <a:ext cx="583491" cy="573814"/>
            </a:xfrm>
            <a:custGeom>
              <a:avLst/>
              <a:gdLst/>
              <a:ahLst/>
              <a:cxnLst/>
              <a:rect l="l" t="t" r="r" b="b"/>
              <a:pathLst>
                <a:path w="14282" h="14046" extrusionOk="0">
                  <a:moveTo>
                    <a:pt x="3915" y="1"/>
                  </a:moveTo>
                  <a:cubicBezTo>
                    <a:pt x="3496" y="1"/>
                    <a:pt x="3107" y="277"/>
                    <a:pt x="2980" y="714"/>
                  </a:cubicBezTo>
                  <a:lnTo>
                    <a:pt x="160" y="9923"/>
                  </a:lnTo>
                  <a:cubicBezTo>
                    <a:pt x="1" y="10446"/>
                    <a:pt x="296" y="11015"/>
                    <a:pt x="819" y="11174"/>
                  </a:cubicBezTo>
                  <a:lnTo>
                    <a:pt x="10029" y="13994"/>
                  </a:lnTo>
                  <a:cubicBezTo>
                    <a:pt x="10134" y="14029"/>
                    <a:pt x="10240" y="14045"/>
                    <a:pt x="10344" y="14045"/>
                  </a:cubicBezTo>
                  <a:cubicBezTo>
                    <a:pt x="10779" y="14045"/>
                    <a:pt x="11174" y="13756"/>
                    <a:pt x="11303" y="13334"/>
                  </a:cubicBezTo>
                  <a:lnTo>
                    <a:pt x="14122" y="4125"/>
                  </a:lnTo>
                  <a:cubicBezTo>
                    <a:pt x="14281" y="3602"/>
                    <a:pt x="13986" y="3033"/>
                    <a:pt x="13440" y="2874"/>
                  </a:cubicBezTo>
                  <a:lnTo>
                    <a:pt x="4230" y="54"/>
                  </a:lnTo>
                  <a:cubicBezTo>
                    <a:pt x="4126" y="18"/>
                    <a:pt x="4019" y="1"/>
                    <a:pt x="3915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5"/>
            <p:cNvSpPr/>
            <p:nvPr/>
          </p:nvSpPr>
          <p:spPr>
            <a:xfrm>
              <a:off x="7259175" y="3082900"/>
              <a:ext cx="583491" cy="573814"/>
            </a:xfrm>
            <a:custGeom>
              <a:avLst/>
              <a:gdLst/>
              <a:ahLst/>
              <a:cxnLst/>
              <a:rect l="l" t="t" r="r" b="b"/>
              <a:pathLst>
                <a:path w="14282" h="14046" extrusionOk="0">
                  <a:moveTo>
                    <a:pt x="3915" y="1"/>
                  </a:moveTo>
                  <a:cubicBezTo>
                    <a:pt x="3496" y="1"/>
                    <a:pt x="3107" y="277"/>
                    <a:pt x="2980" y="714"/>
                  </a:cubicBezTo>
                  <a:lnTo>
                    <a:pt x="160" y="9923"/>
                  </a:lnTo>
                  <a:cubicBezTo>
                    <a:pt x="1" y="10446"/>
                    <a:pt x="296" y="11015"/>
                    <a:pt x="819" y="11174"/>
                  </a:cubicBezTo>
                  <a:lnTo>
                    <a:pt x="10029" y="13994"/>
                  </a:lnTo>
                  <a:cubicBezTo>
                    <a:pt x="10134" y="14029"/>
                    <a:pt x="10240" y="14045"/>
                    <a:pt x="10344" y="14045"/>
                  </a:cubicBezTo>
                  <a:cubicBezTo>
                    <a:pt x="10779" y="14045"/>
                    <a:pt x="11174" y="13756"/>
                    <a:pt x="11303" y="13334"/>
                  </a:cubicBezTo>
                  <a:lnTo>
                    <a:pt x="14122" y="4125"/>
                  </a:lnTo>
                  <a:cubicBezTo>
                    <a:pt x="14281" y="3602"/>
                    <a:pt x="13986" y="3033"/>
                    <a:pt x="13440" y="2874"/>
                  </a:cubicBezTo>
                  <a:lnTo>
                    <a:pt x="4230" y="54"/>
                  </a:lnTo>
                  <a:cubicBezTo>
                    <a:pt x="4126" y="18"/>
                    <a:pt x="4019" y="1"/>
                    <a:pt x="3915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5"/>
            <p:cNvSpPr/>
            <p:nvPr/>
          </p:nvSpPr>
          <p:spPr>
            <a:xfrm>
              <a:off x="7495146" y="3318255"/>
              <a:ext cx="113413" cy="110588"/>
            </a:xfrm>
            <a:custGeom>
              <a:avLst/>
              <a:gdLst/>
              <a:ahLst/>
              <a:cxnLst/>
              <a:rect l="l" t="t" r="r" b="b"/>
              <a:pathLst>
                <a:path w="2776" h="2707" extrusionOk="0">
                  <a:moveTo>
                    <a:pt x="1684" y="183"/>
                  </a:moveTo>
                  <a:cubicBezTo>
                    <a:pt x="2639" y="478"/>
                    <a:pt x="2775" y="1775"/>
                    <a:pt x="1888" y="2252"/>
                  </a:cubicBezTo>
                  <a:cubicBezTo>
                    <a:pt x="1001" y="2707"/>
                    <a:pt x="1" y="1888"/>
                    <a:pt x="296" y="933"/>
                  </a:cubicBezTo>
                  <a:cubicBezTo>
                    <a:pt x="478" y="342"/>
                    <a:pt x="1092" y="1"/>
                    <a:pt x="1684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5"/>
            <p:cNvSpPr/>
            <p:nvPr/>
          </p:nvSpPr>
          <p:spPr>
            <a:xfrm>
              <a:off x="7615011" y="3255096"/>
              <a:ext cx="113373" cy="110588"/>
            </a:xfrm>
            <a:custGeom>
              <a:avLst/>
              <a:gdLst/>
              <a:ahLst/>
              <a:cxnLst/>
              <a:rect l="l" t="t" r="r" b="b"/>
              <a:pathLst>
                <a:path w="2775" h="2707" extrusionOk="0">
                  <a:moveTo>
                    <a:pt x="1683" y="183"/>
                  </a:moveTo>
                  <a:cubicBezTo>
                    <a:pt x="2638" y="478"/>
                    <a:pt x="2774" y="1774"/>
                    <a:pt x="1888" y="2229"/>
                  </a:cubicBezTo>
                  <a:cubicBezTo>
                    <a:pt x="1001" y="2707"/>
                    <a:pt x="0" y="1865"/>
                    <a:pt x="296" y="910"/>
                  </a:cubicBezTo>
                  <a:cubicBezTo>
                    <a:pt x="478" y="319"/>
                    <a:pt x="1092" y="1"/>
                    <a:pt x="1683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5"/>
            <p:cNvSpPr/>
            <p:nvPr/>
          </p:nvSpPr>
          <p:spPr>
            <a:xfrm>
              <a:off x="7558347" y="3439058"/>
              <a:ext cx="113373" cy="110588"/>
            </a:xfrm>
            <a:custGeom>
              <a:avLst/>
              <a:gdLst/>
              <a:ahLst/>
              <a:cxnLst/>
              <a:rect l="l" t="t" r="r" b="b"/>
              <a:pathLst>
                <a:path w="2775" h="2707" extrusionOk="0">
                  <a:moveTo>
                    <a:pt x="1706" y="182"/>
                  </a:moveTo>
                  <a:cubicBezTo>
                    <a:pt x="2661" y="455"/>
                    <a:pt x="2774" y="1774"/>
                    <a:pt x="1887" y="2229"/>
                  </a:cubicBezTo>
                  <a:cubicBezTo>
                    <a:pt x="1023" y="2706"/>
                    <a:pt x="0" y="1865"/>
                    <a:pt x="296" y="910"/>
                  </a:cubicBezTo>
                  <a:cubicBezTo>
                    <a:pt x="478" y="318"/>
                    <a:pt x="1114" y="0"/>
                    <a:pt x="1706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5"/>
            <p:cNvSpPr/>
            <p:nvPr/>
          </p:nvSpPr>
          <p:spPr>
            <a:xfrm>
              <a:off x="7427329" y="3194715"/>
              <a:ext cx="110594" cy="112467"/>
            </a:xfrm>
            <a:custGeom>
              <a:avLst/>
              <a:gdLst/>
              <a:ahLst/>
              <a:cxnLst/>
              <a:rect l="l" t="t" r="r" b="b"/>
              <a:pathLst>
                <a:path w="2707" h="2753" extrusionOk="0">
                  <a:moveTo>
                    <a:pt x="2525" y="1683"/>
                  </a:moveTo>
                  <a:cubicBezTo>
                    <a:pt x="2229" y="2638"/>
                    <a:pt x="933" y="2752"/>
                    <a:pt x="478" y="1888"/>
                  </a:cubicBezTo>
                  <a:cubicBezTo>
                    <a:pt x="1" y="1001"/>
                    <a:pt x="842" y="1"/>
                    <a:pt x="1797" y="296"/>
                  </a:cubicBezTo>
                  <a:cubicBezTo>
                    <a:pt x="2388" y="455"/>
                    <a:pt x="2707" y="1092"/>
                    <a:pt x="2525" y="16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5"/>
            <p:cNvSpPr/>
            <p:nvPr/>
          </p:nvSpPr>
          <p:spPr>
            <a:xfrm>
              <a:off x="7370665" y="3377737"/>
              <a:ext cx="111534" cy="113366"/>
            </a:xfrm>
            <a:custGeom>
              <a:avLst/>
              <a:gdLst/>
              <a:ahLst/>
              <a:cxnLst/>
              <a:rect l="l" t="t" r="r" b="b"/>
              <a:pathLst>
                <a:path w="2730" h="2775" extrusionOk="0">
                  <a:moveTo>
                    <a:pt x="2547" y="1683"/>
                  </a:moveTo>
                  <a:cubicBezTo>
                    <a:pt x="2252" y="2638"/>
                    <a:pt x="956" y="2775"/>
                    <a:pt x="478" y="1888"/>
                  </a:cubicBezTo>
                  <a:cubicBezTo>
                    <a:pt x="1" y="1001"/>
                    <a:pt x="842" y="0"/>
                    <a:pt x="1797" y="296"/>
                  </a:cubicBezTo>
                  <a:cubicBezTo>
                    <a:pt x="2388" y="478"/>
                    <a:pt x="2729" y="1092"/>
                    <a:pt x="2547" y="16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2" name="Google Shape;2622;p15"/>
          <p:cNvGrpSpPr/>
          <p:nvPr/>
        </p:nvGrpSpPr>
        <p:grpSpPr>
          <a:xfrm>
            <a:off x="7485944" y="256665"/>
            <a:ext cx="822938" cy="787246"/>
            <a:chOff x="7937600" y="2632763"/>
            <a:chExt cx="960591" cy="918928"/>
          </a:xfrm>
        </p:grpSpPr>
        <p:grpSp>
          <p:nvGrpSpPr>
            <p:cNvPr id="2623" name="Google Shape;2623;p15"/>
            <p:cNvGrpSpPr/>
            <p:nvPr/>
          </p:nvGrpSpPr>
          <p:grpSpPr>
            <a:xfrm rot="-1327499">
              <a:off x="8109574" y="2851500"/>
              <a:ext cx="703525" cy="589409"/>
              <a:chOff x="7538075" y="1172525"/>
              <a:chExt cx="467150" cy="391375"/>
            </a:xfrm>
          </p:grpSpPr>
          <p:sp>
            <p:nvSpPr>
              <p:cNvPr id="2624" name="Google Shape;2624;p15"/>
              <p:cNvSpPr/>
              <p:nvPr/>
            </p:nvSpPr>
            <p:spPr>
              <a:xfrm>
                <a:off x="7557075" y="1191525"/>
                <a:ext cx="376175" cy="355650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4226" extrusionOk="0">
                    <a:moveTo>
                      <a:pt x="11855" y="0"/>
                    </a:moveTo>
                    <a:lnTo>
                      <a:pt x="0" y="11855"/>
                    </a:lnTo>
                    <a:cubicBezTo>
                      <a:pt x="1626" y="13435"/>
                      <a:pt x="3737" y="14226"/>
                      <a:pt x="5844" y="14226"/>
                    </a:cubicBezTo>
                    <a:cubicBezTo>
                      <a:pt x="7992" y="14226"/>
                      <a:pt x="10137" y="13405"/>
                      <a:pt x="11763" y="11763"/>
                    </a:cubicBezTo>
                    <a:cubicBezTo>
                      <a:pt x="15016" y="8541"/>
                      <a:pt x="15046" y="3283"/>
                      <a:pt x="11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15"/>
              <p:cNvSpPr/>
              <p:nvPr/>
            </p:nvSpPr>
            <p:spPr>
              <a:xfrm>
                <a:off x="7538075" y="1172525"/>
                <a:ext cx="467150" cy="391375"/>
              </a:xfrm>
              <a:custGeom>
                <a:avLst/>
                <a:gdLst/>
                <a:ahLst/>
                <a:cxnLst/>
                <a:rect l="l" t="t" r="r" b="b"/>
                <a:pathLst>
                  <a:path w="18686" h="15655" extrusionOk="0">
                    <a:moveTo>
                      <a:pt x="12554" y="1885"/>
                    </a:moveTo>
                    <a:cubicBezTo>
                      <a:pt x="14925" y="4894"/>
                      <a:pt x="14651" y="9210"/>
                      <a:pt x="11916" y="11916"/>
                    </a:cubicBezTo>
                    <a:cubicBezTo>
                      <a:pt x="10442" y="13405"/>
                      <a:pt x="8491" y="14165"/>
                      <a:pt x="6534" y="14165"/>
                    </a:cubicBezTo>
                    <a:cubicBezTo>
                      <a:pt x="4897" y="14165"/>
                      <a:pt x="3255" y="13634"/>
                      <a:pt x="1885" y="12554"/>
                    </a:cubicBezTo>
                    <a:lnTo>
                      <a:pt x="12554" y="1885"/>
                    </a:lnTo>
                    <a:close/>
                    <a:moveTo>
                      <a:pt x="12615" y="0"/>
                    </a:moveTo>
                    <a:cubicBezTo>
                      <a:pt x="12402" y="0"/>
                      <a:pt x="12220" y="61"/>
                      <a:pt x="12068" y="213"/>
                    </a:cubicBezTo>
                    <a:lnTo>
                      <a:pt x="213" y="12067"/>
                    </a:lnTo>
                    <a:cubicBezTo>
                      <a:pt x="61" y="12219"/>
                      <a:pt x="0" y="12402"/>
                      <a:pt x="0" y="12615"/>
                    </a:cubicBezTo>
                    <a:cubicBezTo>
                      <a:pt x="0" y="12827"/>
                      <a:pt x="92" y="13010"/>
                      <a:pt x="244" y="13162"/>
                    </a:cubicBezTo>
                    <a:cubicBezTo>
                      <a:pt x="1946" y="14773"/>
                      <a:pt x="4195" y="15654"/>
                      <a:pt x="6536" y="15654"/>
                    </a:cubicBezTo>
                    <a:cubicBezTo>
                      <a:pt x="6548" y="15654"/>
                      <a:pt x="6561" y="15654"/>
                      <a:pt x="6574" y="15654"/>
                    </a:cubicBezTo>
                    <a:cubicBezTo>
                      <a:pt x="14603" y="15654"/>
                      <a:pt x="18685" y="6040"/>
                      <a:pt x="13162" y="244"/>
                    </a:cubicBezTo>
                    <a:cubicBezTo>
                      <a:pt x="13010" y="92"/>
                      <a:pt x="12797" y="0"/>
                      <a:pt x="126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6" name="Google Shape;2626;p15"/>
            <p:cNvGrpSpPr/>
            <p:nvPr/>
          </p:nvGrpSpPr>
          <p:grpSpPr>
            <a:xfrm rot="-1327499">
              <a:off x="8022692" y="2743546"/>
              <a:ext cx="703525" cy="589409"/>
              <a:chOff x="7538075" y="1172525"/>
              <a:chExt cx="467150" cy="391375"/>
            </a:xfrm>
          </p:grpSpPr>
          <p:sp>
            <p:nvSpPr>
              <p:cNvPr id="2627" name="Google Shape;2627;p15"/>
              <p:cNvSpPr/>
              <p:nvPr/>
            </p:nvSpPr>
            <p:spPr>
              <a:xfrm>
                <a:off x="7557075" y="1191525"/>
                <a:ext cx="376175" cy="355650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4226" extrusionOk="0">
                    <a:moveTo>
                      <a:pt x="11855" y="0"/>
                    </a:moveTo>
                    <a:lnTo>
                      <a:pt x="0" y="11855"/>
                    </a:lnTo>
                    <a:cubicBezTo>
                      <a:pt x="1626" y="13435"/>
                      <a:pt x="3737" y="14226"/>
                      <a:pt x="5844" y="14226"/>
                    </a:cubicBezTo>
                    <a:cubicBezTo>
                      <a:pt x="7992" y="14226"/>
                      <a:pt x="10137" y="13405"/>
                      <a:pt x="11763" y="11763"/>
                    </a:cubicBezTo>
                    <a:cubicBezTo>
                      <a:pt x="15016" y="8541"/>
                      <a:pt x="15046" y="3283"/>
                      <a:pt x="118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15"/>
              <p:cNvSpPr/>
              <p:nvPr/>
            </p:nvSpPr>
            <p:spPr>
              <a:xfrm>
                <a:off x="7538075" y="1172525"/>
                <a:ext cx="467150" cy="391375"/>
              </a:xfrm>
              <a:custGeom>
                <a:avLst/>
                <a:gdLst/>
                <a:ahLst/>
                <a:cxnLst/>
                <a:rect l="l" t="t" r="r" b="b"/>
                <a:pathLst>
                  <a:path w="18686" h="15655" extrusionOk="0">
                    <a:moveTo>
                      <a:pt x="12554" y="1885"/>
                    </a:moveTo>
                    <a:cubicBezTo>
                      <a:pt x="14925" y="4894"/>
                      <a:pt x="14651" y="9210"/>
                      <a:pt x="11916" y="11916"/>
                    </a:cubicBezTo>
                    <a:cubicBezTo>
                      <a:pt x="10442" y="13405"/>
                      <a:pt x="8491" y="14165"/>
                      <a:pt x="6534" y="14165"/>
                    </a:cubicBezTo>
                    <a:cubicBezTo>
                      <a:pt x="4897" y="14165"/>
                      <a:pt x="3255" y="13634"/>
                      <a:pt x="1885" y="12554"/>
                    </a:cubicBezTo>
                    <a:lnTo>
                      <a:pt x="12554" y="1885"/>
                    </a:lnTo>
                    <a:close/>
                    <a:moveTo>
                      <a:pt x="12615" y="0"/>
                    </a:moveTo>
                    <a:cubicBezTo>
                      <a:pt x="12402" y="0"/>
                      <a:pt x="12220" y="61"/>
                      <a:pt x="12068" y="213"/>
                    </a:cubicBezTo>
                    <a:lnTo>
                      <a:pt x="213" y="12067"/>
                    </a:lnTo>
                    <a:cubicBezTo>
                      <a:pt x="61" y="12219"/>
                      <a:pt x="0" y="12402"/>
                      <a:pt x="0" y="12615"/>
                    </a:cubicBezTo>
                    <a:cubicBezTo>
                      <a:pt x="0" y="12827"/>
                      <a:pt x="92" y="13010"/>
                      <a:pt x="244" y="13162"/>
                    </a:cubicBezTo>
                    <a:cubicBezTo>
                      <a:pt x="1946" y="14773"/>
                      <a:pt x="4195" y="15654"/>
                      <a:pt x="6536" y="15654"/>
                    </a:cubicBezTo>
                    <a:cubicBezTo>
                      <a:pt x="6548" y="15654"/>
                      <a:pt x="6561" y="15654"/>
                      <a:pt x="6574" y="15654"/>
                    </a:cubicBezTo>
                    <a:cubicBezTo>
                      <a:pt x="14603" y="15654"/>
                      <a:pt x="18685" y="6040"/>
                      <a:pt x="13162" y="244"/>
                    </a:cubicBezTo>
                    <a:cubicBezTo>
                      <a:pt x="13010" y="92"/>
                      <a:pt x="12797" y="0"/>
                      <a:pt x="1261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29" name="Google Shape;2629;p15"/>
          <p:cNvGrpSpPr/>
          <p:nvPr/>
        </p:nvGrpSpPr>
        <p:grpSpPr>
          <a:xfrm>
            <a:off x="7978642" y="4780380"/>
            <a:ext cx="748478" cy="216007"/>
            <a:chOff x="4541338" y="271625"/>
            <a:chExt cx="1169679" cy="337564"/>
          </a:xfrm>
        </p:grpSpPr>
        <p:sp>
          <p:nvSpPr>
            <p:cNvPr id="2630" name="Google Shape;2630;p15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5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2" name="Google Shape;2632;p15"/>
          <p:cNvSpPr txBox="1">
            <a:spLocks noGrp="1"/>
          </p:cNvSpPr>
          <p:nvPr>
            <p:ph type="title"/>
          </p:nvPr>
        </p:nvSpPr>
        <p:spPr>
          <a:xfrm>
            <a:off x="751525" y="523625"/>
            <a:ext cx="76407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4">
    <p:spTree>
      <p:nvGrpSpPr>
        <p:cNvPr id="1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p20"/>
          <p:cNvSpPr txBox="1">
            <a:spLocks noGrp="1"/>
          </p:cNvSpPr>
          <p:nvPr>
            <p:ph type="title"/>
          </p:nvPr>
        </p:nvSpPr>
        <p:spPr>
          <a:xfrm>
            <a:off x="2189250" y="2784050"/>
            <a:ext cx="47655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91" name="Google Shape;2991;p20"/>
          <p:cNvSpPr txBox="1">
            <a:spLocks noGrp="1"/>
          </p:cNvSpPr>
          <p:nvPr>
            <p:ph type="subTitle" idx="1"/>
          </p:nvPr>
        </p:nvSpPr>
        <p:spPr>
          <a:xfrm>
            <a:off x="2189250" y="3674750"/>
            <a:ext cx="4765500" cy="3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92" name="Google Shape;2992;p20"/>
          <p:cNvGrpSpPr/>
          <p:nvPr/>
        </p:nvGrpSpPr>
        <p:grpSpPr>
          <a:xfrm flipH="1">
            <a:off x="7358164" y="2386400"/>
            <a:ext cx="2452911" cy="2925745"/>
            <a:chOff x="-83158" y="2374350"/>
            <a:chExt cx="2452911" cy="2925745"/>
          </a:xfrm>
        </p:grpSpPr>
        <p:sp>
          <p:nvSpPr>
            <p:cNvPr id="2993" name="Google Shape;2993;p20"/>
            <p:cNvSpPr/>
            <p:nvPr/>
          </p:nvSpPr>
          <p:spPr>
            <a:xfrm>
              <a:off x="-83158" y="2382329"/>
              <a:ext cx="2452911" cy="2917766"/>
            </a:xfrm>
            <a:custGeom>
              <a:avLst/>
              <a:gdLst/>
              <a:ahLst/>
              <a:cxnLst/>
              <a:rect l="l" t="t" r="r" b="b"/>
              <a:pathLst>
                <a:path w="103772" h="123438" extrusionOk="0">
                  <a:moveTo>
                    <a:pt x="0" y="1"/>
                  </a:moveTo>
                  <a:lnTo>
                    <a:pt x="0" y="123437"/>
                  </a:lnTo>
                  <a:lnTo>
                    <a:pt x="103771" y="1234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7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0"/>
            <p:cNvSpPr/>
            <p:nvPr/>
          </p:nvSpPr>
          <p:spPr>
            <a:xfrm>
              <a:off x="-67200" y="2374350"/>
              <a:ext cx="2340822" cy="2917766"/>
            </a:xfrm>
            <a:custGeom>
              <a:avLst/>
              <a:gdLst/>
              <a:ahLst/>
              <a:cxnLst/>
              <a:rect l="l" t="t" r="r" b="b"/>
              <a:pathLst>
                <a:path w="99030" h="123438" extrusionOk="0">
                  <a:moveTo>
                    <a:pt x="8876" y="13101"/>
                  </a:moveTo>
                  <a:lnTo>
                    <a:pt x="8876" y="21186"/>
                  </a:lnTo>
                  <a:lnTo>
                    <a:pt x="851" y="21186"/>
                  </a:lnTo>
                  <a:lnTo>
                    <a:pt x="851" y="13101"/>
                  </a:lnTo>
                  <a:close/>
                  <a:moveTo>
                    <a:pt x="8876" y="22706"/>
                  </a:moveTo>
                  <a:lnTo>
                    <a:pt x="8876" y="30700"/>
                  </a:lnTo>
                  <a:lnTo>
                    <a:pt x="851" y="30700"/>
                  </a:lnTo>
                  <a:lnTo>
                    <a:pt x="851" y="22706"/>
                  </a:lnTo>
                  <a:close/>
                  <a:moveTo>
                    <a:pt x="18420" y="22706"/>
                  </a:moveTo>
                  <a:lnTo>
                    <a:pt x="18420" y="30700"/>
                  </a:lnTo>
                  <a:lnTo>
                    <a:pt x="10395" y="30700"/>
                  </a:lnTo>
                  <a:lnTo>
                    <a:pt x="10395" y="22706"/>
                  </a:lnTo>
                  <a:close/>
                  <a:moveTo>
                    <a:pt x="8876" y="32129"/>
                  </a:moveTo>
                  <a:lnTo>
                    <a:pt x="8876" y="40214"/>
                  </a:lnTo>
                  <a:lnTo>
                    <a:pt x="851" y="40214"/>
                  </a:lnTo>
                  <a:lnTo>
                    <a:pt x="851" y="32129"/>
                  </a:lnTo>
                  <a:close/>
                  <a:moveTo>
                    <a:pt x="18420" y="32129"/>
                  </a:moveTo>
                  <a:lnTo>
                    <a:pt x="18420" y="40214"/>
                  </a:lnTo>
                  <a:lnTo>
                    <a:pt x="10395" y="40214"/>
                  </a:lnTo>
                  <a:lnTo>
                    <a:pt x="10395" y="32129"/>
                  </a:lnTo>
                  <a:close/>
                  <a:moveTo>
                    <a:pt x="8876" y="41673"/>
                  </a:moveTo>
                  <a:lnTo>
                    <a:pt x="8876" y="49728"/>
                  </a:lnTo>
                  <a:lnTo>
                    <a:pt x="851" y="49728"/>
                  </a:lnTo>
                  <a:lnTo>
                    <a:pt x="851" y="41673"/>
                  </a:lnTo>
                  <a:close/>
                  <a:moveTo>
                    <a:pt x="18420" y="41673"/>
                  </a:moveTo>
                  <a:lnTo>
                    <a:pt x="18420" y="49728"/>
                  </a:lnTo>
                  <a:lnTo>
                    <a:pt x="10395" y="49728"/>
                  </a:lnTo>
                  <a:lnTo>
                    <a:pt x="10395" y="41673"/>
                  </a:lnTo>
                  <a:close/>
                  <a:moveTo>
                    <a:pt x="27934" y="41673"/>
                  </a:moveTo>
                  <a:lnTo>
                    <a:pt x="27934" y="49728"/>
                  </a:lnTo>
                  <a:lnTo>
                    <a:pt x="19940" y="49728"/>
                  </a:lnTo>
                  <a:lnTo>
                    <a:pt x="19940" y="41673"/>
                  </a:lnTo>
                  <a:close/>
                  <a:moveTo>
                    <a:pt x="8876" y="51187"/>
                  </a:moveTo>
                  <a:lnTo>
                    <a:pt x="8876" y="59242"/>
                  </a:lnTo>
                  <a:lnTo>
                    <a:pt x="851" y="59242"/>
                  </a:lnTo>
                  <a:lnTo>
                    <a:pt x="851" y="51187"/>
                  </a:lnTo>
                  <a:close/>
                  <a:moveTo>
                    <a:pt x="18420" y="51187"/>
                  </a:moveTo>
                  <a:lnTo>
                    <a:pt x="18420" y="59242"/>
                  </a:lnTo>
                  <a:lnTo>
                    <a:pt x="10395" y="59242"/>
                  </a:lnTo>
                  <a:lnTo>
                    <a:pt x="10395" y="51187"/>
                  </a:lnTo>
                  <a:close/>
                  <a:moveTo>
                    <a:pt x="27934" y="51187"/>
                  </a:moveTo>
                  <a:lnTo>
                    <a:pt x="27934" y="59242"/>
                  </a:lnTo>
                  <a:lnTo>
                    <a:pt x="19940" y="59242"/>
                  </a:lnTo>
                  <a:lnTo>
                    <a:pt x="19940" y="51187"/>
                  </a:lnTo>
                  <a:close/>
                  <a:moveTo>
                    <a:pt x="37478" y="51187"/>
                  </a:moveTo>
                  <a:lnTo>
                    <a:pt x="37478" y="59242"/>
                  </a:lnTo>
                  <a:lnTo>
                    <a:pt x="29454" y="59242"/>
                  </a:lnTo>
                  <a:lnTo>
                    <a:pt x="29454" y="51187"/>
                  </a:lnTo>
                  <a:close/>
                  <a:moveTo>
                    <a:pt x="8876" y="60761"/>
                  </a:moveTo>
                  <a:lnTo>
                    <a:pt x="8876" y="68755"/>
                  </a:lnTo>
                  <a:lnTo>
                    <a:pt x="851" y="68755"/>
                  </a:lnTo>
                  <a:lnTo>
                    <a:pt x="851" y="60761"/>
                  </a:lnTo>
                  <a:close/>
                  <a:moveTo>
                    <a:pt x="18420" y="60761"/>
                  </a:moveTo>
                  <a:lnTo>
                    <a:pt x="18420" y="68755"/>
                  </a:lnTo>
                  <a:lnTo>
                    <a:pt x="10395" y="68755"/>
                  </a:lnTo>
                  <a:lnTo>
                    <a:pt x="10395" y="60761"/>
                  </a:lnTo>
                  <a:close/>
                  <a:moveTo>
                    <a:pt x="27934" y="60761"/>
                  </a:moveTo>
                  <a:lnTo>
                    <a:pt x="27934" y="68755"/>
                  </a:lnTo>
                  <a:lnTo>
                    <a:pt x="19940" y="68755"/>
                  </a:lnTo>
                  <a:lnTo>
                    <a:pt x="19940" y="60761"/>
                  </a:lnTo>
                  <a:close/>
                  <a:moveTo>
                    <a:pt x="37478" y="60761"/>
                  </a:moveTo>
                  <a:lnTo>
                    <a:pt x="37478" y="68755"/>
                  </a:lnTo>
                  <a:lnTo>
                    <a:pt x="29454" y="68755"/>
                  </a:lnTo>
                  <a:lnTo>
                    <a:pt x="29454" y="60761"/>
                  </a:lnTo>
                  <a:close/>
                  <a:moveTo>
                    <a:pt x="46992" y="60822"/>
                  </a:moveTo>
                  <a:lnTo>
                    <a:pt x="46992" y="68816"/>
                  </a:lnTo>
                  <a:lnTo>
                    <a:pt x="38998" y="68816"/>
                  </a:lnTo>
                  <a:lnTo>
                    <a:pt x="38998" y="60822"/>
                  </a:lnTo>
                  <a:close/>
                  <a:moveTo>
                    <a:pt x="8876" y="70275"/>
                  </a:moveTo>
                  <a:lnTo>
                    <a:pt x="8876" y="78239"/>
                  </a:lnTo>
                  <a:lnTo>
                    <a:pt x="851" y="78239"/>
                  </a:lnTo>
                  <a:lnTo>
                    <a:pt x="851" y="70275"/>
                  </a:lnTo>
                  <a:close/>
                  <a:moveTo>
                    <a:pt x="18420" y="70275"/>
                  </a:moveTo>
                  <a:lnTo>
                    <a:pt x="18420" y="78239"/>
                  </a:lnTo>
                  <a:lnTo>
                    <a:pt x="10395" y="78239"/>
                  </a:lnTo>
                  <a:lnTo>
                    <a:pt x="10395" y="70275"/>
                  </a:lnTo>
                  <a:close/>
                  <a:moveTo>
                    <a:pt x="27934" y="70275"/>
                  </a:moveTo>
                  <a:lnTo>
                    <a:pt x="27934" y="78239"/>
                  </a:lnTo>
                  <a:lnTo>
                    <a:pt x="19940" y="78239"/>
                  </a:lnTo>
                  <a:lnTo>
                    <a:pt x="19940" y="70275"/>
                  </a:lnTo>
                  <a:close/>
                  <a:moveTo>
                    <a:pt x="37478" y="70275"/>
                  </a:moveTo>
                  <a:lnTo>
                    <a:pt x="37478" y="78239"/>
                  </a:lnTo>
                  <a:lnTo>
                    <a:pt x="29454" y="78239"/>
                  </a:lnTo>
                  <a:lnTo>
                    <a:pt x="29454" y="70275"/>
                  </a:lnTo>
                  <a:close/>
                  <a:moveTo>
                    <a:pt x="46992" y="70336"/>
                  </a:moveTo>
                  <a:lnTo>
                    <a:pt x="46992" y="78300"/>
                  </a:lnTo>
                  <a:lnTo>
                    <a:pt x="38998" y="78300"/>
                  </a:lnTo>
                  <a:lnTo>
                    <a:pt x="38998" y="70336"/>
                  </a:lnTo>
                  <a:close/>
                  <a:moveTo>
                    <a:pt x="56536" y="70397"/>
                  </a:moveTo>
                  <a:lnTo>
                    <a:pt x="56536" y="78360"/>
                  </a:lnTo>
                  <a:lnTo>
                    <a:pt x="48512" y="78360"/>
                  </a:lnTo>
                  <a:lnTo>
                    <a:pt x="48512" y="70397"/>
                  </a:lnTo>
                  <a:close/>
                  <a:moveTo>
                    <a:pt x="8876" y="79728"/>
                  </a:moveTo>
                  <a:lnTo>
                    <a:pt x="8876" y="87753"/>
                  </a:lnTo>
                  <a:lnTo>
                    <a:pt x="851" y="87753"/>
                  </a:lnTo>
                  <a:lnTo>
                    <a:pt x="851" y="79728"/>
                  </a:lnTo>
                  <a:close/>
                  <a:moveTo>
                    <a:pt x="18420" y="79728"/>
                  </a:moveTo>
                  <a:lnTo>
                    <a:pt x="18420" y="87753"/>
                  </a:lnTo>
                  <a:lnTo>
                    <a:pt x="10395" y="87753"/>
                  </a:lnTo>
                  <a:lnTo>
                    <a:pt x="10395" y="79728"/>
                  </a:lnTo>
                  <a:close/>
                  <a:moveTo>
                    <a:pt x="27934" y="79728"/>
                  </a:moveTo>
                  <a:lnTo>
                    <a:pt x="27934" y="87753"/>
                  </a:lnTo>
                  <a:lnTo>
                    <a:pt x="19940" y="87753"/>
                  </a:lnTo>
                  <a:lnTo>
                    <a:pt x="19940" y="79728"/>
                  </a:lnTo>
                  <a:close/>
                  <a:moveTo>
                    <a:pt x="37478" y="79728"/>
                  </a:moveTo>
                  <a:lnTo>
                    <a:pt x="37478" y="87753"/>
                  </a:lnTo>
                  <a:lnTo>
                    <a:pt x="29454" y="87753"/>
                  </a:lnTo>
                  <a:lnTo>
                    <a:pt x="29454" y="79728"/>
                  </a:lnTo>
                  <a:close/>
                  <a:moveTo>
                    <a:pt x="66050" y="79728"/>
                  </a:moveTo>
                  <a:lnTo>
                    <a:pt x="66050" y="87753"/>
                  </a:lnTo>
                  <a:lnTo>
                    <a:pt x="58056" y="87753"/>
                  </a:lnTo>
                  <a:lnTo>
                    <a:pt x="58056" y="79728"/>
                  </a:lnTo>
                  <a:close/>
                  <a:moveTo>
                    <a:pt x="46992" y="79728"/>
                  </a:moveTo>
                  <a:lnTo>
                    <a:pt x="46992" y="87844"/>
                  </a:lnTo>
                  <a:lnTo>
                    <a:pt x="38998" y="87844"/>
                  </a:lnTo>
                  <a:lnTo>
                    <a:pt x="38998" y="79728"/>
                  </a:lnTo>
                  <a:close/>
                  <a:moveTo>
                    <a:pt x="56536" y="79728"/>
                  </a:moveTo>
                  <a:lnTo>
                    <a:pt x="56536" y="87874"/>
                  </a:lnTo>
                  <a:lnTo>
                    <a:pt x="48512" y="87874"/>
                  </a:lnTo>
                  <a:lnTo>
                    <a:pt x="48512" y="79728"/>
                  </a:lnTo>
                  <a:close/>
                  <a:moveTo>
                    <a:pt x="8876" y="89272"/>
                  </a:moveTo>
                  <a:lnTo>
                    <a:pt x="8876" y="97267"/>
                  </a:lnTo>
                  <a:lnTo>
                    <a:pt x="851" y="97267"/>
                  </a:lnTo>
                  <a:lnTo>
                    <a:pt x="851" y="89272"/>
                  </a:lnTo>
                  <a:close/>
                  <a:moveTo>
                    <a:pt x="18420" y="89272"/>
                  </a:moveTo>
                  <a:lnTo>
                    <a:pt x="18420" y="97267"/>
                  </a:lnTo>
                  <a:lnTo>
                    <a:pt x="10395" y="97267"/>
                  </a:lnTo>
                  <a:lnTo>
                    <a:pt x="10395" y="89272"/>
                  </a:lnTo>
                  <a:close/>
                  <a:moveTo>
                    <a:pt x="27934" y="89272"/>
                  </a:moveTo>
                  <a:lnTo>
                    <a:pt x="27934" y="97267"/>
                  </a:lnTo>
                  <a:lnTo>
                    <a:pt x="19940" y="97267"/>
                  </a:lnTo>
                  <a:lnTo>
                    <a:pt x="19940" y="89272"/>
                  </a:lnTo>
                  <a:close/>
                  <a:moveTo>
                    <a:pt x="37478" y="89272"/>
                  </a:moveTo>
                  <a:lnTo>
                    <a:pt x="37478" y="97267"/>
                  </a:lnTo>
                  <a:lnTo>
                    <a:pt x="29454" y="97267"/>
                  </a:lnTo>
                  <a:lnTo>
                    <a:pt x="29454" y="89272"/>
                  </a:lnTo>
                  <a:close/>
                  <a:moveTo>
                    <a:pt x="66050" y="89272"/>
                  </a:moveTo>
                  <a:lnTo>
                    <a:pt x="66050" y="97267"/>
                  </a:lnTo>
                  <a:lnTo>
                    <a:pt x="58056" y="97267"/>
                  </a:lnTo>
                  <a:lnTo>
                    <a:pt x="58056" y="89272"/>
                  </a:lnTo>
                  <a:close/>
                  <a:moveTo>
                    <a:pt x="46992" y="89364"/>
                  </a:moveTo>
                  <a:lnTo>
                    <a:pt x="46992" y="97327"/>
                  </a:lnTo>
                  <a:lnTo>
                    <a:pt x="38998" y="97327"/>
                  </a:lnTo>
                  <a:lnTo>
                    <a:pt x="38998" y="89364"/>
                  </a:lnTo>
                  <a:close/>
                  <a:moveTo>
                    <a:pt x="56536" y="89394"/>
                  </a:moveTo>
                  <a:lnTo>
                    <a:pt x="56536" y="97388"/>
                  </a:lnTo>
                  <a:lnTo>
                    <a:pt x="48512" y="97388"/>
                  </a:lnTo>
                  <a:lnTo>
                    <a:pt x="48512" y="89394"/>
                  </a:lnTo>
                  <a:close/>
                  <a:moveTo>
                    <a:pt x="8876" y="98756"/>
                  </a:moveTo>
                  <a:lnTo>
                    <a:pt x="8876" y="106780"/>
                  </a:lnTo>
                  <a:lnTo>
                    <a:pt x="851" y="106780"/>
                  </a:lnTo>
                  <a:lnTo>
                    <a:pt x="851" y="98756"/>
                  </a:lnTo>
                  <a:close/>
                  <a:moveTo>
                    <a:pt x="18420" y="98756"/>
                  </a:moveTo>
                  <a:lnTo>
                    <a:pt x="18420" y="106780"/>
                  </a:lnTo>
                  <a:lnTo>
                    <a:pt x="10395" y="106780"/>
                  </a:lnTo>
                  <a:lnTo>
                    <a:pt x="10395" y="98756"/>
                  </a:lnTo>
                  <a:close/>
                  <a:moveTo>
                    <a:pt x="27934" y="98756"/>
                  </a:moveTo>
                  <a:lnTo>
                    <a:pt x="27934" y="106780"/>
                  </a:lnTo>
                  <a:lnTo>
                    <a:pt x="19940" y="106780"/>
                  </a:lnTo>
                  <a:lnTo>
                    <a:pt x="19940" y="98756"/>
                  </a:lnTo>
                  <a:close/>
                  <a:moveTo>
                    <a:pt x="37478" y="98756"/>
                  </a:moveTo>
                  <a:lnTo>
                    <a:pt x="37478" y="106780"/>
                  </a:lnTo>
                  <a:lnTo>
                    <a:pt x="29454" y="106780"/>
                  </a:lnTo>
                  <a:lnTo>
                    <a:pt x="29454" y="98756"/>
                  </a:lnTo>
                  <a:close/>
                  <a:moveTo>
                    <a:pt x="66050" y="98756"/>
                  </a:moveTo>
                  <a:lnTo>
                    <a:pt x="66050" y="106780"/>
                  </a:lnTo>
                  <a:lnTo>
                    <a:pt x="58056" y="106780"/>
                  </a:lnTo>
                  <a:lnTo>
                    <a:pt x="58056" y="98756"/>
                  </a:lnTo>
                  <a:close/>
                  <a:moveTo>
                    <a:pt x="75594" y="98756"/>
                  </a:moveTo>
                  <a:lnTo>
                    <a:pt x="75594" y="106780"/>
                  </a:lnTo>
                  <a:lnTo>
                    <a:pt x="67570" y="106780"/>
                  </a:lnTo>
                  <a:lnTo>
                    <a:pt x="67570" y="98756"/>
                  </a:lnTo>
                  <a:close/>
                  <a:moveTo>
                    <a:pt x="46992" y="98756"/>
                  </a:moveTo>
                  <a:lnTo>
                    <a:pt x="46992" y="106841"/>
                  </a:lnTo>
                  <a:lnTo>
                    <a:pt x="38998" y="106841"/>
                  </a:lnTo>
                  <a:lnTo>
                    <a:pt x="38998" y="98756"/>
                  </a:lnTo>
                  <a:close/>
                  <a:moveTo>
                    <a:pt x="56536" y="98756"/>
                  </a:moveTo>
                  <a:lnTo>
                    <a:pt x="56536" y="106902"/>
                  </a:lnTo>
                  <a:lnTo>
                    <a:pt x="48512" y="106902"/>
                  </a:lnTo>
                  <a:lnTo>
                    <a:pt x="48512" y="98756"/>
                  </a:lnTo>
                  <a:close/>
                  <a:moveTo>
                    <a:pt x="8876" y="108300"/>
                  </a:moveTo>
                  <a:lnTo>
                    <a:pt x="8876" y="116264"/>
                  </a:lnTo>
                  <a:lnTo>
                    <a:pt x="851" y="116264"/>
                  </a:lnTo>
                  <a:lnTo>
                    <a:pt x="851" y="108300"/>
                  </a:lnTo>
                  <a:close/>
                  <a:moveTo>
                    <a:pt x="18420" y="108300"/>
                  </a:moveTo>
                  <a:lnTo>
                    <a:pt x="18420" y="116264"/>
                  </a:lnTo>
                  <a:lnTo>
                    <a:pt x="10395" y="116264"/>
                  </a:lnTo>
                  <a:lnTo>
                    <a:pt x="10395" y="108300"/>
                  </a:lnTo>
                  <a:close/>
                  <a:moveTo>
                    <a:pt x="27934" y="108300"/>
                  </a:moveTo>
                  <a:lnTo>
                    <a:pt x="27934" y="116264"/>
                  </a:lnTo>
                  <a:lnTo>
                    <a:pt x="19940" y="116264"/>
                  </a:lnTo>
                  <a:lnTo>
                    <a:pt x="19940" y="108300"/>
                  </a:lnTo>
                  <a:close/>
                  <a:moveTo>
                    <a:pt x="37478" y="108300"/>
                  </a:moveTo>
                  <a:lnTo>
                    <a:pt x="37478" y="116264"/>
                  </a:lnTo>
                  <a:lnTo>
                    <a:pt x="29454" y="116264"/>
                  </a:lnTo>
                  <a:lnTo>
                    <a:pt x="29454" y="108300"/>
                  </a:lnTo>
                  <a:close/>
                  <a:moveTo>
                    <a:pt x="66050" y="108300"/>
                  </a:moveTo>
                  <a:lnTo>
                    <a:pt x="66050" y="116264"/>
                  </a:lnTo>
                  <a:lnTo>
                    <a:pt x="58056" y="116264"/>
                  </a:lnTo>
                  <a:lnTo>
                    <a:pt x="58056" y="108300"/>
                  </a:lnTo>
                  <a:close/>
                  <a:moveTo>
                    <a:pt x="75594" y="108300"/>
                  </a:moveTo>
                  <a:lnTo>
                    <a:pt x="75594" y="116264"/>
                  </a:lnTo>
                  <a:lnTo>
                    <a:pt x="67570" y="116264"/>
                  </a:lnTo>
                  <a:lnTo>
                    <a:pt x="67570" y="108300"/>
                  </a:lnTo>
                  <a:close/>
                  <a:moveTo>
                    <a:pt x="85139" y="108300"/>
                  </a:moveTo>
                  <a:lnTo>
                    <a:pt x="85139" y="116264"/>
                  </a:lnTo>
                  <a:lnTo>
                    <a:pt x="77114" y="116264"/>
                  </a:lnTo>
                  <a:lnTo>
                    <a:pt x="77114" y="108300"/>
                  </a:lnTo>
                  <a:close/>
                  <a:moveTo>
                    <a:pt x="46992" y="108361"/>
                  </a:moveTo>
                  <a:lnTo>
                    <a:pt x="46992" y="116355"/>
                  </a:lnTo>
                  <a:lnTo>
                    <a:pt x="38998" y="116355"/>
                  </a:lnTo>
                  <a:lnTo>
                    <a:pt x="38998" y="108361"/>
                  </a:lnTo>
                  <a:close/>
                  <a:moveTo>
                    <a:pt x="56536" y="108422"/>
                  </a:moveTo>
                  <a:lnTo>
                    <a:pt x="56536" y="116385"/>
                  </a:lnTo>
                  <a:lnTo>
                    <a:pt x="48512" y="116385"/>
                  </a:lnTo>
                  <a:lnTo>
                    <a:pt x="48512" y="108422"/>
                  </a:lnTo>
                  <a:close/>
                  <a:moveTo>
                    <a:pt x="0" y="1"/>
                  </a:moveTo>
                  <a:lnTo>
                    <a:pt x="0" y="123437"/>
                  </a:lnTo>
                  <a:lnTo>
                    <a:pt x="851" y="123437"/>
                  </a:lnTo>
                  <a:lnTo>
                    <a:pt x="851" y="117784"/>
                  </a:lnTo>
                  <a:lnTo>
                    <a:pt x="8876" y="117784"/>
                  </a:lnTo>
                  <a:lnTo>
                    <a:pt x="8876" y="123437"/>
                  </a:lnTo>
                  <a:lnTo>
                    <a:pt x="10395" y="123437"/>
                  </a:lnTo>
                  <a:lnTo>
                    <a:pt x="10395" y="117784"/>
                  </a:lnTo>
                  <a:lnTo>
                    <a:pt x="18420" y="117784"/>
                  </a:lnTo>
                  <a:lnTo>
                    <a:pt x="18420" y="123437"/>
                  </a:lnTo>
                  <a:lnTo>
                    <a:pt x="19940" y="123437"/>
                  </a:lnTo>
                  <a:lnTo>
                    <a:pt x="19940" y="117784"/>
                  </a:lnTo>
                  <a:lnTo>
                    <a:pt x="27934" y="117784"/>
                  </a:lnTo>
                  <a:lnTo>
                    <a:pt x="27934" y="123437"/>
                  </a:lnTo>
                  <a:lnTo>
                    <a:pt x="29454" y="123437"/>
                  </a:lnTo>
                  <a:lnTo>
                    <a:pt x="29454" y="117784"/>
                  </a:lnTo>
                  <a:lnTo>
                    <a:pt x="37478" y="117784"/>
                  </a:lnTo>
                  <a:lnTo>
                    <a:pt x="37478" y="123437"/>
                  </a:lnTo>
                  <a:lnTo>
                    <a:pt x="38998" y="123437"/>
                  </a:lnTo>
                  <a:lnTo>
                    <a:pt x="38998" y="117784"/>
                  </a:lnTo>
                  <a:lnTo>
                    <a:pt x="46992" y="117784"/>
                  </a:lnTo>
                  <a:lnTo>
                    <a:pt x="46992" y="123437"/>
                  </a:lnTo>
                  <a:lnTo>
                    <a:pt x="48512" y="123437"/>
                  </a:lnTo>
                  <a:lnTo>
                    <a:pt x="48512" y="117784"/>
                  </a:lnTo>
                  <a:lnTo>
                    <a:pt x="56536" y="117784"/>
                  </a:lnTo>
                  <a:lnTo>
                    <a:pt x="56536" y="123437"/>
                  </a:lnTo>
                  <a:lnTo>
                    <a:pt x="58056" y="123437"/>
                  </a:lnTo>
                  <a:lnTo>
                    <a:pt x="58056" y="117784"/>
                  </a:lnTo>
                  <a:lnTo>
                    <a:pt x="66050" y="117784"/>
                  </a:lnTo>
                  <a:lnTo>
                    <a:pt x="66050" y="123437"/>
                  </a:lnTo>
                  <a:lnTo>
                    <a:pt x="67570" y="123437"/>
                  </a:lnTo>
                  <a:lnTo>
                    <a:pt x="67570" y="117784"/>
                  </a:lnTo>
                  <a:lnTo>
                    <a:pt x="75594" y="117784"/>
                  </a:lnTo>
                  <a:lnTo>
                    <a:pt x="75594" y="123437"/>
                  </a:lnTo>
                  <a:lnTo>
                    <a:pt x="77114" y="123437"/>
                  </a:lnTo>
                  <a:lnTo>
                    <a:pt x="77114" y="117784"/>
                  </a:lnTo>
                  <a:lnTo>
                    <a:pt x="85139" y="117784"/>
                  </a:lnTo>
                  <a:lnTo>
                    <a:pt x="85139" y="123437"/>
                  </a:lnTo>
                  <a:lnTo>
                    <a:pt x="86658" y="123437"/>
                  </a:lnTo>
                  <a:lnTo>
                    <a:pt x="86658" y="117784"/>
                  </a:lnTo>
                  <a:lnTo>
                    <a:pt x="94652" y="117784"/>
                  </a:lnTo>
                  <a:lnTo>
                    <a:pt x="94652" y="123437"/>
                  </a:lnTo>
                  <a:lnTo>
                    <a:pt x="96172" y="123437"/>
                  </a:lnTo>
                  <a:lnTo>
                    <a:pt x="96172" y="117784"/>
                  </a:lnTo>
                  <a:lnTo>
                    <a:pt x="99029" y="117784"/>
                  </a:lnTo>
                  <a:lnTo>
                    <a:pt x="97753" y="116264"/>
                  </a:lnTo>
                  <a:lnTo>
                    <a:pt x="96172" y="116264"/>
                  </a:lnTo>
                  <a:lnTo>
                    <a:pt x="96172" y="114379"/>
                  </a:lnTo>
                  <a:lnTo>
                    <a:pt x="94652" y="112586"/>
                  </a:lnTo>
                  <a:lnTo>
                    <a:pt x="94652" y="116294"/>
                  </a:lnTo>
                  <a:lnTo>
                    <a:pt x="86628" y="116294"/>
                  </a:lnTo>
                  <a:lnTo>
                    <a:pt x="86628" y="108300"/>
                  </a:lnTo>
                  <a:lnTo>
                    <a:pt x="91035" y="108300"/>
                  </a:lnTo>
                  <a:lnTo>
                    <a:pt x="89759" y="106780"/>
                  </a:lnTo>
                  <a:lnTo>
                    <a:pt x="86628" y="106780"/>
                  </a:lnTo>
                  <a:lnTo>
                    <a:pt x="86628" y="103042"/>
                  </a:lnTo>
                  <a:lnTo>
                    <a:pt x="85108" y="101248"/>
                  </a:lnTo>
                  <a:lnTo>
                    <a:pt x="85108" y="106750"/>
                  </a:lnTo>
                  <a:lnTo>
                    <a:pt x="77114" y="106750"/>
                  </a:lnTo>
                  <a:lnTo>
                    <a:pt x="77114" y="98756"/>
                  </a:lnTo>
                  <a:lnTo>
                    <a:pt x="83041" y="98756"/>
                  </a:lnTo>
                  <a:lnTo>
                    <a:pt x="81765" y="97236"/>
                  </a:lnTo>
                  <a:lnTo>
                    <a:pt x="77114" y="97236"/>
                  </a:lnTo>
                  <a:lnTo>
                    <a:pt x="77114" y="91704"/>
                  </a:lnTo>
                  <a:lnTo>
                    <a:pt x="75594" y="89911"/>
                  </a:lnTo>
                  <a:lnTo>
                    <a:pt x="75594" y="97236"/>
                  </a:lnTo>
                  <a:lnTo>
                    <a:pt x="67570" y="97236"/>
                  </a:lnTo>
                  <a:lnTo>
                    <a:pt x="67570" y="89272"/>
                  </a:lnTo>
                  <a:lnTo>
                    <a:pt x="75047" y="89272"/>
                  </a:lnTo>
                  <a:lnTo>
                    <a:pt x="73771" y="87753"/>
                  </a:lnTo>
                  <a:lnTo>
                    <a:pt x="67570" y="87753"/>
                  </a:lnTo>
                  <a:lnTo>
                    <a:pt x="67570" y="80367"/>
                  </a:lnTo>
                  <a:lnTo>
                    <a:pt x="65746" y="78209"/>
                  </a:lnTo>
                  <a:lnTo>
                    <a:pt x="58056" y="78209"/>
                  </a:lnTo>
                  <a:lnTo>
                    <a:pt x="58056" y="70245"/>
                  </a:lnTo>
                  <a:lnTo>
                    <a:pt x="59029" y="70245"/>
                  </a:lnTo>
                  <a:lnTo>
                    <a:pt x="56536" y="67236"/>
                  </a:lnTo>
                  <a:lnTo>
                    <a:pt x="56536" y="68725"/>
                  </a:lnTo>
                  <a:lnTo>
                    <a:pt x="48512" y="68725"/>
                  </a:lnTo>
                  <a:lnTo>
                    <a:pt x="48512" y="60731"/>
                  </a:lnTo>
                  <a:lnTo>
                    <a:pt x="51035" y="60731"/>
                  </a:lnTo>
                  <a:lnTo>
                    <a:pt x="49758" y="59211"/>
                  </a:lnTo>
                  <a:lnTo>
                    <a:pt x="48512" y="59211"/>
                  </a:lnTo>
                  <a:lnTo>
                    <a:pt x="48512" y="57722"/>
                  </a:lnTo>
                  <a:lnTo>
                    <a:pt x="46992" y="55929"/>
                  </a:lnTo>
                  <a:lnTo>
                    <a:pt x="46992" y="59211"/>
                  </a:lnTo>
                  <a:lnTo>
                    <a:pt x="38998" y="59211"/>
                  </a:lnTo>
                  <a:lnTo>
                    <a:pt x="38998" y="51187"/>
                  </a:lnTo>
                  <a:lnTo>
                    <a:pt x="43040" y="51187"/>
                  </a:lnTo>
                  <a:lnTo>
                    <a:pt x="41764" y="49667"/>
                  </a:lnTo>
                  <a:lnTo>
                    <a:pt x="38998" y="49667"/>
                  </a:lnTo>
                  <a:lnTo>
                    <a:pt x="38998" y="46354"/>
                  </a:lnTo>
                  <a:lnTo>
                    <a:pt x="37478" y="44561"/>
                  </a:lnTo>
                  <a:lnTo>
                    <a:pt x="37478" y="49667"/>
                  </a:lnTo>
                  <a:lnTo>
                    <a:pt x="29454" y="49667"/>
                  </a:lnTo>
                  <a:lnTo>
                    <a:pt x="29454" y="41673"/>
                  </a:lnTo>
                  <a:lnTo>
                    <a:pt x="35046" y="41673"/>
                  </a:lnTo>
                  <a:lnTo>
                    <a:pt x="33770" y="40153"/>
                  </a:lnTo>
                  <a:lnTo>
                    <a:pt x="29454" y="40153"/>
                  </a:lnTo>
                  <a:lnTo>
                    <a:pt x="29454" y="35016"/>
                  </a:lnTo>
                  <a:lnTo>
                    <a:pt x="27934" y="33223"/>
                  </a:lnTo>
                  <a:lnTo>
                    <a:pt x="27934" y="40153"/>
                  </a:lnTo>
                  <a:lnTo>
                    <a:pt x="19940" y="40153"/>
                  </a:lnTo>
                  <a:lnTo>
                    <a:pt x="19940" y="32129"/>
                  </a:lnTo>
                  <a:lnTo>
                    <a:pt x="27052" y="32129"/>
                  </a:lnTo>
                  <a:lnTo>
                    <a:pt x="25776" y="30609"/>
                  </a:lnTo>
                  <a:lnTo>
                    <a:pt x="19940" y="30609"/>
                  </a:lnTo>
                  <a:lnTo>
                    <a:pt x="19940" y="23679"/>
                  </a:lnTo>
                  <a:lnTo>
                    <a:pt x="17782" y="21126"/>
                  </a:lnTo>
                  <a:lnTo>
                    <a:pt x="10395" y="21126"/>
                  </a:lnTo>
                  <a:lnTo>
                    <a:pt x="10395" y="13101"/>
                  </a:lnTo>
                  <a:lnTo>
                    <a:pt x="11034" y="13101"/>
                  </a:lnTo>
                  <a:lnTo>
                    <a:pt x="8876" y="10518"/>
                  </a:lnTo>
                  <a:lnTo>
                    <a:pt x="8876" y="11581"/>
                  </a:lnTo>
                  <a:lnTo>
                    <a:pt x="851" y="11581"/>
                  </a:lnTo>
                  <a:lnTo>
                    <a:pt x="851" y="3587"/>
                  </a:lnTo>
                  <a:lnTo>
                    <a:pt x="3040" y="3587"/>
                  </a:lnTo>
                  <a:lnTo>
                    <a:pt x="1763" y="2068"/>
                  </a:lnTo>
                  <a:lnTo>
                    <a:pt x="851" y="2068"/>
                  </a:lnTo>
                  <a:lnTo>
                    <a:pt x="851" y="1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5" name="Google Shape;2995;p20"/>
          <p:cNvGrpSpPr/>
          <p:nvPr/>
        </p:nvGrpSpPr>
        <p:grpSpPr>
          <a:xfrm flipH="1">
            <a:off x="6954741" y="-26547"/>
            <a:ext cx="2234875" cy="880825"/>
            <a:chOff x="264700" y="482825"/>
            <a:chExt cx="2234875" cy="880825"/>
          </a:xfrm>
        </p:grpSpPr>
        <p:sp>
          <p:nvSpPr>
            <p:cNvPr id="2996" name="Google Shape;2996;p20"/>
            <p:cNvSpPr/>
            <p:nvPr/>
          </p:nvSpPr>
          <p:spPr>
            <a:xfrm>
              <a:off x="264700" y="482825"/>
              <a:ext cx="2234875" cy="880825"/>
            </a:xfrm>
            <a:custGeom>
              <a:avLst/>
              <a:gdLst/>
              <a:ahLst/>
              <a:cxnLst/>
              <a:rect l="l" t="t" r="r" b="b"/>
              <a:pathLst>
                <a:path w="89395" h="35233" extrusionOk="0">
                  <a:moveTo>
                    <a:pt x="1" y="0"/>
                  </a:moveTo>
                  <a:lnTo>
                    <a:pt x="1" y="32676"/>
                  </a:lnTo>
                  <a:cubicBezTo>
                    <a:pt x="5624" y="34424"/>
                    <a:pt x="10455" y="35232"/>
                    <a:pt x="14695" y="35232"/>
                  </a:cubicBezTo>
                  <a:cubicBezTo>
                    <a:pt x="26453" y="35232"/>
                    <a:pt x="33670" y="29013"/>
                    <a:pt x="40640" y="19362"/>
                  </a:cubicBezTo>
                  <a:cubicBezTo>
                    <a:pt x="44140" y="14526"/>
                    <a:pt x="48561" y="13369"/>
                    <a:pt x="53442" y="13369"/>
                  </a:cubicBezTo>
                  <a:cubicBezTo>
                    <a:pt x="57927" y="13369"/>
                    <a:pt x="62800" y="14346"/>
                    <a:pt x="67703" y="14346"/>
                  </a:cubicBezTo>
                  <a:cubicBezTo>
                    <a:pt x="75307" y="14346"/>
                    <a:pt x="82983" y="11995"/>
                    <a:pt x="8939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0"/>
            <p:cNvSpPr/>
            <p:nvPr/>
          </p:nvSpPr>
          <p:spPr>
            <a:xfrm>
              <a:off x="87035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5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0"/>
            <p:cNvSpPr/>
            <p:nvPr/>
          </p:nvSpPr>
          <p:spPr>
            <a:xfrm>
              <a:off x="925825" y="526175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4" y="263"/>
                    <a:pt x="15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429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0"/>
            <p:cNvSpPr/>
            <p:nvPr/>
          </p:nvSpPr>
          <p:spPr>
            <a:xfrm>
              <a:off x="925825" y="1001100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2"/>
                    <a:pt x="790" y="1853"/>
                  </a:cubicBezTo>
                  <a:cubicBezTo>
                    <a:pt x="1398" y="2096"/>
                    <a:pt x="2067" y="2188"/>
                    <a:pt x="2705" y="2188"/>
                  </a:cubicBezTo>
                  <a:cubicBezTo>
                    <a:pt x="3982" y="2188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30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0"/>
            <p:cNvSpPr/>
            <p:nvPr/>
          </p:nvSpPr>
          <p:spPr>
            <a:xfrm>
              <a:off x="992975" y="841425"/>
              <a:ext cx="70600" cy="97475"/>
            </a:xfrm>
            <a:custGeom>
              <a:avLst/>
              <a:gdLst/>
              <a:ahLst/>
              <a:cxnLst/>
              <a:rect l="l" t="t" r="r" b="b"/>
              <a:pathLst>
                <a:path w="2824" h="3899" extrusionOk="0">
                  <a:moveTo>
                    <a:pt x="1659" y="0"/>
                  </a:moveTo>
                  <a:cubicBezTo>
                    <a:pt x="1282" y="0"/>
                    <a:pt x="912" y="203"/>
                    <a:pt x="779" y="672"/>
                  </a:cubicBezTo>
                  <a:cubicBezTo>
                    <a:pt x="597" y="1371"/>
                    <a:pt x="414" y="2040"/>
                    <a:pt x="202" y="2739"/>
                  </a:cubicBezTo>
                  <a:cubicBezTo>
                    <a:pt x="0" y="3434"/>
                    <a:pt x="582" y="3899"/>
                    <a:pt x="1149" y="3899"/>
                  </a:cubicBezTo>
                  <a:cubicBezTo>
                    <a:pt x="1524" y="3899"/>
                    <a:pt x="1893" y="3696"/>
                    <a:pt x="2025" y="3225"/>
                  </a:cubicBezTo>
                  <a:cubicBezTo>
                    <a:pt x="2238" y="2556"/>
                    <a:pt x="2421" y="1857"/>
                    <a:pt x="2603" y="1188"/>
                  </a:cubicBezTo>
                  <a:cubicBezTo>
                    <a:pt x="2823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0"/>
            <p:cNvSpPr/>
            <p:nvPr/>
          </p:nvSpPr>
          <p:spPr>
            <a:xfrm>
              <a:off x="1040125" y="707425"/>
              <a:ext cx="94650" cy="50675"/>
            </a:xfrm>
            <a:custGeom>
              <a:avLst/>
              <a:gdLst/>
              <a:ahLst/>
              <a:cxnLst/>
              <a:rect l="l" t="t" r="r" b="b"/>
              <a:pathLst>
                <a:path w="3786" h="2027" extrusionOk="0">
                  <a:moveTo>
                    <a:pt x="2172" y="1"/>
                  </a:moveTo>
                  <a:cubicBezTo>
                    <a:pt x="1697" y="1"/>
                    <a:pt x="1222" y="62"/>
                    <a:pt x="747" y="165"/>
                  </a:cubicBezTo>
                  <a:cubicBezTo>
                    <a:pt x="352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8" y="2026"/>
                    <a:pt x="1146" y="2014"/>
                    <a:pt x="1234" y="1989"/>
                  </a:cubicBezTo>
                  <a:cubicBezTo>
                    <a:pt x="1587" y="1930"/>
                    <a:pt x="1940" y="1897"/>
                    <a:pt x="2285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1" y="1929"/>
                    <a:pt x="2877" y="1930"/>
                    <a:pt x="2894" y="1930"/>
                  </a:cubicBezTo>
                  <a:cubicBezTo>
                    <a:pt x="3388" y="1930"/>
                    <a:pt x="3786" y="1486"/>
                    <a:pt x="3757" y="986"/>
                  </a:cubicBezTo>
                  <a:cubicBezTo>
                    <a:pt x="3786" y="486"/>
                    <a:pt x="3388" y="42"/>
                    <a:pt x="2894" y="42"/>
                  </a:cubicBezTo>
                  <a:cubicBezTo>
                    <a:pt x="2877" y="42"/>
                    <a:pt x="2861" y="43"/>
                    <a:pt x="2845" y="44"/>
                  </a:cubicBezTo>
                  <a:cubicBezTo>
                    <a:pt x="2621" y="15"/>
                    <a:pt x="2396" y="1"/>
                    <a:pt x="217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0"/>
            <p:cNvSpPr/>
            <p:nvPr/>
          </p:nvSpPr>
          <p:spPr>
            <a:xfrm>
              <a:off x="1086925" y="810125"/>
              <a:ext cx="72200" cy="54850"/>
            </a:xfrm>
            <a:custGeom>
              <a:avLst/>
              <a:gdLst/>
              <a:ahLst/>
              <a:cxnLst/>
              <a:rect l="l" t="t" r="r" b="b"/>
              <a:pathLst>
                <a:path w="2888" h="2194" extrusionOk="0">
                  <a:moveTo>
                    <a:pt x="1038" y="0"/>
                  </a:moveTo>
                  <a:cubicBezTo>
                    <a:pt x="622" y="0"/>
                    <a:pt x="252" y="282"/>
                    <a:pt x="152" y="708"/>
                  </a:cubicBezTo>
                  <a:cubicBezTo>
                    <a:pt x="0" y="1194"/>
                    <a:pt x="304" y="1711"/>
                    <a:pt x="790" y="1863"/>
                  </a:cubicBezTo>
                  <a:cubicBezTo>
                    <a:pt x="1064" y="1954"/>
                    <a:pt x="1307" y="2076"/>
                    <a:pt x="1581" y="2167"/>
                  </a:cubicBezTo>
                  <a:cubicBezTo>
                    <a:pt x="1658" y="2185"/>
                    <a:pt x="1735" y="2194"/>
                    <a:pt x="1811" y="2194"/>
                  </a:cubicBezTo>
                  <a:cubicBezTo>
                    <a:pt x="2243" y="2194"/>
                    <a:pt x="2637" y="1912"/>
                    <a:pt x="2766" y="1498"/>
                  </a:cubicBezTo>
                  <a:cubicBezTo>
                    <a:pt x="2888" y="981"/>
                    <a:pt x="2584" y="465"/>
                    <a:pt x="2097" y="343"/>
                  </a:cubicBezTo>
                  <a:cubicBezTo>
                    <a:pt x="1824" y="252"/>
                    <a:pt x="1581" y="130"/>
                    <a:pt x="1307" y="39"/>
                  </a:cubicBezTo>
                  <a:cubicBezTo>
                    <a:pt x="1217" y="13"/>
                    <a:pt x="1126" y="0"/>
                    <a:pt x="103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0"/>
            <p:cNvSpPr/>
            <p:nvPr/>
          </p:nvSpPr>
          <p:spPr>
            <a:xfrm>
              <a:off x="1228250" y="482825"/>
              <a:ext cx="47150" cy="37825"/>
            </a:xfrm>
            <a:custGeom>
              <a:avLst/>
              <a:gdLst/>
              <a:ahLst/>
              <a:cxnLst/>
              <a:rect l="l" t="t" r="r" b="b"/>
              <a:pathLst>
                <a:path w="188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2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0"/>
            <p:cNvSpPr/>
            <p:nvPr/>
          </p:nvSpPr>
          <p:spPr>
            <a:xfrm>
              <a:off x="849800" y="913750"/>
              <a:ext cx="97825" cy="60250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1" y="969"/>
                    <a:pt x="701" y="1669"/>
                  </a:cubicBezTo>
                  <a:cubicBezTo>
                    <a:pt x="1157" y="2034"/>
                    <a:pt x="1704" y="2277"/>
                    <a:pt x="2281" y="2368"/>
                  </a:cubicBezTo>
                  <a:cubicBezTo>
                    <a:pt x="2385" y="2396"/>
                    <a:pt x="2484" y="2409"/>
                    <a:pt x="2576" y="2409"/>
                  </a:cubicBezTo>
                  <a:cubicBezTo>
                    <a:pt x="3597" y="2409"/>
                    <a:pt x="3912" y="851"/>
                    <a:pt x="2798" y="545"/>
                  </a:cubicBezTo>
                  <a:cubicBezTo>
                    <a:pt x="2616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7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0"/>
            <p:cNvSpPr/>
            <p:nvPr/>
          </p:nvSpPr>
          <p:spPr>
            <a:xfrm>
              <a:off x="906025" y="693200"/>
              <a:ext cx="105675" cy="1176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70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6" y="4506"/>
                    <a:pt x="2038" y="4048"/>
                  </a:cubicBezTo>
                  <a:cubicBezTo>
                    <a:pt x="2099" y="3804"/>
                    <a:pt x="2221" y="3561"/>
                    <a:pt x="2373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4" y="339"/>
                    <a:pt x="3923" y="278"/>
                  </a:cubicBezTo>
                  <a:cubicBezTo>
                    <a:pt x="3892" y="248"/>
                    <a:pt x="3832" y="218"/>
                    <a:pt x="3801" y="187"/>
                  </a:cubicBezTo>
                  <a:cubicBezTo>
                    <a:pt x="3680" y="96"/>
                    <a:pt x="3558" y="66"/>
                    <a:pt x="3437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0"/>
            <p:cNvSpPr/>
            <p:nvPr/>
          </p:nvSpPr>
          <p:spPr>
            <a:xfrm>
              <a:off x="80272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0" y="1863"/>
                  </a:cubicBezTo>
                  <a:cubicBezTo>
                    <a:pt x="1611" y="2198"/>
                    <a:pt x="2492" y="2411"/>
                    <a:pt x="3404" y="2471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0"/>
            <p:cNvSpPr/>
            <p:nvPr/>
          </p:nvSpPr>
          <p:spPr>
            <a:xfrm>
              <a:off x="1856200" y="693200"/>
              <a:ext cx="105375" cy="1176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8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1" y="4245"/>
                    <a:pt x="583" y="4706"/>
                    <a:pt x="1151" y="4706"/>
                  </a:cubicBezTo>
                  <a:cubicBezTo>
                    <a:pt x="1526" y="4706"/>
                    <a:pt x="1893" y="4506"/>
                    <a:pt x="2026" y="4048"/>
                  </a:cubicBezTo>
                  <a:cubicBezTo>
                    <a:pt x="2087" y="3804"/>
                    <a:pt x="2208" y="3561"/>
                    <a:pt x="2360" y="3348"/>
                  </a:cubicBezTo>
                  <a:cubicBezTo>
                    <a:pt x="2786" y="2710"/>
                    <a:pt x="3455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4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50" y="218"/>
                    <a:pt x="3789" y="157"/>
                  </a:cubicBezTo>
                  <a:cubicBezTo>
                    <a:pt x="3698" y="96"/>
                    <a:pt x="3576" y="66"/>
                    <a:pt x="3455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0"/>
            <p:cNvSpPr/>
            <p:nvPr/>
          </p:nvSpPr>
          <p:spPr>
            <a:xfrm>
              <a:off x="182020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0"/>
            <p:cNvSpPr/>
            <p:nvPr/>
          </p:nvSpPr>
          <p:spPr>
            <a:xfrm>
              <a:off x="1993475" y="590725"/>
              <a:ext cx="92725" cy="91075"/>
            </a:xfrm>
            <a:custGeom>
              <a:avLst/>
              <a:gdLst/>
              <a:ahLst/>
              <a:cxnLst/>
              <a:rect l="l" t="t" r="r" b="b"/>
              <a:pathLst>
                <a:path w="3709" h="3643" extrusionOk="0">
                  <a:moveTo>
                    <a:pt x="2432" y="1"/>
                  </a:moveTo>
                  <a:cubicBezTo>
                    <a:pt x="1641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7" y="3192"/>
                  </a:cubicBezTo>
                  <a:cubicBezTo>
                    <a:pt x="732" y="3480"/>
                    <a:pt x="1042" y="3642"/>
                    <a:pt x="1365" y="3642"/>
                  </a:cubicBezTo>
                  <a:cubicBezTo>
                    <a:pt x="1519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59"/>
                    <a:pt x="2067" y="1976"/>
                    <a:pt x="2128" y="1885"/>
                  </a:cubicBezTo>
                  <a:cubicBezTo>
                    <a:pt x="2151" y="1870"/>
                    <a:pt x="2177" y="1864"/>
                    <a:pt x="2205" y="1864"/>
                  </a:cubicBezTo>
                  <a:cubicBezTo>
                    <a:pt x="2289" y="1864"/>
                    <a:pt x="2386" y="1915"/>
                    <a:pt x="2432" y="1915"/>
                  </a:cubicBezTo>
                  <a:cubicBezTo>
                    <a:pt x="3708" y="1915"/>
                    <a:pt x="3708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0"/>
            <p:cNvSpPr/>
            <p:nvPr/>
          </p:nvSpPr>
          <p:spPr>
            <a:xfrm>
              <a:off x="1510925" y="58387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1"/>
                  </a:moveTo>
                  <a:cubicBezTo>
                    <a:pt x="1612" y="1"/>
                    <a:pt x="852" y="366"/>
                    <a:pt x="396" y="1034"/>
                  </a:cubicBezTo>
                  <a:cubicBezTo>
                    <a:pt x="1" y="1703"/>
                    <a:pt x="31" y="2554"/>
                    <a:pt x="518" y="3192"/>
                  </a:cubicBezTo>
                  <a:cubicBezTo>
                    <a:pt x="703" y="3480"/>
                    <a:pt x="1026" y="3643"/>
                    <a:pt x="1358" y="3643"/>
                  </a:cubicBezTo>
                  <a:cubicBezTo>
                    <a:pt x="1517" y="3643"/>
                    <a:pt x="1677" y="3606"/>
                    <a:pt x="1825" y="3527"/>
                  </a:cubicBezTo>
                  <a:cubicBezTo>
                    <a:pt x="2280" y="3253"/>
                    <a:pt x="2432" y="2676"/>
                    <a:pt x="2159" y="2220"/>
                  </a:cubicBezTo>
                  <a:cubicBezTo>
                    <a:pt x="2129" y="2159"/>
                    <a:pt x="2037" y="1977"/>
                    <a:pt x="2129" y="1916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6"/>
                    <a:pt x="2432" y="1916"/>
                  </a:cubicBezTo>
                  <a:cubicBezTo>
                    <a:pt x="3679" y="1916"/>
                    <a:pt x="367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0"/>
            <p:cNvSpPr/>
            <p:nvPr/>
          </p:nvSpPr>
          <p:spPr>
            <a:xfrm>
              <a:off x="1032200" y="586925"/>
              <a:ext cx="92725" cy="91575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1" y="1703"/>
                    <a:pt x="61" y="2554"/>
                    <a:pt x="548" y="3192"/>
                  </a:cubicBezTo>
                  <a:cubicBezTo>
                    <a:pt x="709" y="3494"/>
                    <a:pt x="1016" y="3663"/>
                    <a:pt x="1338" y="3663"/>
                  </a:cubicBezTo>
                  <a:cubicBezTo>
                    <a:pt x="1502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3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0"/>
            <p:cNvSpPr/>
            <p:nvPr/>
          </p:nvSpPr>
          <p:spPr>
            <a:xfrm>
              <a:off x="544350" y="586925"/>
              <a:ext cx="92725" cy="91575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8" y="3192"/>
                  </a:cubicBezTo>
                  <a:cubicBezTo>
                    <a:pt x="729" y="3494"/>
                    <a:pt x="1030" y="3663"/>
                    <a:pt x="1345" y="3663"/>
                  </a:cubicBezTo>
                  <a:cubicBezTo>
                    <a:pt x="1506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6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0"/>
            <p:cNvSpPr/>
            <p:nvPr/>
          </p:nvSpPr>
          <p:spPr>
            <a:xfrm>
              <a:off x="1023075" y="105882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2" y="0"/>
                    <a:pt x="852" y="365"/>
                    <a:pt x="396" y="1034"/>
                  </a:cubicBezTo>
                  <a:cubicBezTo>
                    <a:pt x="1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8" y="3642"/>
                  </a:cubicBezTo>
                  <a:cubicBezTo>
                    <a:pt x="1516" y="3642"/>
                    <a:pt x="1677" y="3605"/>
                    <a:pt x="1825" y="3526"/>
                  </a:cubicBezTo>
                  <a:cubicBezTo>
                    <a:pt x="2280" y="3253"/>
                    <a:pt x="2432" y="2675"/>
                    <a:pt x="2159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5"/>
                    <a:pt x="2432" y="1915"/>
                  </a:cubicBezTo>
                  <a:cubicBezTo>
                    <a:pt x="3679" y="1915"/>
                    <a:pt x="3679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0"/>
            <p:cNvSpPr/>
            <p:nvPr/>
          </p:nvSpPr>
          <p:spPr>
            <a:xfrm>
              <a:off x="567150" y="105882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1" y="0"/>
                    <a:pt x="851" y="365"/>
                    <a:pt x="395" y="1034"/>
                  </a:cubicBezTo>
                  <a:cubicBezTo>
                    <a:pt x="0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7" y="3642"/>
                  </a:cubicBezTo>
                  <a:cubicBezTo>
                    <a:pt x="1516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58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8" y="1885"/>
                    <a:pt x="2192" y="1875"/>
                    <a:pt x="2227" y="1875"/>
                  </a:cubicBezTo>
                  <a:cubicBezTo>
                    <a:pt x="2297" y="1875"/>
                    <a:pt x="2371" y="1915"/>
                    <a:pt x="2432" y="1915"/>
                  </a:cubicBezTo>
                  <a:cubicBezTo>
                    <a:pt x="3678" y="1915"/>
                    <a:pt x="3678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0"/>
            <p:cNvSpPr/>
            <p:nvPr/>
          </p:nvSpPr>
          <p:spPr>
            <a:xfrm>
              <a:off x="1875675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0"/>
            <p:cNvSpPr/>
            <p:nvPr/>
          </p:nvSpPr>
          <p:spPr>
            <a:xfrm>
              <a:off x="175257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0"/>
            <p:cNvSpPr/>
            <p:nvPr/>
          </p:nvSpPr>
          <p:spPr>
            <a:xfrm>
              <a:off x="1566400" y="482825"/>
              <a:ext cx="41075" cy="12000"/>
            </a:xfrm>
            <a:custGeom>
              <a:avLst/>
              <a:gdLst/>
              <a:ahLst/>
              <a:cxnLst/>
              <a:rect l="l" t="t" r="r" b="b"/>
              <a:pathLst>
                <a:path w="1643" h="480" extrusionOk="0">
                  <a:moveTo>
                    <a:pt x="1" y="0"/>
                  </a:moveTo>
                  <a:cubicBezTo>
                    <a:pt x="177" y="302"/>
                    <a:pt x="499" y="480"/>
                    <a:pt x="847" y="480"/>
                  </a:cubicBezTo>
                  <a:cubicBezTo>
                    <a:pt x="919" y="480"/>
                    <a:pt x="992" y="472"/>
                    <a:pt x="1065" y="456"/>
                  </a:cubicBezTo>
                  <a:cubicBezTo>
                    <a:pt x="1308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0"/>
            <p:cNvSpPr/>
            <p:nvPr/>
          </p:nvSpPr>
          <p:spPr>
            <a:xfrm>
              <a:off x="2227500" y="592025"/>
              <a:ext cx="115550" cy="61800"/>
            </a:xfrm>
            <a:custGeom>
              <a:avLst/>
              <a:gdLst/>
              <a:ahLst/>
              <a:cxnLst/>
              <a:rect l="l" t="t" r="r" b="b"/>
              <a:pathLst>
                <a:path w="4622" h="2472" extrusionOk="0">
                  <a:moveTo>
                    <a:pt x="1037" y="0"/>
                  </a:moveTo>
                  <a:cubicBezTo>
                    <a:pt x="621" y="0"/>
                    <a:pt x="248" y="277"/>
                    <a:pt x="123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5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7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0"/>
            <p:cNvSpPr/>
            <p:nvPr/>
          </p:nvSpPr>
          <p:spPr>
            <a:xfrm>
              <a:off x="2182675" y="715225"/>
              <a:ext cx="82100" cy="63975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6" y="2"/>
                    <a:pt x="2311" y="5"/>
                  </a:cubicBezTo>
                  <a:cubicBezTo>
                    <a:pt x="2128" y="5"/>
                    <a:pt x="1946" y="36"/>
                    <a:pt x="1764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9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12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5" y="856"/>
                    <a:pt x="1" y="1525"/>
                    <a:pt x="305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9" y="2407"/>
                    <a:pt x="669" y="2437"/>
                  </a:cubicBezTo>
                  <a:cubicBezTo>
                    <a:pt x="821" y="2528"/>
                    <a:pt x="1004" y="2559"/>
                    <a:pt x="1186" y="2559"/>
                  </a:cubicBezTo>
                  <a:cubicBezTo>
                    <a:pt x="1277" y="2559"/>
                    <a:pt x="1338" y="2528"/>
                    <a:pt x="1399" y="2528"/>
                  </a:cubicBezTo>
                  <a:cubicBezTo>
                    <a:pt x="2007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3" y="765"/>
                  </a:cubicBezTo>
                  <a:cubicBezTo>
                    <a:pt x="3223" y="644"/>
                    <a:pt x="3162" y="522"/>
                    <a:pt x="3101" y="431"/>
                  </a:cubicBezTo>
                  <a:cubicBezTo>
                    <a:pt x="3071" y="370"/>
                    <a:pt x="3010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0"/>
            <p:cNvSpPr/>
            <p:nvPr/>
          </p:nvSpPr>
          <p:spPr>
            <a:xfrm>
              <a:off x="1707750" y="715225"/>
              <a:ext cx="82100" cy="63975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5" y="2"/>
                    <a:pt x="2310" y="5"/>
                  </a:cubicBezTo>
                  <a:cubicBezTo>
                    <a:pt x="2128" y="5"/>
                    <a:pt x="1946" y="36"/>
                    <a:pt x="1763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8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09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4" y="856"/>
                    <a:pt x="0" y="1525"/>
                    <a:pt x="304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8" y="2407"/>
                    <a:pt x="669" y="2437"/>
                  </a:cubicBezTo>
                  <a:cubicBezTo>
                    <a:pt x="821" y="2528"/>
                    <a:pt x="1003" y="2559"/>
                    <a:pt x="1186" y="2559"/>
                  </a:cubicBezTo>
                  <a:cubicBezTo>
                    <a:pt x="1277" y="2559"/>
                    <a:pt x="1338" y="2528"/>
                    <a:pt x="1398" y="2528"/>
                  </a:cubicBezTo>
                  <a:cubicBezTo>
                    <a:pt x="2006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2" y="765"/>
                  </a:cubicBezTo>
                  <a:cubicBezTo>
                    <a:pt x="3222" y="644"/>
                    <a:pt x="3161" y="522"/>
                    <a:pt x="3101" y="431"/>
                  </a:cubicBezTo>
                  <a:cubicBezTo>
                    <a:pt x="3070" y="370"/>
                    <a:pt x="3009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0"/>
            <p:cNvSpPr/>
            <p:nvPr/>
          </p:nvSpPr>
          <p:spPr>
            <a:xfrm>
              <a:off x="2178125" y="482825"/>
              <a:ext cx="47125" cy="37825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2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0"/>
            <p:cNvSpPr/>
            <p:nvPr/>
          </p:nvSpPr>
          <p:spPr>
            <a:xfrm>
              <a:off x="229515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4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0"/>
            <p:cNvSpPr/>
            <p:nvPr/>
          </p:nvSpPr>
          <p:spPr>
            <a:xfrm>
              <a:off x="2350625" y="526175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398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0"/>
            <p:cNvSpPr/>
            <p:nvPr/>
          </p:nvSpPr>
          <p:spPr>
            <a:xfrm>
              <a:off x="2102900" y="61047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5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0"/>
            <p:cNvSpPr/>
            <p:nvPr/>
          </p:nvSpPr>
          <p:spPr>
            <a:xfrm>
              <a:off x="1277650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1" y="1863"/>
                  </a:cubicBezTo>
                  <a:cubicBezTo>
                    <a:pt x="1611" y="2198"/>
                    <a:pt x="2493" y="2411"/>
                    <a:pt x="3405" y="2471"/>
                  </a:cubicBezTo>
                  <a:cubicBezTo>
                    <a:pt x="3414" y="2472"/>
                    <a:pt x="3424" y="2472"/>
                    <a:pt x="3434" y="2472"/>
                  </a:cubicBezTo>
                  <a:cubicBezTo>
                    <a:pt x="4620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0"/>
            <p:cNvSpPr/>
            <p:nvPr/>
          </p:nvSpPr>
          <p:spPr>
            <a:xfrm>
              <a:off x="1381275" y="693200"/>
              <a:ext cx="105375" cy="1176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7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0" y="4245"/>
                    <a:pt x="583" y="4706"/>
                    <a:pt x="1151" y="4706"/>
                  </a:cubicBezTo>
                  <a:cubicBezTo>
                    <a:pt x="1525" y="4706"/>
                    <a:pt x="1893" y="4506"/>
                    <a:pt x="2026" y="4048"/>
                  </a:cubicBezTo>
                  <a:cubicBezTo>
                    <a:pt x="2086" y="3804"/>
                    <a:pt x="2208" y="3561"/>
                    <a:pt x="2360" y="3348"/>
                  </a:cubicBezTo>
                  <a:cubicBezTo>
                    <a:pt x="2786" y="2710"/>
                    <a:pt x="3454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3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49" y="218"/>
                    <a:pt x="3789" y="157"/>
                  </a:cubicBezTo>
                  <a:cubicBezTo>
                    <a:pt x="3697" y="96"/>
                    <a:pt x="3576" y="66"/>
                    <a:pt x="3454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0"/>
            <p:cNvSpPr/>
            <p:nvPr/>
          </p:nvSpPr>
          <p:spPr>
            <a:xfrm>
              <a:off x="1400750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2" y="698"/>
                  </a:cubicBezTo>
                  <a:cubicBezTo>
                    <a:pt x="0" y="1215"/>
                    <a:pt x="304" y="1731"/>
                    <a:pt x="791" y="1853"/>
                  </a:cubicBezTo>
                  <a:cubicBezTo>
                    <a:pt x="1399" y="2096"/>
                    <a:pt x="2067" y="2187"/>
                    <a:pt x="2706" y="2187"/>
                  </a:cubicBezTo>
                  <a:cubicBezTo>
                    <a:pt x="3982" y="2187"/>
                    <a:pt x="3982" y="303"/>
                    <a:pt x="2706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0"/>
            <p:cNvSpPr/>
            <p:nvPr/>
          </p:nvSpPr>
          <p:spPr>
            <a:xfrm>
              <a:off x="1232800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9" y="0"/>
                    <a:pt x="1946" y="61"/>
                    <a:pt x="1794" y="152"/>
                  </a:cubicBezTo>
                  <a:cubicBezTo>
                    <a:pt x="1734" y="183"/>
                    <a:pt x="1673" y="213"/>
                    <a:pt x="1642" y="274"/>
                  </a:cubicBezTo>
                  <a:cubicBezTo>
                    <a:pt x="1582" y="335"/>
                    <a:pt x="1490" y="396"/>
                    <a:pt x="1430" y="456"/>
                  </a:cubicBezTo>
                  <a:cubicBezTo>
                    <a:pt x="1399" y="456"/>
                    <a:pt x="1369" y="487"/>
                    <a:pt x="1338" y="517"/>
                  </a:cubicBezTo>
                  <a:cubicBezTo>
                    <a:pt x="1278" y="547"/>
                    <a:pt x="1186" y="608"/>
                    <a:pt x="1126" y="639"/>
                  </a:cubicBezTo>
                  <a:cubicBezTo>
                    <a:pt x="1034" y="669"/>
                    <a:pt x="974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7" y="2250"/>
                    <a:pt x="518" y="2341"/>
                  </a:cubicBezTo>
                  <a:cubicBezTo>
                    <a:pt x="578" y="2371"/>
                    <a:pt x="609" y="2402"/>
                    <a:pt x="670" y="2432"/>
                  </a:cubicBezTo>
                  <a:cubicBezTo>
                    <a:pt x="822" y="2523"/>
                    <a:pt x="1004" y="2554"/>
                    <a:pt x="1217" y="2554"/>
                  </a:cubicBezTo>
                  <a:cubicBezTo>
                    <a:pt x="1278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80" y="1611"/>
                  </a:cubicBezTo>
                  <a:cubicBezTo>
                    <a:pt x="3193" y="1399"/>
                    <a:pt x="3284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80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0"/>
            <p:cNvSpPr/>
            <p:nvPr/>
          </p:nvSpPr>
          <p:spPr>
            <a:xfrm>
              <a:off x="1515050" y="707425"/>
              <a:ext cx="95400" cy="50675"/>
            </a:xfrm>
            <a:custGeom>
              <a:avLst/>
              <a:gdLst/>
              <a:ahLst/>
              <a:cxnLst/>
              <a:rect l="l" t="t" r="r" b="b"/>
              <a:pathLst>
                <a:path w="3816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7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9" y="1930"/>
                    <a:pt x="2897" y="1930"/>
                  </a:cubicBezTo>
                  <a:cubicBezTo>
                    <a:pt x="3419" y="1930"/>
                    <a:pt x="3816" y="1485"/>
                    <a:pt x="3757" y="956"/>
                  </a:cubicBezTo>
                  <a:cubicBezTo>
                    <a:pt x="3786" y="456"/>
                    <a:pt x="3390" y="42"/>
                    <a:pt x="2897" y="42"/>
                  </a:cubicBezTo>
                  <a:cubicBezTo>
                    <a:pt x="2880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0"/>
            <p:cNvSpPr/>
            <p:nvPr/>
          </p:nvSpPr>
          <p:spPr>
            <a:xfrm>
              <a:off x="1627950" y="610475"/>
              <a:ext cx="72225" cy="105650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5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1" y="2068"/>
                    <a:pt x="244" y="3223"/>
                    <a:pt x="1186" y="3952"/>
                  </a:cubicBezTo>
                  <a:cubicBezTo>
                    <a:pt x="1369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4" y="3952"/>
                  </a:cubicBezTo>
                  <a:cubicBezTo>
                    <a:pt x="2888" y="3587"/>
                    <a:pt x="2888" y="2980"/>
                    <a:pt x="2524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0"/>
            <p:cNvSpPr/>
            <p:nvPr/>
          </p:nvSpPr>
          <p:spPr>
            <a:xfrm>
              <a:off x="2041350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0"/>
            <p:cNvSpPr/>
            <p:nvPr/>
          </p:nvSpPr>
          <p:spPr>
            <a:xfrm>
              <a:off x="1702425" y="482825"/>
              <a:ext cx="47900" cy="37825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9" y="1513"/>
                    <a:pt x="958" y="1513"/>
                  </a:cubicBezTo>
                  <a:cubicBezTo>
                    <a:pt x="1437" y="1513"/>
                    <a:pt x="1915" y="1201"/>
                    <a:pt x="1915" y="578"/>
                  </a:cubicBezTo>
                  <a:lnTo>
                    <a:pt x="191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0"/>
            <p:cNvSpPr/>
            <p:nvPr/>
          </p:nvSpPr>
          <p:spPr>
            <a:xfrm>
              <a:off x="1989975" y="707425"/>
              <a:ext cx="94675" cy="50675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0"/>
            <p:cNvSpPr/>
            <p:nvPr/>
          </p:nvSpPr>
          <p:spPr>
            <a:xfrm>
              <a:off x="1345275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6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0"/>
            <p:cNvSpPr/>
            <p:nvPr/>
          </p:nvSpPr>
          <p:spPr>
            <a:xfrm>
              <a:off x="611975" y="1285050"/>
              <a:ext cx="80325" cy="55200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1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0"/>
            <p:cNvSpPr/>
            <p:nvPr/>
          </p:nvSpPr>
          <p:spPr>
            <a:xfrm>
              <a:off x="518025" y="841425"/>
              <a:ext cx="70625" cy="97475"/>
            </a:xfrm>
            <a:custGeom>
              <a:avLst/>
              <a:gdLst/>
              <a:ahLst/>
              <a:cxnLst/>
              <a:rect l="l" t="t" r="r" b="b"/>
              <a:pathLst>
                <a:path w="2825" h="3899" extrusionOk="0">
                  <a:moveTo>
                    <a:pt x="1659" y="0"/>
                  </a:moveTo>
                  <a:cubicBezTo>
                    <a:pt x="1283" y="0"/>
                    <a:pt x="912" y="203"/>
                    <a:pt x="780" y="672"/>
                  </a:cubicBezTo>
                  <a:cubicBezTo>
                    <a:pt x="598" y="1371"/>
                    <a:pt x="415" y="2040"/>
                    <a:pt x="202" y="2739"/>
                  </a:cubicBezTo>
                  <a:cubicBezTo>
                    <a:pt x="1" y="3434"/>
                    <a:pt x="583" y="3899"/>
                    <a:pt x="1150" y="3899"/>
                  </a:cubicBezTo>
                  <a:cubicBezTo>
                    <a:pt x="1525" y="3899"/>
                    <a:pt x="1893" y="3696"/>
                    <a:pt x="2026" y="3225"/>
                  </a:cubicBezTo>
                  <a:cubicBezTo>
                    <a:pt x="2239" y="2556"/>
                    <a:pt x="2421" y="1857"/>
                    <a:pt x="2604" y="1188"/>
                  </a:cubicBezTo>
                  <a:cubicBezTo>
                    <a:pt x="2824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0"/>
            <p:cNvSpPr/>
            <p:nvPr/>
          </p:nvSpPr>
          <p:spPr>
            <a:xfrm>
              <a:off x="678100" y="108542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0"/>
                  </a:moveTo>
                  <a:cubicBezTo>
                    <a:pt x="547" y="0"/>
                    <a:pt x="122" y="426"/>
                    <a:pt x="122" y="942"/>
                  </a:cubicBezTo>
                  <a:cubicBezTo>
                    <a:pt x="0" y="2067"/>
                    <a:pt x="274" y="3222"/>
                    <a:pt x="1186" y="3951"/>
                  </a:cubicBezTo>
                  <a:cubicBezTo>
                    <a:pt x="1368" y="4134"/>
                    <a:pt x="1603" y="4225"/>
                    <a:pt x="1843" y="4225"/>
                  </a:cubicBezTo>
                  <a:cubicBezTo>
                    <a:pt x="2082" y="4225"/>
                    <a:pt x="2325" y="4134"/>
                    <a:pt x="2523" y="3951"/>
                  </a:cubicBezTo>
                  <a:cubicBezTo>
                    <a:pt x="2888" y="3587"/>
                    <a:pt x="2888" y="2979"/>
                    <a:pt x="2523" y="2614"/>
                  </a:cubicBezTo>
                  <a:cubicBezTo>
                    <a:pt x="1945" y="2158"/>
                    <a:pt x="1945" y="1611"/>
                    <a:pt x="2006" y="942"/>
                  </a:cubicBezTo>
                  <a:cubicBezTo>
                    <a:pt x="2006" y="426"/>
                    <a:pt x="1581" y="0"/>
                    <a:pt x="106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0"/>
            <p:cNvSpPr/>
            <p:nvPr/>
          </p:nvSpPr>
          <p:spPr>
            <a:xfrm>
              <a:off x="678100" y="61047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6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0"/>
            <p:cNvSpPr/>
            <p:nvPr/>
          </p:nvSpPr>
          <p:spPr>
            <a:xfrm>
              <a:off x="450875" y="1001100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2"/>
                    <a:pt x="791" y="1853"/>
                  </a:cubicBezTo>
                  <a:cubicBezTo>
                    <a:pt x="1399" y="2096"/>
                    <a:pt x="2068" y="2188"/>
                    <a:pt x="2706" y="2188"/>
                  </a:cubicBezTo>
                  <a:cubicBezTo>
                    <a:pt x="3983" y="2188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30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0"/>
            <p:cNvSpPr/>
            <p:nvPr/>
          </p:nvSpPr>
          <p:spPr>
            <a:xfrm>
              <a:off x="616550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0"/>
            <p:cNvSpPr/>
            <p:nvPr/>
          </p:nvSpPr>
          <p:spPr>
            <a:xfrm>
              <a:off x="282950" y="1190275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1"/>
                  </a:moveTo>
                  <a:cubicBezTo>
                    <a:pt x="2128" y="1"/>
                    <a:pt x="1946" y="61"/>
                    <a:pt x="1763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5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09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4" y="852"/>
                    <a:pt x="0" y="1520"/>
                    <a:pt x="304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7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47" y="2554"/>
                    <a:pt x="1307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2" y="761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0"/>
            <p:cNvSpPr/>
            <p:nvPr/>
          </p:nvSpPr>
          <p:spPr>
            <a:xfrm>
              <a:off x="278375" y="911775"/>
              <a:ext cx="47150" cy="83800"/>
            </a:xfrm>
            <a:custGeom>
              <a:avLst/>
              <a:gdLst/>
              <a:ahLst/>
              <a:cxnLst/>
              <a:rect l="l" t="t" r="r" b="b"/>
              <a:pathLst>
                <a:path w="1886" h="3352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3040"/>
                    <a:pt x="472" y="3352"/>
                    <a:pt x="943" y="3352"/>
                  </a:cubicBezTo>
                  <a:cubicBezTo>
                    <a:pt x="1414" y="3352"/>
                    <a:pt x="1886" y="3040"/>
                    <a:pt x="1886" y="2417"/>
                  </a:cubicBezTo>
                  <a:lnTo>
                    <a:pt x="1886" y="958"/>
                  </a:lnTo>
                  <a:cubicBezTo>
                    <a:pt x="1886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0"/>
            <p:cNvSpPr/>
            <p:nvPr/>
          </p:nvSpPr>
          <p:spPr>
            <a:xfrm>
              <a:off x="431100" y="1168125"/>
              <a:ext cx="105675" cy="118000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69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0" y="4247"/>
                    <a:pt x="593" y="4719"/>
                    <a:pt x="1165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0" y="3561"/>
                    <a:pt x="2372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3" y="339"/>
                    <a:pt x="3923" y="279"/>
                  </a:cubicBezTo>
                  <a:cubicBezTo>
                    <a:pt x="3892" y="248"/>
                    <a:pt x="3831" y="218"/>
                    <a:pt x="3801" y="188"/>
                  </a:cubicBezTo>
                  <a:cubicBezTo>
                    <a:pt x="3679" y="96"/>
                    <a:pt x="3558" y="66"/>
                    <a:pt x="3436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0"/>
            <p:cNvSpPr/>
            <p:nvPr/>
          </p:nvSpPr>
          <p:spPr>
            <a:xfrm>
              <a:off x="277625" y="482825"/>
              <a:ext cx="47900" cy="37825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31" y="578"/>
                  </a:lnTo>
                  <a:cubicBezTo>
                    <a:pt x="16" y="1201"/>
                    <a:pt x="487" y="1513"/>
                    <a:pt x="962" y="1513"/>
                  </a:cubicBezTo>
                  <a:cubicBezTo>
                    <a:pt x="1437" y="1513"/>
                    <a:pt x="1916" y="1201"/>
                    <a:pt x="1916" y="578"/>
                  </a:cubicBezTo>
                  <a:lnTo>
                    <a:pt x="1916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0"/>
            <p:cNvSpPr/>
            <p:nvPr/>
          </p:nvSpPr>
          <p:spPr>
            <a:xfrm>
              <a:off x="326275" y="1273375"/>
              <a:ext cx="116275" cy="58275"/>
            </a:xfrm>
            <a:custGeom>
              <a:avLst/>
              <a:gdLst/>
              <a:ahLst/>
              <a:cxnLst/>
              <a:rect l="l" t="t" r="r" b="b"/>
              <a:pathLst>
                <a:path w="4651" h="2331" extrusionOk="0">
                  <a:moveTo>
                    <a:pt x="1229" y="0"/>
                  </a:moveTo>
                  <a:cubicBezTo>
                    <a:pt x="447" y="0"/>
                    <a:pt x="1" y="563"/>
                    <a:pt x="456" y="1266"/>
                  </a:cubicBezTo>
                  <a:cubicBezTo>
                    <a:pt x="1125" y="2300"/>
                    <a:pt x="2280" y="2330"/>
                    <a:pt x="3404" y="2330"/>
                  </a:cubicBezTo>
                  <a:cubicBezTo>
                    <a:pt x="4650" y="2330"/>
                    <a:pt x="4650" y="415"/>
                    <a:pt x="3404" y="415"/>
                  </a:cubicBezTo>
                  <a:cubicBezTo>
                    <a:pt x="3202" y="415"/>
                    <a:pt x="2972" y="496"/>
                    <a:pt x="2769" y="496"/>
                  </a:cubicBezTo>
                  <a:cubicBezTo>
                    <a:pt x="2668" y="496"/>
                    <a:pt x="2573" y="476"/>
                    <a:pt x="2492" y="415"/>
                  </a:cubicBezTo>
                  <a:cubicBezTo>
                    <a:pt x="2036" y="124"/>
                    <a:pt x="1595" y="0"/>
                    <a:pt x="122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0"/>
            <p:cNvSpPr/>
            <p:nvPr/>
          </p:nvSpPr>
          <p:spPr>
            <a:xfrm>
              <a:off x="282950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0"/>
                  </a:moveTo>
                  <a:cubicBezTo>
                    <a:pt x="2128" y="0"/>
                    <a:pt x="1946" y="61"/>
                    <a:pt x="1763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4" y="851"/>
                    <a:pt x="0" y="1520"/>
                    <a:pt x="304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6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2" y="760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0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0"/>
            <p:cNvSpPr/>
            <p:nvPr/>
          </p:nvSpPr>
          <p:spPr>
            <a:xfrm>
              <a:off x="327775" y="1066950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1"/>
                  </a:moveTo>
                  <a:cubicBezTo>
                    <a:pt x="620" y="1"/>
                    <a:pt x="248" y="277"/>
                    <a:pt x="122" y="678"/>
                  </a:cubicBezTo>
                  <a:cubicBezTo>
                    <a:pt x="1" y="1195"/>
                    <a:pt x="305" y="1712"/>
                    <a:pt x="791" y="1864"/>
                  </a:cubicBezTo>
                  <a:cubicBezTo>
                    <a:pt x="1612" y="2198"/>
                    <a:pt x="2493" y="2411"/>
                    <a:pt x="3405" y="2472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1"/>
                    <a:pt x="103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0"/>
            <p:cNvSpPr/>
            <p:nvPr/>
          </p:nvSpPr>
          <p:spPr>
            <a:xfrm>
              <a:off x="1570975" y="810250"/>
              <a:ext cx="40300" cy="7700"/>
            </a:xfrm>
            <a:custGeom>
              <a:avLst/>
              <a:gdLst/>
              <a:ahLst/>
              <a:cxnLst/>
              <a:rect l="l" t="t" r="r" b="b"/>
              <a:pathLst>
                <a:path w="1612" h="308" extrusionOk="0">
                  <a:moveTo>
                    <a:pt x="688" y="0"/>
                  </a:moveTo>
                  <a:cubicBezTo>
                    <a:pt x="433" y="0"/>
                    <a:pt x="182" y="103"/>
                    <a:pt x="0" y="308"/>
                  </a:cubicBezTo>
                  <a:cubicBezTo>
                    <a:pt x="547" y="277"/>
                    <a:pt x="1064" y="277"/>
                    <a:pt x="1611" y="277"/>
                  </a:cubicBezTo>
                  <a:cubicBezTo>
                    <a:pt x="1398" y="186"/>
                    <a:pt x="1155" y="95"/>
                    <a:pt x="942" y="34"/>
                  </a:cubicBezTo>
                  <a:cubicBezTo>
                    <a:pt x="859" y="11"/>
                    <a:pt x="773" y="0"/>
                    <a:pt x="68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0"/>
            <p:cNvSpPr/>
            <p:nvPr/>
          </p:nvSpPr>
          <p:spPr>
            <a:xfrm>
              <a:off x="1155300" y="1085425"/>
              <a:ext cx="31950" cy="36500"/>
            </a:xfrm>
            <a:custGeom>
              <a:avLst/>
              <a:gdLst/>
              <a:ahLst/>
              <a:cxnLst/>
              <a:rect l="l" t="t" r="r" b="b"/>
              <a:pathLst>
                <a:path w="1278" h="1460" extrusionOk="0">
                  <a:moveTo>
                    <a:pt x="973" y="0"/>
                  </a:moveTo>
                  <a:cubicBezTo>
                    <a:pt x="457" y="0"/>
                    <a:pt x="31" y="426"/>
                    <a:pt x="31" y="942"/>
                  </a:cubicBezTo>
                  <a:cubicBezTo>
                    <a:pt x="1" y="1125"/>
                    <a:pt x="1" y="1277"/>
                    <a:pt x="31" y="1459"/>
                  </a:cubicBezTo>
                  <a:cubicBezTo>
                    <a:pt x="213" y="1307"/>
                    <a:pt x="852" y="547"/>
                    <a:pt x="1277" y="61"/>
                  </a:cubicBezTo>
                  <a:cubicBezTo>
                    <a:pt x="1186" y="30"/>
                    <a:pt x="1095" y="0"/>
                    <a:pt x="9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0"/>
            <p:cNvSpPr/>
            <p:nvPr/>
          </p:nvSpPr>
          <p:spPr>
            <a:xfrm>
              <a:off x="1228250" y="911775"/>
              <a:ext cx="47150" cy="84000"/>
            </a:xfrm>
            <a:custGeom>
              <a:avLst/>
              <a:gdLst/>
              <a:ahLst/>
              <a:cxnLst/>
              <a:rect l="l" t="t" r="r" b="b"/>
              <a:pathLst>
                <a:path w="1886" h="3360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2934"/>
                    <a:pt x="426" y="3359"/>
                    <a:pt x="943" y="3359"/>
                  </a:cubicBezTo>
                  <a:cubicBezTo>
                    <a:pt x="1064" y="3359"/>
                    <a:pt x="1186" y="3329"/>
                    <a:pt x="1308" y="3268"/>
                  </a:cubicBezTo>
                  <a:cubicBezTo>
                    <a:pt x="1490" y="3055"/>
                    <a:pt x="1703" y="2812"/>
                    <a:pt x="1855" y="2539"/>
                  </a:cubicBezTo>
                  <a:cubicBezTo>
                    <a:pt x="1885" y="2508"/>
                    <a:pt x="1885" y="2447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0"/>
            <p:cNvSpPr/>
            <p:nvPr/>
          </p:nvSpPr>
          <p:spPr>
            <a:xfrm>
              <a:off x="2039050" y="810125"/>
              <a:ext cx="62350" cy="26825"/>
            </a:xfrm>
            <a:custGeom>
              <a:avLst/>
              <a:gdLst/>
              <a:ahLst/>
              <a:cxnLst/>
              <a:rect l="l" t="t" r="r" b="b"/>
              <a:pathLst>
                <a:path w="2494" h="1073" extrusionOk="0">
                  <a:moveTo>
                    <a:pt x="948" y="0"/>
                  </a:moveTo>
                  <a:cubicBezTo>
                    <a:pt x="531" y="0"/>
                    <a:pt x="162" y="282"/>
                    <a:pt x="62" y="708"/>
                  </a:cubicBezTo>
                  <a:cubicBezTo>
                    <a:pt x="1" y="830"/>
                    <a:pt x="1" y="951"/>
                    <a:pt x="31" y="1073"/>
                  </a:cubicBezTo>
                  <a:cubicBezTo>
                    <a:pt x="852" y="1012"/>
                    <a:pt x="1673" y="890"/>
                    <a:pt x="2493" y="708"/>
                  </a:cubicBezTo>
                  <a:cubicBezTo>
                    <a:pt x="2372" y="526"/>
                    <a:pt x="2189" y="404"/>
                    <a:pt x="2007" y="343"/>
                  </a:cubicBezTo>
                  <a:cubicBezTo>
                    <a:pt x="1733" y="252"/>
                    <a:pt x="1490" y="130"/>
                    <a:pt x="1217" y="39"/>
                  </a:cubicBezTo>
                  <a:cubicBezTo>
                    <a:pt x="1126" y="13"/>
                    <a:pt x="1036" y="0"/>
                    <a:pt x="94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0"/>
            <p:cNvSpPr/>
            <p:nvPr/>
          </p:nvSpPr>
          <p:spPr>
            <a:xfrm>
              <a:off x="1749450" y="801075"/>
              <a:ext cx="113350" cy="36650"/>
            </a:xfrm>
            <a:custGeom>
              <a:avLst/>
              <a:gdLst/>
              <a:ahLst/>
              <a:cxnLst/>
              <a:rect l="l" t="t" r="r" b="b"/>
              <a:pathLst>
                <a:path w="4534" h="1466" extrusionOk="0">
                  <a:moveTo>
                    <a:pt x="1041" y="0"/>
                  </a:moveTo>
                  <a:cubicBezTo>
                    <a:pt x="289" y="0"/>
                    <a:pt x="1" y="371"/>
                    <a:pt x="460" y="1070"/>
                  </a:cubicBezTo>
                  <a:cubicBezTo>
                    <a:pt x="1767" y="1222"/>
                    <a:pt x="3074" y="1374"/>
                    <a:pt x="4381" y="1465"/>
                  </a:cubicBezTo>
                  <a:cubicBezTo>
                    <a:pt x="4533" y="888"/>
                    <a:pt x="4077" y="310"/>
                    <a:pt x="3469" y="310"/>
                  </a:cubicBezTo>
                  <a:cubicBezTo>
                    <a:pt x="3317" y="340"/>
                    <a:pt x="3165" y="356"/>
                    <a:pt x="3013" y="356"/>
                  </a:cubicBezTo>
                  <a:cubicBezTo>
                    <a:pt x="2861" y="356"/>
                    <a:pt x="2709" y="340"/>
                    <a:pt x="2557" y="310"/>
                  </a:cubicBezTo>
                  <a:cubicBezTo>
                    <a:pt x="1952" y="101"/>
                    <a:pt x="1433" y="0"/>
                    <a:pt x="10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0"/>
            <p:cNvSpPr/>
            <p:nvPr/>
          </p:nvSpPr>
          <p:spPr>
            <a:xfrm>
              <a:off x="701650" y="1347725"/>
              <a:ext cx="39525" cy="12800"/>
            </a:xfrm>
            <a:custGeom>
              <a:avLst/>
              <a:gdLst/>
              <a:ahLst/>
              <a:cxnLst/>
              <a:rect l="l" t="t" r="r" b="b"/>
              <a:pathLst>
                <a:path w="1581" h="512" extrusionOk="0">
                  <a:moveTo>
                    <a:pt x="871" y="0"/>
                  </a:moveTo>
                  <a:cubicBezTo>
                    <a:pt x="540" y="0"/>
                    <a:pt x="216" y="163"/>
                    <a:pt x="31" y="450"/>
                  </a:cubicBezTo>
                  <a:lnTo>
                    <a:pt x="0" y="511"/>
                  </a:lnTo>
                  <a:cubicBezTo>
                    <a:pt x="517" y="481"/>
                    <a:pt x="1064" y="420"/>
                    <a:pt x="1581" y="329"/>
                  </a:cubicBezTo>
                  <a:cubicBezTo>
                    <a:pt x="1490" y="238"/>
                    <a:pt x="1429" y="177"/>
                    <a:pt x="1338" y="116"/>
                  </a:cubicBezTo>
                  <a:cubicBezTo>
                    <a:pt x="1190" y="37"/>
                    <a:pt x="1030" y="0"/>
                    <a:pt x="87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0"/>
            <p:cNvSpPr/>
            <p:nvPr/>
          </p:nvSpPr>
          <p:spPr>
            <a:xfrm>
              <a:off x="264700" y="1149250"/>
              <a:ext cx="10675" cy="36500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4"/>
                    <a:pt x="426" y="426"/>
                    <a:pt x="62" y="61"/>
                  </a:cubicBezTo>
                  <a:cubicBezTo>
                    <a:pt x="31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0"/>
            <p:cNvSpPr/>
            <p:nvPr/>
          </p:nvSpPr>
          <p:spPr>
            <a:xfrm>
              <a:off x="264700" y="674325"/>
              <a:ext cx="10675" cy="36500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3"/>
                    <a:pt x="426" y="426"/>
                    <a:pt x="62" y="61"/>
                  </a:cubicBezTo>
                  <a:cubicBezTo>
                    <a:pt x="31" y="61"/>
                    <a:pt x="31" y="30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0"/>
            <p:cNvSpPr/>
            <p:nvPr/>
          </p:nvSpPr>
          <p:spPr>
            <a:xfrm>
              <a:off x="530675" y="1316350"/>
              <a:ext cx="57975" cy="45775"/>
            </a:xfrm>
            <a:custGeom>
              <a:avLst/>
              <a:gdLst/>
              <a:ahLst/>
              <a:cxnLst/>
              <a:rect l="l" t="t" r="r" b="b"/>
              <a:pathLst>
                <a:path w="2319" h="1831" extrusionOk="0">
                  <a:moveTo>
                    <a:pt x="1153" y="0"/>
                  </a:moveTo>
                  <a:cubicBezTo>
                    <a:pt x="777" y="0"/>
                    <a:pt x="406" y="203"/>
                    <a:pt x="274" y="672"/>
                  </a:cubicBezTo>
                  <a:cubicBezTo>
                    <a:pt x="183" y="1006"/>
                    <a:pt x="92" y="1341"/>
                    <a:pt x="0" y="1675"/>
                  </a:cubicBezTo>
                  <a:cubicBezTo>
                    <a:pt x="0" y="1675"/>
                    <a:pt x="1632" y="1830"/>
                    <a:pt x="1883" y="1830"/>
                  </a:cubicBezTo>
                  <a:cubicBezTo>
                    <a:pt x="1904" y="1830"/>
                    <a:pt x="1915" y="1829"/>
                    <a:pt x="1915" y="1827"/>
                  </a:cubicBezTo>
                  <a:cubicBezTo>
                    <a:pt x="1976" y="1614"/>
                    <a:pt x="2037" y="1401"/>
                    <a:pt x="2098" y="1189"/>
                  </a:cubicBezTo>
                  <a:cubicBezTo>
                    <a:pt x="2318" y="472"/>
                    <a:pt x="1728" y="0"/>
                    <a:pt x="11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0"/>
            <p:cNvSpPr/>
            <p:nvPr/>
          </p:nvSpPr>
          <p:spPr>
            <a:xfrm>
              <a:off x="800925" y="1270450"/>
              <a:ext cx="108925" cy="59675"/>
            </a:xfrm>
            <a:custGeom>
              <a:avLst/>
              <a:gdLst/>
              <a:ahLst/>
              <a:cxnLst/>
              <a:rect l="l" t="t" r="r" b="b"/>
              <a:pathLst>
                <a:path w="4357" h="2387" extrusionOk="0">
                  <a:moveTo>
                    <a:pt x="1328" y="0"/>
                  </a:moveTo>
                  <a:cubicBezTo>
                    <a:pt x="660" y="0"/>
                    <a:pt x="0" y="692"/>
                    <a:pt x="467" y="1414"/>
                  </a:cubicBezTo>
                  <a:cubicBezTo>
                    <a:pt x="802" y="1930"/>
                    <a:pt x="1379" y="2295"/>
                    <a:pt x="2017" y="2386"/>
                  </a:cubicBezTo>
                  <a:cubicBezTo>
                    <a:pt x="2808" y="2113"/>
                    <a:pt x="3598" y="1809"/>
                    <a:pt x="4327" y="1475"/>
                  </a:cubicBezTo>
                  <a:cubicBezTo>
                    <a:pt x="4357" y="975"/>
                    <a:pt x="3961" y="561"/>
                    <a:pt x="3468" y="561"/>
                  </a:cubicBezTo>
                  <a:cubicBezTo>
                    <a:pt x="3450" y="561"/>
                    <a:pt x="3433" y="562"/>
                    <a:pt x="3416" y="563"/>
                  </a:cubicBezTo>
                  <a:lnTo>
                    <a:pt x="2473" y="563"/>
                  </a:lnTo>
                  <a:cubicBezTo>
                    <a:pt x="2382" y="532"/>
                    <a:pt x="2291" y="532"/>
                    <a:pt x="2200" y="502"/>
                  </a:cubicBezTo>
                  <a:cubicBezTo>
                    <a:pt x="2114" y="480"/>
                    <a:pt x="2073" y="459"/>
                    <a:pt x="2079" y="459"/>
                  </a:cubicBezTo>
                  <a:cubicBezTo>
                    <a:pt x="2081" y="459"/>
                    <a:pt x="2091" y="463"/>
                    <a:pt x="2109" y="471"/>
                  </a:cubicBezTo>
                  <a:cubicBezTo>
                    <a:pt x="2177" y="471"/>
                    <a:pt x="2109" y="420"/>
                    <a:pt x="2096" y="420"/>
                  </a:cubicBezTo>
                  <a:cubicBezTo>
                    <a:pt x="2095" y="420"/>
                    <a:pt x="2095" y="420"/>
                    <a:pt x="2095" y="420"/>
                  </a:cubicBezTo>
                  <a:lnTo>
                    <a:pt x="2095" y="420"/>
                  </a:lnTo>
                  <a:cubicBezTo>
                    <a:pt x="1894" y="124"/>
                    <a:pt x="1610" y="0"/>
                    <a:pt x="132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0"/>
            <p:cNvSpPr/>
            <p:nvPr/>
          </p:nvSpPr>
          <p:spPr>
            <a:xfrm>
              <a:off x="264700" y="879475"/>
              <a:ext cx="9150" cy="35750"/>
            </a:xfrm>
            <a:custGeom>
              <a:avLst/>
              <a:gdLst/>
              <a:ahLst/>
              <a:cxnLst/>
              <a:rect l="l" t="t" r="r" b="b"/>
              <a:pathLst>
                <a:path w="366" h="1430" extrusionOk="0">
                  <a:moveTo>
                    <a:pt x="1" y="1"/>
                  </a:moveTo>
                  <a:lnTo>
                    <a:pt x="1" y="1429"/>
                  </a:lnTo>
                  <a:cubicBezTo>
                    <a:pt x="62" y="1338"/>
                    <a:pt x="92" y="1247"/>
                    <a:pt x="153" y="1156"/>
                  </a:cubicBezTo>
                  <a:cubicBezTo>
                    <a:pt x="366" y="761"/>
                    <a:pt x="305" y="305"/>
                    <a:pt x="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0"/>
            <p:cNvSpPr/>
            <p:nvPr/>
          </p:nvSpPr>
          <p:spPr>
            <a:xfrm>
              <a:off x="1153025" y="610475"/>
              <a:ext cx="72225" cy="105650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4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0" y="2068"/>
                    <a:pt x="244" y="3223"/>
                    <a:pt x="1186" y="3952"/>
                  </a:cubicBezTo>
                  <a:cubicBezTo>
                    <a:pt x="1368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0"/>
            <p:cNvSpPr/>
            <p:nvPr/>
          </p:nvSpPr>
          <p:spPr>
            <a:xfrm>
              <a:off x="565175" y="1182375"/>
              <a:ext cx="94675" cy="50650"/>
            </a:xfrm>
            <a:custGeom>
              <a:avLst/>
              <a:gdLst/>
              <a:ahLst/>
              <a:cxnLst/>
              <a:rect l="l" t="t" r="r" b="b"/>
              <a:pathLst>
                <a:path w="3787" h="2026" extrusionOk="0">
                  <a:moveTo>
                    <a:pt x="2173" y="0"/>
                  </a:moveTo>
                  <a:cubicBezTo>
                    <a:pt x="1698" y="0"/>
                    <a:pt x="1223" y="61"/>
                    <a:pt x="748" y="165"/>
                  </a:cubicBezTo>
                  <a:cubicBezTo>
                    <a:pt x="353" y="256"/>
                    <a:pt x="110" y="590"/>
                    <a:pt x="79" y="985"/>
                  </a:cubicBezTo>
                  <a:cubicBezTo>
                    <a:pt x="1" y="1562"/>
                    <a:pt x="442" y="2025"/>
                    <a:pt x="974" y="2025"/>
                  </a:cubicBezTo>
                  <a:cubicBezTo>
                    <a:pt x="1059" y="2025"/>
                    <a:pt x="1146" y="2014"/>
                    <a:pt x="1234" y="1988"/>
                  </a:cubicBezTo>
                  <a:cubicBezTo>
                    <a:pt x="1588" y="1929"/>
                    <a:pt x="1941" y="1896"/>
                    <a:pt x="2286" y="1896"/>
                  </a:cubicBezTo>
                  <a:cubicBezTo>
                    <a:pt x="2475" y="1896"/>
                    <a:pt x="2662" y="1906"/>
                    <a:pt x="2845" y="1928"/>
                  </a:cubicBezTo>
                  <a:cubicBezTo>
                    <a:pt x="2862" y="1929"/>
                    <a:pt x="2878" y="1929"/>
                    <a:pt x="2894" y="1929"/>
                  </a:cubicBezTo>
                  <a:cubicBezTo>
                    <a:pt x="3389" y="1929"/>
                    <a:pt x="3787" y="1486"/>
                    <a:pt x="3757" y="985"/>
                  </a:cubicBezTo>
                  <a:cubicBezTo>
                    <a:pt x="3787" y="485"/>
                    <a:pt x="3389" y="42"/>
                    <a:pt x="2894" y="42"/>
                  </a:cubicBezTo>
                  <a:cubicBezTo>
                    <a:pt x="2878" y="42"/>
                    <a:pt x="2862" y="42"/>
                    <a:pt x="2845" y="43"/>
                  </a:cubicBezTo>
                  <a:cubicBezTo>
                    <a:pt x="2621" y="14"/>
                    <a:pt x="2397" y="0"/>
                    <a:pt x="21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0"/>
            <p:cNvSpPr/>
            <p:nvPr/>
          </p:nvSpPr>
          <p:spPr>
            <a:xfrm>
              <a:off x="753325" y="482825"/>
              <a:ext cx="47125" cy="37825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0"/>
            <p:cNvSpPr/>
            <p:nvPr/>
          </p:nvSpPr>
          <p:spPr>
            <a:xfrm>
              <a:off x="1091475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7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0"/>
            <p:cNvSpPr/>
            <p:nvPr/>
          </p:nvSpPr>
          <p:spPr>
            <a:xfrm>
              <a:off x="1042075" y="1181925"/>
              <a:ext cx="52450" cy="41050"/>
            </a:xfrm>
            <a:custGeom>
              <a:avLst/>
              <a:gdLst/>
              <a:ahLst/>
              <a:cxnLst/>
              <a:rect l="l" t="t" r="r" b="b"/>
              <a:pathLst>
                <a:path w="2098" h="1642" extrusionOk="0">
                  <a:moveTo>
                    <a:pt x="2098" y="0"/>
                  </a:moveTo>
                  <a:cubicBezTo>
                    <a:pt x="1612" y="0"/>
                    <a:pt x="1125" y="31"/>
                    <a:pt x="669" y="152"/>
                  </a:cubicBezTo>
                  <a:cubicBezTo>
                    <a:pt x="274" y="243"/>
                    <a:pt x="31" y="608"/>
                    <a:pt x="1" y="973"/>
                  </a:cubicBezTo>
                  <a:cubicBezTo>
                    <a:pt x="1" y="1216"/>
                    <a:pt x="61" y="1459"/>
                    <a:pt x="183" y="1642"/>
                  </a:cubicBezTo>
                  <a:cubicBezTo>
                    <a:pt x="852" y="1125"/>
                    <a:pt x="1490" y="578"/>
                    <a:pt x="209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0"/>
            <p:cNvSpPr/>
            <p:nvPr/>
          </p:nvSpPr>
          <p:spPr>
            <a:xfrm>
              <a:off x="450875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0"/>
            <p:cNvSpPr/>
            <p:nvPr/>
          </p:nvSpPr>
          <p:spPr>
            <a:xfrm>
              <a:off x="757875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8" y="0"/>
                    <a:pt x="1946" y="61"/>
                    <a:pt x="1794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21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0"/>
            <p:cNvSpPr/>
            <p:nvPr/>
          </p:nvSpPr>
          <p:spPr>
            <a:xfrm>
              <a:off x="753325" y="911775"/>
              <a:ext cx="47125" cy="83800"/>
            </a:xfrm>
            <a:custGeom>
              <a:avLst/>
              <a:gdLst/>
              <a:ahLst/>
              <a:cxnLst/>
              <a:rect l="l" t="t" r="r" b="b"/>
              <a:pathLst>
                <a:path w="1885" h="3352" extrusionOk="0">
                  <a:moveTo>
                    <a:pt x="943" y="1"/>
                  </a:moveTo>
                  <a:cubicBezTo>
                    <a:pt x="471" y="1"/>
                    <a:pt x="0" y="320"/>
                    <a:pt x="0" y="958"/>
                  </a:cubicBezTo>
                  <a:lnTo>
                    <a:pt x="0" y="2417"/>
                  </a:lnTo>
                  <a:cubicBezTo>
                    <a:pt x="0" y="3040"/>
                    <a:pt x="471" y="3352"/>
                    <a:pt x="943" y="3352"/>
                  </a:cubicBezTo>
                  <a:cubicBezTo>
                    <a:pt x="1414" y="3352"/>
                    <a:pt x="1885" y="3040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0"/>
            <p:cNvSpPr/>
            <p:nvPr/>
          </p:nvSpPr>
          <p:spPr>
            <a:xfrm>
              <a:off x="906025" y="1168125"/>
              <a:ext cx="105675" cy="118000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70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7"/>
                    <a:pt x="594" y="4719"/>
                    <a:pt x="1166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1" y="3561"/>
                    <a:pt x="2373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4" y="339"/>
                    <a:pt x="3923" y="279"/>
                  </a:cubicBezTo>
                  <a:cubicBezTo>
                    <a:pt x="3892" y="248"/>
                    <a:pt x="3832" y="218"/>
                    <a:pt x="3801" y="188"/>
                  </a:cubicBezTo>
                  <a:cubicBezTo>
                    <a:pt x="3680" y="96"/>
                    <a:pt x="3558" y="66"/>
                    <a:pt x="3437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0"/>
            <p:cNvSpPr/>
            <p:nvPr/>
          </p:nvSpPr>
          <p:spPr>
            <a:xfrm>
              <a:off x="757875" y="1190275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1"/>
                  </a:moveTo>
                  <a:cubicBezTo>
                    <a:pt x="2128" y="1"/>
                    <a:pt x="1946" y="61"/>
                    <a:pt x="1794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12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5" y="852"/>
                    <a:pt x="1" y="1520"/>
                    <a:pt x="305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186" y="2554"/>
                  </a:cubicBezTo>
                  <a:cubicBezTo>
                    <a:pt x="1247" y="2554"/>
                    <a:pt x="1308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3" y="761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0"/>
            <p:cNvSpPr/>
            <p:nvPr/>
          </p:nvSpPr>
          <p:spPr>
            <a:xfrm>
              <a:off x="802725" y="1066950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1"/>
                  </a:moveTo>
                  <a:cubicBezTo>
                    <a:pt x="620" y="1"/>
                    <a:pt x="247" y="277"/>
                    <a:pt x="122" y="678"/>
                  </a:cubicBezTo>
                  <a:cubicBezTo>
                    <a:pt x="0" y="1195"/>
                    <a:pt x="304" y="1712"/>
                    <a:pt x="790" y="1864"/>
                  </a:cubicBezTo>
                  <a:cubicBezTo>
                    <a:pt x="1611" y="2198"/>
                    <a:pt x="2492" y="2411"/>
                    <a:pt x="3404" y="2472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1"/>
                    <a:pt x="103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0"/>
            <p:cNvSpPr/>
            <p:nvPr/>
          </p:nvSpPr>
          <p:spPr>
            <a:xfrm>
              <a:off x="1151500" y="872050"/>
              <a:ext cx="77900" cy="77225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791" y="906"/>
                    <a:pt x="548" y="1301"/>
                    <a:pt x="274" y="1666"/>
                  </a:cubicBezTo>
                  <a:cubicBezTo>
                    <a:pt x="1" y="2122"/>
                    <a:pt x="153" y="2699"/>
                    <a:pt x="609" y="2973"/>
                  </a:cubicBezTo>
                  <a:cubicBezTo>
                    <a:pt x="756" y="3051"/>
                    <a:pt x="917" y="3089"/>
                    <a:pt x="1075" y="3089"/>
                  </a:cubicBezTo>
                  <a:cubicBezTo>
                    <a:pt x="1407" y="3089"/>
                    <a:pt x="1731" y="2926"/>
                    <a:pt x="1916" y="2638"/>
                  </a:cubicBezTo>
                  <a:cubicBezTo>
                    <a:pt x="2189" y="2243"/>
                    <a:pt x="2432" y="1848"/>
                    <a:pt x="2675" y="1453"/>
                  </a:cubicBezTo>
                  <a:cubicBezTo>
                    <a:pt x="3116" y="698"/>
                    <a:pt x="2471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0"/>
            <p:cNvSpPr/>
            <p:nvPr/>
          </p:nvSpPr>
          <p:spPr>
            <a:xfrm>
              <a:off x="32777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8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0"/>
            <p:cNvSpPr/>
            <p:nvPr/>
          </p:nvSpPr>
          <p:spPr>
            <a:xfrm>
              <a:off x="326225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52" y="2223"/>
                    <a:pt x="4652" y="308"/>
                    <a:pt x="3406" y="308"/>
                  </a:cubicBezTo>
                  <a:cubicBezTo>
                    <a:pt x="3204" y="308"/>
                    <a:pt x="2987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6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0"/>
            <p:cNvSpPr/>
            <p:nvPr/>
          </p:nvSpPr>
          <p:spPr>
            <a:xfrm>
              <a:off x="754800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0"/>
            <p:cNvSpPr/>
            <p:nvPr/>
          </p:nvSpPr>
          <p:spPr>
            <a:xfrm>
              <a:off x="1254050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0"/>
            <p:cNvSpPr/>
            <p:nvPr/>
          </p:nvSpPr>
          <p:spPr>
            <a:xfrm>
              <a:off x="431100" y="693200"/>
              <a:ext cx="105675" cy="1176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69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5" y="4506"/>
                    <a:pt x="2038" y="4048"/>
                  </a:cubicBezTo>
                  <a:cubicBezTo>
                    <a:pt x="2099" y="3804"/>
                    <a:pt x="2220" y="3561"/>
                    <a:pt x="2372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3" y="339"/>
                    <a:pt x="3923" y="278"/>
                  </a:cubicBezTo>
                  <a:cubicBezTo>
                    <a:pt x="3892" y="248"/>
                    <a:pt x="3831" y="218"/>
                    <a:pt x="3801" y="187"/>
                  </a:cubicBezTo>
                  <a:cubicBezTo>
                    <a:pt x="3679" y="96"/>
                    <a:pt x="3558" y="66"/>
                    <a:pt x="3436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0"/>
            <p:cNvSpPr/>
            <p:nvPr/>
          </p:nvSpPr>
          <p:spPr>
            <a:xfrm>
              <a:off x="374875" y="913750"/>
              <a:ext cx="97825" cy="60250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0" y="969"/>
                    <a:pt x="700" y="1669"/>
                  </a:cubicBezTo>
                  <a:cubicBezTo>
                    <a:pt x="1156" y="2034"/>
                    <a:pt x="1703" y="2277"/>
                    <a:pt x="2281" y="2368"/>
                  </a:cubicBezTo>
                  <a:cubicBezTo>
                    <a:pt x="2385" y="2396"/>
                    <a:pt x="2483" y="2409"/>
                    <a:pt x="2576" y="2409"/>
                  </a:cubicBezTo>
                  <a:cubicBezTo>
                    <a:pt x="3596" y="2409"/>
                    <a:pt x="3912" y="851"/>
                    <a:pt x="2798" y="545"/>
                  </a:cubicBezTo>
                  <a:cubicBezTo>
                    <a:pt x="2615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6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0"/>
            <p:cNvSpPr/>
            <p:nvPr/>
          </p:nvSpPr>
          <p:spPr>
            <a:xfrm>
              <a:off x="588450" y="905125"/>
              <a:ext cx="76200" cy="64450"/>
            </a:xfrm>
            <a:custGeom>
              <a:avLst/>
              <a:gdLst/>
              <a:ahLst/>
              <a:cxnLst/>
              <a:rect l="l" t="t" r="r" b="b"/>
              <a:pathLst>
                <a:path w="3048" h="2578" extrusionOk="0">
                  <a:moveTo>
                    <a:pt x="1331" y="0"/>
                  </a:moveTo>
                  <a:cubicBezTo>
                    <a:pt x="398" y="0"/>
                    <a:pt x="0" y="1357"/>
                    <a:pt x="972" y="1802"/>
                  </a:cubicBezTo>
                  <a:lnTo>
                    <a:pt x="1002" y="1832"/>
                  </a:lnTo>
                  <a:cubicBezTo>
                    <a:pt x="1002" y="1832"/>
                    <a:pt x="1002" y="1893"/>
                    <a:pt x="1033" y="1893"/>
                  </a:cubicBezTo>
                  <a:cubicBezTo>
                    <a:pt x="1165" y="2372"/>
                    <a:pt x="1528" y="2578"/>
                    <a:pt x="1898" y="2578"/>
                  </a:cubicBezTo>
                  <a:cubicBezTo>
                    <a:pt x="2465" y="2578"/>
                    <a:pt x="3047" y="2094"/>
                    <a:pt x="2826" y="1376"/>
                  </a:cubicBezTo>
                  <a:lnTo>
                    <a:pt x="2857" y="1376"/>
                  </a:lnTo>
                  <a:cubicBezTo>
                    <a:pt x="2674" y="768"/>
                    <a:pt x="2188" y="251"/>
                    <a:pt x="1610" y="39"/>
                  </a:cubicBezTo>
                  <a:cubicBezTo>
                    <a:pt x="1513" y="12"/>
                    <a:pt x="1420" y="0"/>
                    <a:pt x="133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0"/>
            <p:cNvSpPr/>
            <p:nvPr/>
          </p:nvSpPr>
          <p:spPr>
            <a:xfrm>
              <a:off x="1077800" y="905100"/>
              <a:ext cx="68150" cy="64475"/>
            </a:xfrm>
            <a:custGeom>
              <a:avLst/>
              <a:gdLst/>
              <a:ahLst/>
              <a:cxnLst/>
              <a:rect l="l" t="t" r="r" b="b"/>
              <a:pathLst>
                <a:path w="2726" h="2579" extrusionOk="0">
                  <a:moveTo>
                    <a:pt x="1008" y="0"/>
                  </a:moveTo>
                  <a:cubicBezTo>
                    <a:pt x="592" y="0"/>
                    <a:pt x="222" y="282"/>
                    <a:pt x="122" y="708"/>
                  </a:cubicBezTo>
                  <a:cubicBezTo>
                    <a:pt x="0" y="1134"/>
                    <a:pt x="213" y="1620"/>
                    <a:pt x="639" y="1803"/>
                  </a:cubicBezTo>
                  <a:cubicBezTo>
                    <a:pt x="639" y="1803"/>
                    <a:pt x="669" y="1833"/>
                    <a:pt x="669" y="1833"/>
                  </a:cubicBezTo>
                  <a:lnTo>
                    <a:pt x="699" y="1894"/>
                  </a:lnTo>
                  <a:cubicBezTo>
                    <a:pt x="843" y="2373"/>
                    <a:pt x="1209" y="2579"/>
                    <a:pt x="1580" y="2579"/>
                  </a:cubicBezTo>
                  <a:cubicBezTo>
                    <a:pt x="2148" y="2579"/>
                    <a:pt x="2726" y="2095"/>
                    <a:pt x="2523" y="1377"/>
                  </a:cubicBezTo>
                  <a:cubicBezTo>
                    <a:pt x="2341" y="769"/>
                    <a:pt x="1885" y="252"/>
                    <a:pt x="1277" y="40"/>
                  </a:cubicBezTo>
                  <a:cubicBezTo>
                    <a:pt x="1187" y="13"/>
                    <a:pt x="1096" y="0"/>
                    <a:pt x="100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0"/>
            <p:cNvSpPr/>
            <p:nvPr/>
          </p:nvSpPr>
          <p:spPr>
            <a:xfrm>
              <a:off x="676575" y="872050"/>
              <a:ext cx="77900" cy="77225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821" y="906"/>
                    <a:pt x="578" y="1301"/>
                    <a:pt x="274" y="1666"/>
                  </a:cubicBezTo>
                  <a:cubicBezTo>
                    <a:pt x="0" y="2122"/>
                    <a:pt x="152" y="2699"/>
                    <a:pt x="608" y="2973"/>
                  </a:cubicBezTo>
                  <a:cubicBezTo>
                    <a:pt x="756" y="3051"/>
                    <a:pt x="916" y="3089"/>
                    <a:pt x="1075" y="3089"/>
                  </a:cubicBezTo>
                  <a:cubicBezTo>
                    <a:pt x="1406" y="3089"/>
                    <a:pt x="1730" y="2926"/>
                    <a:pt x="1915" y="2638"/>
                  </a:cubicBezTo>
                  <a:cubicBezTo>
                    <a:pt x="2189" y="2243"/>
                    <a:pt x="2462" y="1878"/>
                    <a:pt x="2675" y="1453"/>
                  </a:cubicBezTo>
                  <a:cubicBezTo>
                    <a:pt x="3116" y="698"/>
                    <a:pt x="2470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0"/>
            <p:cNvSpPr/>
            <p:nvPr/>
          </p:nvSpPr>
          <p:spPr>
            <a:xfrm>
              <a:off x="611975" y="810125"/>
              <a:ext cx="80325" cy="55200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0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0"/>
            <p:cNvSpPr/>
            <p:nvPr/>
          </p:nvSpPr>
          <p:spPr>
            <a:xfrm>
              <a:off x="565175" y="707425"/>
              <a:ext cx="94675" cy="50675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0"/>
            <p:cNvSpPr/>
            <p:nvPr/>
          </p:nvSpPr>
          <p:spPr>
            <a:xfrm>
              <a:off x="39540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3" name="Google Shape;3083;p20"/>
          <p:cNvGrpSpPr/>
          <p:nvPr/>
        </p:nvGrpSpPr>
        <p:grpSpPr>
          <a:xfrm flipH="1">
            <a:off x="6553358" y="603622"/>
            <a:ext cx="506107" cy="491466"/>
            <a:chOff x="457541" y="534409"/>
            <a:chExt cx="531513" cy="516137"/>
          </a:xfrm>
        </p:grpSpPr>
        <p:sp>
          <p:nvSpPr>
            <p:cNvPr id="3084" name="Google Shape;3084;p20"/>
            <p:cNvSpPr/>
            <p:nvPr/>
          </p:nvSpPr>
          <p:spPr>
            <a:xfrm>
              <a:off x="457541" y="621122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0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FCE657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6" name="Google Shape;3086;p20"/>
          <p:cNvGrpSpPr/>
          <p:nvPr/>
        </p:nvGrpSpPr>
        <p:grpSpPr>
          <a:xfrm flipH="1">
            <a:off x="808688" y="2641800"/>
            <a:ext cx="641466" cy="631789"/>
            <a:chOff x="7259175" y="3082900"/>
            <a:chExt cx="641466" cy="631789"/>
          </a:xfrm>
        </p:grpSpPr>
        <p:sp>
          <p:nvSpPr>
            <p:cNvPr id="3087" name="Google Shape;3087;p20"/>
            <p:cNvSpPr/>
            <p:nvPr/>
          </p:nvSpPr>
          <p:spPr>
            <a:xfrm>
              <a:off x="7317150" y="3140875"/>
              <a:ext cx="583491" cy="573814"/>
            </a:xfrm>
            <a:custGeom>
              <a:avLst/>
              <a:gdLst/>
              <a:ahLst/>
              <a:cxnLst/>
              <a:rect l="l" t="t" r="r" b="b"/>
              <a:pathLst>
                <a:path w="14282" h="14046" extrusionOk="0">
                  <a:moveTo>
                    <a:pt x="3915" y="1"/>
                  </a:moveTo>
                  <a:cubicBezTo>
                    <a:pt x="3496" y="1"/>
                    <a:pt x="3107" y="277"/>
                    <a:pt x="2980" y="714"/>
                  </a:cubicBezTo>
                  <a:lnTo>
                    <a:pt x="160" y="9923"/>
                  </a:lnTo>
                  <a:cubicBezTo>
                    <a:pt x="1" y="10446"/>
                    <a:pt x="296" y="11015"/>
                    <a:pt x="819" y="11174"/>
                  </a:cubicBezTo>
                  <a:lnTo>
                    <a:pt x="10029" y="13994"/>
                  </a:lnTo>
                  <a:cubicBezTo>
                    <a:pt x="10134" y="14029"/>
                    <a:pt x="10240" y="14045"/>
                    <a:pt x="10344" y="14045"/>
                  </a:cubicBezTo>
                  <a:cubicBezTo>
                    <a:pt x="10779" y="14045"/>
                    <a:pt x="11174" y="13756"/>
                    <a:pt x="11303" y="13334"/>
                  </a:cubicBezTo>
                  <a:lnTo>
                    <a:pt x="14122" y="4125"/>
                  </a:lnTo>
                  <a:cubicBezTo>
                    <a:pt x="14281" y="3602"/>
                    <a:pt x="13986" y="3033"/>
                    <a:pt x="13440" y="2874"/>
                  </a:cubicBezTo>
                  <a:lnTo>
                    <a:pt x="4230" y="54"/>
                  </a:lnTo>
                  <a:cubicBezTo>
                    <a:pt x="4126" y="18"/>
                    <a:pt x="4019" y="1"/>
                    <a:pt x="3915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0"/>
            <p:cNvSpPr/>
            <p:nvPr/>
          </p:nvSpPr>
          <p:spPr>
            <a:xfrm>
              <a:off x="7259175" y="3082900"/>
              <a:ext cx="583491" cy="573814"/>
            </a:xfrm>
            <a:custGeom>
              <a:avLst/>
              <a:gdLst/>
              <a:ahLst/>
              <a:cxnLst/>
              <a:rect l="l" t="t" r="r" b="b"/>
              <a:pathLst>
                <a:path w="14282" h="14046" extrusionOk="0">
                  <a:moveTo>
                    <a:pt x="3915" y="1"/>
                  </a:moveTo>
                  <a:cubicBezTo>
                    <a:pt x="3496" y="1"/>
                    <a:pt x="3107" y="277"/>
                    <a:pt x="2980" y="714"/>
                  </a:cubicBezTo>
                  <a:lnTo>
                    <a:pt x="160" y="9923"/>
                  </a:lnTo>
                  <a:cubicBezTo>
                    <a:pt x="1" y="10446"/>
                    <a:pt x="296" y="11015"/>
                    <a:pt x="819" y="11174"/>
                  </a:cubicBezTo>
                  <a:lnTo>
                    <a:pt x="10029" y="13994"/>
                  </a:lnTo>
                  <a:cubicBezTo>
                    <a:pt x="10134" y="14029"/>
                    <a:pt x="10240" y="14045"/>
                    <a:pt x="10344" y="14045"/>
                  </a:cubicBezTo>
                  <a:cubicBezTo>
                    <a:pt x="10779" y="14045"/>
                    <a:pt x="11174" y="13756"/>
                    <a:pt x="11303" y="13334"/>
                  </a:cubicBezTo>
                  <a:lnTo>
                    <a:pt x="14122" y="4125"/>
                  </a:lnTo>
                  <a:cubicBezTo>
                    <a:pt x="14281" y="3602"/>
                    <a:pt x="13986" y="3033"/>
                    <a:pt x="13440" y="2874"/>
                  </a:cubicBezTo>
                  <a:lnTo>
                    <a:pt x="4230" y="54"/>
                  </a:lnTo>
                  <a:cubicBezTo>
                    <a:pt x="4126" y="18"/>
                    <a:pt x="4019" y="1"/>
                    <a:pt x="3915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0"/>
            <p:cNvSpPr/>
            <p:nvPr/>
          </p:nvSpPr>
          <p:spPr>
            <a:xfrm>
              <a:off x="7495146" y="3318255"/>
              <a:ext cx="113413" cy="110588"/>
            </a:xfrm>
            <a:custGeom>
              <a:avLst/>
              <a:gdLst/>
              <a:ahLst/>
              <a:cxnLst/>
              <a:rect l="l" t="t" r="r" b="b"/>
              <a:pathLst>
                <a:path w="2776" h="2707" extrusionOk="0">
                  <a:moveTo>
                    <a:pt x="1684" y="183"/>
                  </a:moveTo>
                  <a:cubicBezTo>
                    <a:pt x="2639" y="478"/>
                    <a:pt x="2775" y="1775"/>
                    <a:pt x="1888" y="2252"/>
                  </a:cubicBezTo>
                  <a:cubicBezTo>
                    <a:pt x="1001" y="2707"/>
                    <a:pt x="1" y="1888"/>
                    <a:pt x="296" y="933"/>
                  </a:cubicBezTo>
                  <a:cubicBezTo>
                    <a:pt x="478" y="342"/>
                    <a:pt x="1092" y="1"/>
                    <a:pt x="1684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0"/>
            <p:cNvSpPr/>
            <p:nvPr/>
          </p:nvSpPr>
          <p:spPr>
            <a:xfrm>
              <a:off x="7615011" y="3255096"/>
              <a:ext cx="113373" cy="110588"/>
            </a:xfrm>
            <a:custGeom>
              <a:avLst/>
              <a:gdLst/>
              <a:ahLst/>
              <a:cxnLst/>
              <a:rect l="l" t="t" r="r" b="b"/>
              <a:pathLst>
                <a:path w="2775" h="2707" extrusionOk="0">
                  <a:moveTo>
                    <a:pt x="1683" y="183"/>
                  </a:moveTo>
                  <a:cubicBezTo>
                    <a:pt x="2638" y="478"/>
                    <a:pt x="2774" y="1774"/>
                    <a:pt x="1888" y="2229"/>
                  </a:cubicBezTo>
                  <a:cubicBezTo>
                    <a:pt x="1001" y="2707"/>
                    <a:pt x="0" y="1865"/>
                    <a:pt x="296" y="910"/>
                  </a:cubicBezTo>
                  <a:cubicBezTo>
                    <a:pt x="478" y="319"/>
                    <a:pt x="1092" y="1"/>
                    <a:pt x="1683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0"/>
            <p:cNvSpPr/>
            <p:nvPr/>
          </p:nvSpPr>
          <p:spPr>
            <a:xfrm>
              <a:off x="7558347" y="3439058"/>
              <a:ext cx="113373" cy="110588"/>
            </a:xfrm>
            <a:custGeom>
              <a:avLst/>
              <a:gdLst/>
              <a:ahLst/>
              <a:cxnLst/>
              <a:rect l="l" t="t" r="r" b="b"/>
              <a:pathLst>
                <a:path w="2775" h="2707" extrusionOk="0">
                  <a:moveTo>
                    <a:pt x="1706" y="182"/>
                  </a:moveTo>
                  <a:cubicBezTo>
                    <a:pt x="2661" y="455"/>
                    <a:pt x="2774" y="1774"/>
                    <a:pt x="1887" y="2229"/>
                  </a:cubicBezTo>
                  <a:cubicBezTo>
                    <a:pt x="1023" y="2706"/>
                    <a:pt x="0" y="1865"/>
                    <a:pt x="296" y="910"/>
                  </a:cubicBezTo>
                  <a:cubicBezTo>
                    <a:pt x="478" y="318"/>
                    <a:pt x="1114" y="0"/>
                    <a:pt x="1706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0"/>
            <p:cNvSpPr/>
            <p:nvPr/>
          </p:nvSpPr>
          <p:spPr>
            <a:xfrm>
              <a:off x="7427329" y="3194715"/>
              <a:ext cx="110594" cy="112467"/>
            </a:xfrm>
            <a:custGeom>
              <a:avLst/>
              <a:gdLst/>
              <a:ahLst/>
              <a:cxnLst/>
              <a:rect l="l" t="t" r="r" b="b"/>
              <a:pathLst>
                <a:path w="2707" h="2753" extrusionOk="0">
                  <a:moveTo>
                    <a:pt x="2525" y="1683"/>
                  </a:moveTo>
                  <a:cubicBezTo>
                    <a:pt x="2229" y="2638"/>
                    <a:pt x="933" y="2752"/>
                    <a:pt x="478" y="1888"/>
                  </a:cubicBezTo>
                  <a:cubicBezTo>
                    <a:pt x="1" y="1001"/>
                    <a:pt x="842" y="1"/>
                    <a:pt x="1797" y="296"/>
                  </a:cubicBezTo>
                  <a:cubicBezTo>
                    <a:pt x="2388" y="455"/>
                    <a:pt x="2707" y="1092"/>
                    <a:pt x="2525" y="16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0"/>
            <p:cNvSpPr/>
            <p:nvPr/>
          </p:nvSpPr>
          <p:spPr>
            <a:xfrm>
              <a:off x="7370665" y="3377737"/>
              <a:ext cx="111534" cy="113366"/>
            </a:xfrm>
            <a:custGeom>
              <a:avLst/>
              <a:gdLst/>
              <a:ahLst/>
              <a:cxnLst/>
              <a:rect l="l" t="t" r="r" b="b"/>
              <a:pathLst>
                <a:path w="2730" h="2775" extrusionOk="0">
                  <a:moveTo>
                    <a:pt x="2547" y="1683"/>
                  </a:moveTo>
                  <a:cubicBezTo>
                    <a:pt x="2252" y="2638"/>
                    <a:pt x="956" y="2775"/>
                    <a:pt x="478" y="1888"/>
                  </a:cubicBezTo>
                  <a:cubicBezTo>
                    <a:pt x="1" y="1001"/>
                    <a:pt x="842" y="0"/>
                    <a:pt x="1797" y="296"/>
                  </a:cubicBezTo>
                  <a:cubicBezTo>
                    <a:pt x="2388" y="478"/>
                    <a:pt x="2729" y="1092"/>
                    <a:pt x="2547" y="16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4" name="Google Shape;3094;p20"/>
          <p:cNvGrpSpPr/>
          <p:nvPr/>
        </p:nvGrpSpPr>
        <p:grpSpPr>
          <a:xfrm flipH="1">
            <a:off x="-141023" y="-82741"/>
            <a:ext cx="1550298" cy="3739464"/>
            <a:chOff x="5692625" y="470675"/>
            <a:chExt cx="1669500" cy="4027425"/>
          </a:xfrm>
        </p:grpSpPr>
        <p:sp>
          <p:nvSpPr>
            <p:cNvPr id="3095" name="Google Shape;3095;p20"/>
            <p:cNvSpPr/>
            <p:nvPr/>
          </p:nvSpPr>
          <p:spPr>
            <a:xfrm>
              <a:off x="5692625" y="470675"/>
              <a:ext cx="1669500" cy="4027425"/>
            </a:xfrm>
            <a:custGeom>
              <a:avLst/>
              <a:gdLst/>
              <a:ahLst/>
              <a:cxnLst/>
              <a:rect l="l" t="t" r="r" b="b"/>
              <a:pathLst>
                <a:path w="66780" h="161097" extrusionOk="0">
                  <a:moveTo>
                    <a:pt x="21521" y="0"/>
                  </a:moveTo>
                  <a:lnTo>
                    <a:pt x="0" y="60913"/>
                  </a:lnTo>
                  <a:lnTo>
                    <a:pt x="66780" y="161097"/>
                  </a:lnTo>
                  <a:lnTo>
                    <a:pt x="667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0"/>
            <p:cNvSpPr/>
            <p:nvPr/>
          </p:nvSpPr>
          <p:spPr>
            <a:xfrm>
              <a:off x="6256450" y="10215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0"/>
            <p:cNvSpPr/>
            <p:nvPr/>
          </p:nvSpPr>
          <p:spPr>
            <a:xfrm>
              <a:off x="6759500" y="29509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0"/>
            <p:cNvSpPr/>
            <p:nvPr/>
          </p:nvSpPr>
          <p:spPr>
            <a:xfrm>
              <a:off x="6256450" y="5185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0"/>
            <p:cNvSpPr/>
            <p:nvPr/>
          </p:nvSpPr>
          <p:spPr>
            <a:xfrm>
              <a:off x="6262550" y="685700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0"/>
            <p:cNvSpPr/>
            <p:nvPr/>
          </p:nvSpPr>
          <p:spPr>
            <a:xfrm>
              <a:off x="6256450" y="8544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0"/>
            <p:cNvSpPr/>
            <p:nvPr/>
          </p:nvSpPr>
          <p:spPr>
            <a:xfrm>
              <a:off x="6448725" y="3118375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0"/>
            <p:cNvSpPr/>
            <p:nvPr/>
          </p:nvSpPr>
          <p:spPr>
            <a:xfrm>
              <a:off x="6758000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0"/>
            <p:cNvSpPr/>
            <p:nvPr/>
          </p:nvSpPr>
          <p:spPr>
            <a:xfrm>
              <a:off x="6770150" y="3454000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0"/>
            <p:cNvSpPr/>
            <p:nvPr/>
          </p:nvSpPr>
          <p:spPr>
            <a:xfrm>
              <a:off x="6281550" y="286735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0"/>
            <p:cNvSpPr/>
            <p:nvPr/>
          </p:nvSpPr>
          <p:spPr>
            <a:xfrm>
              <a:off x="6759500" y="3286825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0"/>
            <p:cNvSpPr/>
            <p:nvPr/>
          </p:nvSpPr>
          <p:spPr>
            <a:xfrm>
              <a:off x="6254950" y="27001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0"/>
            <p:cNvSpPr/>
            <p:nvPr/>
          </p:nvSpPr>
          <p:spPr>
            <a:xfrm>
              <a:off x="6254950" y="25314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0"/>
            <p:cNvSpPr/>
            <p:nvPr/>
          </p:nvSpPr>
          <p:spPr>
            <a:xfrm>
              <a:off x="6254950" y="2028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0"/>
            <p:cNvSpPr/>
            <p:nvPr/>
          </p:nvSpPr>
          <p:spPr>
            <a:xfrm>
              <a:off x="6254950" y="2196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0"/>
            <p:cNvSpPr/>
            <p:nvPr/>
          </p:nvSpPr>
          <p:spPr>
            <a:xfrm>
              <a:off x="6256450" y="2364300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0"/>
            <p:cNvSpPr/>
            <p:nvPr/>
          </p:nvSpPr>
          <p:spPr>
            <a:xfrm>
              <a:off x="6256450" y="1860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0"/>
            <p:cNvSpPr/>
            <p:nvPr/>
          </p:nvSpPr>
          <p:spPr>
            <a:xfrm>
              <a:off x="6256450" y="13574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0"/>
            <p:cNvSpPr/>
            <p:nvPr/>
          </p:nvSpPr>
          <p:spPr>
            <a:xfrm>
              <a:off x="6254950" y="1525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0"/>
            <p:cNvSpPr/>
            <p:nvPr/>
          </p:nvSpPr>
          <p:spPr>
            <a:xfrm>
              <a:off x="6262550" y="1189525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0"/>
            <p:cNvSpPr/>
            <p:nvPr/>
          </p:nvSpPr>
          <p:spPr>
            <a:xfrm>
              <a:off x="6254950" y="16933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0"/>
            <p:cNvSpPr/>
            <p:nvPr/>
          </p:nvSpPr>
          <p:spPr>
            <a:xfrm>
              <a:off x="67716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0"/>
            <p:cNvSpPr/>
            <p:nvPr/>
          </p:nvSpPr>
          <p:spPr>
            <a:xfrm>
              <a:off x="6759500" y="60212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0"/>
            <p:cNvSpPr/>
            <p:nvPr/>
          </p:nvSpPr>
          <p:spPr>
            <a:xfrm>
              <a:off x="6591575" y="28673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0"/>
            <p:cNvSpPr/>
            <p:nvPr/>
          </p:nvSpPr>
          <p:spPr>
            <a:xfrm>
              <a:off x="67716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0"/>
            <p:cNvSpPr/>
            <p:nvPr/>
          </p:nvSpPr>
          <p:spPr>
            <a:xfrm>
              <a:off x="6759500" y="937975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0"/>
            <p:cNvSpPr/>
            <p:nvPr/>
          </p:nvSpPr>
          <p:spPr>
            <a:xfrm>
              <a:off x="6759500" y="11051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0"/>
            <p:cNvSpPr/>
            <p:nvPr/>
          </p:nvSpPr>
          <p:spPr>
            <a:xfrm>
              <a:off x="6591575" y="2363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0"/>
            <p:cNvSpPr/>
            <p:nvPr/>
          </p:nvSpPr>
          <p:spPr>
            <a:xfrm>
              <a:off x="6590825" y="253147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0"/>
            <p:cNvSpPr/>
            <p:nvPr/>
          </p:nvSpPr>
          <p:spPr>
            <a:xfrm>
              <a:off x="6591575" y="26994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0"/>
            <p:cNvSpPr/>
            <p:nvPr/>
          </p:nvSpPr>
          <p:spPr>
            <a:xfrm>
              <a:off x="6598425" y="30353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0"/>
            <p:cNvSpPr/>
            <p:nvPr/>
          </p:nvSpPr>
          <p:spPr>
            <a:xfrm>
              <a:off x="6759500" y="194410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0"/>
            <p:cNvSpPr/>
            <p:nvPr/>
          </p:nvSpPr>
          <p:spPr>
            <a:xfrm>
              <a:off x="67716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0"/>
            <p:cNvSpPr/>
            <p:nvPr/>
          </p:nvSpPr>
          <p:spPr>
            <a:xfrm>
              <a:off x="6758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0"/>
            <p:cNvSpPr/>
            <p:nvPr/>
          </p:nvSpPr>
          <p:spPr>
            <a:xfrm>
              <a:off x="6759500" y="2279950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0"/>
            <p:cNvSpPr/>
            <p:nvPr/>
          </p:nvSpPr>
          <p:spPr>
            <a:xfrm>
              <a:off x="6758750" y="2615075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0"/>
            <p:cNvSpPr/>
            <p:nvPr/>
          </p:nvSpPr>
          <p:spPr>
            <a:xfrm>
              <a:off x="6759500" y="12731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0"/>
            <p:cNvSpPr/>
            <p:nvPr/>
          </p:nvSpPr>
          <p:spPr>
            <a:xfrm>
              <a:off x="6759500" y="27830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0"/>
            <p:cNvSpPr/>
            <p:nvPr/>
          </p:nvSpPr>
          <p:spPr>
            <a:xfrm>
              <a:off x="6758750" y="1608975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0"/>
            <p:cNvSpPr/>
            <p:nvPr/>
          </p:nvSpPr>
          <p:spPr>
            <a:xfrm>
              <a:off x="6590050" y="21956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0"/>
            <p:cNvSpPr/>
            <p:nvPr/>
          </p:nvSpPr>
          <p:spPr>
            <a:xfrm>
              <a:off x="6759500" y="177615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0"/>
            <p:cNvSpPr/>
            <p:nvPr/>
          </p:nvSpPr>
          <p:spPr>
            <a:xfrm>
              <a:off x="6423650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0"/>
            <p:cNvSpPr/>
            <p:nvPr/>
          </p:nvSpPr>
          <p:spPr>
            <a:xfrm>
              <a:off x="6088525" y="937975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0"/>
            <p:cNvSpPr/>
            <p:nvPr/>
          </p:nvSpPr>
          <p:spPr>
            <a:xfrm>
              <a:off x="5952500" y="1191050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0"/>
            <p:cNvSpPr/>
            <p:nvPr/>
          </p:nvSpPr>
          <p:spPr>
            <a:xfrm>
              <a:off x="608777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0"/>
            <p:cNvSpPr/>
            <p:nvPr/>
          </p:nvSpPr>
          <p:spPr>
            <a:xfrm>
              <a:off x="6100675" y="1442750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0"/>
            <p:cNvSpPr/>
            <p:nvPr/>
          </p:nvSpPr>
          <p:spPr>
            <a:xfrm>
              <a:off x="5922875" y="202842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0"/>
            <p:cNvSpPr/>
            <p:nvPr/>
          </p:nvSpPr>
          <p:spPr>
            <a:xfrm>
              <a:off x="608777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0"/>
            <p:cNvSpPr/>
            <p:nvPr/>
          </p:nvSpPr>
          <p:spPr>
            <a:xfrm>
              <a:off x="5922875" y="1693325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0"/>
            <p:cNvSpPr/>
            <p:nvPr/>
          </p:nvSpPr>
          <p:spPr>
            <a:xfrm>
              <a:off x="5922875" y="21956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0"/>
            <p:cNvSpPr/>
            <p:nvPr/>
          </p:nvSpPr>
          <p:spPr>
            <a:xfrm>
              <a:off x="5920600" y="1525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0"/>
            <p:cNvSpPr/>
            <p:nvPr/>
          </p:nvSpPr>
          <p:spPr>
            <a:xfrm>
              <a:off x="5920600" y="18605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0"/>
            <p:cNvSpPr/>
            <p:nvPr/>
          </p:nvSpPr>
          <p:spPr>
            <a:xfrm>
              <a:off x="608777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0"/>
            <p:cNvSpPr/>
            <p:nvPr/>
          </p:nvSpPr>
          <p:spPr>
            <a:xfrm>
              <a:off x="6435800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0"/>
            <p:cNvSpPr/>
            <p:nvPr/>
          </p:nvSpPr>
          <p:spPr>
            <a:xfrm>
              <a:off x="608777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0"/>
            <p:cNvSpPr/>
            <p:nvPr/>
          </p:nvSpPr>
          <p:spPr>
            <a:xfrm>
              <a:off x="6162225" y="634050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0"/>
            <p:cNvSpPr/>
            <p:nvPr/>
          </p:nvSpPr>
          <p:spPr>
            <a:xfrm>
              <a:off x="71067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0"/>
            <p:cNvSpPr/>
            <p:nvPr/>
          </p:nvSpPr>
          <p:spPr>
            <a:xfrm>
              <a:off x="608777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0"/>
            <p:cNvSpPr/>
            <p:nvPr/>
          </p:nvSpPr>
          <p:spPr>
            <a:xfrm>
              <a:off x="6100675" y="2447900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0"/>
            <p:cNvSpPr/>
            <p:nvPr/>
          </p:nvSpPr>
          <p:spPr>
            <a:xfrm>
              <a:off x="5920600" y="135745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0"/>
            <p:cNvSpPr/>
            <p:nvPr/>
          </p:nvSpPr>
          <p:spPr>
            <a:xfrm>
              <a:off x="608777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0"/>
            <p:cNvSpPr/>
            <p:nvPr/>
          </p:nvSpPr>
          <p:spPr>
            <a:xfrm>
              <a:off x="6087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0"/>
            <p:cNvSpPr/>
            <p:nvPr/>
          </p:nvSpPr>
          <p:spPr>
            <a:xfrm>
              <a:off x="6105250" y="770050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0"/>
            <p:cNvSpPr/>
            <p:nvPr/>
          </p:nvSpPr>
          <p:spPr>
            <a:xfrm>
              <a:off x="6423650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0"/>
            <p:cNvSpPr/>
            <p:nvPr/>
          </p:nvSpPr>
          <p:spPr>
            <a:xfrm>
              <a:off x="6423650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0"/>
            <p:cNvSpPr/>
            <p:nvPr/>
          </p:nvSpPr>
          <p:spPr>
            <a:xfrm>
              <a:off x="642212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0"/>
            <p:cNvSpPr/>
            <p:nvPr/>
          </p:nvSpPr>
          <p:spPr>
            <a:xfrm>
              <a:off x="6423650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0"/>
            <p:cNvSpPr/>
            <p:nvPr/>
          </p:nvSpPr>
          <p:spPr>
            <a:xfrm>
              <a:off x="6423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0"/>
            <p:cNvSpPr/>
            <p:nvPr/>
          </p:nvSpPr>
          <p:spPr>
            <a:xfrm>
              <a:off x="6435800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0"/>
            <p:cNvSpPr/>
            <p:nvPr/>
          </p:nvSpPr>
          <p:spPr>
            <a:xfrm>
              <a:off x="6423650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0"/>
            <p:cNvSpPr/>
            <p:nvPr/>
          </p:nvSpPr>
          <p:spPr>
            <a:xfrm>
              <a:off x="5802800" y="1618100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0"/>
            <p:cNvSpPr/>
            <p:nvPr/>
          </p:nvSpPr>
          <p:spPr>
            <a:xfrm>
              <a:off x="6423650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0"/>
            <p:cNvSpPr/>
            <p:nvPr/>
          </p:nvSpPr>
          <p:spPr>
            <a:xfrm>
              <a:off x="6423650" y="937975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0"/>
            <p:cNvSpPr/>
            <p:nvPr/>
          </p:nvSpPr>
          <p:spPr>
            <a:xfrm>
              <a:off x="5764800" y="194417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0"/>
            <p:cNvSpPr/>
            <p:nvPr/>
          </p:nvSpPr>
          <p:spPr>
            <a:xfrm>
              <a:off x="5777725" y="21120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0"/>
            <p:cNvSpPr/>
            <p:nvPr/>
          </p:nvSpPr>
          <p:spPr>
            <a:xfrm>
              <a:off x="5945675" y="2364300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0"/>
            <p:cNvSpPr/>
            <p:nvPr/>
          </p:nvSpPr>
          <p:spPr>
            <a:xfrm>
              <a:off x="5752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0"/>
            <p:cNvSpPr/>
            <p:nvPr/>
          </p:nvSpPr>
          <p:spPr>
            <a:xfrm>
              <a:off x="6423650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0"/>
            <p:cNvSpPr/>
            <p:nvPr/>
          </p:nvSpPr>
          <p:spPr>
            <a:xfrm>
              <a:off x="6423650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0"/>
            <p:cNvSpPr/>
            <p:nvPr/>
          </p:nvSpPr>
          <p:spPr>
            <a:xfrm>
              <a:off x="6113600" y="2615075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0"/>
            <p:cNvSpPr/>
            <p:nvPr/>
          </p:nvSpPr>
          <p:spPr>
            <a:xfrm>
              <a:off x="6435800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0"/>
            <p:cNvSpPr/>
            <p:nvPr/>
          </p:nvSpPr>
          <p:spPr>
            <a:xfrm>
              <a:off x="6423650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0"/>
            <p:cNvSpPr/>
            <p:nvPr/>
          </p:nvSpPr>
          <p:spPr>
            <a:xfrm>
              <a:off x="7261800" y="40421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0"/>
            <p:cNvSpPr/>
            <p:nvPr/>
          </p:nvSpPr>
          <p:spPr>
            <a:xfrm>
              <a:off x="7119700" y="4125500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0"/>
            <p:cNvSpPr/>
            <p:nvPr/>
          </p:nvSpPr>
          <p:spPr>
            <a:xfrm>
              <a:off x="6951775" y="387345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0"/>
            <p:cNvSpPr/>
            <p:nvPr/>
          </p:nvSpPr>
          <p:spPr>
            <a:xfrm>
              <a:off x="7261050" y="8536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0"/>
            <p:cNvSpPr/>
            <p:nvPr/>
          </p:nvSpPr>
          <p:spPr>
            <a:xfrm>
              <a:off x="6927450" y="5185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0"/>
            <p:cNvSpPr/>
            <p:nvPr/>
          </p:nvSpPr>
          <p:spPr>
            <a:xfrm>
              <a:off x="6925925" y="3706275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0"/>
            <p:cNvSpPr/>
            <p:nvPr/>
          </p:nvSpPr>
          <p:spPr>
            <a:xfrm>
              <a:off x="7269400" y="6864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0"/>
            <p:cNvSpPr/>
            <p:nvPr/>
          </p:nvSpPr>
          <p:spPr>
            <a:xfrm>
              <a:off x="6934275" y="6857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0"/>
            <p:cNvSpPr/>
            <p:nvPr/>
          </p:nvSpPr>
          <p:spPr>
            <a:xfrm>
              <a:off x="7270150" y="1189525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0"/>
            <p:cNvSpPr/>
            <p:nvPr/>
          </p:nvSpPr>
          <p:spPr>
            <a:xfrm>
              <a:off x="7261050" y="13574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0"/>
            <p:cNvSpPr/>
            <p:nvPr/>
          </p:nvSpPr>
          <p:spPr>
            <a:xfrm>
              <a:off x="7261800" y="1021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0"/>
            <p:cNvSpPr/>
            <p:nvPr/>
          </p:nvSpPr>
          <p:spPr>
            <a:xfrm>
              <a:off x="6927450" y="1021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0"/>
            <p:cNvSpPr/>
            <p:nvPr/>
          </p:nvSpPr>
          <p:spPr>
            <a:xfrm>
              <a:off x="6925925" y="202842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0"/>
            <p:cNvSpPr/>
            <p:nvPr/>
          </p:nvSpPr>
          <p:spPr>
            <a:xfrm>
              <a:off x="6925925" y="1692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0"/>
            <p:cNvSpPr/>
            <p:nvPr/>
          </p:nvSpPr>
          <p:spPr>
            <a:xfrm>
              <a:off x="6927450" y="18605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0"/>
            <p:cNvSpPr/>
            <p:nvPr/>
          </p:nvSpPr>
          <p:spPr>
            <a:xfrm>
              <a:off x="6925925" y="21956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0"/>
            <p:cNvSpPr/>
            <p:nvPr/>
          </p:nvSpPr>
          <p:spPr>
            <a:xfrm>
              <a:off x="6925925" y="1525250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0"/>
            <p:cNvSpPr/>
            <p:nvPr/>
          </p:nvSpPr>
          <p:spPr>
            <a:xfrm>
              <a:off x="7269400" y="152540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0"/>
            <p:cNvSpPr/>
            <p:nvPr/>
          </p:nvSpPr>
          <p:spPr>
            <a:xfrm>
              <a:off x="6927450" y="8536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0"/>
            <p:cNvSpPr/>
            <p:nvPr/>
          </p:nvSpPr>
          <p:spPr>
            <a:xfrm>
              <a:off x="6934275" y="11895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20"/>
            <p:cNvSpPr/>
            <p:nvPr/>
          </p:nvSpPr>
          <p:spPr>
            <a:xfrm>
              <a:off x="6927450" y="13574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20"/>
            <p:cNvSpPr/>
            <p:nvPr/>
          </p:nvSpPr>
          <p:spPr>
            <a:xfrm>
              <a:off x="7261800" y="1692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0"/>
            <p:cNvSpPr/>
            <p:nvPr/>
          </p:nvSpPr>
          <p:spPr>
            <a:xfrm>
              <a:off x="7269400" y="3874200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0"/>
            <p:cNvSpPr/>
            <p:nvPr/>
          </p:nvSpPr>
          <p:spPr>
            <a:xfrm>
              <a:off x="7261050" y="42100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0"/>
            <p:cNvSpPr/>
            <p:nvPr/>
          </p:nvSpPr>
          <p:spPr>
            <a:xfrm>
              <a:off x="7261050" y="3706275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0"/>
            <p:cNvSpPr/>
            <p:nvPr/>
          </p:nvSpPr>
          <p:spPr>
            <a:xfrm>
              <a:off x="7261800" y="3371025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0"/>
            <p:cNvSpPr/>
            <p:nvPr/>
          </p:nvSpPr>
          <p:spPr>
            <a:xfrm>
              <a:off x="7270150" y="3539100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0"/>
            <p:cNvSpPr/>
            <p:nvPr/>
          </p:nvSpPr>
          <p:spPr>
            <a:xfrm>
              <a:off x="67716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0"/>
            <p:cNvSpPr/>
            <p:nvPr/>
          </p:nvSpPr>
          <p:spPr>
            <a:xfrm>
              <a:off x="6435800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0"/>
            <p:cNvSpPr/>
            <p:nvPr/>
          </p:nvSpPr>
          <p:spPr>
            <a:xfrm>
              <a:off x="7287625" y="4377250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0"/>
            <p:cNvSpPr/>
            <p:nvPr/>
          </p:nvSpPr>
          <p:spPr>
            <a:xfrm>
              <a:off x="7262550" y="51852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0"/>
            <p:cNvSpPr/>
            <p:nvPr/>
          </p:nvSpPr>
          <p:spPr>
            <a:xfrm>
              <a:off x="6927450" y="2363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0"/>
            <p:cNvSpPr/>
            <p:nvPr/>
          </p:nvSpPr>
          <p:spPr>
            <a:xfrm>
              <a:off x="7269400" y="202842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0"/>
            <p:cNvSpPr/>
            <p:nvPr/>
          </p:nvSpPr>
          <p:spPr>
            <a:xfrm>
              <a:off x="7261800" y="236430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0"/>
            <p:cNvSpPr/>
            <p:nvPr/>
          </p:nvSpPr>
          <p:spPr>
            <a:xfrm>
              <a:off x="7261800" y="219637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0"/>
            <p:cNvSpPr/>
            <p:nvPr/>
          </p:nvSpPr>
          <p:spPr>
            <a:xfrm>
              <a:off x="7261050" y="18612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0"/>
            <p:cNvSpPr/>
            <p:nvPr/>
          </p:nvSpPr>
          <p:spPr>
            <a:xfrm>
              <a:off x="7261050" y="26994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0"/>
            <p:cNvSpPr/>
            <p:nvPr/>
          </p:nvSpPr>
          <p:spPr>
            <a:xfrm>
              <a:off x="7269400" y="30353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0"/>
            <p:cNvSpPr/>
            <p:nvPr/>
          </p:nvSpPr>
          <p:spPr>
            <a:xfrm>
              <a:off x="7269400" y="25322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0"/>
            <p:cNvSpPr/>
            <p:nvPr/>
          </p:nvSpPr>
          <p:spPr>
            <a:xfrm>
              <a:off x="7261800" y="286735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0"/>
            <p:cNvSpPr/>
            <p:nvPr/>
          </p:nvSpPr>
          <p:spPr>
            <a:xfrm>
              <a:off x="7261050" y="3203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0"/>
            <p:cNvSpPr/>
            <p:nvPr/>
          </p:nvSpPr>
          <p:spPr>
            <a:xfrm>
              <a:off x="6927450" y="28673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0"/>
            <p:cNvSpPr/>
            <p:nvPr/>
          </p:nvSpPr>
          <p:spPr>
            <a:xfrm>
              <a:off x="7094625" y="3621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0"/>
            <p:cNvSpPr/>
            <p:nvPr/>
          </p:nvSpPr>
          <p:spPr>
            <a:xfrm>
              <a:off x="7094625" y="37898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0"/>
            <p:cNvSpPr/>
            <p:nvPr/>
          </p:nvSpPr>
          <p:spPr>
            <a:xfrm>
              <a:off x="7094625" y="39578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0"/>
            <p:cNvSpPr/>
            <p:nvPr/>
          </p:nvSpPr>
          <p:spPr>
            <a:xfrm>
              <a:off x="6616650" y="337040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0"/>
            <p:cNvSpPr/>
            <p:nvPr/>
          </p:nvSpPr>
          <p:spPr>
            <a:xfrm>
              <a:off x="6784575" y="3622025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0"/>
            <p:cNvSpPr/>
            <p:nvPr/>
          </p:nvSpPr>
          <p:spPr>
            <a:xfrm>
              <a:off x="6590050" y="3202475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0"/>
            <p:cNvSpPr/>
            <p:nvPr/>
          </p:nvSpPr>
          <p:spPr>
            <a:xfrm>
              <a:off x="7094625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0"/>
            <p:cNvSpPr/>
            <p:nvPr/>
          </p:nvSpPr>
          <p:spPr>
            <a:xfrm>
              <a:off x="7094625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0"/>
            <p:cNvSpPr/>
            <p:nvPr/>
          </p:nvSpPr>
          <p:spPr>
            <a:xfrm>
              <a:off x="7094625" y="3286825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0"/>
            <p:cNvSpPr/>
            <p:nvPr/>
          </p:nvSpPr>
          <p:spPr>
            <a:xfrm>
              <a:off x="7106025" y="3456275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0"/>
            <p:cNvSpPr/>
            <p:nvPr/>
          </p:nvSpPr>
          <p:spPr>
            <a:xfrm>
              <a:off x="7093875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0"/>
            <p:cNvSpPr/>
            <p:nvPr/>
          </p:nvSpPr>
          <p:spPr>
            <a:xfrm>
              <a:off x="6590050" y="1525250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0"/>
            <p:cNvSpPr/>
            <p:nvPr/>
          </p:nvSpPr>
          <p:spPr>
            <a:xfrm>
              <a:off x="6590050" y="1692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0"/>
            <p:cNvSpPr/>
            <p:nvPr/>
          </p:nvSpPr>
          <p:spPr>
            <a:xfrm>
              <a:off x="6591575" y="13574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0"/>
            <p:cNvSpPr/>
            <p:nvPr/>
          </p:nvSpPr>
          <p:spPr>
            <a:xfrm>
              <a:off x="6591575" y="18605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0"/>
            <p:cNvSpPr/>
            <p:nvPr/>
          </p:nvSpPr>
          <p:spPr>
            <a:xfrm>
              <a:off x="6598425" y="118952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0"/>
            <p:cNvSpPr/>
            <p:nvPr/>
          </p:nvSpPr>
          <p:spPr>
            <a:xfrm>
              <a:off x="6591575" y="8536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0"/>
            <p:cNvSpPr/>
            <p:nvPr/>
          </p:nvSpPr>
          <p:spPr>
            <a:xfrm>
              <a:off x="6591575" y="5185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0"/>
            <p:cNvSpPr/>
            <p:nvPr/>
          </p:nvSpPr>
          <p:spPr>
            <a:xfrm>
              <a:off x="6598425" y="6857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0"/>
            <p:cNvSpPr/>
            <p:nvPr/>
          </p:nvSpPr>
          <p:spPr>
            <a:xfrm>
              <a:off x="6591575" y="10215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0"/>
            <p:cNvSpPr/>
            <p:nvPr/>
          </p:nvSpPr>
          <p:spPr>
            <a:xfrm>
              <a:off x="71067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0"/>
            <p:cNvSpPr/>
            <p:nvPr/>
          </p:nvSpPr>
          <p:spPr>
            <a:xfrm>
              <a:off x="6934275" y="35383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0"/>
            <p:cNvSpPr/>
            <p:nvPr/>
          </p:nvSpPr>
          <p:spPr>
            <a:xfrm>
              <a:off x="7094850" y="937975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0"/>
            <p:cNvSpPr/>
            <p:nvPr/>
          </p:nvSpPr>
          <p:spPr>
            <a:xfrm>
              <a:off x="6927450" y="3370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0"/>
            <p:cNvSpPr/>
            <p:nvPr/>
          </p:nvSpPr>
          <p:spPr>
            <a:xfrm>
              <a:off x="71067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20"/>
            <p:cNvSpPr/>
            <p:nvPr/>
          </p:nvSpPr>
          <p:spPr>
            <a:xfrm>
              <a:off x="7094625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20"/>
            <p:cNvSpPr/>
            <p:nvPr/>
          </p:nvSpPr>
          <p:spPr>
            <a:xfrm>
              <a:off x="6927450" y="3202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20"/>
            <p:cNvSpPr/>
            <p:nvPr/>
          </p:nvSpPr>
          <p:spPr>
            <a:xfrm>
              <a:off x="6590825" y="202842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0"/>
            <p:cNvSpPr/>
            <p:nvPr/>
          </p:nvSpPr>
          <p:spPr>
            <a:xfrm>
              <a:off x="6927450" y="26994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0"/>
            <p:cNvSpPr/>
            <p:nvPr/>
          </p:nvSpPr>
          <p:spPr>
            <a:xfrm>
              <a:off x="6934275" y="3035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0"/>
            <p:cNvSpPr/>
            <p:nvPr/>
          </p:nvSpPr>
          <p:spPr>
            <a:xfrm>
              <a:off x="709462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0"/>
            <p:cNvSpPr/>
            <p:nvPr/>
          </p:nvSpPr>
          <p:spPr>
            <a:xfrm>
              <a:off x="7094625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0"/>
            <p:cNvSpPr/>
            <p:nvPr/>
          </p:nvSpPr>
          <p:spPr>
            <a:xfrm>
              <a:off x="709462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0"/>
            <p:cNvSpPr/>
            <p:nvPr/>
          </p:nvSpPr>
          <p:spPr>
            <a:xfrm>
              <a:off x="709387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0"/>
            <p:cNvSpPr/>
            <p:nvPr/>
          </p:nvSpPr>
          <p:spPr>
            <a:xfrm>
              <a:off x="6925925" y="25314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0"/>
            <p:cNvSpPr/>
            <p:nvPr/>
          </p:nvSpPr>
          <p:spPr>
            <a:xfrm>
              <a:off x="709462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0"/>
            <p:cNvSpPr/>
            <p:nvPr/>
          </p:nvSpPr>
          <p:spPr>
            <a:xfrm>
              <a:off x="709462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0"/>
            <p:cNvSpPr/>
            <p:nvPr/>
          </p:nvSpPr>
          <p:spPr>
            <a:xfrm>
              <a:off x="71067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0"/>
            <p:cNvSpPr/>
            <p:nvPr/>
          </p:nvSpPr>
          <p:spPr>
            <a:xfrm>
              <a:off x="709462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0"/>
            <p:cNvSpPr/>
            <p:nvPr/>
          </p:nvSpPr>
          <p:spPr>
            <a:xfrm>
              <a:off x="709462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9" name="Google Shape;3259;p20"/>
          <p:cNvGrpSpPr/>
          <p:nvPr/>
        </p:nvGrpSpPr>
        <p:grpSpPr>
          <a:xfrm flipH="1">
            <a:off x="176713" y="-675868"/>
            <a:ext cx="1728706" cy="1727071"/>
            <a:chOff x="7858360" y="-642993"/>
            <a:chExt cx="1728706" cy="1727071"/>
          </a:xfrm>
        </p:grpSpPr>
        <p:grpSp>
          <p:nvGrpSpPr>
            <p:cNvPr id="3260" name="Google Shape;3260;p20"/>
            <p:cNvGrpSpPr/>
            <p:nvPr/>
          </p:nvGrpSpPr>
          <p:grpSpPr>
            <a:xfrm rot="-5201182">
              <a:off x="7954886" y="-547339"/>
              <a:ext cx="1600084" cy="1574421"/>
              <a:chOff x="6181969" y="2741424"/>
              <a:chExt cx="1600129" cy="1574466"/>
            </a:xfrm>
          </p:grpSpPr>
          <p:sp>
            <p:nvSpPr>
              <p:cNvPr id="3261" name="Google Shape;3261;p20"/>
              <p:cNvSpPr/>
              <p:nvPr/>
            </p:nvSpPr>
            <p:spPr>
              <a:xfrm flipH="1">
                <a:off x="6212217" y="2767906"/>
                <a:ext cx="1539632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20"/>
              <p:cNvSpPr/>
              <p:nvPr/>
            </p:nvSpPr>
            <p:spPr>
              <a:xfrm flipH="1">
                <a:off x="6181969" y="2741424"/>
                <a:ext cx="1600129" cy="1574466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20"/>
              <p:cNvSpPr/>
              <p:nvPr/>
            </p:nvSpPr>
            <p:spPr>
              <a:xfrm flipH="1">
                <a:off x="6227323" y="2771922"/>
                <a:ext cx="180462" cy="181564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20"/>
              <p:cNvSpPr/>
              <p:nvPr/>
            </p:nvSpPr>
            <p:spPr>
              <a:xfrm flipH="1">
                <a:off x="6200311" y="2745085"/>
                <a:ext cx="274443" cy="23541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65" name="Google Shape;3265;p20"/>
            <p:cNvGrpSpPr/>
            <p:nvPr/>
          </p:nvGrpSpPr>
          <p:grpSpPr>
            <a:xfrm rot="-5201182">
              <a:off x="7890457" y="-585997"/>
              <a:ext cx="1600084" cy="1574421"/>
              <a:chOff x="6181969" y="2741424"/>
              <a:chExt cx="1600129" cy="1574466"/>
            </a:xfrm>
          </p:grpSpPr>
          <p:sp>
            <p:nvSpPr>
              <p:cNvPr id="3266" name="Google Shape;3266;p20"/>
              <p:cNvSpPr/>
              <p:nvPr/>
            </p:nvSpPr>
            <p:spPr>
              <a:xfrm flipH="1">
                <a:off x="6212217" y="2767906"/>
                <a:ext cx="1539632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20"/>
              <p:cNvSpPr/>
              <p:nvPr/>
            </p:nvSpPr>
            <p:spPr>
              <a:xfrm flipH="1">
                <a:off x="6181969" y="2741424"/>
                <a:ext cx="1600129" cy="1574466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20"/>
              <p:cNvSpPr/>
              <p:nvPr/>
            </p:nvSpPr>
            <p:spPr>
              <a:xfrm flipH="1">
                <a:off x="6227323" y="2771922"/>
                <a:ext cx="180462" cy="181564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20"/>
              <p:cNvSpPr/>
              <p:nvPr/>
            </p:nvSpPr>
            <p:spPr>
              <a:xfrm flipH="1">
                <a:off x="6200311" y="2745085"/>
                <a:ext cx="274443" cy="23541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70" name="Google Shape;3270;p20"/>
          <p:cNvGrpSpPr/>
          <p:nvPr/>
        </p:nvGrpSpPr>
        <p:grpSpPr>
          <a:xfrm flipH="1">
            <a:off x="7865588" y="2238807"/>
            <a:ext cx="931320" cy="264778"/>
            <a:chOff x="1324200" y="2731375"/>
            <a:chExt cx="796000" cy="226325"/>
          </a:xfrm>
        </p:grpSpPr>
        <p:sp>
          <p:nvSpPr>
            <p:cNvPr id="3271" name="Google Shape;3271;p20"/>
            <p:cNvSpPr/>
            <p:nvPr/>
          </p:nvSpPr>
          <p:spPr>
            <a:xfrm>
              <a:off x="1343950" y="2766325"/>
              <a:ext cx="776250" cy="191375"/>
            </a:xfrm>
            <a:custGeom>
              <a:avLst/>
              <a:gdLst/>
              <a:ahLst/>
              <a:cxnLst/>
              <a:rect l="l" t="t" r="r" b="b"/>
              <a:pathLst>
                <a:path w="31050" h="7655" extrusionOk="0">
                  <a:moveTo>
                    <a:pt x="1913" y="1"/>
                  </a:moveTo>
                  <a:cubicBezTo>
                    <a:pt x="864" y="1"/>
                    <a:pt x="0" y="1404"/>
                    <a:pt x="1019" y="2328"/>
                  </a:cubicBezTo>
                  <a:lnTo>
                    <a:pt x="6490" y="7313"/>
                  </a:lnTo>
                  <a:cubicBezTo>
                    <a:pt x="6748" y="7541"/>
                    <a:pt x="7067" y="7655"/>
                    <a:pt x="7386" y="7655"/>
                  </a:cubicBezTo>
                  <a:cubicBezTo>
                    <a:pt x="7706" y="7655"/>
                    <a:pt x="8025" y="7541"/>
                    <a:pt x="8283" y="7313"/>
                  </a:cubicBezTo>
                  <a:lnTo>
                    <a:pt x="12843" y="3148"/>
                  </a:lnTo>
                  <a:lnTo>
                    <a:pt x="17432" y="7313"/>
                  </a:lnTo>
                  <a:cubicBezTo>
                    <a:pt x="17675" y="7541"/>
                    <a:pt x="17995" y="7655"/>
                    <a:pt x="18314" y="7655"/>
                  </a:cubicBezTo>
                  <a:cubicBezTo>
                    <a:pt x="18633" y="7655"/>
                    <a:pt x="18952" y="7541"/>
                    <a:pt x="19195" y="7313"/>
                  </a:cubicBezTo>
                  <a:lnTo>
                    <a:pt x="23785" y="3148"/>
                  </a:lnTo>
                  <a:lnTo>
                    <a:pt x="28344" y="7313"/>
                  </a:lnTo>
                  <a:cubicBezTo>
                    <a:pt x="28587" y="7525"/>
                    <a:pt x="28922" y="7647"/>
                    <a:pt x="29226" y="7647"/>
                  </a:cubicBezTo>
                  <a:lnTo>
                    <a:pt x="29256" y="7647"/>
                  </a:lnTo>
                  <a:cubicBezTo>
                    <a:pt x="30472" y="7647"/>
                    <a:pt x="31050" y="6158"/>
                    <a:pt x="30138" y="5337"/>
                  </a:cubicBezTo>
                  <a:lnTo>
                    <a:pt x="24666" y="382"/>
                  </a:lnTo>
                  <a:cubicBezTo>
                    <a:pt x="24408" y="139"/>
                    <a:pt x="24089" y="18"/>
                    <a:pt x="23770" y="18"/>
                  </a:cubicBezTo>
                  <a:cubicBezTo>
                    <a:pt x="23451" y="18"/>
                    <a:pt x="23131" y="139"/>
                    <a:pt x="22873" y="382"/>
                  </a:cubicBezTo>
                  <a:lnTo>
                    <a:pt x="18314" y="4547"/>
                  </a:lnTo>
                  <a:lnTo>
                    <a:pt x="13754" y="382"/>
                  </a:lnTo>
                  <a:cubicBezTo>
                    <a:pt x="13496" y="139"/>
                    <a:pt x="13169" y="18"/>
                    <a:pt x="12846" y="18"/>
                  </a:cubicBezTo>
                  <a:cubicBezTo>
                    <a:pt x="12523" y="18"/>
                    <a:pt x="12204" y="139"/>
                    <a:pt x="11961" y="382"/>
                  </a:cubicBezTo>
                  <a:lnTo>
                    <a:pt x="7371" y="4547"/>
                  </a:lnTo>
                  <a:lnTo>
                    <a:pt x="2812" y="382"/>
                  </a:lnTo>
                  <a:cubicBezTo>
                    <a:pt x="2523" y="114"/>
                    <a:pt x="2211" y="1"/>
                    <a:pt x="1913" y="1"/>
                  </a:cubicBezTo>
                  <a:close/>
                </a:path>
              </a:pathLst>
            </a:custGeom>
            <a:solidFill>
              <a:srgbClr val="37C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20"/>
            <p:cNvSpPr/>
            <p:nvPr/>
          </p:nvSpPr>
          <p:spPr>
            <a:xfrm>
              <a:off x="1324200" y="2731375"/>
              <a:ext cx="776250" cy="191950"/>
            </a:xfrm>
            <a:custGeom>
              <a:avLst/>
              <a:gdLst/>
              <a:ahLst/>
              <a:cxnLst/>
              <a:rect l="l" t="t" r="r" b="b"/>
              <a:pathLst>
                <a:path w="31050" h="7678" extrusionOk="0">
                  <a:moveTo>
                    <a:pt x="1913" y="1"/>
                  </a:moveTo>
                  <a:cubicBezTo>
                    <a:pt x="864" y="1"/>
                    <a:pt x="0" y="1404"/>
                    <a:pt x="1018" y="2327"/>
                  </a:cubicBezTo>
                  <a:lnTo>
                    <a:pt x="6490" y="7312"/>
                  </a:lnTo>
                  <a:cubicBezTo>
                    <a:pt x="6748" y="7540"/>
                    <a:pt x="7075" y="7654"/>
                    <a:pt x="7398" y="7654"/>
                  </a:cubicBezTo>
                  <a:cubicBezTo>
                    <a:pt x="7721" y="7654"/>
                    <a:pt x="8040" y="7540"/>
                    <a:pt x="8283" y="7312"/>
                  </a:cubicBezTo>
                  <a:lnTo>
                    <a:pt x="12842" y="3148"/>
                  </a:lnTo>
                  <a:lnTo>
                    <a:pt x="17432" y="7312"/>
                  </a:lnTo>
                  <a:cubicBezTo>
                    <a:pt x="17690" y="7540"/>
                    <a:pt x="18009" y="7654"/>
                    <a:pt x="18329" y="7654"/>
                  </a:cubicBezTo>
                  <a:cubicBezTo>
                    <a:pt x="18648" y="7654"/>
                    <a:pt x="18967" y="7540"/>
                    <a:pt x="19225" y="7312"/>
                  </a:cubicBezTo>
                  <a:lnTo>
                    <a:pt x="23815" y="3148"/>
                  </a:lnTo>
                  <a:lnTo>
                    <a:pt x="28374" y="7312"/>
                  </a:lnTo>
                  <a:cubicBezTo>
                    <a:pt x="28618" y="7525"/>
                    <a:pt x="28952" y="7677"/>
                    <a:pt x="29256" y="7677"/>
                  </a:cubicBezTo>
                  <a:lnTo>
                    <a:pt x="29256" y="7647"/>
                  </a:lnTo>
                  <a:cubicBezTo>
                    <a:pt x="30472" y="7647"/>
                    <a:pt x="31049" y="6157"/>
                    <a:pt x="30137" y="5337"/>
                  </a:cubicBezTo>
                  <a:lnTo>
                    <a:pt x="24666" y="382"/>
                  </a:lnTo>
                  <a:cubicBezTo>
                    <a:pt x="24423" y="154"/>
                    <a:pt x="24104" y="40"/>
                    <a:pt x="23785" y="40"/>
                  </a:cubicBezTo>
                  <a:cubicBezTo>
                    <a:pt x="23466" y="40"/>
                    <a:pt x="23146" y="154"/>
                    <a:pt x="22903" y="382"/>
                  </a:cubicBezTo>
                  <a:lnTo>
                    <a:pt x="18313" y="4546"/>
                  </a:lnTo>
                  <a:lnTo>
                    <a:pt x="13754" y="382"/>
                  </a:lnTo>
                  <a:cubicBezTo>
                    <a:pt x="13496" y="154"/>
                    <a:pt x="13177" y="40"/>
                    <a:pt x="12857" y="40"/>
                  </a:cubicBezTo>
                  <a:cubicBezTo>
                    <a:pt x="12538" y="40"/>
                    <a:pt x="12219" y="154"/>
                    <a:pt x="11961" y="382"/>
                  </a:cubicBezTo>
                  <a:lnTo>
                    <a:pt x="7371" y="4546"/>
                  </a:lnTo>
                  <a:lnTo>
                    <a:pt x="2812" y="382"/>
                  </a:lnTo>
                  <a:cubicBezTo>
                    <a:pt x="2523" y="114"/>
                    <a:pt x="2210" y="1"/>
                    <a:pt x="19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3" name="Google Shape;3273;p20"/>
          <p:cNvGrpSpPr/>
          <p:nvPr/>
        </p:nvGrpSpPr>
        <p:grpSpPr>
          <a:xfrm flipH="1">
            <a:off x="1318356" y="4500708"/>
            <a:ext cx="1199652" cy="341094"/>
            <a:chOff x="1324200" y="2731375"/>
            <a:chExt cx="796000" cy="226325"/>
          </a:xfrm>
        </p:grpSpPr>
        <p:sp>
          <p:nvSpPr>
            <p:cNvPr id="3274" name="Google Shape;3274;p20"/>
            <p:cNvSpPr/>
            <p:nvPr/>
          </p:nvSpPr>
          <p:spPr>
            <a:xfrm>
              <a:off x="1343950" y="2766325"/>
              <a:ext cx="776250" cy="191375"/>
            </a:xfrm>
            <a:custGeom>
              <a:avLst/>
              <a:gdLst/>
              <a:ahLst/>
              <a:cxnLst/>
              <a:rect l="l" t="t" r="r" b="b"/>
              <a:pathLst>
                <a:path w="31050" h="7655" extrusionOk="0">
                  <a:moveTo>
                    <a:pt x="1913" y="1"/>
                  </a:moveTo>
                  <a:cubicBezTo>
                    <a:pt x="864" y="1"/>
                    <a:pt x="0" y="1404"/>
                    <a:pt x="1019" y="2328"/>
                  </a:cubicBezTo>
                  <a:lnTo>
                    <a:pt x="6490" y="7313"/>
                  </a:lnTo>
                  <a:cubicBezTo>
                    <a:pt x="6748" y="7541"/>
                    <a:pt x="7067" y="7655"/>
                    <a:pt x="7386" y="7655"/>
                  </a:cubicBezTo>
                  <a:cubicBezTo>
                    <a:pt x="7706" y="7655"/>
                    <a:pt x="8025" y="7541"/>
                    <a:pt x="8283" y="7313"/>
                  </a:cubicBezTo>
                  <a:lnTo>
                    <a:pt x="12843" y="3148"/>
                  </a:lnTo>
                  <a:lnTo>
                    <a:pt x="17432" y="7313"/>
                  </a:lnTo>
                  <a:cubicBezTo>
                    <a:pt x="17675" y="7541"/>
                    <a:pt x="17995" y="7655"/>
                    <a:pt x="18314" y="7655"/>
                  </a:cubicBezTo>
                  <a:cubicBezTo>
                    <a:pt x="18633" y="7655"/>
                    <a:pt x="18952" y="7541"/>
                    <a:pt x="19195" y="7313"/>
                  </a:cubicBezTo>
                  <a:lnTo>
                    <a:pt x="23785" y="3148"/>
                  </a:lnTo>
                  <a:lnTo>
                    <a:pt x="28344" y="7313"/>
                  </a:lnTo>
                  <a:cubicBezTo>
                    <a:pt x="28587" y="7525"/>
                    <a:pt x="28922" y="7647"/>
                    <a:pt x="29226" y="7647"/>
                  </a:cubicBezTo>
                  <a:lnTo>
                    <a:pt x="29256" y="7647"/>
                  </a:lnTo>
                  <a:cubicBezTo>
                    <a:pt x="30472" y="7647"/>
                    <a:pt x="31050" y="6158"/>
                    <a:pt x="30138" y="5337"/>
                  </a:cubicBezTo>
                  <a:lnTo>
                    <a:pt x="24666" y="382"/>
                  </a:lnTo>
                  <a:cubicBezTo>
                    <a:pt x="24408" y="139"/>
                    <a:pt x="24089" y="18"/>
                    <a:pt x="23770" y="18"/>
                  </a:cubicBezTo>
                  <a:cubicBezTo>
                    <a:pt x="23451" y="18"/>
                    <a:pt x="23131" y="139"/>
                    <a:pt x="22873" y="382"/>
                  </a:cubicBezTo>
                  <a:lnTo>
                    <a:pt x="18314" y="4547"/>
                  </a:lnTo>
                  <a:lnTo>
                    <a:pt x="13754" y="382"/>
                  </a:lnTo>
                  <a:cubicBezTo>
                    <a:pt x="13496" y="139"/>
                    <a:pt x="13169" y="18"/>
                    <a:pt x="12846" y="18"/>
                  </a:cubicBezTo>
                  <a:cubicBezTo>
                    <a:pt x="12523" y="18"/>
                    <a:pt x="12204" y="139"/>
                    <a:pt x="11961" y="382"/>
                  </a:cubicBezTo>
                  <a:lnTo>
                    <a:pt x="7371" y="4547"/>
                  </a:lnTo>
                  <a:lnTo>
                    <a:pt x="2812" y="382"/>
                  </a:lnTo>
                  <a:cubicBezTo>
                    <a:pt x="2523" y="114"/>
                    <a:pt x="2211" y="1"/>
                    <a:pt x="1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0"/>
            <p:cNvSpPr/>
            <p:nvPr/>
          </p:nvSpPr>
          <p:spPr>
            <a:xfrm>
              <a:off x="1324200" y="2731375"/>
              <a:ext cx="776250" cy="191950"/>
            </a:xfrm>
            <a:custGeom>
              <a:avLst/>
              <a:gdLst/>
              <a:ahLst/>
              <a:cxnLst/>
              <a:rect l="l" t="t" r="r" b="b"/>
              <a:pathLst>
                <a:path w="31050" h="7678" extrusionOk="0">
                  <a:moveTo>
                    <a:pt x="1913" y="1"/>
                  </a:moveTo>
                  <a:cubicBezTo>
                    <a:pt x="864" y="1"/>
                    <a:pt x="0" y="1404"/>
                    <a:pt x="1018" y="2327"/>
                  </a:cubicBezTo>
                  <a:lnTo>
                    <a:pt x="6490" y="7312"/>
                  </a:lnTo>
                  <a:cubicBezTo>
                    <a:pt x="6748" y="7540"/>
                    <a:pt x="7075" y="7654"/>
                    <a:pt x="7398" y="7654"/>
                  </a:cubicBezTo>
                  <a:cubicBezTo>
                    <a:pt x="7721" y="7654"/>
                    <a:pt x="8040" y="7540"/>
                    <a:pt x="8283" y="7312"/>
                  </a:cubicBezTo>
                  <a:lnTo>
                    <a:pt x="12842" y="3148"/>
                  </a:lnTo>
                  <a:lnTo>
                    <a:pt x="17432" y="7312"/>
                  </a:lnTo>
                  <a:cubicBezTo>
                    <a:pt x="17690" y="7540"/>
                    <a:pt x="18009" y="7654"/>
                    <a:pt x="18329" y="7654"/>
                  </a:cubicBezTo>
                  <a:cubicBezTo>
                    <a:pt x="18648" y="7654"/>
                    <a:pt x="18967" y="7540"/>
                    <a:pt x="19225" y="7312"/>
                  </a:cubicBezTo>
                  <a:lnTo>
                    <a:pt x="23815" y="3148"/>
                  </a:lnTo>
                  <a:lnTo>
                    <a:pt x="28374" y="7312"/>
                  </a:lnTo>
                  <a:cubicBezTo>
                    <a:pt x="28618" y="7525"/>
                    <a:pt x="28952" y="7677"/>
                    <a:pt x="29256" y="7677"/>
                  </a:cubicBezTo>
                  <a:lnTo>
                    <a:pt x="29256" y="7647"/>
                  </a:lnTo>
                  <a:cubicBezTo>
                    <a:pt x="30472" y="7647"/>
                    <a:pt x="31049" y="6157"/>
                    <a:pt x="30137" y="5337"/>
                  </a:cubicBezTo>
                  <a:lnTo>
                    <a:pt x="24666" y="382"/>
                  </a:lnTo>
                  <a:cubicBezTo>
                    <a:pt x="24423" y="154"/>
                    <a:pt x="24104" y="40"/>
                    <a:pt x="23785" y="40"/>
                  </a:cubicBezTo>
                  <a:cubicBezTo>
                    <a:pt x="23466" y="40"/>
                    <a:pt x="23146" y="154"/>
                    <a:pt x="22903" y="382"/>
                  </a:cubicBezTo>
                  <a:lnTo>
                    <a:pt x="18313" y="4546"/>
                  </a:lnTo>
                  <a:lnTo>
                    <a:pt x="13754" y="382"/>
                  </a:lnTo>
                  <a:cubicBezTo>
                    <a:pt x="13496" y="154"/>
                    <a:pt x="13177" y="40"/>
                    <a:pt x="12857" y="40"/>
                  </a:cubicBezTo>
                  <a:cubicBezTo>
                    <a:pt x="12538" y="40"/>
                    <a:pt x="12219" y="154"/>
                    <a:pt x="11961" y="382"/>
                  </a:cubicBezTo>
                  <a:lnTo>
                    <a:pt x="7371" y="4546"/>
                  </a:lnTo>
                  <a:lnTo>
                    <a:pt x="2812" y="382"/>
                  </a:lnTo>
                  <a:cubicBezTo>
                    <a:pt x="2523" y="114"/>
                    <a:pt x="2210" y="1"/>
                    <a:pt x="19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6" name="Google Shape;3276;p20"/>
          <p:cNvGrpSpPr/>
          <p:nvPr/>
        </p:nvGrpSpPr>
        <p:grpSpPr>
          <a:xfrm flipH="1">
            <a:off x="-894612" y="-715143"/>
            <a:ext cx="1728706" cy="1727071"/>
            <a:chOff x="7858360" y="-642993"/>
            <a:chExt cx="1728706" cy="1727071"/>
          </a:xfrm>
        </p:grpSpPr>
        <p:grpSp>
          <p:nvGrpSpPr>
            <p:cNvPr id="3277" name="Google Shape;3277;p20"/>
            <p:cNvGrpSpPr/>
            <p:nvPr/>
          </p:nvGrpSpPr>
          <p:grpSpPr>
            <a:xfrm rot="-5201182">
              <a:off x="7954886" y="-547339"/>
              <a:ext cx="1600084" cy="1574421"/>
              <a:chOff x="6181969" y="2741424"/>
              <a:chExt cx="1600129" cy="1574466"/>
            </a:xfrm>
          </p:grpSpPr>
          <p:sp>
            <p:nvSpPr>
              <p:cNvPr id="3278" name="Google Shape;3278;p20"/>
              <p:cNvSpPr/>
              <p:nvPr/>
            </p:nvSpPr>
            <p:spPr>
              <a:xfrm flipH="1">
                <a:off x="6212217" y="2767906"/>
                <a:ext cx="1539632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20"/>
              <p:cNvSpPr/>
              <p:nvPr/>
            </p:nvSpPr>
            <p:spPr>
              <a:xfrm flipH="1">
                <a:off x="6181969" y="2741424"/>
                <a:ext cx="1600129" cy="1574466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20"/>
              <p:cNvSpPr/>
              <p:nvPr/>
            </p:nvSpPr>
            <p:spPr>
              <a:xfrm flipH="1">
                <a:off x="6227323" y="2771922"/>
                <a:ext cx="180462" cy="181564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20"/>
              <p:cNvSpPr/>
              <p:nvPr/>
            </p:nvSpPr>
            <p:spPr>
              <a:xfrm flipH="1">
                <a:off x="6200311" y="2745085"/>
                <a:ext cx="274443" cy="23541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2" name="Google Shape;3282;p20"/>
            <p:cNvGrpSpPr/>
            <p:nvPr/>
          </p:nvGrpSpPr>
          <p:grpSpPr>
            <a:xfrm rot="-5201182">
              <a:off x="7890457" y="-585997"/>
              <a:ext cx="1600084" cy="1574421"/>
              <a:chOff x="6181969" y="2741424"/>
              <a:chExt cx="1600129" cy="1574466"/>
            </a:xfrm>
          </p:grpSpPr>
          <p:sp>
            <p:nvSpPr>
              <p:cNvPr id="3283" name="Google Shape;3283;p20"/>
              <p:cNvSpPr/>
              <p:nvPr/>
            </p:nvSpPr>
            <p:spPr>
              <a:xfrm flipH="1">
                <a:off x="6212217" y="2767906"/>
                <a:ext cx="1539632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20"/>
              <p:cNvSpPr/>
              <p:nvPr/>
            </p:nvSpPr>
            <p:spPr>
              <a:xfrm flipH="1">
                <a:off x="6181969" y="2741424"/>
                <a:ext cx="1600129" cy="1574466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20"/>
              <p:cNvSpPr/>
              <p:nvPr/>
            </p:nvSpPr>
            <p:spPr>
              <a:xfrm flipH="1">
                <a:off x="6227323" y="2771922"/>
                <a:ext cx="180462" cy="181564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20"/>
              <p:cNvSpPr/>
              <p:nvPr/>
            </p:nvSpPr>
            <p:spPr>
              <a:xfrm flipH="1">
                <a:off x="6200311" y="2745085"/>
                <a:ext cx="274443" cy="23541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nter"/>
              <a:buNone/>
              <a:defRPr sz="3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Black"/>
              <a:buNone/>
              <a:defRPr sz="2800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Black"/>
              <a:buNone/>
              <a:defRPr sz="2800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Black"/>
              <a:buNone/>
              <a:defRPr sz="2800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Black"/>
              <a:buNone/>
              <a:defRPr sz="2800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Black"/>
              <a:buNone/>
              <a:defRPr sz="2800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Black"/>
              <a:buNone/>
              <a:defRPr sz="2800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Black"/>
              <a:buNone/>
              <a:defRPr sz="2800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Black"/>
              <a:buNone/>
              <a:defRPr sz="2800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8" r:id="rId5"/>
    <p:sldLayoutId id="2147483659" r:id="rId6"/>
    <p:sldLayoutId id="2147483660" r:id="rId7"/>
    <p:sldLayoutId id="2147483661" r:id="rId8"/>
    <p:sldLayoutId id="2147483666" r:id="rId9"/>
    <p:sldLayoutId id="2147483668" r:id="rId10"/>
    <p:sldLayoutId id="2147483670" r:id="rId11"/>
    <p:sldLayoutId id="2147483678" r:id="rId12"/>
    <p:sldLayoutId id="214748368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484;p29">
            <a:extLst>
              <a:ext uri="{FF2B5EF4-FFF2-40B4-BE49-F238E27FC236}">
                <a16:creationId xmlns:a16="http://schemas.microsoft.com/office/drawing/2014/main" id="{5ABD88B5-D3EF-40FE-B9F2-373723F59DC6}"/>
              </a:ext>
            </a:extLst>
          </p:cNvPr>
          <p:cNvSpPr txBox="1">
            <a:spLocks/>
          </p:cNvSpPr>
          <p:nvPr/>
        </p:nvSpPr>
        <p:spPr>
          <a:xfrm>
            <a:off x="1698519" y="530405"/>
            <a:ext cx="5746961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BÀI 3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PHƯƠNG TRÌNH ĐƯỜNG THẲNG</a:t>
            </a:r>
            <a:endParaRPr kumimoji="0" lang="vi-VN" sz="3600" b="1" i="0" u="none" strike="noStrike" kern="0" cap="none" spc="0" normalizeH="0" baseline="0" noProof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240229243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FE2095-AE9F-4222-9589-5AF5226A6BD7}"/>
                  </a:ext>
                </a:extLst>
              </p:cNvPr>
              <p:cNvSpPr txBox="1"/>
              <p:nvPr/>
            </p:nvSpPr>
            <p:spPr>
              <a:xfrm>
                <a:off x="0" y="-11723"/>
                <a:ext cx="5989178" cy="294869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HĐ2.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Trong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mặt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phẳng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toạ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độ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𝑂𝑥𝑦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,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cho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đường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thẳng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Δ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đi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qua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điểm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𝑀</m:t>
                        </m:r>
                      </m:e>
                      <m:sub>
                        <m:r>
                          <a:rPr kumimoji="0" lang="en-US" sz="20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0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0</m:t>
                            </m:r>
                          </m:sub>
                        </m:sSub>
                        <m:r>
                          <a:rPr kumimoji="0" lang="en-US" sz="20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;</m:t>
                        </m:r>
                        <m:sSub>
                          <m:sSubPr>
                            <m:ctrlP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20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và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vectơ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chỉ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phương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𝑢</m:t>
                        </m:r>
                      </m:e>
                    </m:acc>
                    <m:r>
                      <a:rPr kumimoji="0" 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=(</m:t>
                    </m:r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  <m:r>
                      <a:rPr kumimoji="0" 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;</m:t>
                    </m:r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  <m:r>
                      <a:rPr kumimoji="0" 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)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.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Xét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điểm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𝑀</m:t>
                    </m:r>
                    <m:r>
                      <a:rPr kumimoji="0" 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(</m:t>
                    </m:r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kumimoji="0" 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;</m:t>
                    </m:r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𝑦</m:t>
                    </m:r>
                    <m:r>
                      <a:rPr kumimoji="0" 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)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nằm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trên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Δ</m:t>
                    </m:r>
                  </m:oMath>
                </a14:m>
                <a:b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</a:b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a)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Nhận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xét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về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phương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của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hai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vectơ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𝑢</m:t>
                        </m:r>
                      </m:e>
                    </m:acc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và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𝑀</m:t>
                            </m:r>
                          </m:e>
                          <m:sub>
                            <m:r>
                              <a:rPr kumimoji="0" lang="en-US" sz="20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0</m:t>
                            </m:r>
                          </m:sub>
                        </m:sSub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𝑀</m:t>
                        </m:r>
                      </m:e>
                    </m:acc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.</a:t>
                </a:r>
                <a:b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</a:b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Chứng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minh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thực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𝑡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sao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cho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𝑀</m:t>
                            </m:r>
                          </m:e>
                          <m:sub>
                            <m:r>
                              <a:rPr kumimoji="0" lang="en-US" sz="20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0</m:t>
                            </m:r>
                          </m:sub>
                        </m:sSub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𝑀</m:t>
                        </m:r>
                      </m:e>
                    </m:acc>
                    <m:r>
                      <a:rPr kumimoji="0" 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𝑡</m:t>
                    </m:r>
                    <m:acc>
                      <m:accPr>
                        <m:chr m:val="⃗"/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𝑢</m:t>
                        </m:r>
                      </m:e>
                    </m:acc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.</a:t>
                </a:r>
                <a:b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</a:b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c)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Biểu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diễn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toạ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độ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của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điểm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𝑀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qua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toạ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độ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của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điểm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𝑀</m:t>
                        </m:r>
                      </m:e>
                      <m:sub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và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toạ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độ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của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vectơ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chỉ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phương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𝑢</m:t>
                        </m:r>
                      </m:e>
                    </m:acc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FE2095-AE9F-4222-9589-5AF5226A6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1723"/>
                <a:ext cx="5989178" cy="2948692"/>
              </a:xfrm>
              <a:prstGeom prst="rect">
                <a:avLst/>
              </a:prstGeom>
              <a:blipFill>
                <a:blip r:embed="rId2"/>
                <a:stretch>
                  <a:fillRect l="-1018" r="-1018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D67A1E2-AE5D-4867-AC91-E1EE48E82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50" y="4267200"/>
            <a:ext cx="1085850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7CA32B-1999-4F13-AD4D-69FF01546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9178" y="269913"/>
            <a:ext cx="3154822" cy="2385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DFB581-C6C0-49D1-92B5-86AE26DD12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485" y="4169019"/>
            <a:ext cx="533400" cy="552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253D76-D13E-4338-BA36-334D92B7AC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204" y="4721469"/>
            <a:ext cx="1508613" cy="628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EA9579-10C8-4CA3-83D0-B04D7575B139}"/>
                  </a:ext>
                </a:extLst>
              </p:cNvPr>
              <p:cNvSpPr txBox="1"/>
              <p:nvPr/>
            </p:nvSpPr>
            <p:spPr>
              <a:xfrm>
                <a:off x="937997" y="2936969"/>
                <a:ext cx="8064011" cy="21921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i="1" dirty="0">
                    <a:solidFill>
                      <a:srgbClr val="002060"/>
                    </a:solidFill>
                  </a:rPr>
                  <a:t>c) 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nên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𝑏𝑡</m:t>
                              </m:r>
                            </m:e>
                          </m:eqArr>
                        </m:e>
                      </m:d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𝑏𝑡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000" i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2000" i="1" dirty="0" err="1">
                    <a:solidFill>
                      <a:srgbClr val="002060"/>
                    </a:solidFill>
                  </a:rPr>
                  <a:t>Ngược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lại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,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nếu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điểm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M (x; y)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trong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mặt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phẳng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toạ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độ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thoả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mãn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hệ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(I)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thì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M(x; y)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∈∆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EA9579-10C8-4CA3-83D0-B04D7575B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97" y="2936969"/>
                <a:ext cx="8064011" cy="2192139"/>
              </a:xfrm>
              <a:prstGeom prst="rect">
                <a:avLst/>
              </a:prstGeom>
              <a:blipFill>
                <a:blip r:embed="rId8"/>
                <a:stretch>
                  <a:fillRect l="-831" b="-4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500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7" name="Google Shape;6617;p46"/>
          <p:cNvGrpSpPr/>
          <p:nvPr/>
        </p:nvGrpSpPr>
        <p:grpSpPr>
          <a:xfrm>
            <a:off x="80148" y="122836"/>
            <a:ext cx="606174" cy="160002"/>
            <a:chOff x="5156900" y="4578450"/>
            <a:chExt cx="581350" cy="153450"/>
          </a:xfrm>
        </p:grpSpPr>
        <p:sp>
          <p:nvSpPr>
            <p:cNvPr id="6618" name="Google Shape;6618;p46"/>
            <p:cNvSpPr/>
            <p:nvPr/>
          </p:nvSpPr>
          <p:spPr>
            <a:xfrm>
              <a:off x="5156900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10" y="0"/>
                  </a:moveTo>
                  <a:cubicBezTo>
                    <a:pt x="369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7" y="6063"/>
                    <a:pt x="164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42" y="220"/>
                  </a:lnTo>
                  <a:cubicBezTo>
                    <a:pt x="1378" y="71"/>
                    <a:pt x="1130" y="0"/>
                    <a:pt x="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46"/>
            <p:cNvSpPr/>
            <p:nvPr/>
          </p:nvSpPr>
          <p:spPr>
            <a:xfrm>
              <a:off x="5374225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34" y="0"/>
                  </a:moveTo>
                  <a:cubicBezTo>
                    <a:pt x="385" y="0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695"/>
                    <a:pt x="383" y="6138"/>
                    <a:pt x="931" y="6138"/>
                  </a:cubicBezTo>
                  <a:cubicBezTo>
                    <a:pt x="1155" y="6138"/>
                    <a:pt x="1407" y="6063"/>
                    <a:pt x="167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72" y="220"/>
                  </a:lnTo>
                  <a:cubicBezTo>
                    <a:pt x="1409" y="71"/>
                    <a:pt x="1158" y="0"/>
                    <a:pt x="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46"/>
            <p:cNvSpPr/>
            <p:nvPr/>
          </p:nvSpPr>
          <p:spPr>
            <a:xfrm>
              <a:off x="5592325" y="4578450"/>
              <a:ext cx="145925" cy="153450"/>
            </a:xfrm>
            <a:custGeom>
              <a:avLst/>
              <a:gdLst/>
              <a:ahLst/>
              <a:cxnLst/>
              <a:rect l="l" t="t" r="r" b="b"/>
              <a:pathLst>
                <a:path w="5837" h="6138" extrusionOk="0">
                  <a:moveTo>
                    <a:pt x="923" y="0"/>
                  </a:moveTo>
                  <a:cubicBezTo>
                    <a:pt x="384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6" y="6063"/>
                    <a:pt x="1641" y="5904"/>
                  </a:cubicBezTo>
                  <a:lnTo>
                    <a:pt x="4924" y="4020"/>
                  </a:lnTo>
                  <a:cubicBezTo>
                    <a:pt x="5836" y="3503"/>
                    <a:pt x="5836" y="2622"/>
                    <a:pt x="4924" y="2105"/>
                  </a:cubicBezTo>
                  <a:lnTo>
                    <a:pt x="1641" y="220"/>
                  </a:lnTo>
                  <a:cubicBezTo>
                    <a:pt x="1387" y="71"/>
                    <a:pt x="1142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1" name="Google Shape;6621;p46"/>
          <p:cNvGrpSpPr/>
          <p:nvPr/>
        </p:nvGrpSpPr>
        <p:grpSpPr>
          <a:xfrm>
            <a:off x="6238060" y="151632"/>
            <a:ext cx="606174" cy="160002"/>
            <a:chOff x="5156900" y="4578450"/>
            <a:chExt cx="581350" cy="153450"/>
          </a:xfrm>
        </p:grpSpPr>
        <p:sp>
          <p:nvSpPr>
            <p:cNvPr id="6622" name="Google Shape;6622;p46"/>
            <p:cNvSpPr/>
            <p:nvPr/>
          </p:nvSpPr>
          <p:spPr>
            <a:xfrm>
              <a:off x="5156900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10" y="0"/>
                  </a:moveTo>
                  <a:cubicBezTo>
                    <a:pt x="369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7" y="6063"/>
                    <a:pt x="164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42" y="220"/>
                  </a:lnTo>
                  <a:cubicBezTo>
                    <a:pt x="1378" y="71"/>
                    <a:pt x="1130" y="0"/>
                    <a:pt x="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46"/>
            <p:cNvSpPr/>
            <p:nvPr/>
          </p:nvSpPr>
          <p:spPr>
            <a:xfrm>
              <a:off x="5374225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34" y="0"/>
                  </a:moveTo>
                  <a:cubicBezTo>
                    <a:pt x="385" y="0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695"/>
                    <a:pt x="383" y="6138"/>
                    <a:pt x="931" y="6138"/>
                  </a:cubicBezTo>
                  <a:cubicBezTo>
                    <a:pt x="1155" y="6138"/>
                    <a:pt x="1407" y="6063"/>
                    <a:pt x="167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72" y="220"/>
                  </a:lnTo>
                  <a:cubicBezTo>
                    <a:pt x="1409" y="71"/>
                    <a:pt x="1158" y="0"/>
                    <a:pt x="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46"/>
            <p:cNvSpPr/>
            <p:nvPr/>
          </p:nvSpPr>
          <p:spPr>
            <a:xfrm>
              <a:off x="5592325" y="4578450"/>
              <a:ext cx="145925" cy="153450"/>
            </a:xfrm>
            <a:custGeom>
              <a:avLst/>
              <a:gdLst/>
              <a:ahLst/>
              <a:cxnLst/>
              <a:rect l="l" t="t" r="r" b="b"/>
              <a:pathLst>
                <a:path w="5837" h="6138" extrusionOk="0">
                  <a:moveTo>
                    <a:pt x="923" y="0"/>
                  </a:moveTo>
                  <a:cubicBezTo>
                    <a:pt x="384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6" y="6063"/>
                    <a:pt x="1641" y="5904"/>
                  </a:cubicBezTo>
                  <a:lnTo>
                    <a:pt x="4924" y="4020"/>
                  </a:lnTo>
                  <a:cubicBezTo>
                    <a:pt x="5836" y="3503"/>
                    <a:pt x="5836" y="2622"/>
                    <a:pt x="4924" y="2105"/>
                  </a:cubicBezTo>
                  <a:lnTo>
                    <a:pt x="1641" y="220"/>
                  </a:lnTo>
                  <a:cubicBezTo>
                    <a:pt x="1387" y="71"/>
                    <a:pt x="1142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2" name="Picture 3">
            <a:extLst>
              <a:ext uri="{FF2B5EF4-FFF2-40B4-BE49-F238E27FC236}">
                <a16:creationId xmlns:a16="http://schemas.microsoft.com/office/drawing/2014/main" id="{5287964C-4CC9-4432-9446-55088423E5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2921" y="270130"/>
            <a:ext cx="8104326" cy="2051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FA21018-810E-472C-BA94-C3E58EE85920}"/>
                  </a:ext>
                </a:extLst>
              </p:cNvPr>
              <p:cNvSpPr txBox="1"/>
              <p:nvPr/>
            </p:nvSpPr>
            <p:spPr>
              <a:xfrm>
                <a:off x="1398913" y="289954"/>
                <a:ext cx="7012166" cy="17434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Hệ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i="1" dirty="0"/>
                  <a:t>(a</a:t>
                </a:r>
                <a:r>
                  <a:rPr lang="en-US" sz="2000" i="1" baseline="30000" dirty="0"/>
                  <a:t>2</a:t>
                </a:r>
                <a:r>
                  <a:rPr lang="en-US" sz="2000" i="1" dirty="0"/>
                  <a:t> + b</a:t>
                </a:r>
                <a:r>
                  <a:rPr lang="en-US" sz="2000" i="1" baseline="30000" dirty="0"/>
                  <a:t>2</a:t>
                </a:r>
                <a:r>
                  <a:rPr lang="en-US" sz="2000" i="1" dirty="0"/>
                  <a:t> &gt; 0 </a:t>
                </a:r>
                <a:r>
                  <a:rPr lang="en-US" sz="2000" i="1" dirty="0" err="1"/>
                  <a:t>và</a:t>
                </a:r>
                <a:r>
                  <a:rPr lang="en-US" sz="2000" i="1" dirty="0"/>
                  <a:t> t </a:t>
                </a:r>
                <a:r>
                  <a:rPr lang="en-US" sz="2000" i="1" dirty="0" err="1"/>
                  <a:t>là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tham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số</a:t>
                </a:r>
                <a:r>
                  <a:rPr lang="en-US" sz="2000" i="1" dirty="0"/>
                  <a:t>)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gọi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b="1" i="1" dirty="0" err="1"/>
                  <a:t>phương</a:t>
                </a:r>
                <a:r>
                  <a:rPr lang="en-US" sz="2000" b="1" i="1" dirty="0"/>
                  <a:t> </a:t>
                </a:r>
                <a:r>
                  <a:rPr lang="en-US" sz="2000" b="1" i="1" dirty="0" err="1"/>
                  <a:t>trình</a:t>
                </a:r>
                <a:r>
                  <a:rPr lang="en-US" sz="2000" b="1" i="1" dirty="0"/>
                  <a:t> </a:t>
                </a:r>
                <a:r>
                  <a:rPr lang="en-US" sz="2000" b="1" i="1" dirty="0" err="1"/>
                  <a:t>tham</a:t>
                </a:r>
                <a:r>
                  <a:rPr lang="en-US" sz="2000" b="1" i="1" dirty="0"/>
                  <a:t> </a:t>
                </a:r>
                <a:r>
                  <a:rPr lang="en-US" sz="2000" b="1" i="1" dirty="0" err="1"/>
                  <a:t>số</a:t>
                </a:r>
                <a:r>
                  <a:rPr lang="en-US" sz="2000" b="1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đi</a:t>
                </a:r>
                <a:r>
                  <a:rPr lang="en-US" sz="2000" dirty="0"/>
                  <a:t> qua </a:t>
                </a:r>
                <a:r>
                  <a:rPr lang="en-US" sz="2000" i="1" dirty="0"/>
                  <a:t>M</a:t>
                </a:r>
                <a:r>
                  <a:rPr lang="en-US" sz="2000" i="1" baseline="-25000" dirty="0"/>
                  <a:t>0</a:t>
                </a:r>
                <a:r>
                  <a:rPr lang="en-US" sz="2000" i="1" dirty="0"/>
                  <a:t>(x</a:t>
                </a:r>
                <a:r>
                  <a:rPr lang="en-US" sz="2000" i="1" baseline="-25000" dirty="0"/>
                  <a:t>0 </a:t>
                </a:r>
                <a:r>
                  <a:rPr lang="en-US" sz="2000" i="1" dirty="0"/>
                  <a:t>; y</a:t>
                </a:r>
                <a:r>
                  <a:rPr lang="en-US" sz="2000" i="1" baseline="-25000" dirty="0"/>
                  <a:t>0</a:t>
                </a:r>
                <a:r>
                  <a:rPr lang="en-US" sz="2000" i="1" dirty="0"/>
                  <a:t>)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nhận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0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. </a:t>
                </a: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FA21018-810E-472C-BA94-C3E58EE85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913" y="289954"/>
                <a:ext cx="7012166" cy="1743426"/>
              </a:xfrm>
              <a:prstGeom prst="rect">
                <a:avLst/>
              </a:prstGeom>
              <a:blipFill>
                <a:blip r:embed="rId5"/>
                <a:stretch>
                  <a:fillRect l="-869" r="-869" b="-5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C68A83A-2166-422C-8F85-95B8FDB23F60}"/>
                  </a:ext>
                </a:extLst>
              </p:cNvPr>
              <p:cNvSpPr txBox="1"/>
              <p:nvPr/>
            </p:nvSpPr>
            <p:spPr>
              <a:xfrm>
                <a:off x="90072" y="2619537"/>
                <a:ext cx="9053928" cy="2359725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1800" dirty="0"/>
                  <a:t>Cho </a:t>
                </a:r>
                <a:r>
                  <a:rPr lang="en-US" sz="1800" dirty="0" err="1"/>
                  <a:t>đường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thẳng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phương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tham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 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800" dirty="0"/>
                  <a:t> </a:t>
                </a:r>
                <a:r>
                  <a:rPr lang="en-US" sz="1800" i="1" dirty="0"/>
                  <a:t>(a</a:t>
                </a:r>
                <a:r>
                  <a:rPr lang="en-US" sz="1800" i="1" baseline="30000" dirty="0"/>
                  <a:t>2</a:t>
                </a:r>
                <a:r>
                  <a:rPr lang="en-US" sz="1800" i="1" dirty="0"/>
                  <a:t> + b</a:t>
                </a:r>
                <a:r>
                  <a:rPr lang="en-US" sz="1800" i="1" baseline="30000" dirty="0"/>
                  <a:t>2</a:t>
                </a:r>
                <a:r>
                  <a:rPr lang="en-US" sz="1800" i="1" dirty="0"/>
                  <a:t> &gt; 0 </a:t>
                </a:r>
                <a:r>
                  <a:rPr lang="en-US" sz="1800" i="1" dirty="0" err="1"/>
                  <a:t>và</a:t>
                </a:r>
                <a:r>
                  <a:rPr lang="en-US" sz="1800" i="1" dirty="0"/>
                  <a:t> t </a:t>
                </a:r>
                <a:r>
                  <a:rPr lang="en-US" sz="1800" i="1" dirty="0" err="1"/>
                  <a:t>là</a:t>
                </a:r>
                <a:r>
                  <a:rPr lang="en-US" sz="1800" i="1" dirty="0"/>
                  <a:t> </a:t>
                </a:r>
                <a:r>
                  <a:rPr lang="en-US" sz="1800" i="1" dirty="0" err="1"/>
                  <a:t>tham</a:t>
                </a:r>
                <a:r>
                  <a:rPr lang="en-US" sz="1800" i="1" dirty="0"/>
                  <a:t> </a:t>
                </a:r>
                <a:r>
                  <a:rPr lang="en-US" sz="1800" i="1" dirty="0" err="1"/>
                  <a:t>số</a:t>
                </a:r>
                <a:r>
                  <a:rPr lang="en-US" sz="1800" i="1" dirty="0"/>
                  <a:t>)</a:t>
                </a:r>
                <a:endParaRPr lang="en-US" sz="1800" dirty="0"/>
              </a:p>
              <a:p>
                <a:pPr algn="just">
                  <a:lnSpc>
                    <a:spcPct val="120000"/>
                  </a:lnSpc>
                </a:pPr>
                <a:r>
                  <a:rPr lang="en-US" sz="1800" dirty="0"/>
                  <a:t>+ </a:t>
                </a:r>
                <a:r>
                  <a:rPr lang="en-US" sz="1800" dirty="0" err="1"/>
                  <a:t>Với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mỗi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giá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trị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cụ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thể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t, ta </a:t>
                </a:r>
                <a:r>
                  <a:rPr lang="en-US" sz="1800" dirty="0" err="1"/>
                  <a:t>xác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định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được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một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đường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thẳng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1800" dirty="0"/>
                  <a:t>. </a:t>
                </a:r>
                <a:r>
                  <a:rPr lang="en-US" sz="1800" dirty="0" err="1"/>
                  <a:t>Ngược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lại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với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mỗi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đường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thẳng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1800" dirty="0"/>
                  <a:t>, ta </a:t>
                </a:r>
                <a:r>
                  <a:rPr lang="en-US" sz="1800" dirty="0" err="1"/>
                  <a:t>xác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định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được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một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giá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trị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cụ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thể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t.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1800" dirty="0"/>
                  <a:t>+ </a:t>
                </a:r>
                <a:r>
                  <a:rPr lang="en-US" sz="1800" dirty="0" err="1"/>
                  <a:t>Vectơ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một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vectơ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chỉ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phương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∆.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C68A83A-2166-422C-8F85-95B8FDB23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2" y="2619537"/>
                <a:ext cx="9053928" cy="235972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8" name="Picture 22">
            <a:extLst>
              <a:ext uri="{FF2B5EF4-FFF2-40B4-BE49-F238E27FC236}">
                <a16:creationId xmlns:a16="http://schemas.microsoft.com/office/drawing/2014/main" id="{8A62095E-228E-4DF0-867D-F848D373F5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133561" y="-94939"/>
            <a:ext cx="543596" cy="6003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523C66-86A7-43DC-B6FF-2CF3DAC5FC61}"/>
              </a:ext>
            </a:extLst>
          </p:cNvPr>
          <p:cNvSpPr txBox="1"/>
          <p:nvPr/>
        </p:nvSpPr>
        <p:spPr>
          <a:xfrm>
            <a:off x="3959202" y="15071"/>
            <a:ext cx="1828800" cy="43088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Kết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luận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7E5C2F-0C3B-4572-8948-D1EE42E9CD21}"/>
              </a:ext>
            </a:extLst>
          </p:cNvPr>
          <p:cNvSpPr txBox="1"/>
          <p:nvPr/>
        </p:nvSpPr>
        <p:spPr>
          <a:xfrm>
            <a:off x="3870684" y="2381053"/>
            <a:ext cx="1828800" cy="43088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Nhận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xét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1451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7" grpId="0" uiExpand="1" build="p" animBg="1"/>
      <p:bldP spid="16" grpId="0" animBg="1"/>
      <p:bldP spid="18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4" name="Google Shape;6844;p57"/>
          <p:cNvGrpSpPr/>
          <p:nvPr/>
        </p:nvGrpSpPr>
        <p:grpSpPr>
          <a:xfrm rot="-5400000">
            <a:off x="2646924" y="-216718"/>
            <a:ext cx="216450" cy="1007800"/>
            <a:chOff x="4492497" y="1932451"/>
            <a:chExt cx="158999" cy="1278609"/>
          </a:xfrm>
        </p:grpSpPr>
        <p:sp>
          <p:nvSpPr>
            <p:cNvPr id="6845" name="Google Shape;6845;p57"/>
            <p:cNvSpPr/>
            <p:nvPr/>
          </p:nvSpPr>
          <p:spPr>
            <a:xfrm rot="5400000">
              <a:off x="4496217" y="1928731"/>
              <a:ext cx="151559" cy="158999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6" name="Google Shape;6846;p57"/>
            <p:cNvSpPr/>
            <p:nvPr/>
          </p:nvSpPr>
          <p:spPr>
            <a:xfrm rot="5400000">
              <a:off x="4496605" y="2153908"/>
              <a:ext cx="150784" cy="158999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7" name="Google Shape;6847;p57"/>
            <p:cNvSpPr/>
            <p:nvPr/>
          </p:nvSpPr>
          <p:spPr>
            <a:xfrm rot="5400000">
              <a:off x="4496217" y="2379086"/>
              <a:ext cx="151559" cy="158999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8" name="Google Shape;6848;p57"/>
            <p:cNvSpPr/>
            <p:nvPr/>
          </p:nvSpPr>
          <p:spPr>
            <a:xfrm rot="5400000">
              <a:off x="4496217" y="2604651"/>
              <a:ext cx="151559" cy="158999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9" name="Google Shape;6849;p57"/>
            <p:cNvSpPr/>
            <p:nvPr/>
          </p:nvSpPr>
          <p:spPr>
            <a:xfrm rot="5400000">
              <a:off x="4496217" y="2830216"/>
              <a:ext cx="151559" cy="158999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0" name="Google Shape;6850;p57"/>
            <p:cNvSpPr/>
            <p:nvPr/>
          </p:nvSpPr>
          <p:spPr>
            <a:xfrm rot="5400000">
              <a:off x="4496217" y="3055781"/>
              <a:ext cx="151559" cy="158999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F69E1F1-DE15-4AEC-9D55-3E7951828390}"/>
              </a:ext>
            </a:extLst>
          </p:cNvPr>
          <p:cNvGrpSpPr/>
          <p:nvPr/>
        </p:nvGrpSpPr>
        <p:grpSpPr>
          <a:xfrm>
            <a:off x="3449055" y="11305"/>
            <a:ext cx="2754924" cy="537391"/>
            <a:chOff x="1426148" y="137903"/>
            <a:chExt cx="3059724" cy="537391"/>
          </a:xfrm>
          <a:solidFill>
            <a:srgbClr val="4BACC6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BD56DDC-6EB7-4AFE-97C0-BE303280B153}"/>
                </a:ext>
              </a:extLst>
            </p:cNvPr>
            <p:cNvSpPr/>
            <p:nvPr/>
          </p:nvSpPr>
          <p:spPr>
            <a:xfrm>
              <a:off x="1426148" y="137903"/>
              <a:ext cx="3059724" cy="537391"/>
            </a:xfrm>
            <a:prstGeom prst="rect">
              <a:avLst/>
            </a:prstGeom>
            <a:grpFill/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80735B8-0832-4B60-936A-DD4C88746199}"/>
                </a:ext>
              </a:extLst>
            </p:cNvPr>
            <p:cNvSpPr/>
            <p:nvPr/>
          </p:nvSpPr>
          <p:spPr>
            <a:xfrm>
              <a:off x="1542247" y="137903"/>
              <a:ext cx="2574744" cy="496996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r>
                <a: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(SGK – tr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74</a:t>
              </a:r>
              <a:r>
                <a: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30D76E7-CD8F-46B0-94A8-A186B776EBA3}"/>
              </a:ext>
            </a:extLst>
          </p:cNvPr>
          <p:cNvSpPr txBox="1"/>
          <p:nvPr/>
        </p:nvSpPr>
        <p:spPr>
          <a:xfrm>
            <a:off x="4069020" y="2363361"/>
            <a:ext cx="1005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Giải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74BE1A-55EA-495F-9B23-FF86E984CDCB}"/>
                  </a:ext>
                </a:extLst>
              </p:cNvPr>
              <p:cNvSpPr txBox="1"/>
              <p:nvPr/>
            </p:nvSpPr>
            <p:spPr>
              <a:xfrm>
                <a:off x="314167" y="2654089"/>
                <a:ext cx="8064011" cy="2540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a)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tham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1+2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=3+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  <m:r>
                            <m:rPr>
                              <m:nor/>
                            </m:rPr>
                            <a:rPr lang="en-US" sz="2000" i="1"/>
                            <m:t> 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000" i="1"/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nor/>
                        </m:rPr>
                        <a:rPr lang="en-US" sz="2000" i="1"/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2000"/>
                        <m:t>à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tham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000"/>
                        <m:t>ố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).</m:t>
                      </m:r>
                      <m:r>
                        <m:rPr>
                          <m:nor/>
                        </m:rPr>
                        <a:rPr lang="en-US" sz="2000" i="1"/>
                        <m:t> 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b) </a:t>
                </a:r>
                <a:r>
                  <a:rPr lang="en-US" sz="2000" dirty="0" err="1"/>
                  <a:t>Toạ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</a:rPr>
                      <m:t>=(3;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2)</m:t>
                    </m:r>
                  </m:oMath>
                </a14:m>
                <a:r>
                  <a:rPr lang="en-US" sz="2000" dirty="0"/>
                  <a:t>.</a:t>
                </a:r>
                <a:br>
                  <a:rPr lang="en-US" sz="2000" dirty="0"/>
                </a:br>
                <a:r>
                  <a:rPr lang="en-US" sz="2000" dirty="0" err="1"/>
                  <a:t>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5)+3⋅0=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2⋅0=8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en-US" sz="2000" dirty="0"/>
                </a:b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5;8)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/>
                  <a:t>.</a:t>
                </a:r>
                <a:endParaRPr lang="en-US" sz="3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74BE1A-55EA-495F-9B23-FF86E984C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67" y="2654089"/>
                <a:ext cx="8064011" cy="2540247"/>
              </a:xfrm>
              <a:prstGeom prst="rect">
                <a:avLst/>
              </a:prstGeom>
              <a:blipFill>
                <a:blip r:embed="rId3"/>
                <a:stretch>
                  <a:fillRect l="-832" t="-959" b="-3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B810460-B694-478B-878B-96D89350F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792" y="217573"/>
            <a:ext cx="1572772" cy="7906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298E84-5278-4BDF-9C76-1C38EABB3DE2}"/>
                  </a:ext>
                </a:extLst>
              </p:cNvPr>
              <p:cNvSpPr txBox="1"/>
              <p:nvPr/>
            </p:nvSpPr>
            <p:spPr>
              <a:xfrm>
                <a:off x="301713" y="508301"/>
                <a:ext cx="8822008" cy="1855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</a:t>
                </a:r>
                <a:r>
                  <a:rPr lang="en-US" sz="2000" dirty="0" err="1">
                    <a:latin typeface="+mn-lt"/>
                  </a:rPr>
                  <a:t>Viết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phương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trình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tham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số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đường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thẳng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đi</a:t>
                </a:r>
                <a:r>
                  <a:rPr lang="en-US" sz="2000" dirty="0">
                    <a:latin typeface="+mn-lt"/>
                  </a:rPr>
                  <a:t> qua </a:t>
                </a:r>
                <a:r>
                  <a:rPr lang="en-US" sz="2000" dirty="0" err="1">
                    <a:latin typeface="+mn-lt"/>
                  </a:rPr>
                  <a:t>điểm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1;3)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có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vectơ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chỉ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phương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2;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.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b) Cho </a:t>
                </a:r>
                <a:r>
                  <a:rPr lang="en-US" sz="2000" dirty="0" err="1">
                    <a:latin typeface="+mn-lt"/>
                  </a:rPr>
                  <a:t>đường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thẳng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có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phương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trình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tham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số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là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5+3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. </a:t>
                </a:r>
                <a:r>
                  <a:rPr lang="en-US" sz="2000" dirty="0" err="1">
                    <a:latin typeface="+mn-lt"/>
                  </a:rPr>
                  <a:t>Chỉ</a:t>
                </a:r>
                <a:r>
                  <a:rPr lang="en-US" sz="2000" dirty="0">
                    <a:latin typeface="+mn-lt"/>
                  </a:rPr>
                  <a:t> ra </a:t>
                </a:r>
                <a:r>
                  <a:rPr lang="en-US" sz="2000" dirty="0" err="1">
                    <a:latin typeface="+mn-lt"/>
                  </a:rPr>
                  <a:t>toạ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độ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một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vectơ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chỉ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phương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một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điểm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thuộc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đường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thẳng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>
                    <a:latin typeface="+mn-lt"/>
                  </a:rPr>
                  <a:t>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298E84-5278-4BDF-9C76-1C38EABB3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13" y="508301"/>
                <a:ext cx="8822008" cy="1855060"/>
              </a:xfrm>
              <a:prstGeom prst="rect">
                <a:avLst/>
              </a:prstGeom>
              <a:blipFill>
                <a:blip r:embed="rId5"/>
                <a:stretch>
                  <a:fillRect l="-691" t="-1311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29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build="p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59C81F-40CF-1101-A14D-FFD1595E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86653"/>
            <a:ext cx="8303472" cy="49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20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7" name="Google Shape;6617;p46"/>
          <p:cNvGrpSpPr/>
          <p:nvPr/>
        </p:nvGrpSpPr>
        <p:grpSpPr>
          <a:xfrm>
            <a:off x="2508443" y="245077"/>
            <a:ext cx="606174" cy="160002"/>
            <a:chOff x="5156900" y="4578450"/>
            <a:chExt cx="581350" cy="153450"/>
          </a:xfrm>
        </p:grpSpPr>
        <p:sp>
          <p:nvSpPr>
            <p:cNvPr id="6618" name="Google Shape;6618;p46"/>
            <p:cNvSpPr/>
            <p:nvPr/>
          </p:nvSpPr>
          <p:spPr>
            <a:xfrm>
              <a:off x="5156900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10" y="0"/>
                  </a:moveTo>
                  <a:cubicBezTo>
                    <a:pt x="369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7" y="6063"/>
                    <a:pt x="164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42" y="220"/>
                  </a:lnTo>
                  <a:cubicBezTo>
                    <a:pt x="1378" y="71"/>
                    <a:pt x="1130" y="0"/>
                    <a:pt x="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46"/>
            <p:cNvSpPr/>
            <p:nvPr/>
          </p:nvSpPr>
          <p:spPr>
            <a:xfrm>
              <a:off x="5374225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34" y="0"/>
                  </a:moveTo>
                  <a:cubicBezTo>
                    <a:pt x="385" y="0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695"/>
                    <a:pt x="383" y="6138"/>
                    <a:pt x="931" y="6138"/>
                  </a:cubicBezTo>
                  <a:cubicBezTo>
                    <a:pt x="1155" y="6138"/>
                    <a:pt x="1407" y="6063"/>
                    <a:pt x="167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72" y="220"/>
                  </a:lnTo>
                  <a:cubicBezTo>
                    <a:pt x="1409" y="71"/>
                    <a:pt x="1158" y="0"/>
                    <a:pt x="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46"/>
            <p:cNvSpPr/>
            <p:nvPr/>
          </p:nvSpPr>
          <p:spPr>
            <a:xfrm>
              <a:off x="5592325" y="4578450"/>
              <a:ext cx="145925" cy="153450"/>
            </a:xfrm>
            <a:custGeom>
              <a:avLst/>
              <a:gdLst/>
              <a:ahLst/>
              <a:cxnLst/>
              <a:rect l="l" t="t" r="r" b="b"/>
              <a:pathLst>
                <a:path w="5837" h="6138" extrusionOk="0">
                  <a:moveTo>
                    <a:pt x="923" y="0"/>
                  </a:moveTo>
                  <a:cubicBezTo>
                    <a:pt x="384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6" y="6063"/>
                    <a:pt x="1641" y="5904"/>
                  </a:cubicBezTo>
                  <a:lnTo>
                    <a:pt x="4924" y="4020"/>
                  </a:lnTo>
                  <a:cubicBezTo>
                    <a:pt x="5836" y="3503"/>
                    <a:pt x="5836" y="2622"/>
                    <a:pt x="4924" y="2105"/>
                  </a:cubicBezTo>
                  <a:lnTo>
                    <a:pt x="1641" y="220"/>
                  </a:lnTo>
                  <a:cubicBezTo>
                    <a:pt x="1387" y="71"/>
                    <a:pt x="1142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1" name="Google Shape;6621;p46"/>
          <p:cNvGrpSpPr/>
          <p:nvPr/>
        </p:nvGrpSpPr>
        <p:grpSpPr>
          <a:xfrm>
            <a:off x="6004553" y="255647"/>
            <a:ext cx="606174" cy="160002"/>
            <a:chOff x="5156900" y="4578450"/>
            <a:chExt cx="581350" cy="153450"/>
          </a:xfrm>
        </p:grpSpPr>
        <p:sp>
          <p:nvSpPr>
            <p:cNvPr id="6622" name="Google Shape;6622;p46"/>
            <p:cNvSpPr/>
            <p:nvPr/>
          </p:nvSpPr>
          <p:spPr>
            <a:xfrm>
              <a:off x="5156900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10" y="0"/>
                  </a:moveTo>
                  <a:cubicBezTo>
                    <a:pt x="369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7" y="6063"/>
                    <a:pt x="164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42" y="220"/>
                  </a:lnTo>
                  <a:cubicBezTo>
                    <a:pt x="1378" y="71"/>
                    <a:pt x="1130" y="0"/>
                    <a:pt x="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46"/>
            <p:cNvSpPr/>
            <p:nvPr/>
          </p:nvSpPr>
          <p:spPr>
            <a:xfrm>
              <a:off x="5374225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34" y="0"/>
                  </a:moveTo>
                  <a:cubicBezTo>
                    <a:pt x="385" y="0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695"/>
                    <a:pt x="383" y="6138"/>
                    <a:pt x="931" y="6138"/>
                  </a:cubicBezTo>
                  <a:cubicBezTo>
                    <a:pt x="1155" y="6138"/>
                    <a:pt x="1407" y="6063"/>
                    <a:pt x="167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72" y="220"/>
                  </a:lnTo>
                  <a:cubicBezTo>
                    <a:pt x="1409" y="71"/>
                    <a:pt x="1158" y="0"/>
                    <a:pt x="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46"/>
            <p:cNvSpPr/>
            <p:nvPr/>
          </p:nvSpPr>
          <p:spPr>
            <a:xfrm>
              <a:off x="5592325" y="4578450"/>
              <a:ext cx="145925" cy="153450"/>
            </a:xfrm>
            <a:custGeom>
              <a:avLst/>
              <a:gdLst/>
              <a:ahLst/>
              <a:cxnLst/>
              <a:rect l="l" t="t" r="r" b="b"/>
              <a:pathLst>
                <a:path w="5837" h="6138" extrusionOk="0">
                  <a:moveTo>
                    <a:pt x="923" y="0"/>
                  </a:moveTo>
                  <a:cubicBezTo>
                    <a:pt x="384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6" y="6063"/>
                    <a:pt x="1641" y="5904"/>
                  </a:cubicBezTo>
                  <a:lnTo>
                    <a:pt x="4924" y="4020"/>
                  </a:lnTo>
                  <a:cubicBezTo>
                    <a:pt x="5836" y="3503"/>
                    <a:pt x="5836" y="2622"/>
                    <a:pt x="4924" y="2105"/>
                  </a:cubicBezTo>
                  <a:lnTo>
                    <a:pt x="1641" y="220"/>
                  </a:lnTo>
                  <a:cubicBezTo>
                    <a:pt x="1387" y="71"/>
                    <a:pt x="1142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CF22B7D-30D0-4DF4-BC12-41840B28930E}"/>
              </a:ext>
            </a:extLst>
          </p:cNvPr>
          <p:cNvGrpSpPr/>
          <p:nvPr/>
        </p:nvGrpSpPr>
        <p:grpSpPr>
          <a:xfrm>
            <a:off x="3263782" y="77301"/>
            <a:ext cx="2650912" cy="604738"/>
            <a:chOff x="7332977" y="539360"/>
            <a:chExt cx="4316579" cy="1105875"/>
          </a:xfrm>
          <a:solidFill>
            <a:srgbClr val="FFE07D"/>
          </a:solidFill>
        </p:grpSpPr>
        <p:grpSp>
          <p:nvGrpSpPr>
            <p:cNvPr id="93" name="Group 6">
              <a:extLst>
                <a:ext uri="{FF2B5EF4-FFF2-40B4-BE49-F238E27FC236}">
                  <a16:creationId xmlns:a16="http://schemas.microsoft.com/office/drawing/2014/main" id="{A089E616-6005-4A9D-B943-D35C04D3340E}"/>
                </a:ext>
              </a:extLst>
            </p:cNvPr>
            <p:cNvGrpSpPr/>
            <p:nvPr/>
          </p:nvGrpSpPr>
          <p:grpSpPr>
            <a:xfrm>
              <a:off x="7925959" y="539362"/>
              <a:ext cx="3202609" cy="1105873"/>
              <a:chOff x="1376803" y="4"/>
              <a:chExt cx="5777772" cy="2323533"/>
            </a:xfrm>
            <a:grpFill/>
          </p:grpSpPr>
          <p:sp>
            <p:nvSpPr>
              <p:cNvPr id="95" name="Freeform 7">
                <a:extLst>
                  <a:ext uri="{FF2B5EF4-FFF2-40B4-BE49-F238E27FC236}">
                    <a16:creationId xmlns:a16="http://schemas.microsoft.com/office/drawing/2014/main" id="{583BE98B-1AB3-4FF3-9F8B-7BC0D251F6D8}"/>
                  </a:ext>
                </a:extLst>
              </p:cNvPr>
              <p:cNvSpPr/>
              <p:nvPr/>
            </p:nvSpPr>
            <p:spPr>
              <a:xfrm>
                <a:off x="1376803" y="4"/>
                <a:ext cx="5777772" cy="2323533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216056A-006E-4A0B-BA67-E5D817F8CF27}"/>
                </a:ext>
              </a:extLst>
            </p:cNvPr>
            <p:cNvSpPr/>
            <p:nvPr/>
          </p:nvSpPr>
          <p:spPr>
            <a:xfrm>
              <a:off x="7332977" y="539360"/>
              <a:ext cx="4316579" cy="982718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2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</a:t>
              </a:r>
              <a:r>
                <a:rPr kumimoji="0" lang="nl-NL" sz="2200" b="0" i="0" u="none" strike="noStrike" kern="1200" cap="none" spc="0" normalizeH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endParaRPr kumimoji="0" lang="en-US" sz="2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557AA79-B936-4A45-A569-DA5B1C88664B}"/>
                  </a:ext>
                </a:extLst>
              </p:cNvPr>
              <p:cNvSpPr txBox="1"/>
              <p:nvPr/>
            </p:nvSpPr>
            <p:spPr>
              <a:xfrm>
                <a:off x="330479" y="507132"/>
                <a:ext cx="8483037" cy="16208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/>
                  <a:t>Cho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tham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  <a:p>
                <a:pPr>
                  <a:lnSpc>
                    <a:spcPct val="12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Chỉ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tọa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/>
                  <a:t>.</a:t>
                </a:r>
                <a:br>
                  <a:rPr lang="en-US" sz="2000" dirty="0"/>
                </a:br>
                <a:r>
                  <a:rPr lang="en-US" sz="2000" dirty="0"/>
                  <a:t>b) </a:t>
                </a:r>
                <a:r>
                  <a:rPr lang="en-US" sz="2000" dirty="0" err="1"/>
                  <a:t>Điếm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1;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1),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(1;3)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557AA79-B936-4A45-A569-DA5B1C886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79" y="507132"/>
                <a:ext cx="8483037" cy="1620893"/>
              </a:xfrm>
              <a:prstGeom prst="rect">
                <a:avLst/>
              </a:prstGeom>
              <a:blipFill>
                <a:blip r:embed="rId3"/>
                <a:stretch>
                  <a:fillRect l="-718" b="-6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B03E2EA-F204-4F7D-AD0A-6E2D4F0CB565}"/>
                  </a:ext>
                </a:extLst>
              </p:cNvPr>
              <p:cNvSpPr txBox="1"/>
              <p:nvPr/>
            </p:nvSpPr>
            <p:spPr>
              <a:xfrm>
                <a:off x="21288" y="2510649"/>
                <a:ext cx="431409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</a:t>
                </a:r>
                <a:r>
                  <a:rPr lang="en-US" sz="2000" dirty="0" err="1">
                    <a:latin typeface="+mn-lt"/>
                  </a:rPr>
                  <a:t>Gọi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điểm</a:t>
                </a:r>
                <a:r>
                  <a:rPr lang="en-US" sz="2000" dirty="0">
                    <a:latin typeface="+mn-lt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∈∆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latin typeface="+mn-lt"/>
                  </a:rPr>
                  <a:t> M(1 – 2t; -2 + t) </a:t>
                </a:r>
              </a:p>
              <a:p>
                <a:r>
                  <a:rPr lang="en-US" sz="2000" dirty="0">
                    <a:latin typeface="+mn-lt"/>
                  </a:rPr>
                  <a:t>+ </a:t>
                </a:r>
                <a:r>
                  <a:rPr lang="en-US" sz="2000" dirty="0" err="1">
                    <a:latin typeface="+mn-lt"/>
                  </a:rPr>
                  <a:t>Chọn</a:t>
                </a:r>
                <a:r>
                  <a:rPr lang="en-US" sz="2000" dirty="0">
                    <a:latin typeface="+mn-lt"/>
                  </a:rPr>
                  <a:t> t = 1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(−1;−1)</m:t>
                    </m:r>
                  </m:oMath>
                </a14:m>
                <a:endParaRPr lang="en-US" sz="2000" dirty="0">
                  <a:latin typeface="+mn-lt"/>
                </a:endParaRPr>
              </a:p>
              <a:p>
                <a:r>
                  <a:rPr lang="en-US" sz="2000" dirty="0">
                    <a:latin typeface="+mn-lt"/>
                  </a:rPr>
                  <a:t>+ </a:t>
                </a:r>
                <a:r>
                  <a:rPr lang="en-US" sz="2000" dirty="0" err="1">
                    <a:latin typeface="+mn-lt"/>
                  </a:rPr>
                  <a:t>Chọn</a:t>
                </a:r>
                <a:r>
                  <a:rPr lang="en-US" sz="2000" dirty="0">
                    <a:latin typeface="+mn-lt"/>
                  </a:rPr>
                  <a:t> t = 0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(1;−2)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B03E2EA-F204-4F7D-AD0A-6E2D4F0CB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" y="2510649"/>
                <a:ext cx="4314092" cy="1015663"/>
              </a:xfrm>
              <a:prstGeom prst="rect">
                <a:avLst/>
              </a:prstGeom>
              <a:blipFill>
                <a:blip r:embed="rId4"/>
                <a:stretch>
                  <a:fillRect l="-1412" t="-3012" r="-2260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353013C-91C3-42F3-92A0-EB4F5249BB15}"/>
                  </a:ext>
                </a:extLst>
              </p:cNvPr>
              <p:cNvSpPr txBox="1"/>
              <p:nvPr/>
            </p:nvSpPr>
            <p:spPr>
              <a:xfrm>
                <a:off x="21288" y="3466282"/>
                <a:ext cx="4808622" cy="1702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b) </a:t>
                </a:r>
                <a:r>
                  <a:rPr lang="en-US" sz="2000" dirty="0" err="1"/>
                  <a:t>Thay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C(-1; -1) </a:t>
                </a:r>
                <a:r>
                  <a:rPr lang="en-US" sz="2000" dirty="0" err="1"/>
                  <a:t>vào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000" dirty="0"/>
                  <a:t> ta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−1=1−2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−1=−2+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⇔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/>
                  <a:t>Vậy</a:t>
                </a:r>
                <a:r>
                  <a:rPr lang="en-US" sz="2000" dirty="0"/>
                  <a:t> C(-1; -1)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∈∆.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353013C-91C3-42F3-92A0-EB4F5249B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" y="3466282"/>
                <a:ext cx="4808622" cy="1702197"/>
              </a:xfrm>
              <a:prstGeom prst="rect">
                <a:avLst/>
              </a:prstGeom>
              <a:blipFill>
                <a:blip r:embed="rId5"/>
                <a:stretch>
                  <a:fillRect l="-1267" t="-1792" b="-5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DCD628C2-A39E-4A04-81A3-78AC09380DBF}"/>
              </a:ext>
            </a:extLst>
          </p:cNvPr>
          <p:cNvSpPr txBox="1"/>
          <p:nvPr/>
        </p:nvSpPr>
        <p:spPr>
          <a:xfrm>
            <a:off x="4069019" y="2146130"/>
            <a:ext cx="1005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Giải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C0D921-ABBE-4F23-BE6B-ACC912D1FF04}"/>
              </a:ext>
            </a:extLst>
          </p:cNvPr>
          <p:cNvCxnSpPr/>
          <p:nvPr/>
        </p:nvCxnSpPr>
        <p:spPr>
          <a:xfrm>
            <a:off x="4800282" y="2711561"/>
            <a:ext cx="0" cy="243193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7620BF-9A4F-467C-9881-4FE27E14629F}"/>
                  </a:ext>
                </a:extLst>
              </p:cNvPr>
              <p:cNvSpPr txBox="1"/>
              <p:nvPr/>
            </p:nvSpPr>
            <p:spPr>
              <a:xfrm>
                <a:off x="5052143" y="2855762"/>
                <a:ext cx="4219689" cy="21435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Thay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toạ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D(1; 3) </a:t>
                </a:r>
                <a:r>
                  <a:rPr lang="en-US" sz="2000" dirty="0" err="1"/>
                  <a:t>vào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000" dirty="0"/>
                  <a:t> ta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: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1=1−2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3=−2+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⇔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=5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dirty="0"/>
                  <a:t> (</a:t>
                </a:r>
                <a:r>
                  <a:rPr lang="en-US" sz="2000" dirty="0" err="1"/>
                  <a:t>vô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nghiệm</a:t>
                </a:r>
                <a:r>
                  <a:rPr lang="en-US" sz="2000" dirty="0"/>
                  <a:t>)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D(1; 3)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∉∆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7620BF-9A4F-467C-9881-4FE27E146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143" y="2855762"/>
                <a:ext cx="4219689" cy="2143536"/>
              </a:xfrm>
              <a:prstGeom prst="rect">
                <a:avLst/>
              </a:prstGeom>
              <a:blipFill>
                <a:blip r:embed="rId6"/>
                <a:stretch>
                  <a:fillRect l="-1590" b="-4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uiExpand="1" build="p"/>
      <p:bldP spid="22" grpId="0"/>
      <p:bldP spid="24" grpId="0" build="p"/>
      <p:bldP spid="25" grpId="0"/>
      <p:bldP spid="2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1" name="Google Shape;6651;p48"/>
          <p:cNvSpPr/>
          <p:nvPr/>
        </p:nvSpPr>
        <p:spPr>
          <a:xfrm>
            <a:off x="3872435" y="1409811"/>
            <a:ext cx="1399130" cy="989135"/>
          </a:xfrm>
          <a:prstGeom prst="rect">
            <a:avLst/>
          </a:prstGeom>
        </p:spPr>
        <p:txBody>
          <a:bodyPr>
            <a:prstTxWarp prst="textPlain">
              <a:avLst>
                <a:gd name="adj" fmla="val 50569"/>
              </a:avLst>
            </a:prstTxWarp>
          </a:bodyPr>
          <a:lstStyle/>
          <a:p>
            <a:pPr lvl="0" algn="ctr"/>
            <a:r>
              <a:rPr b="1" i="0" dirty="0"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+mj-lt"/>
              </a:rPr>
              <a:t>02</a:t>
            </a:r>
          </a:p>
        </p:txBody>
      </p:sp>
      <p:grpSp>
        <p:nvGrpSpPr>
          <p:cNvPr id="6652" name="Google Shape;6652;p48"/>
          <p:cNvGrpSpPr/>
          <p:nvPr/>
        </p:nvGrpSpPr>
        <p:grpSpPr>
          <a:xfrm>
            <a:off x="5791222" y="4379982"/>
            <a:ext cx="606174" cy="160002"/>
            <a:chOff x="5156900" y="4578450"/>
            <a:chExt cx="581350" cy="153450"/>
          </a:xfrm>
        </p:grpSpPr>
        <p:sp>
          <p:nvSpPr>
            <p:cNvPr id="6653" name="Google Shape;6653;p48"/>
            <p:cNvSpPr/>
            <p:nvPr/>
          </p:nvSpPr>
          <p:spPr>
            <a:xfrm>
              <a:off x="5156900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10" y="0"/>
                  </a:moveTo>
                  <a:cubicBezTo>
                    <a:pt x="369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7" y="6063"/>
                    <a:pt x="164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42" y="220"/>
                  </a:lnTo>
                  <a:cubicBezTo>
                    <a:pt x="1378" y="71"/>
                    <a:pt x="1130" y="0"/>
                    <a:pt x="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48"/>
            <p:cNvSpPr/>
            <p:nvPr/>
          </p:nvSpPr>
          <p:spPr>
            <a:xfrm>
              <a:off x="5374225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34" y="0"/>
                  </a:moveTo>
                  <a:cubicBezTo>
                    <a:pt x="385" y="0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695"/>
                    <a:pt x="383" y="6138"/>
                    <a:pt x="931" y="6138"/>
                  </a:cubicBezTo>
                  <a:cubicBezTo>
                    <a:pt x="1155" y="6138"/>
                    <a:pt x="1407" y="6063"/>
                    <a:pt x="167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72" y="220"/>
                  </a:lnTo>
                  <a:cubicBezTo>
                    <a:pt x="1409" y="71"/>
                    <a:pt x="1158" y="0"/>
                    <a:pt x="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48"/>
            <p:cNvSpPr/>
            <p:nvPr/>
          </p:nvSpPr>
          <p:spPr>
            <a:xfrm>
              <a:off x="5592325" y="4578450"/>
              <a:ext cx="145925" cy="153450"/>
            </a:xfrm>
            <a:custGeom>
              <a:avLst/>
              <a:gdLst/>
              <a:ahLst/>
              <a:cxnLst/>
              <a:rect l="l" t="t" r="r" b="b"/>
              <a:pathLst>
                <a:path w="5837" h="6138" extrusionOk="0">
                  <a:moveTo>
                    <a:pt x="923" y="0"/>
                  </a:moveTo>
                  <a:cubicBezTo>
                    <a:pt x="384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6" y="6063"/>
                    <a:pt x="1641" y="5904"/>
                  </a:cubicBezTo>
                  <a:lnTo>
                    <a:pt x="4924" y="4020"/>
                  </a:lnTo>
                  <a:cubicBezTo>
                    <a:pt x="5836" y="3503"/>
                    <a:pt x="5836" y="2622"/>
                    <a:pt x="4924" y="2105"/>
                  </a:cubicBezTo>
                  <a:lnTo>
                    <a:pt x="1641" y="220"/>
                  </a:lnTo>
                  <a:cubicBezTo>
                    <a:pt x="1387" y="71"/>
                    <a:pt x="1142" y="0"/>
                    <a:pt x="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6" name="Google Shape;6656;p48"/>
          <p:cNvGrpSpPr/>
          <p:nvPr/>
        </p:nvGrpSpPr>
        <p:grpSpPr>
          <a:xfrm>
            <a:off x="2746622" y="443619"/>
            <a:ext cx="606174" cy="160002"/>
            <a:chOff x="5156900" y="4578450"/>
            <a:chExt cx="581350" cy="153450"/>
          </a:xfrm>
        </p:grpSpPr>
        <p:sp>
          <p:nvSpPr>
            <p:cNvPr id="6657" name="Google Shape;6657;p48"/>
            <p:cNvSpPr/>
            <p:nvPr/>
          </p:nvSpPr>
          <p:spPr>
            <a:xfrm>
              <a:off x="5156900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10" y="0"/>
                  </a:moveTo>
                  <a:cubicBezTo>
                    <a:pt x="369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7" y="6063"/>
                    <a:pt x="164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42" y="220"/>
                  </a:lnTo>
                  <a:cubicBezTo>
                    <a:pt x="1378" y="71"/>
                    <a:pt x="1130" y="0"/>
                    <a:pt x="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48"/>
            <p:cNvSpPr/>
            <p:nvPr/>
          </p:nvSpPr>
          <p:spPr>
            <a:xfrm>
              <a:off x="5374225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34" y="0"/>
                  </a:moveTo>
                  <a:cubicBezTo>
                    <a:pt x="385" y="0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695"/>
                    <a:pt x="383" y="6138"/>
                    <a:pt x="931" y="6138"/>
                  </a:cubicBezTo>
                  <a:cubicBezTo>
                    <a:pt x="1155" y="6138"/>
                    <a:pt x="1407" y="6063"/>
                    <a:pt x="167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72" y="220"/>
                  </a:lnTo>
                  <a:cubicBezTo>
                    <a:pt x="1409" y="71"/>
                    <a:pt x="1158" y="0"/>
                    <a:pt x="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48"/>
            <p:cNvSpPr/>
            <p:nvPr/>
          </p:nvSpPr>
          <p:spPr>
            <a:xfrm>
              <a:off x="5592325" y="4578450"/>
              <a:ext cx="145925" cy="153450"/>
            </a:xfrm>
            <a:custGeom>
              <a:avLst/>
              <a:gdLst/>
              <a:ahLst/>
              <a:cxnLst/>
              <a:rect l="l" t="t" r="r" b="b"/>
              <a:pathLst>
                <a:path w="5837" h="6138" extrusionOk="0">
                  <a:moveTo>
                    <a:pt x="923" y="0"/>
                  </a:moveTo>
                  <a:cubicBezTo>
                    <a:pt x="384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6" y="6063"/>
                    <a:pt x="1641" y="5904"/>
                  </a:cubicBezTo>
                  <a:lnTo>
                    <a:pt x="4924" y="4020"/>
                  </a:lnTo>
                  <a:cubicBezTo>
                    <a:pt x="5836" y="3503"/>
                    <a:pt x="5836" y="2622"/>
                    <a:pt x="4924" y="2105"/>
                  </a:cubicBezTo>
                  <a:lnTo>
                    <a:pt x="1641" y="220"/>
                  </a:lnTo>
                  <a:cubicBezTo>
                    <a:pt x="1387" y="71"/>
                    <a:pt x="1142" y="0"/>
                    <a:pt x="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11EF379-5875-4C0C-9485-EA302486B397}"/>
              </a:ext>
            </a:extLst>
          </p:cNvPr>
          <p:cNvSpPr txBox="1"/>
          <p:nvPr/>
        </p:nvSpPr>
        <p:spPr>
          <a:xfrm>
            <a:off x="1794197" y="2631720"/>
            <a:ext cx="5555605" cy="145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3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Phương trình tổng quát của đường thẳng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70C0A1C6-F20D-FF2B-38B1-53C7D4B885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80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B14ADECF-AC85-E86D-FC89-4537A1B992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2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145F0AFE-85F1-D11B-38E6-9422955D47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2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44FE9905-2F7F-76F0-27FA-399E4638E0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8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4" name="Google Shape;6384;p38"/>
          <p:cNvSpPr/>
          <p:nvPr/>
        </p:nvSpPr>
        <p:spPr>
          <a:xfrm>
            <a:off x="7719130" y="445081"/>
            <a:ext cx="1017900" cy="1017900"/>
          </a:xfrm>
          <a:prstGeom prst="ellipse">
            <a:avLst/>
          </a:prstGeom>
          <a:solidFill>
            <a:srgbClr val="452666"/>
          </a:solidFill>
          <a:ln w="38100" cap="flat" cmpd="sng">
            <a:solidFill>
              <a:srgbClr val="452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5" name="Google Shape;6385;p38"/>
          <p:cNvSpPr/>
          <p:nvPr/>
        </p:nvSpPr>
        <p:spPr>
          <a:xfrm>
            <a:off x="7804756" y="373724"/>
            <a:ext cx="1017900" cy="10179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rgbClr val="452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1" name="Google Shape;6391;p38"/>
          <p:cNvGrpSpPr/>
          <p:nvPr/>
        </p:nvGrpSpPr>
        <p:grpSpPr>
          <a:xfrm>
            <a:off x="3735700" y="3889867"/>
            <a:ext cx="1672600" cy="153875"/>
            <a:chOff x="817275" y="3888700"/>
            <a:chExt cx="1672600" cy="153875"/>
          </a:xfrm>
        </p:grpSpPr>
        <p:sp>
          <p:nvSpPr>
            <p:cNvPr id="6392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0" name="Google Shape;6400;p38"/>
          <p:cNvGrpSpPr/>
          <p:nvPr/>
        </p:nvGrpSpPr>
        <p:grpSpPr>
          <a:xfrm rot="-1833639">
            <a:off x="337735" y="3727798"/>
            <a:ext cx="1213301" cy="1292643"/>
            <a:chOff x="91572" y="425182"/>
            <a:chExt cx="1225960" cy="1306130"/>
          </a:xfrm>
        </p:grpSpPr>
        <p:grpSp>
          <p:nvGrpSpPr>
            <p:cNvPr id="6401" name="Google Shape;6401;p38"/>
            <p:cNvGrpSpPr/>
            <p:nvPr/>
          </p:nvGrpSpPr>
          <p:grpSpPr>
            <a:xfrm rot="4394298">
              <a:off x="223036" y="632315"/>
              <a:ext cx="963020" cy="990296"/>
              <a:chOff x="7174117" y="2226616"/>
              <a:chExt cx="824116" cy="847458"/>
            </a:xfrm>
          </p:grpSpPr>
          <p:sp>
            <p:nvSpPr>
              <p:cNvPr id="6402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3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4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5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6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7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08" name="Google Shape;6408;p38"/>
            <p:cNvGrpSpPr/>
            <p:nvPr/>
          </p:nvGrpSpPr>
          <p:grpSpPr>
            <a:xfrm rot="4394298">
              <a:off x="223048" y="533883"/>
              <a:ext cx="963020" cy="990296"/>
              <a:chOff x="7174117" y="2226616"/>
              <a:chExt cx="824116" cy="847458"/>
            </a:xfrm>
          </p:grpSpPr>
          <p:sp>
            <p:nvSpPr>
              <p:cNvPr id="6409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0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1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2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3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4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15" name="Google Shape;6415;p38"/>
          <p:cNvGrpSpPr/>
          <p:nvPr/>
        </p:nvGrpSpPr>
        <p:grpSpPr>
          <a:xfrm>
            <a:off x="1358713" y="3358919"/>
            <a:ext cx="523940" cy="515230"/>
            <a:chOff x="471070" y="534409"/>
            <a:chExt cx="517984" cy="509372"/>
          </a:xfrm>
        </p:grpSpPr>
        <p:sp>
          <p:nvSpPr>
            <p:cNvPr id="6416" name="Google Shape;6416;p38"/>
            <p:cNvSpPr/>
            <p:nvPr/>
          </p:nvSpPr>
          <p:spPr>
            <a:xfrm>
              <a:off x="471070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8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8" name="Google Shape;6418;p38"/>
          <p:cNvGrpSpPr/>
          <p:nvPr/>
        </p:nvGrpSpPr>
        <p:grpSpPr>
          <a:xfrm rot="1831166">
            <a:off x="437712" y="1793569"/>
            <a:ext cx="1013353" cy="1105854"/>
            <a:chOff x="7567100" y="2085976"/>
            <a:chExt cx="935147" cy="1020509"/>
          </a:xfrm>
        </p:grpSpPr>
        <p:sp>
          <p:nvSpPr>
            <p:cNvPr id="6419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8"/>
            <p:cNvSpPr/>
            <p:nvPr/>
          </p:nvSpPr>
          <p:spPr>
            <a:xfrm rot="-5811408">
              <a:off x="7551704" y="219295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1" name="Google Shape;6421;p38"/>
          <p:cNvGrpSpPr/>
          <p:nvPr/>
        </p:nvGrpSpPr>
        <p:grpSpPr>
          <a:xfrm>
            <a:off x="7694386" y="2340426"/>
            <a:ext cx="699614" cy="502518"/>
            <a:chOff x="790675" y="1570875"/>
            <a:chExt cx="502524" cy="360952"/>
          </a:xfrm>
        </p:grpSpPr>
        <p:sp>
          <p:nvSpPr>
            <p:cNvPr id="642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7484;p29">
            <a:extLst>
              <a:ext uri="{FF2B5EF4-FFF2-40B4-BE49-F238E27FC236}">
                <a16:creationId xmlns:a16="http://schemas.microsoft.com/office/drawing/2014/main" id="{AEF6C90D-CC61-40AD-BF1A-515DA41BC636}"/>
              </a:ext>
            </a:extLst>
          </p:cNvPr>
          <p:cNvSpPr txBox="1">
            <a:spLocks/>
          </p:cNvSpPr>
          <p:nvPr/>
        </p:nvSpPr>
        <p:spPr>
          <a:xfrm>
            <a:off x="1772520" y="608226"/>
            <a:ext cx="5640214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4000" b="1" i="0" u="none" strike="noStrike" kern="0" cap="none" spc="0" normalizeH="0" noProof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ĐẾN VỚI BUỔI HỌC</a:t>
            </a:r>
            <a:r>
              <a:rPr kumimoji="0" lang="vi-VN" sz="4000" b="1" i="0" u="none" strike="noStrike" kern="0" cap="none" spc="0" normalizeH="0" baseline="0" noProof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DB71470B-E510-9562-EDE9-DFB2D41066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86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53E50442-E0FA-0F43-75C7-8A6A50736C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67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4B481F1B-0583-FE30-FEF4-76072D84CE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05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EDFFE78D-D8F7-C3C7-4F73-BDA8B5C18E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52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59C81F-40CF-1101-A14D-FFD1595E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86653"/>
            <a:ext cx="8303472" cy="49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05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31D90CFF-192E-B864-61BD-2D9B8028E9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37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F7AE297F-7771-8580-B951-4D3AF533EF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907D7539-0B78-81D9-1275-DA30725C20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71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C5FAE4EF-CBE8-CFAD-758E-854B3BAE0A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27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2660E106-63F6-7502-4D9D-115E2F1589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8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2" name="Google Shape;6432;p39"/>
          <p:cNvGrpSpPr/>
          <p:nvPr/>
        </p:nvGrpSpPr>
        <p:grpSpPr>
          <a:xfrm>
            <a:off x="3735700" y="609557"/>
            <a:ext cx="1672600" cy="153875"/>
            <a:chOff x="817275" y="3888700"/>
            <a:chExt cx="1672600" cy="153875"/>
          </a:xfrm>
        </p:grpSpPr>
        <p:sp>
          <p:nvSpPr>
            <p:cNvPr id="6433" name="Google Shape;6433;p39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39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39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39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39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39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39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39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7771;p33">
            <a:extLst>
              <a:ext uri="{FF2B5EF4-FFF2-40B4-BE49-F238E27FC236}">
                <a16:creationId xmlns:a16="http://schemas.microsoft.com/office/drawing/2014/main" id="{FD2255DE-BF80-4FF3-8084-7972631B997A}"/>
              </a:ext>
            </a:extLst>
          </p:cNvPr>
          <p:cNvSpPr txBox="1">
            <a:spLocks/>
          </p:cNvSpPr>
          <p:nvPr/>
        </p:nvSpPr>
        <p:spPr>
          <a:xfrm>
            <a:off x="1766468" y="-77105"/>
            <a:ext cx="579369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3200" b="1" kern="0" dirty="0">
                <a:solidFill>
                  <a:srgbClr val="664D7C"/>
                </a:solidFill>
                <a:latin typeface="Arial" panose="020B0604020202020204" pitchFamily="34" charset="0"/>
              </a:rPr>
              <a:t>KHỞI ĐỘNG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8FD658-107D-45FC-885A-2BF222F1020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1741" y="3046860"/>
            <a:ext cx="1786918" cy="1827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C41163-672E-4BE7-A382-E5F12E477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637" y="928307"/>
            <a:ext cx="3578206" cy="19536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26C389-5463-4545-A92A-CB6B557F83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654" y="1937152"/>
            <a:ext cx="3523807" cy="320634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F753ADF-D7F8-49B9-81BE-19D5CCFB1A5E}"/>
              </a:ext>
            </a:extLst>
          </p:cNvPr>
          <p:cNvSpPr txBox="1"/>
          <p:nvPr/>
        </p:nvSpPr>
        <p:spPr>
          <a:xfrm>
            <a:off x="-2478" y="928307"/>
            <a:ext cx="5192678" cy="405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máy</a:t>
            </a:r>
            <a:r>
              <a:rPr lang="en-US" sz="2000" dirty="0"/>
              <a:t> bay </a:t>
            </a:r>
            <a:r>
              <a:rPr lang="en-US" sz="2000" dirty="0" err="1"/>
              <a:t>cất</a:t>
            </a:r>
            <a:r>
              <a:rPr lang="en-US" sz="2000" dirty="0"/>
              <a:t> </a:t>
            </a:r>
            <a:r>
              <a:rPr lang="en-US" sz="2000" dirty="0" err="1"/>
              <a:t>cánh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sân</a:t>
            </a:r>
            <a:r>
              <a:rPr lang="en-US" sz="2000" dirty="0"/>
              <a:t> bay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nghiêng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nằm</a:t>
            </a:r>
            <a:r>
              <a:rPr lang="en-US" sz="2000" dirty="0"/>
              <a:t> </a:t>
            </a:r>
            <a:r>
              <a:rPr lang="en-US" sz="2000" dirty="0" err="1"/>
              <a:t>ngang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20</a:t>
            </a:r>
            <a:r>
              <a:rPr lang="en-US" sz="2000" baseline="30000" dirty="0"/>
              <a:t>o</a:t>
            </a:r>
            <a:r>
              <a:rPr lang="en-US" sz="2000" dirty="0"/>
              <a:t>, </a:t>
            </a:r>
            <a:r>
              <a:rPr lang="en-US" sz="2000" dirty="0" err="1"/>
              <a:t>vận</a:t>
            </a:r>
            <a:r>
              <a:rPr lang="en-US" sz="2000" dirty="0"/>
              <a:t> </a:t>
            </a:r>
            <a:r>
              <a:rPr lang="en-US" sz="2000" dirty="0" err="1"/>
              <a:t>tốc</a:t>
            </a:r>
            <a:r>
              <a:rPr lang="en-US" sz="2000" dirty="0"/>
              <a:t> </a:t>
            </a:r>
            <a:r>
              <a:rPr lang="en-US" sz="2000" dirty="0" err="1"/>
              <a:t>cất</a:t>
            </a:r>
            <a:r>
              <a:rPr lang="en-US" sz="2000" dirty="0"/>
              <a:t> </a:t>
            </a:r>
            <a:r>
              <a:rPr lang="en-US" sz="2000" dirty="0" err="1"/>
              <a:t>cánh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200 km/h. </a:t>
            </a:r>
            <a:r>
              <a:rPr lang="en-US" sz="2000" dirty="0" err="1"/>
              <a:t>Hình</a:t>
            </a:r>
            <a:r>
              <a:rPr lang="en-US" sz="2000" dirty="0"/>
              <a:t> 24 </a:t>
            </a:r>
            <a:r>
              <a:rPr lang="en-US" sz="2000" dirty="0" err="1"/>
              <a:t>minh</a:t>
            </a:r>
            <a:r>
              <a:rPr lang="en-US" sz="2000" dirty="0"/>
              <a:t> </a:t>
            </a:r>
            <a:r>
              <a:rPr lang="en-US" sz="2000" dirty="0" err="1"/>
              <a:t>hoạ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bay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máy</a:t>
            </a:r>
            <a:r>
              <a:rPr lang="en-US" sz="2000" dirty="0"/>
              <a:t> bay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màn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ra </a:t>
            </a:r>
            <a:r>
              <a:rPr lang="en-US" sz="2000" dirty="0" err="1"/>
              <a:t>đa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r>
              <a:rPr lang="en-US" sz="2000" dirty="0"/>
              <a:t> </a:t>
            </a:r>
            <a:r>
              <a:rPr lang="en-US" sz="2000" dirty="0" err="1"/>
              <a:t>phận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lưu</a:t>
            </a:r>
            <a:r>
              <a:rPr lang="en-US" sz="2000" dirty="0"/>
              <a:t>.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máy</a:t>
            </a:r>
            <a:r>
              <a:rPr lang="en-US" sz="2000" dirty="0"/>
              <a:t> bay </a:t>
            </a:r>
            <a:r>
              <a:rPr lang="en-US" sz="2000" dirty="0" err="1"/>
              <a:t>tại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trọng</a:t>
            </a:r>
            <a:r>
              <a:rPr lang="en-US" sz="2000" dirty="0"/>
              <a:t> (</a:t>
            </a:r>
            <a:r>
              <a:rPr lang="en-US" sz="2000" dirty="0" err="1"/>
              <a:t>chẳng</a:t>
            </a:r>
            <a:r>
              <a:rPr lang="en-US" sz="2000" dirty="0"/>
              <a:t> </a:t>
            </a:r>
            <a:r>
              <a:rPr lang="en-US" sz="2000" dirty="0" err="1"/>
              <a:t>hạn</a:t>
            </a:r>
            <a:r>
              <a:rPr lang="en-US" sz="2000" dirty="0"/>
              <a:t>: 30s, 60s, 90s, 120s ), </a:t>
            </a:r>
            <a:r>
              <a:rPr lang="en-US" sz="2000" dirty="0" err="1"/>
              <a:t>người</a:t>
            </a:r>
            <a:r>
              <a:rPr lang="en-US" sz="2000" dirty="0"/>
              <a:t> ta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lập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tả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bay. </a:t>
            </a:r>
          </a:p>
        </p:txBody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23C47F47-101B-4718-82AE-60E0AD3D9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28442" y="1848434"/>
            <a:ext cx="4997043" cy="1562025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A4CDDFFB-93A6-4926-8561-28D256B1F8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74287">
            <a:off x="4511429" y="1628212"/>
            <a:ext cx="785564" cy="78556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5680574-6A7C-4597-9C3F-5EB037451279}"/>
              </a:ext>
            </a:extLst>
          </p:cNvPr>
          <p:cNvSpPr txBox="1"/>
          <p:nvPr/>
        </p:nvSpPr>
        <p:spPr>
          <a:xfrm>
            <a:off x="357708" y="2074435"/>
            <a:ext cx="4574806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Làm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thế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để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lập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phương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trình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trong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phẳng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toạ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độ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2" grpId="0"/>
      <p:bldP spid="32" grpId="1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D3852D14-0D50-E7EC-77F6-E8F8B46786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16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59C81F-40CF-1101-A14D-FFD1595E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86653"/>
            <a:ext cx="8303472" cy="49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11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DB97B165-7DBB-5F08-9DFC-08AF2A1B2E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94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ABDA56F1-DD08-A55D-34EC-D4A535B3B5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71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0F16E65F-A3D1-3A66-E287-3A88F650DB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79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99E4EDBD-4B33-E543-7CF0-D05AC06B69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3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3F786305-6453-9240-4C4C-B35D3F6682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97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59C81F-40CF-1101-A14D-FFD1595E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86653"/>
            <a:ext cx="8303472" cy="49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2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56094FE7-13CC-D958-6149-47E320B11C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244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38FF8ABB-8FB0-B7C9-E3C7-84FFAFDE10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01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484;p29">
            <a:extLst>
              <a:ext uri="{FF2B5EF4-FFF2-40B4-BE49-F238E27FC236}">
                <a16:creationId xmlns:a16="http://schemas.microsoft.com/office/drawing/2014/main" id="{5ABD88B5-D3EF-40FE-B9F2-373723F59DC6}"/>
              </a:ext>
            </a:extLst>
          </p:cNvPr>
          <p:cNvSpPr txBox="1">
            <a:spLocks/>
          </p:cNvSpPr>
          <p:nvPr/>
        </p:nvSpPr>
        <p:spPr>
          <a:xfrm>
            <a:off x="1698519" y="530405"/>
            <a:ext cx="5746961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BÀI 3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PHƯƠNG TRÌNH ĐƯỜNG THẲNG</a:t>
            </a:r>
            <a:endParaRPr kumimoji="0" lang="vi-VN" sz="3600" b="1" i="0" u="none" strike="noStrike" kern="0" cap="none" spc="0" normalizeH="0" baseline="0" noProof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3778923351"/>
      </p:ext>
    </p:extLst>
  </p:cSld>
  <p:clrMapOvr>
    <a:masterClrMapping/>
  </p:clrMapOvr>
  <p:transition spd="slow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FF70D215-9486-02A9-57D9-0546DBEBEF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244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9A0B5F02-932F-07B1-6AFF-71B14485D3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032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419B2AB0-4286-D2E5-22ED-163B2806A5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879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D15DACA5-C87F-CEEB-9C22-BEE7EC38D5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50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5514ED7F-4FB3-F133-7694-10655CD07A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24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F05F0DA5-614C-BCE9-F24E-C5D1CE15F3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985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59C81F-40CF-1101-A14D-FFD1595E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86653"/>
            <a:ext cx="8303472" cy="49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456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CC309155-AD5B-46D6-C0F5-20FB88F90C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849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27A6C088-F7FA-FBD9-E29C-84236515B6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572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B5CAC05F-E78D-A153-10A3-C815C38B01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7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7" name="Google Shape;6467;p41"/>
          <p:cNvSpPr/>
          <p:nvPr/>
        </p:nvSpPr>
        <p:spPr>
          <a:xfrm>
            <a:off x="1355093" y="2112635"/>
            <a:ext cx="1099350" cy="65883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+mj-lt"/>
              </a:rPr>
              <a:t>01</a:t>
            </a:r>
          </a:p>
        </p:txBody>
      </p:sp>
      <p:sp>
        <p:nvSpPr>
          <p:cNvPr id="6468" name="Google Shape;6468;p41"/>
          <p:cNvSpPr/>
          <p:nvPr/>
        </p:nvSpPr>
        <p:spPr>
          <a:xfrm>
            <a:off x="4018459" y="2112635"/>
            <a:ext cx="1099350" cy="67332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+mj-lt"/>
              </a:rPr>
              <a:t>02</a:t>
            </a:r>
          </a:p>
        </p:txBody>
      </p:sp>
      <p:sp>
        <p:nvSpPr>
          <p:cNvPr id="6469" name="Google Shape;6469;p41"/>
          <p:cNvSpPr/>
          <p:nvPr/>
        </p:nvSpPr>
        <p:spPr>
          <a:xfrm>
            <a:off x="7096728" y="2112635"/>
            <a:ext cx="1203993" cy="67332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+mj-lt"/>
              </a:rPr>
              <a:t>03</a:t>
            </a:r>
          </a:p>
        </p:txBody>
      </p:sp>
      <p:grpSp>
        <p:nvGrpSpPr>
          <p:cNvPr id="6470" name="Google Shape;6470;p41"/>
          <p:cNvGrpSpPr/>
          <p:nvPr/>
        </p:nvGrpSpPr>
        <p:grpSpPr>
          <a:xfrm>
            <a:off x="3735575" y="1080175"/>
            <a:ext cx="1672600" cy="153875"/>
            <a:chOff x="817275" y="3888700"/>
            <a:chExt cx="1672600" cy="153875"/>
          </a:xfrm>
        </p:grpSpPr>
        <p:sp>
          <p:nvSpPr>
            <p:cNvPr id="6471" name="Google Shape;6471;p41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41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41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41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41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41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41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41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B8DCC59-C922-4A28-808A-61BE4E6979A3}"/>
              </a:ext>
            </a:extLst>
          </p:cNvPr>
          <p:cNvSpPr txBox="1"/>
          <p:nvPr/>
        </p:nvSpPr>
        <p:spPr>
          <a:xfrm>
            <a:off x="2251054" y="300467"/>
            <a:ext cx="4858966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NỘI DUNG BÀI HỌC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F50965-F159-4B88-8F1B-D8B0E1743373}"/>
              </a:ext>
            </a:extLst>
          </p:cNvPr>
          <p:cNvSpPr txBox="1"/>
          <p:nvPr/>
        </p:nvSpPr>
        <p:spPr>
          <a:xfrm>
            <a:off x="6157059" y="3191728"/>
            <a:ext cx="3001105" cy="1703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0" lang="nl-NL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Lập</a:t>
            </a:r>
            <a:r>
              <a:rPr kumimoji="0" lang="nl-NL" sz="3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phương trình đường thẳng</a:t>
            </a:r>
            <a:endParaRPr lang="en-US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184BE4-0740-449F-B775-6478DCADF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122" y="4200467"/>
            <a:ext cx="623516" cy="57044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20D9921-9DF2-4635-806C-C52A8E657FED}"/>
              </a:ext>
            </a:extLst>
          </p:cNvPr>
          <p:cNvSpPr txBox="1"/>
          <p:nvPr/>
        </p:nvSpPr>
        <p:spPr>
          <a:xfrm>
            <a:off x="570094" y="2895302"/>
            <a:ext cx="2842493" cy="18303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000" b="1" dirty="0" err="1"/>
              <a:t>Phương</a:t>
            </a:r>
            <a:r>
              <a:rPr lang="en-US" sz="3000" b="1" dirty="0"/>
              <a:t> </a:t>
            </a:r>
            <a:r>
              <a:rPr lang="en-US" sz="3000" b="1" dirty="0" err="1"/>
              <a:t>trình</a:t>
            </a:r>
            <a:r>
              <a:rPr lang="en-US" sz="3000" b="1" dirty="0"/>
              <a:t> </a:t>
            </a:r>
            <a:r>
              <a:rPr lang="en-US" sz="3000" b="1" dirty="0" err="1"/>
              <a:t>tham</a:t>
            </a:r>
            <a:r>
              <a:rPr lang="en-US" sz="3000" b="1" dirty="0"/>
              <a:t> </a:t>
            </a:r>
            <a:r>
              <a:rPr lang="en-US" sz="3000" b="1" dirty="0" err="1"/>
              <a:t>số</a:t>
            </a:r>
            <a:r>
              <a:rPr lang="en-US" sz="3000" b="1" dirty="0"/>
              <a:t> </a:t>
            </a:r>
            <a:r>
              <a:rPr lang="en-US" sz="3000" b="1" dirty="0" err="1"/>
              <a:t>của</a:t>
            </a:r>
            <a:r>
              <a:rPr lang="en-US" sz="3000" b="1" dirty="0"/>
              <a:t> </a:t>
            </a:r>
            <a:r>
              <a:rPr lang="en-US" sz="3000" b="1" dirty="0" err="1"/>
              <a:t>đường</a:t>
            </a:r>
            <a:r>
              <a:rPr lang="en-US" sz="3000" b="1" dirty="0"/>
              <a:t> </a:t>
            </a:r>
            <a:r>
              <a:rPr lang="en-US" sz="3000" b="1" dirty="0" err="1"/>
              <a:t>thẳng</a:t>
            </a: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13EA94-2989-464D-817B-C15C067BA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566" y="3944026"/>
            <a:ext cx="1504422" cy="11994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526382-83B7-4973-A687-9583F6BE5B1B}"/>
              </a:ext>
            </a:extLst>
          </p:cNvPr>
          <p:cNvSpPr txBox="1"/>
          <p:nvPr/>
        </p:nvSpPr>
        <p:spPr>
          <a:xfrm>
            <a:off x="3339250" y="3128250"/>
            <a:ext cx="2842493" cy="18303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000" b="1" dirty="0" err="1"/>
              <a:t>Phương</a:t>
            </a:r>
            <a:r>
              <a:rPr lang="en-US" sz="3000" b="1" dirty="0"/>
              <a:t> </a:t>
            </a:r>
            <a:r>
              <a:rPr lang="en-US" sz="3000" b="1" dirty="0" err="1"/>
              <a:t>trình</a:t>
            </a:r>
            <a:r>
              <a:rPr lang="en-US" sz="3000" b="1" dirty="0"/>
              <a:t> </a:t>
            </a:r>
            <a:r>
              <a:rPr lang="en-US" sz="3000" b="1" dirty="0" err="1"/>
              <a:t>tổng</a:t>
            </a:r>
            <a:r>
              <a:rPr lang="en-US" sz="3000" b="1" dirty="0"/>
              <a:t> </a:t>
            </a:r>
            <a:r>
              <a:rPr lang="en-US" sz="3000" b="1" dirty="0" err="1"/>
              <a:t>quát</a:t>
            </a:r>
            <a:r>
              <a:rPr lang="en-US" sz="3000" b="1" dirty="0"/>
              <a:t> </a:t>
            </a:r>
            <a:r>
              <a:rPr lang="en-US" sz="3000" b="1" dirty="0" err="1"/>
              <a:t>của</a:t>
            </a:r>
            <a:r>
              <a:rPr lang="en-US" sz="3000" b="1" dirty="0"/>
              <a:t> </a:t>
            </a:r>
            <a:r>
              <a:rPr lang="en-US" sz="3000" b="1" dirty="0" err="1"/>
              <a:t>đường</a:t>
            </a:r>
            <a:r>
              <a:rPr lang="en-US" sz="3000" b="1" dirty="0"/>
              <a:t> </a:t>
            </a:r>
            <a:r>
              <a:rPr lang="en-US" sz="3000" b="1" dirty="0" err="1"/>
              <a:t>thẳng</a:t>
            </a:r>
            <a:endParaRPr lang="en-US" sz="30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7" grpId="0"/>
      <p:bldP spid="6468" grpId="0"/>
      <p:bldP spid="6469" grpId="0"/>
      <p:bldP spid="26" grpId="0"/>
      <p:bldP spid="44" grpId="0"/>
      <p:bldP spid="40" grpId="0"/>
      <p:bldP spid="1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6667C81B-E9F7-10CC-CB82-A6A68F5133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279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377495F1-4F1A-0E31-B721-58BE1E27A3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040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29CD23BA-C47D-035F-CFFB-5769ED53DD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49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59C81F-40CF-1101-A14D-FFD1595E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86653"/>
            <a:ext cx="8303472" cy="49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691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856B2D53-BBFE-DDCE-58A9-1AE6592165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983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BF86BFAA-963F-C852-E32C-51DD3EFE97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276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F8B1ADF1-8CC0-33FC-D473-DA3A43CF83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891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4032806E-88A0-CFC7-D2D1-AFA4C10D13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736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D67483BC-8334-286A-936C-CB36C0C7AA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227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B3F44CAD-D3B4-8176-D053-1D786CE1DD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86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0" name="Google Shape;6500;p43"/>
          <p:cNvSpPr/>
          <p:nvPr/>
        </p:nvSpPr>
        <p:spPr>
          <a:xfrm>
            <a:off x="3932924" y="1503670"/>
            <a:ext cx="1553476" cy="123882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1050" b="1" i="0" dirty="0"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+mj-lt"/>
              </a:rPr>
              <a:t>01</a:t>
            </a:r>
          </a:p>
        </p:txBody>
      </p:sp>
      <p:grpSp>
        <p:nvGrpSpPr>
          <p:cNvPr id="6501" name="Google Shape;6501;p43"/>
          <p:cNvGrpSpPr/>
          <p:nvPr/>
        </p:nvGrpSpPr>
        <p:grpSpPr>
          <a:xfrm>
            <a:off x="5695560" y="4658957"/>
            <a:ext cx="606174" cy="160002"/>
            <a:chOff x="5156900" y="4578450"/>
            <a:chExt cx="581350" cy="153450"/>
          </a:xfrm>
        </p:grpSpPr>
        <p:sp>
          <p:nvSpPr>
            <p:cNvPr id="6502" name="Google Shape;6502;p43"/>
            <p:cNvSpPr/>
            <p:nvPr/>
          </p:nvSpPr>
          <p:spPr>
            <a:xfrm>
              <a:off x="5156900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10" y="0"/>
                  </a:moveTo>
                  <a:cubicBezTo>
                    <a:pt x="369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7" y="6063"/>
                    <a:pt x="164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42" y="220"/>
                  </a:lnTo>
                  <a:cubicBezTo>
                    <a:pt x="1378" y="71"/>
                    <a:pt x="1130" y="0"/>
                    <a:pt x="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43"/>
            <p:cNvSpPr/>
            <p:nvPr/>
          </p:nvSpPr>
          <p:spPr>
            <a:xfrm>
              <a:off x="5374225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34" y="0"/>
                  </a:moveTo>
                  <a:cubicBezTo>
                    <a:pt x="385" y="0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695"/>
                    <a:pt x="383" y="6138"/>
                    <a:pt x="931" y="6138"/>
                  </a:cubicBezTo>
                  <a:cubicBezTo>
                    <a:pt x="1155" y="6138"/>
                    <a:pt x="1407" y="6063"/>
                    <a:pt x="167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72" y="220"/>
                  </a:lnTo>
                  <a:cubicBezTo>
                    <a:pt x="1409" y="71"/>
                    <a:pt x="1158" y="0"/>
                    <a:pt x="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43"/>
            <p:cNvSpPr/>
            <p:nvPr/>
          </p:nvSpPr>
          <p:spPr>
            <a:xfrm>
              <a:off x="5592325" y="4578450"/>
              <a:ext cx="145925" cy="153450"/>
            </a:xfrm>
            <a:custGeom>
              <a:avLst/>
              <a:gdLst/>
              <a:ahLst/>
              <a:cxnLst/>
              <a:rect l="l" t="t" r="r" b="b"/>
              <a:pathLst>
                <a:path w="5837" h="6138" extrusionOk="0">
                  <a:moveTo>
                    <a:pt x="923" y="0"/>
                  </a:moveTo>
                  <a:cubicBezTo>
                    <a:pt x="384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6" y="6063"/>
                    <a:pt x="1641" y="5904"/>
                  </a:cubicBezTo>
                  <a:lnTo>
                    <a:pt x="4924" y="4020"/>
                  </a:lnTo>
                  <a:cubicBezTo>
                    <a:pt x="5836" y="3503"/>
                    <a:pt x="5836" y="2622"/>
                    <a:pt x="4924" y="2105"/>
                  </a:cubicBezTo>
                  <a:lnTo>
                    <a:pt x="1641" y="220"/>
                  </a:lnTo>
                  <a:cubicBezTo>
                    <a:pt x="1387" y="71"/>
                    <a:pt x="1142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5" name="Google Shape;6505;p43"/>
          <p:cNvGrpSpPr/>
          <p:nvPr/>
        </p:nvGrpSpPr>
        <p:grpSpPr>
          <a:xfrm>
            <a:off x="7766135" y="1423669"/>
            <a:ext cx="606174" cy="160002"/>
            <a:chOff x="5156900" y="4578450"/>
            <a:chExt cx="581350" cy="153450"/>
          </a:xfrm>
        </p:grpSpPr>
        <p:sp>
          <p:nvSpPr>
            <p:cNvPr id="6506" name="Google Shape;6506;p43"/>
            <p:cNvSpPr/>
            <p:nvPr/>
          </p:nvSpPr>
          <p:spPr>
            <a:xfrm>
              <a:off x="5156900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10" y="0"/>
                  </a:moveTo>
                  <a:cubicBezTo>
                    <a:pt x="369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7" y="6063"/>
                    <a:pt x="164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42" y="220"/>
                  </a:lnTo>
                  <a:cubicBezTo>
                    <a:pt x="1378" y="71"/>
                    <a:pt x="1130" y="0"/>
                    <a:pt x="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43"/>
            <p:cNvSpPr/>
            <p:nvPr/>
          </p:nvSpPr>
          <p:spPr>
            <a:xfrm>
              <a:off x="5374225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34" y="0"/>
                  </a:moveTo>
                  <a:cubicBezTo>
                    <a:pt x="385" y="0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695"/>
                    <a:pt x="383" y="6138"/>
                    <a:pt x="931" y="6138"/>
                  </a:cubicBezTo>
                  <a:cubicBezTo>
                    <a:pt x="1155" y="6138"/>
                    <a:pt x="1407" y="6063"/>
                    <a:pt x="167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72" y="220"/>
                  </a:lnTo>
                  <a:cubicBezTo>
                    <a:pt x="1409" y="71"/>
                    <a:pt x="1158" y="0"/>
                    <a:pt x="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43"/>
            <p:cNvSpPr/>
            <p:nvPr/>
          </p:nvSpPr>
          <p:spPr>
            <a:xfrm>
              <a:off x="5592325" y="4578450"/>
              <a:ext cx="145925" cy="153450"/>
            </a:xfrm>
            <a:custGeom>
              <a:avLst/>
              <a:gdLst/>
              <a:ahLst/>
              <a:cxnLst/>
              <a:rect l="l" t="t" r="r" b="b"/>
              <a:pathLst>
                <a:path w="5837" h="6138" extrusionOk="0">
                  <a:moveTo>
                    <a:pt x="923" y="0"/>
                  </a:moveTo>
                  <a:cubicBezTo>
                    <a:pt x="384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6" y="6063"/>
                    <a:pt x="1641" y="5904"/>
                  </a:cubicBezTo>
                  <a:lnTo>
                    <a:pt x="4924" y="4020"/>
                  </a:lnTo>
                  <a:cubicBezTo>
                    <a:pt x="5836" y="3503"/>
                    <a:pt x="5836" y="2622"/>
                    <a:pt x="4924" y="2105"/>
                  </a:cubicBezTo>
                  <a:lnTo>
                    <a:pt x="1641" y="220"/>
                  </a:lnTo>
                  <a:cubicBezTo>
                    <a:pt x="1387" y="71"/>
                    <a:pt x="1142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D76B687-CA72-4C09-B9FD-F551857BFCE4}"/>
              </a:ext>
            </a:extLst>
          </p:cNvPr>
          <p:cNvSpPr txBox="1"/>
          <p:nvPr/>
        </p:nvSpPr>
        <p:spPr>
          <a:xfrm>
            <a:off x="2052268" y="2891092"/>
            <a:ext cx="5713867" cy="1609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err="1"/>
              <a:t>Phương</a:t>
            </a:r>
            <a:r>
              <a:rPr lang="en-US" sz="4000" b="1" dirty="0"/>
              <a:t> </a:t>
            </a:r>
            <a:r>
              <a:rPr lang="en-US" sz="4000" b="1" dirty="0" err="1"/>
              <a:t>trình</a:t>
            </a:r>
            <a:r>
              <a:rPr lang="en-US" sz="4000" b="1" dirty="0"/>
              <a:t> </a:t>
            </a:r>
            <a:r>
              <a:rPr lang="en-US" sz="4000" b="1" dirty="0" err="1"/>
              <a:t>tham</a:t>
            </a:r>
            <a:r>
              <a:rPr lang="en-US" sz="4000" b="1" dirty="0"/>
              <a:t> </a:t>
            </a:r>
            <a:r>
              <a:rPr lang="en-US" sz="4000" b="1" dirty="0" err="1"/>
              <a:t>số</a:t>
            </a:r>
            <a:r>
              <a:rPr lang="en-US" sz="4000" b="1" dirty="0"/>
              <a:t> </a:t>
            </a:r>
            <a:r>
              <a:rPr lang="en-US" sz="4000" b="1" dirty="0" err="1"/>
              <a:t>của</a:t>
            </a:r>
            <a:r>
              <a:rPr lang="en-US" sz="4000" b="1" dirty="0"/>
              <a:t> </a:t>
            </a:r>
            <a:r>
              <a:rPr lang="en-US" sz="4000" b="1" dirty="0" err="1"/>
              <a:t>đường</a:t>
            </a:r>
            <a:r>
              <a:rPr lang="en-US" sz="4000" b="1" dirty="0"/>
              <a:t> </a:t>
            </a:r>
            <a:r>
              <a:rPr lang="en-US" sz="4000" b="1" dirty="0" err="1"/>
              <a:t>thẳng</a:t>
            </a:r>
            <a:endParaRPr lang="en-US" sz="4000" dirty="0"/>
          </a:p>
        </p:txBody>
      </p:sp>
    </p:spTree>
  </p:cSld>
  <p:clrMapOvr>
    <a:masterClrMapping/>
  </p:clrMapOvr>
  <p:transition spd="med">
    <p:rand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59C81F-40CF-1101-A14D-FFD1595E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86653"/>
            <a:ext cx="8303472" cy="49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24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4EB2B268-6D4D-EA39-0E37-974AD34C0F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581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42CCBF0F-1CAE-4205-ED11-CDFD97AD96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868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E1C64926-75D7-3404-571C-29785827AA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508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7BA9B176-0D30-8DC5-F0BB-D47E30B335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74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F0944757-2D82-6647-3AC5-C31DC962C6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030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6A0CF7E4-EDE1-48B5-36FB-3CF99F4B66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104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1372FAAA-A583-CAFB-3471-6C60EE9B4A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097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59C81F-40CF-1101-A14D-FFD1595E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86653"/>
            <a:ext cx="8303472" cy="49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636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ADFAC5F3-491F-4C0C-5932-4F3CE2CEBF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95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53070C-6D34-47BB-B535-8A5C95067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594" y="3558539"/>
            <a:ext cx="3294245" cy="17449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EB4FDF-AEEF-4CF0-B085-0D08F7C9BDDD}"/>
              </a:ext>
            </a:extLst>
          </p:cNvPr>
          <p:cNvSpPr txBox="1"/>
          <p:nvPr/>
        </p:nvSpPr>
        <p:spPr>
          <a:xfrm>
            <a:off x="222952" y="2213710"/>
            <a:ext cx="1629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Kết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quả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9411A8-A5BF-4A55-B140-F86D55235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375" y="1756064"/>
            <a:ext cx="636562" cy="1093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671553-1E83-4C09-9621-9F23E037503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6722" y="2494485"/>
            <a:ext cx="3240934" cy="233934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3CADC8-F319-478A-8C6E-C28A8A230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812" y="469473"/>
            <a:ext cx="782941" cy="1093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7015B26-8909-431D-83C4-A2DECFBEA5B4}"/>
                  </a:ext>
                </a:extLst>
              </p:cNvPr>
              <p:cNvSpPr txBox="1"/>
              <p:nvPr/>
            </p:nvSpPr>
            <p:spPr>
              <a:xfrm>
                <a:off x="222952" y="951216"/>
                <a:ext cx="8698096" cy="101771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defRPr/>
                </a:pPr>
                <a:r>
                  <a:rPr kumimoji="0" lang="nl-NL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HĐ1: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mặt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phẳng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toạ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△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Vẽ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song </a:t>
                </a:r>
                <a:r>
                  <a:rPr lang="en-US" sz="2000" dirty="0" err="1"/>
                  <a:t>song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hoặc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trùng</a:t>
                </a:r>
                <a:r>
                  <a:rPr lang="en-US" sz="2000" dirty="0"/>
                  <a:t>)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nl-NL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7015B26-8909-431D-83C4-A2DECFBEA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52" y="951216"/>
                <a:ext cx="8698096" cy="1017715"/>
              </a:xfrm>
              <a:prstGeom prst="rect">
                <a:avLst/>
              </a:prstGeom>
              <a:blipFill>
                <a:blip r:embed="rId6"/>
                <a:stretch>
                  <a:fillRect l="-771" r="-351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433B2F7-C666-42BF-B2A4-56E1EBBD226A}"/>
              </a:ext>
            </a:extLst>
          </p:cNvPr>
          <p:cNvSpPr txBox="1"/>
          <p:nvPr/>
        </p:nvSpPr>
        <p:spPr>
          <a:xfrm>
            <a:off x="1126774" y="309675"/>
            <a:ext cx="6002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>
                    <a:lumMod val="10000"/>
                  </a:schemeClr>
                </a:solidFill>
              </a:rPr>
              <a:t>a) </a:t>
            </a:r>
            <a:r>
              <a:rPr lang="en-US" sz="2200" b="1" dirty="0" err="1">
                <a:solidFill>
                  <a:schemeClr val="bg1">
                    <a:lumMod val="10000"/>
                  </a:schemeClr>
                </a:solidFill>
              </a:rPr>
              <a:t>Vectơ</a:t>
            </a:r>
            <a:r>
              <a:rPr lang="en-US" sz="22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bg1">
                    <a:lumMod val="10000"/>
                  </a:schemeClr>
                </a:solidFill>
              </a:rPr>
              <a:t>chỉ</a:t>
            </a:r>
            <a:r>
              <a:rPr lang="en-US" sz="22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bg1">
                    <a:lumMod val="10000"/>
                  </a:schemeClr>
                </a:solidFill>
              </a:rPr>
              <a:t>phương</a:t>
            </a:r>
            <a:r>
              <a:rPr lang="en-US" sz="22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bg1">
                    <a:lumMod val="10000"/>
                  </a:schemeClr>
                </a:solidFill>
              </a:rPr>
              <a:t>của</a:t>
            </a:r>
            <a:r>
              <a:rPr lang="en-US" sz="22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bg1">
                    <a:lumMod val="10000"/>
                  </a:schemeClr>
                </a:solidFill>
              </a:rPr>
              <a:t>đường</a:t>
            </a:r>
            <a:r>
              <a:rPr lang="en-US" sz="22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bg1">
                    <a:lumMod val="10000"/>
                  </a:schemeClr>
                </a:solidFill>
              </a:rPr>
              <a:t>thẳng</a:t>
            </a:r>
            <a:endParaRPr lang="en-US" sz="2200" b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DAD73D-55D3-47F4-918C-D033B7C86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45" y="4334590"/>
            <a:ext cx="636562" cy="1093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AB36E3-6DC2-47D0-A9FA-C4C08DF30926}"/>
                  </a:ext>
                </a:extLst>
              </p:cNvPr>
              <p:cNvSpPr txBox="1"/>
              <p:nvPr/>
            </p:nvSpPr>
            <p:spPr>
              <a:xfrm>
                <a:off x="238880" y="2753102"/>
                <a:ext cx="5460112" cy="2390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0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20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0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Đánh</a:t>
                </a:r>
                <a:r>
                  <a: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mũi</a:t>
                </a:r>
                <a:r>
                  <a: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tên</a:t>
                </a:r>
                <a:r>
                  <a: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20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yêu</a:t>
                </a:r>
                <a:r>
                  <a: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AB36E3-6DC2-47D0-A9FA-C4C08DF30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80" y="2753102"/>
                <a:ext cx="5460112" cy="2390398"/>
              </a:xfrm>
              <a:prstGeom prst="rect">
                <a:avLst/>
              </a:prstGeom>
              <a:blipFill>
                <a:blip r:embed="rId7"/>
                <a:stretch>
                  <a:fillRect l="-1116" r="-1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8" grpId="0" animBg="1"/>
      <p:bldP spid="7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43F9F585-93D6-F1F5-DBD0-00C06E0F57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31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>
            <a:extLst>
              <a:ext uri="{FF2B5EF4-FFF2-40B4-BE49-F238E27FC236}">
                <a16:creationId xmlns:a16="http://schemas.microsoft.com/office/drawing/2014/main" id="{EF046804-EC7C-435E-A209-47A3BAE70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77752" y="3026467"/>
            <a:ext cx="8486500" cy="2645153"/>
          </a:xfrm>
          <a:prstGeom prst="rect">
            <a:avLst/>
          </a:prstGeom>
        </p:spPr>
      </p:pic>
      <p:grpSp>
        <p:nvGrpSpPr>
          <p:cNvPr id="6448" name="Google Shape;6448;p40"/>
          <p:cNvGrpSpPr/>
          <p:nvPr/>
        </p:nvGrpSpPr>
        <p:grpSpPr>
          <a:xfrm>
            <a:off x="6672331" y="-261634"/>
            <a:ext cx="581350" cy="153450"/>
            <a:chOff x="5156900" y="4578450"/>
            <a:chExt cx="581350" cy="153450"/>
          </a:xfrm>
        </p:grpSpPr>
        <p:sp>
          <p:nvSpPr>
            <p:cNvPr id="6449" name="Google Shape;6449;p40"/>
            <p:cNvSpPr/>
            <p:nvPr/>
          </p:nvSpPr>
          <p:spPr>
            <a:xfrm>
              <a:off x="5156900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10" y="0"/>
                  </a:moveTo>
                  <a:cubicBezTo>
                    <a:pt x="369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7" y="6063"/>
                    <a:pt x="164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42" y="220"/>
                  </a:lnTo>
                  <a:cubicBezTo>
                    <a:pt x="1378" y="71"/>
                    <a:pt x="1130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40"/>
            <p:cNvSpPr/>
            <p:nvPr/>
          </p:nvSpPr>
          <p:spPr>
            <a:xfrm>
              <a:off x="5374225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34" y="0"/>
                  </a:moveTo>
                  <a:cubicBezTo>
                    <a:pt x="385" y="0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695"/>
                    <a:pt x="383" y="6138"/>
                    <a:pt x="931" y="6138"/>
                  </a:cubicBezTo>
                  <a:cubicBezTo>
                    <a:pt x="1155" y="6138"/>
                    <a:pt x="1407" y="6063"/>
                    <a:pt x="167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72" y="220"/>
                  </a:lnTo>
                  <a:cubicBezTo>
                    <a:pt x="1409" y="71"/>
                    <a:pt x="1158" y="0"/>
                    <a:pt x="9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40"/>
            <p:cNvSpPr/>
            <p:nvPr/>
          </p:nvSpPr>
          <p:spPr>
            <a:xfrm>
              <a:off x="5592325" y="4578450"/>
              <a:ext cx="145925" cy="153450"/>
            </a:xfrm>
            <a:custGeom>
              <a:avLst/>
              <a:gdLst/>
              <a:ahLst/>
              <a:cxnLst/>
              <a:rect l="l" t="t" r="r" b="b"/>
              <a:pathLst>
                <a:path w="5837" h="6138" extrusionOk="0">
                  <a:moveTo>
                    <a:pt x="923" y="0"/>
                  </a:moveTo>
                  <a:cubicBezTo>
                    <a:pt x="384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6" y="6063"/>
                    <a:pt x="1641" y="5904"/>
                  </a:cubicBezTo>
                  <a:lnTo>
                    <a:pt x="4924" y="4020"/>
                  </a:lnTo>
                  <a:cubicBezTo>
                    <a:pt x="5836" y="3503"/>
                    <a:pt x="5836" y="2622"/>
                    <a:pt x="4924" y="2105"/>
                  </a:cubicBezTo>
                  <a:lnTo>
                    <a:pt x="1641" y="220"/>
                  </a:lnTo>
                  <a:cubicBezTo>
                    <a:pt x="1387" y="71"/>
                    <a:pt x="1142" y="0"/>
                    <a:pt x="9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2" name="Google Shape;6452;p40"/>
          <p:cNvGrpSpPr/>
          <p:nvPr/>
        </p:nvGrpSpPr>
        <p:grpSpPr>
          <a:xfrm>
            <a:off x="277751" y="2521902"/>
            <a:ext cx="581350" cy="153450"/>
            <a:chOff x="5156900" y="4578450"/>
            <a:chExt cx="581350" cy="153450"/>
          </a:xfrm>
        </p:grpSpPr>
        <p:sp>
          <p:nvSpPr>
            <p:cNvPr id="6453" name="Google Shape;6453;p40"/>
            <p:cNvSpPr/>
            <p:nvPr/>
          </p:nvSpPr>
          <p:spPr>
            <a:xfrm>
              <a:off x="5156900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10" y="0"/>
                  </a:moveTo>
                  <a:cubicBezTo>
                    <a:pt x="369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7" y="6063"/>
                    <a:pt x="164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42" y="220"/>
                  </a:lnTo>
                  <a:cubicBezTo>
                    <a:pt x="1378" y="71"/>
                    <a:pt x="1130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40"/>
            <p:cNvSpPr/>
            <p:nvPr/>
          </p:nvSpPr>
          <p:spPr>
            <a:xfrm>
              <a:off x="5374225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34" y="0"/>
                  </a:moveTo>
                  <a:cubicBezTo>
                    <a:pt x="385" y="0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695"/>
                    <a:pt x="383" y="6138"/>
                    <a:pt x="931" y="6138"/>
                  </a:cubicBezTo>
                  <a:cubicBezTo>
                    <a:pt x="1155" y="6138"/>
                    <a:pt x="1407" y="6063"/>
                    <a:pt x="167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72" y="220"/>
                  </a:lnTo>
                  <a:cubicBezTo>
                    <a:pt x="1409" y="71"/>
                    <a:pt x="1158" y="0"/>
                    <a:pt x="9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40"/>
            <p:cNvSpPr/>
            <p:nvPr/>
          </p:nvSpPr>
          <p:spPr>
            <a:xfrm>
              <a:off x="5592325" y="4578450"/>
              <a:ext cx="145925" cy="153450"/>
            </a:xfrm>
            <a:custGeom>
              <a:avLst/>
              <a:gdLst/>
              <a:ahLst/>
              <a:cxnLst/>
              <a:rect l="l" t="t" r="r" b="b"/>
              <a:pathLst>
                <a:path w="5837" h="6138" extrusionOk="0">
                  <a:moveTo>
                    <a:pt x="923" y="0"/>
                  </a:moveTo>
                  <a:cubicBezTo>
                    <a:pt x="384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6" y="6063"/>
                    <a:pt x="1641" y="5904"/>
                  </a:cubicBezTo>
                  <a:lnTo>
                    <a:pt x="4924" y="4020"/>
                  </a:lnTo>
                  <a:cubicBezTo>
                    <a:pt x="5836" y="3503"/>
                    <a:pt x="5836" y="2622"/>
                    <a:pt x="4924" y="2105"/>
                  </a:cubicBezTo>
                  <a:lnTo>
                    <a:pt x="1641" y="220"/>
                  </a:lnTo>
                  <a:cubicBezTo>
                    <a:pt x="1387" y="71"/>
                    <a:pt x="1142" y="0"/>
                    <a:pt x="9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4907CCF-32D4-467E-820A-9F80E681B61D}"/>
                  </a:ext>
                </a:extLst>
              </p:cNvPr>
              <p:cNvSpPr txBox="1"/>
              <p:nvPr/>
            </p:nvSpPr>
            <p:spPr>
              <a:xfrm>
                <a:off x="1359382" y="3226434"/>
                <a:ext cx="6612803" cy="16511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/>
                  <a:t>+ </a:t>
                </a:r>
                <a:r>
                  <a:rPr lang="en-US" sz="2000" dirty="0" err="1"/>
                  <a:t>Nếu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thì</a:t>
                </a:r>
                <a:r>
                  <a:rPr lang="en-US" sz="2000" dirty="0"/>
                  <a:t> </a:t>
                </a:r>
                <a:r>
                  <a:rPr lang="en-US" sz="2000" i="1" dirty="0"/>
                  <a:t>k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000" b="1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 err="1"/>
                  <a:t>cũng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/>
                  <a:t>+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hoàn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toàn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.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4907CCF-32D4-467E-820A-9F80E681B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382" y="3226434"/>
                <a:ext cx="6612803" cy="1651158"/>
              </a:xfrm>
              <a:prstGeom prst="rect">
                <a:avLst/>
              </a:prstGeom>
              <a:blipFill>
                <a:blip r:embed="rId5"/>
                <a:stretch>
                  <a:fillRect l="-1014" r="-922" b="-5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8ED14B3-89A8-467A-B9AD-1442E40DB08F}"/>
              </a:ext>
            </a:extLst>
          </p:cNvPr>
          <p:cNvSpPr txBox="1"/>
          <p:nvPr/>
        </p:nvSpPr>
        <p:spPr>
          <a:xfrm>
            <a:off x="568413" y="2521902"/>
            <a:ext cx="18288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Nhận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xét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7FFCB133-990F-493A-90EC-6B32F6789C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13682" y="764460"/>
            <a:ext cx="6904201" cy="17015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58F30AE-A972-45BD-A1A4-F0D0EA2834E3}"/>
              </a:ext>
            </a:extLst>
          </p:cNvPr>
          <p:cNvSpPr txBox="1"/>
          <p:nvPr/>
        </p:nvSpPr>
        <p:spPr>
          <a:xfrm>
            <a:off x="1014392" y="265908"/>
            <a:ext cx="1828800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Kết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luận</a:t>
            </a:r>
            <a:endParaRPr lang="en-US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9E3A04-648E-4FE7-B532-F04759FF78BF}"/>
                  </a:ext>
                </a:extLst>
              </p:cNvPr>
              <p:cNvSpPr txBox="1"/>
              <p:nvPr/>
            </p:nvSpPr>
            <p:spPr>
              <a:xfrm>
                <a:off x="1758459" y="973160"/>
                <a:ext cx="5814646" cy="1302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gọi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nếu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0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000" dirty="0"/>
                  <a:t> song </a:t>
                </a:r>
                <a:r>
                  <a:rPr lang="en-US" sz="2000" dirty="0" err="1"/>
                  <a:t>song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hoặc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000" dirty="0"/>
                  <a:t>.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9E3A04-648E-4FE7-B532-F04759FF7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459" y="973160"/>
                <a:ext cx="5814646" cy="1302216"/>
              </a:xfrm>
              <a:prstGeom prst="rect">
                <a:avLst/>
              </a:prstGeom>
              <a:blipFill>
                <a:blip r:embed="rId8"/>
                <a:stretch>
                  <a:fillRect l="-1048" r="-1153" b="-7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  <p:bldP spid="17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FE2095-AE9F-4222-9589-5AF5226A6BD7}"/>
                  </a:ext>
                </a:extLst>
              </p:cNvPr>
              <p:cNvSpPr txBox="1"/>
              <p:nvPr/>
            </p:nvSpPr>
            <p:spPr>
              <a:xfrm>
                <a:off x="0" y="492369"/>
                <a:ext cx="5989178" cy="294869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30000"/>
                  </a:lnSpc>
                </a:pPr>
                <a:r>
                  <a:rPr lang="en-US" sz="2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HĐ2.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mặt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phẳng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toạ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đi</a:t>
                </a:r>
                <a:r>
                  <a:rPr lang="en-US" sz="2000" dirty="0"/>
                  <a:t> qua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Xét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nằm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br>
                  <a:rPr lang="en-US" sz="2000" dirty="0"/>
                </a:br>
                <a:r>
                  <a:rPr lang="en-US" sz="2000" dirty="0"/>
                  <a:t>a) </a:t>
                </a:r>
                <a:r>
                  <a:rPr lang="en-US" sz="2000" dirty="0" err="1"/>
                  <a:t>Nhận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xét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về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2000" dirty="0"/>
                  <a:t>.</a:t>
                </a:r>
                <a:br>
                  <a:rPr lang="en-US" sz="2000" dirty="0"/>
                </a:br>
                <a:r>
                  <a:rPr lang="en-US" sz="2000" dirty="0"/>
                  <a:t>b) </a:t>
                </a:r>
                <a:r>
                  <a:rPr lang="en-US" sz="2000" dirty="0" err="1"/>
                  <a:t>Chứng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thực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/>
                  <a:t>.</a:t>
                </a:r>
                <a:br>
                  <a:rPr lang="en-US" sz="2000" dirty="0"/>
                </a:br>
                <a:r>
                  <a:rPr lang="en-US" sz="2000" dirty="0"/>
                  <a:t>c) </a:t>
                </a:r>
                <a:r>
                  <a:rPr lang="en-US" sz="2000" dirty="0" err="1"/>
                  <a:t>Biểu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diễn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toạ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qua </a:t>
                </a:r>
                <a:r>
                  <a:rPr lang="en-US" sz="2000" dirty="0" err="1"/>
                  <a:t>toạ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toạ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FE2095-AE9F-4222-9589-5AF5226A6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2369"/>
                <a:ext cx="5989178" cy="2948692"/>
              </a:xfrm>
              <a:prstGeom prst="rect">
                <a:avLst/>
              </a:prstGeom>
              <a:blipFill>
                <a:blip r:embed="rId2"/>
                <a:stretch>
                  <a:fillRect l="-1018" r="-1018" b="-3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D67A1E2-AE5D-4867-AC91-E1EE48E82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50" y="4267200"/>
            <a:ext cx="1085850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7CA32B-1999-4F13-AD4D-69FF01546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9178" y="1055641"/>
            <a:ext cx="3154822" cy="2385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DFB581-C6C0-49D1-92B5-86AE26DD12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485" y="4169019"/>
            <a:ext cx="533400" cy="552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253D76-D13E-4338-BA36-334D92B7AC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204" y="4721469"/>
            <a:ext cx="1508613" cy="628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EA9579-10C8-4CA3-83D0-B04D7575B139}"/>
                  </a:ext>
                </a:extLst>
              </p:cNvPr>
              <p:cNvSpPr txBox="1"/>
              <p:nvPr/>
            </p:nvSpPr>
            <p:spPr>
              <a:xfrm>
                <a:off x="986204" y="3323608"/>
                <a:ext cx="8065183" cy="1887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en-US" sz="2000" b="1" i="1" u="sng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i="1" dirty="0">
                    <a:solidFill>
                      <a:srgbClr val="002060"/>
                    </a:solidFill>
                  </a:rPr>
                  <a:t>a) Hai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vectơ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cùng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phương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với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nhau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i="1" dirty="0">
                    <a:solidFill>
                      <a:srgbClr val="002060"/>
                    </a:solidFill>
                  </a:rPr>
                  <a:t>b)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Xét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điểm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M(x; y)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.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Vì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cùng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phương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với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nên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số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thực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t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sao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cho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EA9579-10C8-4CA3-83D0-B04D7575B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204" y="3323608"/>
                <a:ext cx="8065183" cy="1887183"/>
              </a:xfrm>
              <a:prstGeom prst="rect">
                <a:avLst/>
              </a:prstGeom>
              <a:blipFill>
                <a:blip r:embed="rId8"/>
                <a:stretch>
                  <a:fillRect l="-831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57D4659-C86A-4626-97A9-5147AE5F4D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2875" y="-80768"/>
            <a:ext cx="1381125" cy="11364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0019A3-6FCC-4548-8BCB-D68D8DBA292F}"/>
              </a:ext>
            </a:extLst>
          </p:cNvPr>
          <p:cNvSpPr txBox="1"/>
          <p:nvPr/>
        </p:nvSpPr>
        <p:spPr>
          <a:xfrm>
            <a:off x="513617" y="10678"/>
            <a:ext cx="6154615" cy="430887"/>
          </a:xfrm>
          <a:prstGeom prst="rect">
            <a:avLst/>
          </a:prstGeom>
          <a:solidFill>
            <a:srgbClr val="F6F3D9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b) </a:t>
            </a:r>
            <a:r>
              <a:rPr kumimoji="0" lang="nl-NL" sz="2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Phương trình tham số của đường thẳng </a:t>
            </a: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499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build="p"/>
    </p:bldLst>
  </p:timing>
</p:sld>
</file>

<file path=ppt/theme/theme1.xml><?xml version="1.0" encoding="utf-8"?>
<a:theme xmlns:a="http://schemas.openxmlformats.org/drawingml/2006/main" name="HS Electives: Sociology Subject for High School - 9th Grade: Concepts in Probability and Statistics by Slidesgo">
  <a:themeElements>
    <a:clrScheme name="Simple Light">
      <a:dk1>
        <a:srgbClr val="452666"/>
      </a:dk1>
      <a:lt1>
        <a:srgbClr val="F6F3D9"/>
      </a:lt1>
      <a:dk2>
        <a:srgbClr val="452666"/>
      </a:dk2>
      <a:lt2>
        <a:srgbClr val="F26F55"/>
      </a:lt2>
      <a:accent1>
        <a:srgbClr val="FCE657"/>
      </a:accent1>
      <a:accent2>
        <a:srgbClr val="37C1CA"/>
      </a:accent2>
      <a:accent3>
        <a:srgbClr val="3889C6"/>
      </a:accent3>
      <a:accent4>
        <a:srgbClr val="EA76A6"/>
      </a:accent4>
      <a:accent5>
        <a:srgbClr val="FFFFFF"/>
      </a:accent5>
      <a:accent6>
        <a:srgbClr val="FFFFFF"/>
      </a:accent6>
      <a:hlink>
        <a:srgbClr val="452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1060</Words>
  <Application>Microsoft Office PowerPoint</Application>
  <PresentationFormat>On-screen Show (16:9)</PresentationFormat>
  <Paragraphs>64</Paragraphs>
  <Slides>70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Ubuntu</vt:lpstr>
      <vt:lpstr>Arial</vt:lpstr>
      <vt:lpstr>Montserrat</vt:lpstr>
      <vt:lpstr>Cambria Math</vt:lpstr>
      <vt:lpstr>Inter</vt:lpstr>
      <vt:lpstr>Kavoon</vt:lpstr>
      <vt:lpstr>Inter SemiBold</vt:lpstr>
      <vt:lpstr>Inter Black</vt:lpstr>
      <vt:lpstr>HS Electives: Sociology Subject for High School - 9th Grade: Concepts in Probability and Statistics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11570</cp:lastModifiedBy>
  <cp:revision>84</cp:revision>
  <dcterms:modified xsi:type="dcterms:W3CDTF">2023-03-31T07:42:21Z</dcterms:modified>
</cp:coreProperties>
</file>