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58" r:id="rId3"/>
    <p:sldId id="257" r:id="rId4"/>
    <p:sldId id="259" r:id="rId5"/>
    <p:sldId id="263" r:id="rId6"/>
    <p:sldId id="260" r:id="rId7"/>
    <p:sldId id="262" r:id="rId8"/>
    <p:sldId id="271" r:id="rId9"/>
    <p:sldId id="266" r:id="rId10"/>
    <p:sldId id="267" r:id="rId11"/>
    <p:sldId id="268" r:id="rId12"/>
    <p:sldId id="269" r:id="rId13"/>
    <p:sldId id="270" r:id="rId14"/>
    <p:sldId id="276" r:id="rId15"/>
    <p:sldId id="277" r:id="rId16"/>
    <p:sldId id="278" r:id="rId17"/>
    <p:sldId id="279" r:id="rId18"/>
    <p:sldId id="280" r:id="rId19"/>
    <p:sldId id="261" r:id="rId20"/>
  </p:sldIdLst>
  <p:sldSz cx="18288000" cy="10287000"/>
  <p:notesSz cx="6858000" cy="9144000"/>
  <p:embeddedFontLst>
    <p:embeddedFont>
      <p:font typeface="Calibri" panose="020F050202020403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nv0020950" initials="v"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31" autoAdjust="0"/>
    <p:restoredTop sz="94585" autoAdjust="0"/>
  </p:normalViewPr>
  <p:slideViewPr>
    <p:cSldViewPr>
      <p:cViewPr varScale="1">
        <p:scale>
          <a:sx n="59" d="100"/>
          <a:sy n="59" d="100"/>
        </p:scale>
        <p:origin x="1208"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7" d="100"/>
          <a:sy n="87" d="100"/>
        </p:scale>
        <p:origin x="-382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76243E-F59B-4E5C-BED8-4E845B604B1E}" type="datetimeFigureOut">
              <a:rPr lang="zh-TW" altLang="en-US" smtClean="0"/>
              <a:t>2025/11/21</a:t>
            </a:fld>
            <a:endParaRPr lang="zh-TW" altLang="en-US"/>
          </a:p>
        </p:txBody>
      </p:sp>
      <p:sp>
        <p:nvSpPr>
          <p:cNvPr id="4" name="投影片圖像版面配置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7AAF30-0130-4CBF-A300-69428F150CCB}" type="slidenum">
              <a:rPr lang="zh-TW" altLang="en-US" smtClean="0"/>
              <a:t>‹#›</a:t>
            </a:fld>
            <a:endParaRPr lang="zh-TW"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E37AAF30-0130-4CBF-A300-69428F150CCB}" type="slidenum">
              <a:rPr lang="zh-TW" altLang="en-US" smtClean="0"/>
              <a:t>8</a:t>
            </a:fld>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68.svg"/><Relationship Id="rId7" Type="http://schemas.openxmlformats.org/officeDocument/2006/relationships/image" Target="../media/image36.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92.jpeg"/></Relationships>
</file>

<file path=ppt/slides/_rels/slide1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68.svg"/><Relationship Id="rId7" Type="http://schemas.openxmlformats.org/officeDocument/2006/relationships/image" Target="../media/image94.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74.svg"/><Relationship Id="rId4" Type="http://schemas.openxmlformats.org/officeDocument/2006/relationships/image" Target="../media/image73.png"/></Relationships>
</file>

<file path=ppt/slides/_rels/slide1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1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jpeg"/></Relationships>
</file>

<file path=ppt/slides/_rels/slide14.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24.png"/><Relationship Id="rId18" Type="http://schemas.openxmlformats.org/officeDocument/2006/relationships/image" Target="../media/image109.jpeg"/><Relationship Id="rId3" Type="http://schemas.openxmlformats.org/officeDocument/2006/relationships/image" Target="../media/image104.png"/><Relationship Id="rId21" Type="http://schemas.openxmlformats.org/officeDocument/2006/relationships/image" Target="../media/image110.gif"/><Relationship Id="rId7" Type="http://schemas.openxmlformats.org/officeDocument/2006/relationships/image" Target="../media/image67.png"/><Relationship Id="rId12" Type="http://schemas.openxmlformats.org/officeDocument/2006/relationships/image" Target="../media/image85.svg"/><Relationship Id="rId17" Type="http://schemas.openxmlformats.org/officeDocument/2006/relationships/image" Target="../media/image108.jpeg"/><Relationship Id="rId2" Type="http://schemas.openxmlformats.org/officeDocument/2006/relationships/image" Target="../media/image1.jpeg"/><Relationship Id="rId16" Type="http://schemas.openxmlformats.org/officeDocument/2006/relationships/image" Target="../media/image9.svg"/><Relationship Id="rId20"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107.svg"/><Relationship Id="rId11" Type="http://schemas.openxmlformats.org/officeDocument/2006/relationships/image" Target="../media/image84.png"/><Relationship Id="rId5" Type="http://schemas.openxmlformats.org/officeDocument/2006/relationships/image" Target="../media/image106.png"/><Relationship Id="rId15" Type="http://schemas.openxmlformats.org/officeDocument/2006/relationships/image" Target="../media/image8.png"/><Relationship Id="rId10" Type="http://schemas.openxmlformats.org/officeDocument/2006/relationships/image" Target="../media/image74.svg"/><Relationship Id="rId19" Type="http://schemas.openxmlformats.org/officeDocument/2006/relationships/image" Target="../media/image35.png"/><Relationship Id="rId4" Type="http://schemas.openxmlformats.org/officeDocument/2006/relationships/image" Target="../media/image105.svg"/><Relationship Id="rId9" Type="http://schemas.openxmlformats.org/officeDocument/2006/relationships/image" Target="../media/image73.png"/><Relationship Id="rId14" Type="http://schemas.openxmlformats.org/officeDocument/2006/relationships/image" Target="../media/image25.sv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14.png"/><Relationship Id="rId3" Type="http://schemas.openxmlformats.org/officeDocument/2006/relationships/image" Target="../media/image73.png"/><Relationship Id="rId7" Type="http://schemas.openxmlformats.org/officeDocument/2006/relationships/image" Target="../media/image82.jpeg"/><Relationship Id="rId12" Type="http://schemas.openxmlformats.org/officeDocument/2006/relationships/image" Target="../media/image11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12.jpeg"/><Relationship Id="rId5" Type="http://schemas.openxmlformats.org/officeDocument/2006/relationships/image" Target="../media/image8.png"/><Relationship Id="rId15" Type="http://schemas.openxmlformats.org/officeDocument/2006/relationships/image" Target="../media/image68.svg"/><Relationship Id="rId10" Type="http://schemas.openxmlformats.org/officeDocument/2006/relationships/image" Target="../media/image111.jpeg"/><Relationship Id="rId4" Type="http://schemas.openxmlformats.org/officeDocument/2006/relationships/image" Target="../media/image74.svg"/><Relationship Id="rId9" Type="http://schemas.openxmlformats.org/officeDocument/2006/relationships/image" Target="../media/image25.svg"/><Relationship Id="rId14" Type="http://schemas.openxmlformats.org/officeDocument/2006/relationships/image" Target="../media/image67.png"/></Relationships>
</file>

<file path=ppt/slides/_rels/slide1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74.svg"/><Relationship Id="rId7" Type="http://schemas.openxmlformats.org/officeDocument/2006/relationships/image" Target="../media/image25.sv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116.jpeg"/><Relationship Id="rId5" Type="http://schemas.openxmlformats.org/officeDocument/2006/relationships/image" Target="../media/image9.svg"/><Relationship Id="rId10" Type="http://schemas.openxmlformats.org/officeDocument/2006/relationships/image" Target="../media/image115.png"/><Relationship Id="rId4" Type="http://schemas.openxmlformats.org/officeDocument/2006/relationships/image" Target="../media/image8.png"/><Relationship Id="rId9" Type="http://schemas.openxmlformats.org/officeDocument/2006/relationships/image" Target="../media/image68.svg"/></Relationships>
</file>

<file path=ppt/slides/_rels/slide17.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2.png"/><Relationship Id="rId2" Type="http://schemas.openxmlformats.org/officeDocument/2006/relationships/image" Target="../media/image117.jpeg"/><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jpeg"/></Relationships>
</file>

<file path=ppt/slides/_rels/slide1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21.png"/><Relationship Id="rId4" Type="http://schemas.openxmlformats.org/officeDocument/2006/relationships/image" Target="../media/image125.jpeg"/></Relationships>
</file>

<file path=ppt/slides/_rels/slide19.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131.png"/><Relationship Id="rId18" Type="http://schemas.openxmlformats.org/officeDocument/2006/relationships/image" Target="../media/image70.svg"/><Relationship Id="rId3" Type="http://schemas.openxmlformats.org/officeDocument/2006/relationships/image" Target="../media/image127.png"/><Relationship Id="rId7" Type="http://schemas.openxmlformats.org/officeDocument/2006/relationships/image" Target="../media/image67.png"/><Relationship Id="rId12" Type="http://schemas.openxmlformats.org/officeDocument/2006/relationships/image" Target="../media/image27.svg"/><Relationship Id="rId17" Type="http://schemas.openxmlformats.org/officeDocument/2006/relationships/image" Target="../media/image69.png"/><Relationship Id="rId2" Type="http://schemas.openxmlformats.org/officeDocument/2006/relationships/image" Target="../media/image29.jpeg"/><Relationship Id="rId16" Type="http://schemas.openxmlformats.org/officeDocument/2006/relationships/image" Target="../media/image134.svg"/><Relationship Id="rId20" Type="http://schemas.openxmlformats.org/officeDocument/2006/relationships/image" Target="../media/image136.svg"/><Relationship Id="rId1" Type="http://schemas.openxmlformats.org/officeDocument/2006/relationships/slideLayout" Target="../slideLayouts/slideLayout7.xml"/><Relationship Id="rId6" Type="http://schemas.openxmlformats.org/officeDocument/2006/relationships/image" Target="../media/image130.svg"/><Relationship Id="rId11" Type="http://schemas.openxmlformats.org/officeDocument/2006/relationships/image" Target="../media/image26.png"/><Relationship Id="rId5" Type="http://schemas.openxmlformats.org/officeDocument/2006/relationships/image" Target="../media/image129.png"/><Relationship Id="rId15" Type="http://schemas.openxmlformats.org/officeDocument/2006/relationships/image" Target="../media/image133.png"/><Relationship Id="rId10" Type="http://schemas.openxmlformats.org/officeDocument/2006/relationships/image" Target="../media/image21.svg"/><Relationship Id="rId19" Type="http://schemas.openxmlformats.org/officeDocument/2006/relationships/image" Target="../media/image135.png"/><Relationship Id="rId4" Type="http://schemas.openxmlformats.org/officeDocument/2006/relationships/image" Target="../media/image128.svg"/><Relationship Id="rId9" Type="http://schemas.openxmlformats.org/officeDocument/2006/relationships/image" Target="../media/image20.png"/><Relationship Id="rId14" Type="http://schemas.openxmlformats.org/officeDocument/2006/relationships/image" Target="../media/image132.svg"/></Relationships>
</file>

<file path=ppt/slides/_rels/slide2.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28.png"/><Relationship Id="rId2" Type="http://schemas.openxmlformats.org/officeDocument/2006/relationships/image" Target="../media/image1.jpeg"/><Relationship Id="rId16"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2.png"/><Relationship Id="rId5" Type="http://schemas.openxmlformats.org/officeDocument/2006/relationships/image" Target="../media/image8.png"/><Relationship Id="rId15" Type="http://schemas.openxmlformats.org/officeDocument/2006/relationships/image" Target="../media/image26.png"/><Relationship Id="rId10" Type="http://schemas.openxmlformats.org/officeDocument/2006/relationships/image" Target="../media/image21.svg"/><Relationship Id="rId4" Type="http://schemas.openxmlformats.org/officeDocument/2006/relationships/image" Target="../media/image17.svg"/><Relationship Id="rId9" Type="http://schemas.openxmlformats.org/officeDocument/2006/relationships/image" Target="../media/image20.png"/><Relationship Id="rId14" Type="http://schemas.openxmlformats.org/officeDocument/2006/relationships/image" Target="../media/image25.sv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6.svg"/><Relationship Id="rId3" Type="http://schemas.openxmlformats.org/officeDocument/2006/relationships/image" Target="../media/image30.png"/><Relationship Id="rId7" Type="http://schemas.openxmlformats.org/officeDocument/2006/relationships/image" Target="../media/image9.svg"/><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image" Target="../media/image29.jpe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34.svg"/><Relationship Id="rId5" Type="http://schemas.openxmlformats.org/officeDocument/2006/relationships/image" Target="../media/image32.jpeg"/><Relationship Id="rId15" Type="http://schemas.openxmlformats.org/officeDocument/2006/relationships/image" Target="../media/image38.svg"/><Relationship Id="rId10" Type="http://schemas.openxmlformats.org/officeDocument/2006/relationships/image" Target="../media/image33.png"/><Relationship Id="rId4" Type="http://schemas.openxmlformats.org/officeDocument/2006/relationships/image" Target="../media/image31.svg"/><Relationship Id="rId9" Type="http://schemas.openxmlformats.org/officeDocument/2006/relationships/image" Target="../media/image21.svg"/><Relationship Id="rId14"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47.png"/><Relationship Id="rId18" Type="http://schemas.openxmlformats.org/officeDocument/2006/relationships/image" Target="../media/image52.svg"/><Relationship Id="rId3" Type="http://schemas.openxmlformats.org/officeDocument/2006/relationships/image" Target="../media/image41.png"/><Relationship Id="rId7" Type="http://schemas.openxmlformats.org/officeDocument/2006/relationships/image" Target="../media/image2.png"/><Relationship Id="rId12" Type="http://schemas.openxmlformats.org/officeDocument/2006/relationships/image" Target="../media/image46.svg"/><Relationship Id="rId17" Type="http://schemas.openxmlformats.org/officeDocument/2006/relationships/image" Target="../media/image51.png"/><Relationship Id="rId2" Type="http://schemas.openxmlformats.org/officeDocument/2006/relationships/image" Target="../media/image1.jpeg"/><Relationship Id="rId16" Type="http://schemas.openxmlformats.org/officeDocument/2006/relationships/image" Target="../media/image50.sv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45.png"/><Relationship Id="rId5" Type="http://schemas.openxmlformats.org/officeDocument/2006/relationships/image" Target="../media/image43.png"/><Relationship Id="rId15" Type="http://schemas.openxmlformats.org/officeDocument/2006/relationships/image" Target="../media/image49.png"/><Relationship Id="rId10" Type="http://schemas.openxmlformats.org/officeDocument/2006/relationships/image" Target="../media/image13.svg"/><Relationship Id="rId4" Type="http://schemas.openxmlformats.org/officeDocument/2006/relationships/image" Target="../media/image42.svg"/><Relationship Id="rId9" Type="http://schemas.openxmlformats.org/officeDocument/2006/relationships/image" Target="../media/image12.png"/><Relationship Id="rId14" Type="http://schemas.openxmlformats.org/officeDocument/2006/relationships/image" Target="../media/image48.sv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8.svg"/><Relationship Id="rId3" Type="http://schemas.openxmlformats.org/officeDocument/2006/relationships/image" Target="../media/image54.svg"/><Relationship Id="rId7" Type="http://schemas.openxmlformats.org/officeDocument/2006/relationships/image" Target="../media/image56.svg"/><Relationship Id="rId12" Type="http://schemas.openxmlformats.org/officeDocument/2006/relationships/image" Target="../media/image47.png"/><Relationship Id="rId2" Type="http://schemas.openxmlformats.org/officeDocument/2006/relationships/image" Target="../media/image53.pn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46.svg"/><Relationship Id="rId5" Type="http://schemas.openxmlformats.org/officeDocument/2006/relationships/image" Target="../media/image44.svg"/><Relationship Id="rId15" Type="http://schemas.openxmlformats.org/officeDocument/2006/relationships/image" Target="../media/image58.svg"/><Relationship Id="rId10" Type="http://schemas.openxmlformats.org/officeDocument/2006/relationships/image" Target="../media/image45.png"/><Relationship Id="rId4" Type="http://schemas.openxmlformats.org/officeDocument/2006/relationships/image" Target="../media/image43.png"/><Relationship Id="rId9" Type="http://schemas.openxmlformats.org/officeDocument/2006/relationships/image" Target="../media/image13.svg"/><Relationship Id="rId14" Type="http://schemas.openxmlformats.org/officeDocument/2006/relationships/image" Target="../media/image57.pn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2.svg"/><Relationship Id="rId3" Type="http://schemas.openxmlformats.org/officeDocument/2006/relationships/image" Target="../media/image60.svg"/><Relationship Id="rId7" Type="http://schemas.openxmlformats.org/officeDocument/2006/relationships/image" Target="../media/image62.svg"/><Relationship Id="rId12" Type="http://schemas.openxmlformats.org/officeDocument/2006/relationships/image" Target="../media/image51.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4.svg"/><Relationship Id="rId5" Type="http://schemas.openxmlformats.org/officeDocument/2006/relationships/image" Target="../media/image9.svg"/><Relationship Id="rId15" Type="http://schemas.openxmlformats.org/officeDocument/2006/relationships/image" Target="../media/image66.jpeg"/><Relationship Id="rId10" Type="http://schemas.openxmlformats.org/officeDocument/2006/relationships/image" Target="../media/image63.png"/><Relationship Id="rId4" Type="http://schemas.openxmlformats.org/officeDocument/2006/relationships/image" Target="../media/image8.png"/><Relationship Id="rId9" Type="http://schemas.openxmlformats.org/officeDocument/2006/relationships/image" Target="../media/image46.svg"/><Relationship Id="rId14" Type="http://schemas.openxmlformats.org/officeDocument/2006/relationships/image" Target="../media/image65.jpeg"/></Relationships>
</file>

<file path=ppt/slides/_rels/slide7.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68.svg"/><Relationship Id="rId7" Type="http://schemas.openxmlformats.org/officeDocument/2006/relationships/image" Target="../media/image72.svg"/><Relationship Id="rId12" Type="http://schemas.openxmlformats.org/officeDocument/2006/relationships/image" Target="../media/image77.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70.svg"/><Relationship Id="rId15" Type="http://schemas.openxmlformats.org/officeDocument/2006/relationships/image" Target="../media/image8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svg"/><Relationship Id="rId14" Type="http://schemas.openxmlformats.org/officeDocument/2006/relationships/image" Target="../media/image79.sv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82.jpeg"/><Relationship Id="rId3" Type="http://schemas.openxmlformats.org/officeDocument/2006/relationships/image" Target="../media/image1.jpeg"/><Relationship Id="rId7" Type="http://schemas.openxmlformats.org/officeDocument/2006/relationships/image" Target="../media/image74.svg"/><Relationship Id="rId12" Type="http://schemas.openxmlformats.org/officeDocument/2006/relationships/image" Target="../media/image8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9.svg"/><Relationship Id="rId5" Type="http://schemas.openxmlformats.org/officeDocument/2006/relationships/image" Target="../media/image68.svg"/><Relationship Id="rId10" Type="http://schemas.openxmlformats.org/officeDocument/2006/relationships/image" Target="../media/image8.png"/><Relationship Id="rId4" Type="http://schemas.openxmlformats.org/officeDocument/2006/relationships/image" Target="../media/image67.png"/><Relationship Id="rId9" Type="http://schemas.openxmlformats.org/officeDocument/2006/relationships/image" Target="../media/image25.svg"/><Relationship Id="rId14" Type="http://schemas.openxmlformats.org/officeDocument/2006/relationships/image" Target="../media/image83.png"/></Relationships>
</file>

<file path=ppt/slides/_rels/slide9.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8.png"/><Relationship Id="rId18" Type="http://schemas.openxmlformats.org/officeDocument/2006/relationships/image" Target="../media/image89.jpeg"/><Relationship Id="rId3" Type="http://schemas.openxmlformats.org/officeDocument/2006/relationships/image" Target="../media/image67.png"/><Relationship Id="rId7" Type="http://schemas.openxmlformats.org/officeDocument/2006/relationships/image" Target="../media/image35.png"/><Relationship Id="rId12" Type="http://schemas.openxmlformats.org/officeDocument/2006/relationships/image" Target="../media/image25.svg"/><Relationship Id="rId17" Type="http://schemas.openxmlformats.org/officeDocument/2006/relationships/image" Target="../media/image88.jpeg"/><Relationship Id="rId2" Type="http://schemas.openxmlformats.org/officeDocument/2006/relationships/image" Target="../media/image1.jpeg"/><Relationship Id="rId16" Type="http://schemas.openxmlformats.org/officeDocument/2006/relationships/image" Target="../media/image87.jpeg"/><Relationship Id="rId1" Type="http://schemas.openxmlformats.org/officeDocument/2006/relationships/slideLayout" Target="../slideLayouts/slideLayout7.xml"/><Relationship Id="rId6" Type="http://schemas.openxmlformats.org/officeDocument/2006/relationships/image" Target="../media/image74.svg"/><Relationship Id="rId11" Type="http://schemas.openxmlformats.org/officeDocument/2006/relationships/image" Target="../media/image24.png"/><Relationship Id="rId5" Type="http://schemas.openxmlformats.org/officeDocument/2006/relationships/image" Target="../media/image73.png"/><Relationship Id="rId15" Type="http://schemas.openxmlformats.org/officeDocument/2006/relationships/image" Target="../media/image86.jpeg"/><Relationship Id="rId10" Type="http://schemas.openxmlformats.org/officeDocument/2006/relationships/image" Target="../media/image85.svg"/><Relationship Id="rId19" Type="http://schemas.openxmlformats.org/officeDocument/2006/relationships/image" Target="../media/image90.jpeg"/><Relationship Id="rId4" Type="http://schemas.openxmlformats.org/officeDocument/2006/relationships/image" Target="../media/image68.svg"/><Relationship Id="rId9" Type="http://schemas.openxmlformats.org/officeDocument/2006/relationships/image" Target="../media/image84.png"/><Relationship Id="rId1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blip>
          <a:srcRect l="1809" t="8118" r="1671" b="10392"/>
          <a:stretch>
            <a:fillRect/>
          </a:stretch>
        </p:blipFill>
        <p:spPr>
          <a:xfrm>
            <a:off x="0" y="0"/>
            <a:ext cx="18288000" cy="10287000"/>
          </a:xfrm>
          <a:prstGeom prst="rect">
            <a:avLst/>
          </a:prstGeom>
        </p:spPr>
      </p:pic>
      <p:grpSp>
        <p:nvGrpSpPr>
          <p:cNvPr id="3" name="Group 3"/>
          <p:cNvGrpSpPr/>
          <p:nvPr/>
        </p:nvGrpSpPr>
        <p:grpSpPr>
          <a:xfrm rot="497985">
            <a:off x="10067281" y="-2158481"/>
            <a:ext cx="8992257" cy="16181809"/>
            <a:chOff x="0" y="0"/>
            <a:chExt cx="11989675" cy="21575745"/>
          </a:xfrm>
        </p:grpSpPr>
        <p:sp>
          <p:nvSpPr>
            <p:cNvPr id="4" name="AutoShape 4"/>
            <p:cNvSpPr/>
            <p:nvPr/>
          </p:nvSpPr>
          <p:spPr>
            <a:xfrm>
              <a:off x="271618" y="0"/>
              <a:ext cx="11718057" cy="21449124"/>
            </a:xfrm>
            <a:prstGeom prst="rect">
              <a:avLst/>
            </a:prstGeom>
            <a:solidFill>
              <a:srgbClr val="FDFCF5"/>
            </a:solidFill>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4662652" y="4923418"/>
              <a:ext cx="21314979" cy="11989675"/>
            </a:xfrm>
            <a:prstGeom prst="rect">
              <a:avLst/>
            </a:prstGeom>
          </p:spPr>
        </p:pic>
      </p:gr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9871">
            <a:off x="2167959" y="1363754"/>
            <a:ext cx="13952082" cy="7559492"/>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534136" y="1505111"/>
            <a:ext cx="3365455" cy="3390110"/>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25581" y="4445824"/>
            <a:ext cx="496559" cy="496559"/>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181780" y="7285431"/>
            <a:ext cx="496559" cy="496559"/>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5808648">
            <a:off x="659837" y="5283229"/>
            <a:ext cx="3815120" cy="4662925"/>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838877">
            <a:off x="-823520" y="2700213"/>
            <a:ext cx="2419435" cy="999905"/>
          </a:xfrm>
          <a:prstGeom prst="rect">
            <a:avLst/>
          </a:prstGeom>
        </p:spPr>
      </p:pic>
      <p:pic>
        <p:nvPicPr>
          <p:cNvPr id="1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559729">
            <a:off x="17185312" y="7363127"/>
            <a:ext cx="1592859" cy="1955519"/>
          </a:xfrm>
          <a:prstGeom prst="rect">
            <a:avLst/>
          </a:prstGeom>
        </p:spPr>
      </p:pic>
      <p:sp>
        <p:nvSpPr>
          <p:cNvPr id="16" name="Google Shape;646;p32">
            <a:extLst>
              <a:ext uri="{FF2B5EF4-FFF2-40B4-BE49-F238E27FC236}">
                <a16:creationId xmlns:a16="http://schemas.microsoft.com/office/drawing/2014/main" id="{1BB6893E-8722-0C9D-F5B4-4E4104BA043D}"/>
              </a:ext>
            </a:extLst>
          </p:cNvPr>
          <p:cNvSpPr txBox="1">
            <a:spLocks/>
          </p:cNvSpPr>
          <p:nvPr/>
        </p:nvSpPr>
        <p:spPr>
          <a:xfrm>
            <a:off x="3068711" y="3983367"/>
            <a:ext cx="11698979" cy="1865700"/>
          </a:xfrm>
          <a:prstGeom prst="rect">
            <a:avLst/>
          </a:prstGeom>
        </p:spPr>
        <p:txBody>
          <a:bodyPr spcFirstLastPara="1" wrap="square" lIns="91425" tIns="91425" rIns="91425" bIns="91425"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spcBef>
                <a:spcPts val="0"/>
              </a:spcBef>
            </a:pPr>
            <a:r>
              <a:rPr lang="en-US" sz="6000" b="1" dirty="0" err="1">
                <a:solidFill>
                  <a:srgbClr val="00B0F0"/>
                </a:solidFill>
                <a:latin typeface="Arial" panose="020B0604020202020204" pitchFamily="34" charset="0"/>
                <a:cs typeface="Arial" panose="020B0604020202020204" pitchFamily="34" charset="0"/>
              </a:rPr>
              <a:t>CHÀO</a:t>
            </a:r>
            <a:r>
              <a:rPr lang="en-US" sz="6000" b="1" dirty="0">
                <a:solidFill>
                  <a:srgbClr val="00B0F0"/>
                </a:solidFill>
                <a:latin typeface="Arial" panose="020B0604020202020204" pitchFamily="34" charset="0"/>
                <a:cs typeface="Arial" panose="020B0604020202020204" pitchFamily="34" charset="0"/>
              </a:rPr>
              <a:t> </a:t>
            </a:r>
            <a:r>
              <a:rPr lang="en-US" sz="6000" b="1" dirty="0" err="1">
                <a:solidFill>
                  <a:srgbClr val="00B0F0"/>
                </a:solidFill>
                <a:latin typeface="Arial" panose="020B0604020202020204" pitchFamily="34" charset="0"/>
                <a:cs typeface="Arial" panose="020B0604020202020204" pitchFamily="34" charset="0"/>
              </a:rPr>
              <a:t>MỪNG</a:t>
            </a:r>
            <a:r>
              <a:rPr lang="en-US" sz="6000" b="1" dirty="0">
                <a:solidFill>
                  <a:srgbClr val="00B0F0"/>
                </a:solidFill>
                <a:latin typeface="Arial" panose="020B0604020202020204" pitchFamily="34" charset="0"/>
                <a:cs typeface="Arial" panose="020B0604020202020204" pitchFamily="34" charset="0"/>
              </a:rPr>
              <a:t> </a:t>
            </a:r>
            <a:r>
              <a:rPr lang="en-US" sz="6000" b="1" dirty="0" err="1">
                <a:solidFill>
                  <a:srgbClr val="00B0F0"/>
                </a:solidFill>
                <a:latin typeface="Arial" panose="020B0604020202020204" pitchFamily="34" charset="0"/>
                <a:cs typeface="Arial" panose="020B0604020202020204" pitchFamily="34" charset="0"/>
              </a:rPr>
              <a:t>CÁC</a:t>
            </a:r>
            <a:r>
              <a:rPr lang="en-US" sz="6000" b="1" dirty="0">
                <a:solidFill>
                  <a:srgbClr val="00B0F0"/>
                </a:solidFill>
                <a:latin typeface="Arial" panose="020B0604020202020204" pitchFamily="34" charset="0"/>
                <a:cs typeface="Arial" panose="020B0604020202020204" pitchFamily="34" charset="0"/>
              </a:rPr>
              <a:t> EM </a:t>
            </a:r>
            <a:br>
              <a:rPr lang="en-US" sz="6000" b="1" dirty="0">
                <a:solidFill>
                  <a:srgbClr val="00B0F0"/>
                </a:solidFill>
                <a:latin typeface="Arial" panose="020B0604020202020204" pitchFamily="34" charset="0"/>
                <a:cs typeface="Arial" panose="020B0604020202020204" pitchFamily="34" charset="0"/>
              </a:rPr>
            </a:br>
            <a:r>
              <a:rPr lang="en-US" sz="6000" b="1" dirty="0" err="1">
                <a:solidFill>
                  <a:srgbClr val="00B0F0"/>
                </a:solidFill>
                <a:latin typeface="Arial" panose="020B0604020202020204" pitchFamily="34" charset="0"/>
                <a:cs typeface="Arial" panose="020B0604020202020204" pitchFamily="34" charset="0"/>
              </a:rPr>
              <a:t>ĐẾN</a:t>
            </a:r>
            <a:r>
              <a:rPr lang="en-US" sz="6000" b="1" dirty="0">
                <a:solidFill>
                  <a:srgbClr val="00B0F0"/>
                </a:solidFill>
                <a:latin typeface="Arial" panose="020B0604020202020204" pitchFamily="34" charset="0"/>
                <a:cs typeface="Arial" panose="020B0604020202020204" pitchFamily="34" charset="0"/>
              </a:rPr>
              <a:t> </a:t>
            </a:r>
            <a:r>
              <a:rPr lang="en-US" sz="6000" b="1" dirty="0" err="1">
                <a:solidFill>
                  <a:srgbClr val="00B0F0"/>
                </a:solidFill>
                <a:latin typeface="Arial" panose="020B0604020202020204" pitchFamily="34" charset="0"/>
                <a:cs typeface="Arial" panose="020B0604020202020204" pitchFamily="34" charset="0"/>
              </a:rPr>
              <a:t>VỚI</a:t>
            </a:r>
            <a:r>
              <a:rPr lang="en-US" sz="6000" b="1" dirty="0">
                <a:solidFill>
                  <a:srgbClr val="00B0F0"/>
                </a:solidFill>
                <a:latin typeface="Arial" panose="020B0604020202020204" pitchFamily="34" charset="0"/>
                <a:cs typeface="Arial" panose="020B0604020202020204" pitchFamily="34" charset="0"/>
              </a:rPr>
              <a:t> </a:t>
            </a:r>
            <a:r>
              <a:rPr lang="en-US" sz="6000" b="1" dirty="0" err="1">
                <a:solidFill>
                  <a:srgbClr val="00B0F0"/>
                </a:solidFill>
                <a:latin typeface="Arial" panose="020B0604020202020204" pitchFamily="34" charset="0"/>
                <a:cs typeface="Arial" panose="020B0604020202020204" pitchFamily="34" charset="0"/>
              </a:rPr>
              <a:t>TIẾT</a:t>
            </a:r>
            <a:r>
              <a:rPr lang="en-US" sz="6000" b="1" dirty="0">
                <a:solidFill>
                  <a:srgbClr val="00B0F0"/>
                </a:solidFill>
                <a:latin typeface="Arial" panose="020B0604020202020204" pitchFamily="34" charset="0"/>
                <a:cs typeface="Arial" panose="020B0604020202020204" pitchFamily="34" charset="0"/>
              </a:rPr>
              <a:t> </a:t>
            </a:r>
            <a:r>
              <a:rPr lang="en-US" sz="6000" b="1" dirty="0" err="1">
                <a:solidFill>
                  <a:srgbClr val="00B0F0"/>
                </a:solidFill>
                <a:latin typeface="Arial" panose="020B0604020202020204" pitchFamily="34" charset="0"/>
                <a:cs typeface="Arial" panose="020B0604020202020204" pitchFamily="34" charset="0"/>
              </a:rPr>
              <a:t>HỌC</a:t>
            </a:r>
            <a:r>
              <a:rPr lang="en-US" sz="6000" b="1" dirty="0">
                <a:solidFill>
                  <a:srgbClr val="00B0F0"/>
                </a:solidFill>
                <a:latin typeface="Arial" panose="020B0604020202020204" pitchFamily="34" charset="0"/>
                <a:cs typeface="Arial" panose="020B0604020202020204" pitchFamily="34" charset="0"/>
              </a:rPr>
              <a:t> </a:t>
            </a:r>
            <a:r>
              <a:rPr lang="en-US" sz="6000" b="1" dirty="0" err="1">
                <a:solidFill>
                  <a:srgbClr val="00B0F0"/>
                </a:solidFill>
                <a:latin typeface="Arial" panose="020B0604020202020204" pitchFamily="34" charset="0"/>
                <a:cs typeface="Arial" panose="020B0604020202020204" pitchFamily="34" charset="0"/>
              </a:rPr>
              <a:t>HÔM</a:t>
            </a:r>
            <a:r>
              <a:rPr lang="en-US" sz="6000" b="1" dirty="0">
                <a:solidFill>
                  <a:srgbClr val="00B0F0"/>
                </a:solidFill>
                <a:latin typeface="Arial" panose="020B0604020202020204" pitchFamily="34" charset="0"/>
                <a:cs typeface="Arial" panose="020B0604020202020204" pitchFamily="34" charset="0"/>
              </a:rPr>
              <a:t> NAY!</a:t>
            </a: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53027">
            <a:off x="11065378" y="576690"/>
            <a:ext cx="1809738" cy="540147"/>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58611">
            <a:off x="1327842" y="1847021"/>
            <a:ext cx="894621" cy="1098306"/>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07668">
            <a:off x="16221576" y="958855"/>
            <a:ext cx="1594117" cy="2874637"/>
          </a:xfrm>
          <a:prstGeom prst="rect">
            <a:avLst/>
          </a:prstGeom>
        </p:spPr>
      </p:pic>
      <p:sp>
        <p:nvSpPr>
          <p:cNvPr id="15" name="TextBox 14">
            <a:extLst>
              <a:ext uri="{FF2B5EF4-FFF2-40B4-BE49-F238E27FC236}">
                <a16:creationId xmlns:a16="http://schemas.microsoft.com/office/drawing/2014/main" id="{080E2A3D-A3AD-3DD8-7E33-58603287A2BC}"/>
              </a:ext>
            </a:extLst>
          </p:cNvPr>
          <p:cNvSpPr txBox="1"/>
          <p:nvPr/>
        </p:nvSpPr>
        <p:spPr>
          <a:xfrm>
            <a:off x="860232" y="407762"/>
            <a:ext cx="9261986" cy="800412"/>
          </a:xfrm>
          <a:prstGeom prst="rect">
            <a:avLst/>
          </a:prstGeom>
          <a:noFill/>
        </p:spPr>
        <p:txBody>
          <a:bodyPr wrap="square">
            <a:spAutoFit/>
          </a:bodyPr>
          <a:lstStyle/>
          <a:p>
            <a:pPr marL="0" marR="0" algn="just">
              <a:lnSpc>
                <a:spcPct val="150000"/>
              </a:lnSpc>
              <a:spcBef>
                <a:spcPts val="300"/>
              </a:spcBef>
              <a:spcAft>
                <a:spcPts val="300"/>
              </a:spcAft>
            </a:pP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II.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Cấu</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trúc</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của</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hệ</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thống</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kĩ</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thuật</a:t>
            </a:r>
            <a:endParaRPr lang="en-US" sz="35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2C66FC4A-CC77-C86A-4A49-12CC3E75A6A7}"/>
              </a:ext>
            </a:extLst>
          </p:cNvPr>
          <p:cNvSpPr/>
          <p:nvPr/>
        </p:nvSpPr>
        <p:spPr>
          <a:xfrm>
            <a:off x="724430" y="312197"/>
            <a:ext cx="7601579" cy="1014574"/>
          </a:xfrm>
          <a:prstGeom prst="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9B917EF-BEE9-4AAF-CEE7-4D3420C1861D}"/>
              </a:ext>
            </a:extLst>
          </p:cNvPr>
          <p:cNvSpPr txBox="1"/>
          <p:nvPr/>
        </p:nvSpPr>
        <p:spPr>
          <a:xfrm>
            <a:off x="2895600" y="1974485"/>
            <a:ext cx="12891319" cy="699230"/>
          </a:xfrm>
          <a:prstGeom prst="rect">
            <a:avLst/>
          </a:prstGeom>
          <a:noFill/>
        </p:spPr>
        <p:txBody>
          <a:bodyPr wrap="square">
            <a:spAutoFit/>
          </a:bodyPr>
          <a:lstStyle/>
          <a:p>
            <a:pPr marL="457200" marR="0" indent="-457200" algn="just">
              <a:lnSpc>
                <a:spcPct val="150000"/>
              </a:lnSpc>
              <a:spcBef>
                <a:spcPts val="300"/>
              </a:spcBef>
              <a:spcAft>
                <a:spcPts val="300"/>
              </a:spcAft>
              <a:buFont typeface="Wingdings" panose="05000000000000000000" pitchFamily="2" charset="2"/>
              <a:buChar char="v"/>
            </a:pP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Quan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sát</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hình</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2.3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và</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nêu</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tên</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các</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phần</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tử</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làm</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nhiệm</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vụ</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liên</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kết</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cơ</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khí</a:t>
            </a:r>
            <a:endParaRPr lang="en-US" sz="3000" i="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4" name="image37.png">
            <a:extLst>
              <a:ext uri="{FF2B5EF4-FFF2-40B4-BE49-F238E27FC236}">
                <a16:creationId xmlns:a16="http://schemas.microsoft.com/office/drawing/2014/main" id="{F07E3220-0AC6-C941-6BF0-0BAE166B8CA2}"/>
              </a:ext>
            </a:extLst>
          </p:cNvPr>
          <p:cNvPicPr/>
          <p:nvPr/>
        </p:nvPicPr>
        <p:blipFill>
          <a:blip r:embed="rId8"/>
          <a:srcRect/>
          <a:stretch>
            <a:fillRect/>
          </a:stretch>
        </p:blipFill>
        <p:spPr>
          <a:xfrm>
            <a:off x="168373" y="3619500"/>
            <a:ext cx="9753600" cy="4996735"/>
          </a:xfrm>
          <a:prstGeom prst="rect">
            <a:avLst/>
          </a:prstGeom>
          <a:ln/>
        </p:spPr>
      </p:pic>
      <p:sp>
        <p:nvSpPr>
          <p:cNvPr id="26" name="TextBox 25">
            <a:extLst>
              <a:ext uri="{FF2B5EF4-FFF2-40B4-BE49-F238E27FC236}">
                <a16:creationId xmlns:a16="http://schemas.microsoft.com/office/drawing/2014/main" id="{CF8A1C30-7A39-4D00-7FB1-5CFC6730F0DF}"/>
              </a:ext>
            </a:extLst>
          </p:cNvPr>
          <p:cNvSpPr txBox="1"/>
          <p:nvPr/>
        </p:nvSpPr>
        <p:spPr>
          <a:xfrm>
            <a:off x="10122218" y="4146095"/>
            <a:ext cx="7467600" cy="3546164"/>
          </a:xfrm>
          <a:prstGeom prst="rect">
            <a:avLst/>
          </a:prstGeom>
          <a:noFill/>
        </p:spPr>
        <p:txBody>
          <a:bodyPr wrap="square">
            <a:spAutoFit/>
          </a:bodyPr>
          <a:lstStyle/>
          <a:p>
            <a:pPr marL="457200" marR="0" indent="-457200" algn="just">
              <a:lnSpc>
                <a:spcPct val="150000"/>
              </a:lnSpc>
              <a:spcBef>
                <a:spcPts val="300"/>
              </a:spcBef>
              <a:spcAft>
                <a:spcPts val="300"/>
              </a:spcAft>
              <a:buFont typeface="Courier New" panose="02070309020205020404" pitchFamily="49" charset="0"/>
              <a:buChar char="o"/>
            </a:pP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Bộ</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truyền</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xích</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xích</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là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phần</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tử</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có</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vai</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trò</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liên</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kết</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để</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truyền</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lực</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và</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chuyển</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động</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endParaRPr lang="en-US" sz="30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300"/>
              </a:spcBef>
              <a:spcAft>
                <a:spcPts val="300"/>
              </a:spcAft>
              <a:buFont typeface="Courier New" panose="02070309020205020404" pitchFamily="49" charset="0"/>
              <a:buChar char="o"/>
            </a:pP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Bộ</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truyền</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bánh</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răng</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bánh</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răng</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là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phần</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tử</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có</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vai</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trò</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liên</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kết</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để</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truyền</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lực</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và</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chuyển</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động</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endParaRPr lang="en-US" sz="30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826D702B-86ED-4F32-E9F6-6813D39B3B42}"/>
              </a:ext>
            </a:extLst>
          </p:cNvPr>
          <p:cNvSpPr/>
          <p:nvPr/>
        </p:nvSpPr>
        <p:spPr>
          <a:xfrm>
            <a:off x="10122218" y="3991695"/>
            <a:ext cx="7772400" cy="3933015"/>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Green Leaf Transparent Clip Art Image​ | Gallery Yopriceville -  High-Quality Free Images and Transparent PNG Clipart">
            <a:extLst>
              <a:ext uri="{FF2B5EF4-FFF2-40B4-BE49-F238E27FC236}">
                <a16:creationId xmlns:a16="http://schemas.microsoft.com/office/drawing/2014/main" id="{7382D411-7599-60EB-8A00-C13081B3EFF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2224" y="8999689"/>
            <a:ext cx="1225744" cy="12873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Green Leaf Transparent Clip Art Image​ | Gallery Yopriceville -  High-Quality Free Images and Transparent PNG Clipart">
            <a:extLst>
              <a:ext uri="{FF2B5EF4-FFF2-40B4-BE49-F238E27FC236}">
                <a16:creationId xmlns:a16="http://schemas.microsoft.com/office/drawing/2014/main" id="{41D5615E-9485-0FB7-612F-65395994F0E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70604" y="8918364"/>
            <a:ext cx="1225744" cy="128731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Green Leaf Transparent Clip Art Image​ | Gallery Yopriceville -  High-Quality Free Images and Transparent PNG Clipart">
            <a:extLst>
              <a:ext uri="{FF2B5EF4-FFF2-40B4-BE49-F238E27FC236}">
                <a16:creationId xmlns:a16="http://schemas.microsoft.com/office/drawing/2014/main" id="{2B5F1D43-B287-2FA9-810C-6164525A60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44000" y="8998816"/>
            <a:ext cx="1225744" cy="12873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Green Leaf Transparent Clip Art Image​ | Gallery Yopriceville -  High-Quality Free Images and Transparent PNG Clipart">
            <a:extLst>
              <a:ext uri="{FF2B5EF4-FFF2-40B4-BE49-F238E27FC236}">
                <a16:creationId xmlns:a16="http://schemas.microsoft.com/office/drawing/2014/main" id="{BAC6DE96-5B8A-05B4-0C01-0E2B50D584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82674" y="9015665"/>
            <a:ext cx="1225744" cy="128731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Green Leaf Transparent Clip Art Image​ | Gallery Yopriceville -  High-Quality Free Images and Transparent PNG Clipart">
            <a:extLst>
              <a:ext uri="{FF2B5EF4-FFF2-40B4-BE49-F238E27FC236}">
                <a16:creationId xmlns:a16="http://schemas.microsoft.com/office/drawing/2014/main" id="{F33FA78A-BEBF-A918-602A-2F87E7CF5F1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154400" y="9015666"/>
            <a:ext cx="1225744" cy="1287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922683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2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heel(1)">
                                      <p:cBhvr>
                                        <p:cTn id="17" dur="20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barn(inVertical)">
                                      <p:cBhvr>
                                        <p:cTn id="22" dur="500"/>
                                        <p:tgtEl>
                                          <p:spTgt spid="2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6">
                                            <p:txEl>
                                              <p:pRg st="1" end="1"/>
                                            </p:txEl>
                                          </p:spTgt>
                                        </p:tgtEl>
                                        <p:attrNameLst>
                                          <p:attrName>style.visibility</p:attrName>
                                        </p:attrNameLst>
                                      </p:cBhvr>
                                      <p:to>
                                        <p:strVal val="visible"/>
                                      </p:to>
                                    </p:set>
                                    <p:animEffect transition="in" filter="barn(inVertical)">
                                      <p:cBhvr>
                                        <p:cTn id="27"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53027">
            <a:off x="6638930" y="1859228"/>
            <a:ext cx="1809738" cy="540147"/>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58611">
            <a:off x="13321904" y="397933"/>
            <a:ext cx="894621" cy="1098306"/>
          </a:xfrm>
          <a:prstGeom prst="rect">
            <a:avLst/>
          </a:prstGeom>
        </p:spPr>
      </p:pic>
      <p:sp>
        <p:nvSpPr>
          <p:cNvPr id="15" name="TextBox 14">
            <a:extLst>
              <a:ext uri="{FF2B5EF4-FFF2-40B4-BE49-F238E27FC236}">
                <a16:creationId xmlns:a16="http://schemas.microsoft.com/office/drawing/2014/main" id="{080E2A3D-A3AD-3DD8-7E33-58603287A2BC}"/>
              </a:ext>
            </a:extLst>
          </p:cNvPr>
          <p:cNvSpPr txBox="1"/>
          <p:nvPr/>
        </p:nvSpPr>
        <p:spPr>
          <a:xfrm>
            <a:off x="821602" y="701137"/>
            <a:ext cx="9261986" cy="800412"/>
          </a:xfrm>
          <a:prstGeom prst="rect">
            <a:avLst/>
          </a:prstGeom>
          <a:noFill/>
        </p:spPr>
        <p:txBody>
          <a:bodyPr wrap="square">
            <a:spAutoFit/>
          </a:bodyPr>
          <a:lstStyle/>
          <a:p>
            <a:pPr marL="0" marR="0" algn="just">
              <a:lnSpc>
                <a:spcPct val="150000"/>
              </a:lnSpc>
              <a:spcBef>
                <a:spcPts val="300"/>
              </a:spcBef>
              <a:spcAft>
                <a:spcPts val="300"/>
              </a:spcAft>
            </a:pP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II.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Cấu</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trúc</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của</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hệ</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thống</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kĩ</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thuật</a:t>
            </a:r>
            <a:endParaRPr lang="en-US" sz="35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2C66FC4A-CC77-C86A-4A49-12CC3E75A6A7}"/>
              </a:ext>
            </a:extLst>
          </p:cNvPr>
          <p:cNvSpPr/>
          <p:nvPr/>
        </p:nvSpPr>
        <p:spPr>
          <a:xfrm>
            <a:off x="685800" y="605572"/>
            <a:ext cx="7601579" cy="1014574"/>
          </a:xfrm>
          <a:prstGeom prst="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085F18C-315D-EC90-434A-733530881D1A}"/>
              </a:ext>
            </a:extLst>
          </p:cNvPr>
          <p:cNvSpPr txBox="1"/>
          <p:nvPr/>
        </p:nvSpPr>
        <p:spPr>
          <a:xfrm>
            <a:off x="533400" y="2247900"/>
            <a:ext cx="17221200" cy="1391728"/>
          </a:xfrm>
          <a:prstGeom prst="rect">
            <a:avLst/>
          </a:prstGeom>
          <a:noFill/>
        </p:spPr>
        <p:txBody>
          <a:bodyPr wrap="square">
            <a:spAutoFit/>
          </a:bodyPr>
          <a:lstStyle/>
          <a:p>
            <a:pPr marL="457200" marR="0" indent="-457200" algn="just">
              <a:lnSpc>
                <a:spcPct val="150000"/>
              </a:lnSpc>
              <a:spcBef>
                <a:spcPts val="300"/>
              </a:spcBef>
              <a:spcAft>
                <a:spcPts val="300"/>
              </a:spcAft>
              <a:buFont typeface="Wingdings" panose="05000000000000000000" pitchFamily="2" charset="2"/>
              <a:buChar char="v"/>
            </a:pP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Hãy</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nêu</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tên</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các</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phân</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tử</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trong</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hệ</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thống</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thuỷ</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lực</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trên</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hình</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2.4.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Mối</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liên</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kết</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thuỷ</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lực</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được</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thực</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hiện</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bảng</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phân</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tử</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nào</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000" i="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 name="image34.png">
            <a:extLst>
              <a:ext uri="{FF2B5EF4-FFF2-40B4-BE49-F238E27FC236}">
                <a16:creationId xmlns:a16="http://schemas.microsoft.com/office/drawing/2014/main" id="{E12D17B0-CBCD-3AEB-2DB9-709EE2FE9972}"/>
              </a:ext>
            </a:extLst>
          </p:cNvPr>
          <p:cNvPicPr/>
          <p:nvPr/>
        </p:nvPicPr>
        <p:blipFill>
          <a:blip r:embed="rId6"/>
          <a:srcRect/>
          <a:stretch>
            <a:fillRect/>
          </a:stretch>
        </p:blipFill>
        <p:spPr>
          <a:xfrm>
            <a:off x="10439400" y="3238500"/>
            <a:ext cx="7543800" cy="6865843"/>
          </a:xfrm>
          <a:prstGeom prst="rect">
            <a:avLst/>
          </a:prstGeom>
          <a:ln/>
        </p:spPr>
      </p:pic>
      <p:sp>
        <p:nvSpPr>
          <p:cNvPr id="10" name="Rectangle: Rounded Corners 9">
            <a:extLst>
              <a:ext uri="{FF2B5EF4-FFF2-40B4-BE49-F238E27FC236}">
                <a16:creationId xmlns:a16="http://schemas.microsoft.com/office/drawing/2014/main" id="{C24AA2C1-595C-1174-F763-A21F179E124B}"/>
              </a:ext>
            </a:extLst>
          </p:cNvPr>
          <p:cNvSpPr/>
          <p:nvPr/>
        </p:nvSpPr>
        <p:spPr>
          <a:xfrm>
            <a:off x="304800" y="4000500"/>
            <a:ext cx="7467600" cy="5943600"/>
          </a:xfrm>
          <a:prstGeom prst="roundRect">
            <a:avLst/>
          </a:prstGeom>
          <a:solidFill>
            <a:schemeClr val="accent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64C1972D-237C-F0C8-BD27-3F42FE83EFC0}"/>
              </a:ext>
            </a:extLst>
          </p:cNvPr>
          <p:cNvSpPr txBox="1"/>
          <p:nvPr/>
        </p:nvSpPr>
        <p:spPr>
          <a:xfrm>
            <a:off x="304800" y="4244030"/>
            <a:ext cx="7239000" cy="5700600"/>
          </a:xfrm>
          <a:prstGeom prst="rect">
            <a:avLst/>
          </a:prstGeom>
          <a:noFill/>
        </p:spPr>
        <p:txBody>
          <a:bodyPr wrap="square">
            <a:spAutoFit/>
          </a:bodyPr>
          <a:lstStyle/>
          <a:p>
            <a:pPr marL="457200" marR="0" indent="-457200" algn="just">
              <a:lnSpc>
                <a:spcPct val="150000"/>
              </a:lnSpc>
              <a:spcBef>
                <a:spcPts val="300"/>
              </a:spcBef>
              <a:spcAft>
                <a:spcPts val="300"/>
              </a:spcAft>
              <a:buFont typeface="Courier New" panose="02070309020205020404" pitchFamily="49" charset="0"/>
              <a:buChar char="o"/>
            </a:pP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Các</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phần</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tử</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cánh</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tay</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đòn</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xi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lanh</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van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một</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chiều</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van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xả</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thùng</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dầu</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n-US" sz="30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300"/>
              </a:spcBef>
              <a:spcAft>
                <a:spcPts val="300"/>
              </a:spcAft>
              <a:buFont typeface="Courier New" panose="02070309020205020404" pitchFamily="49" charset="0"/>
              <a:buChar char="o"/>
            </a:pP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Liên</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kết</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cơ</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khí</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kết</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nối</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cánh</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tay</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đòn</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với</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kích</a:t>
            </a:r>
            <a:endParaRPr lang="fr-FR" sz="3000"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endParaRPr>
          </a:p>
          <a:p>
            <a:pPr marL="457200" marR="0" indent="-457200" algn="just">
              <a:lnSpc>
                <a:spcPct val="150000"/>
              </a:lnSpc>
              <a:spcBef>
                <a:spcPts val="300"/>
              </a:spcBef>
              <a:spcAft>
                <a:spcPts val="300"/>
              </a:spcAft>
              <a:buFont typeface="Courier New" panose="02070309020205020404" pitchFamily="49" charset="0"/>
              <a:buChar char="o"/>
            </a:pP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Liên</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kết</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thuỷ</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lực</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đường</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ống</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liên</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kết</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kết</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nối</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kích</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van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một</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chiều</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đến</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xi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lanh</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thùng</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dầu</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đến</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van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một</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chiều</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và</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kích</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xi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lanh</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đến</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van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xả</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và</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thùng</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dầu</a:t>
            </a:r>
            <a:r>
              <a:rPr lang="fr-FR" sz="30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n-US" sz="30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4" descr="Cô Gái Tóc Vàng Giáo Viên Đàn Bà - Miễn Phí vector hình ảnh trên Pixabay">
            <a:extLst>
              <a:ext uri="{FF2B5EF4-FFF2-40B4-BE49-F238E27FC236}">
                <a16:creationId xmlns:a16="http://schemas.microsoft.com/office/drawing/2014/main" id="{8B3E68AA-6B8B-6350-155E-4C6FF16ECE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2800" y="3919834"/>
            <a:ext cx="3444992" cy="623024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oạt Hình Màu Xanh Lá Sung Sướng - Miễn Phí vector hình ảnh trên Pixabay">
            <a:extLst>
              <a:ext uri="{FF2B5EF4-FFF2-40B4-BE49-F238E27FC236}">
                <a16:creationId xmlns:a16="http://schemas.microsoft.com/office/drawing/2014/main" id="{211DCD09-2496-7001-E9F4-6A81DBB6A49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59194" y="232976"/>
            <a:ext cx="1791850" cy="19169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oạt Hình Màu Xanh Lá Sung Sướng - Miễn Phí vector hình ảnh trên Pixabay">
            <a:extLst>
              <a:ext uri="{FF2B5EF4-FFF2-40B4-BE49-F238E27FC236}">
                <a16:creationId xmlns:a16="http://schemas.microsoft.com/office/drawing/2014/main" id="{AB7EE046-EE3E-90A5-DABD-0C6914AD57C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810350" y="288693"/>
            <a:ext cx="1791850" cy="1916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13425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barn(inVertical)">
                                      <p:cBhvr>
                                        <p:cTn id="27" dur="500"/>
                                        <p:tgtEl>
                                          <p:spTgt spid="12">
                                            <p:txEl>
                                              <p:pRg st="0" end="0"/>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12">
                                            <p:txEl>
                                              <p:pRg st="1" end="1"/>
                                            </p:txEl>
                                          </p:spTgt>
                                        </p:tgtEl>
                                        <p:attrNameLst>
                                          <p:attrName>style.visibility</p:attrName>
                                        </p:attrNameLst>
                                      </p:cBhvr>
                                      <p:to>
                                        <p:strVal val="visible"/>
                                      </p:to>
                                    </p:set>
                                    <p:animEffect transition="in" filter="barn(inVertical)">
                                      <p:cBhvr>
                                        <p:cTn id="30" dur="500"/>
                                        <p:tgtEl>
                                          <p:spTgt spid="1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2">
                                            <p:txEl>
                                              <p:pRg st="2" end="2"/>
                                            </p:txEl>
                                          </p:spTgt>
                                        </p:tgtEl>
                                        <p:attrNameLst>
                                          <p:attrName>style.visibility</p:attrName>
                                        </p:attrNameLst>
                                      </p:cBhvr>
                                      <p:to>
                                        <p:strVal val="visible"/>
                                      </p:to>
                                    </p:set>
                                    <p:animEffect transition="in" filter="barn(inVertical)">
                                      <p:cBhvr>
                                        <p:cTn id="35"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80E2A3D-A3AD-3DD8-7E33-58603287A2BC}"/>
              </a:ext>
            </a:extLst>
          </p:cNvPr>
          <p:cNvSpPr txBox="1"/>
          <p:nvPr/>
        </p:nvSpPr>
        <p:spPr>
          <a:xfrm>
            <a:off x="821602" y="701137"/>
            <a:ext cx="9261986" cy="800412"/>
          </a:xfrm>
          <a:prstGeom prst="rect">
            <a:avLst/>
          </a:prstGeom>
          <a:noFill/>
        </p:spPr>
        <p:txBody>
          <a:bodyPr wrap="square">
            <a:spAutoFit/>
          </a:bodyPr>
          <a:lstStyle/>
          <a:p>
            <a:pPr marL="0" marR="0" algn="just">
              <a:lnSpc>
                <a:spcPct val="150000"/>
              </a:lnSpc>
              <a:spcBef>
                <a:spcPts val="300"/>
              </a:spcBef>
              <a:spcAft>
                <a:spcPts val="300"/>
              </a:spcAft>
            </a:pP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II.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Cấu</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trúc</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của</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hệ</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thống</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kĩ</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thuật</a:t>
            </a:r>
            <a:endParaRPr lang="en-US" sz="35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2C66FC4A-CC77-C86A-4A49-12CC3E75A6A7}"/>
              </a:ext>
            </a:extLst>
          </p:cNvPr>
          <p:cNvSpPr/>
          <p:nvPr/>
        </p:nvSpPr>
        <p:spPr>
          <a:xfrm>
            <a:off x="685800" y="605572"/>
            <a:ext cx="7601579" cy="1014574"/>
          </a:xfrm>
          <a:prstGeom prst="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FF0DD25-2533-B000-94BE-FD31DEF2399E}"/>
              </a:ext>
            </a:extLst>
          </p:cNvPr>
          <p:cNvSpPr txBox="1"/>
          <p:nvPr/>
        </p:nvSpPr>
        <p:spPr>
          <a:xfrm>
            <a:off x="3048000" y="2502605"/>
            <a:ext cx="13716000" cy="699230"/>
          </a:xfrm>
          <a:prstGeom prst="rect">
            <a:avLst/>
          </a:prstGeom>
          <a:noFill/>
        </p:spPr>
        <p:txBody>
          <a:bodyPr wrap="square">
            <a:spAutoFit/>
          </a:bodyPr>
          <a:lstStyle/>
          <a:p>
            <a:pPr marL="0" marR="0" algn="just">
              <a:lnSpc>
                <a:spcPct val="150000"/>
              </a:lnSpc>
              <a:spcBef>
                <a:spcPts val="300"/>
              </a:spcBef>
              <a:spcAft>
                <a:spcPts val="300"/>
              </a:spcAft>
            </a:pPr>
            <a:r>
              <a:rPr lang="fr-FR" sz="3000" i="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Hãy</a:t>
            </a:r>
            <a:r>
              <a:rPr lang="fr-FR" sz="3000"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nêu</a:t>
            </a:r>
            <a:r>
              <a:rPr lang="fr-FR" sz="3000"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tên</a:t>
            </a:r>
            <a:r>
              <a:rPr lang="fr-FR" sz="3000"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các</a:t>
            </a:r>
            <a:r>
              <a:rPr lang="fr-FR" sz="3000"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phần</a:t>
            </a:r>
            <a:r>
              <a:rPr lang="fr-FR" sz="3000"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tử</a:t>
            </a:r>
            <a:r>
              <a:rPr lang="fr-FR" sz="3000"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và</a:t>
            </a:r>
            <a:r>
              <a:rPr lang="fr-FR" sz="3000"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mối</a:t>
            </a:r>
            <a:r>
              <a:rPr lang="fr-FR" sz="3000"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liên</a:t>
            </a:r>
            <a:r>
              <a:rPr lang="fr-FR" sz="3000"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kết</a:t>
            </a:r>
            <a:r>
              <a:rPr lang="fr-FR" sz="3000"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trong</a:t>
            </a:r>
            <a:r>
              <a:rPr lang="fr-FR" sz="3000"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hệ</a:t>
            </a:r>
            <a:r>
              <a:rPr lang="fr-FR" sz="3000"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thống</a:t>
            </a:r>
            <a:r>
              <a:rPr lang="fr-FR" sz="3000"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kĩ</a:t>
            </a:r>
            <a:r>
              <a:rPr lang="fr-FR" sz="3000"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thuật</a:t>
            </a:r>
            <a:r>
              <a:rPr lang="fr-FR" sz="3000"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ở </a:t>
            </a:r>
            <a:r>
              <a:rPr lang="fr-FR" sz="3000" i="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hình</a:t>
            </a:r>
            <a:r>
              <a:rPr lang="fr-FR" sz="3000"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2.5.</a:t>
            </a:r>
            <a:endParaRPr lang="en-US" sz="3000" i="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DCA3F108-0C2A-6982-F7D1-0A3AFC9F38E7}"/>
              </a:ext>
            </a:extLst>
          </p:cNvPr>
          <p:cNvSpPr/>
          <p:nvPr/>
        </p:nvSpPr>
        <p:spPr>
          <a:xfrm>
            <a:off x="2819400" y="2400300"/>
            <a:ext cx="13258800" cy="101457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40.png">
            <a:extLst>
              <a:ext uri="{FF2B5EF4-FFF2-40B4-BE49-F238E27FC236}">
                <a16:creationId xmlns:a16="http://schemas.microsoft.com/office/drawing/2014/main" id="{E7C00359-1A4E-B8D1-027E-676B6FFDBD9A}"/>
              </a:ext>
            </a:extLst>
          </p:cNvPr>
          <p:cNvPicPr/>
          <p:nvPr/>
        </p:nvPicPr>
        <p:blipFill>
          <a:blip r:embed="rId2"/>
          <a:srcRect/>
          <a:stretch>
            <a:fillRect/>
          </a:stretch>
        </p:blipFill>
        <p:spPr>
          <a:xfrm>
            <a:off x="475621" y="3533471"/>
            <a:ext cx="7396316" cy="6486829"/>
          </a:xfrm>
          <a:prstGeom prst="rect">
            <a:avLst/>
          </a:prstGeom>
          <a:ln/>
        </p:spPr>
      </p:pic>
      <p:sp>
        <p:nvSpPr>
          <p:cNvPr id="17" name="TextBox 16">
            <a:extLst>
              <a:ext uri="{FF2B5EF4-FFF2-40B4-BE49-F238E27FC236}">
                <a16:creationId xmlns:a16="http://schemas.microsoft.com/office/drawing/2014/main" id="{75971039-5308-A8E2-61E2-21774C62F558}"/>
              </a:ext>
            </a:extLst>
          </p:cNvPr>
          <p:cNvSpPr txBox="1"/>
          <p:nvPr/>
        </p:nvSpPr>
        <p:spPr>
          <a:xfrm>
            <a:off x="8255424" y="7156785"/>
            <a:ext cx="9658979" cy="2776722"/>
          </a:xfrm>
          <a:prstGeom prst="rect">
            <a:avLst/>
          </a:prstGeom>
          <a:noFill/>
        </p:spPr>
        <p:txBody>
          <a:bodyPr wrap="square">
            <a:spAutoFit/>
          </a:bodyPr>
          <a:lstStyle/>
          <a:p>
            <a:pPr marL="457200" indent="-457200">
              <a:lnSpc>
                <a:spcPct val="150000"/>
              </a:lnSpc>
              <a:buFont typeface="Courier New" panose="02070309020205020404" pitchFamily="49" charset="0"/>
              <a:buChar char="o"/>
            </a:pPr>
            <a:r>
              <a:rPr lang="fr-FR" sz="3000" dirty="0" err="1">
                <a:solidFill>
                  <a:srgbClr val="00B0F0"/>
                </a:solidFill>
                <a:latin typeface="Arial" panose="020B0604020202020204" pitchFamily="34" charset="0"/>
                <a:ea typeface="Times New Roman" panose="02020603050405020304" pitchFamily="18" charset="0"/>
                <a:cs typeface="Arial" panose="020B0604020202020204" pitchFamily="34" charset="0"/>
              </a:rPr>
              <a:t>C</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ó</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các</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phần</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tử</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như</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pin </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mặt</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trời</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bộ</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chuyển</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đổi</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điện</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ắc</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quy</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công</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tơ</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điện</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có</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liên</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kết</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điện</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do </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dây</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cáp</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điện</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kết</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nối</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từ</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pin </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mặt</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trời</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đến</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bộ</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biến</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đổi</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điện</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tử</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bộ</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biến</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đổi</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điện</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đến</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ắc</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quy</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và</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công</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tơ</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điện</a:t>
            </a:r>
            <a:r>
              <a:rPr lang="fr-FR" sz="30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a:t>
            </a:r>
            <a:endParaRPr lang="en-US" sz="3000" dirty="0">
              <a:solidFill>
                <a:srgbClr val="00B0F0"/>
              </a:solidFill>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242E9548-A7C1-D73D-B41F-E89C6AB0C40B}"/>
              </a:ext>
            </a:extLst>
          </p:cNvPr>
          <p:cNvCxnSpPr>
            <a:cxnSpLocks/>
          </p:cNvCxnSpPr>
          <p:nvPr/>
        </p:nvCxnSpPr>
        <p:spPr>
          <a:xfrm flipH="1">
            <a:off x="7572068" y="3771900"/>
            <a:ext cx="962332" cy="6248400"/>
          </a:xfrm>
          <a:prstGeom prst="line">
            <a:avLst/>
          </a:prstGeom>
          <a:ln w="28575">
            <a:solidFill>
              <a:schemeClr val="accent6">
                <a:lumMod val="75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3074" name="Picture 2" descr="Vector Ba Lô Sách Vở Dụng Cụ Học Tập - Free.Vector6.com">
            <a:extLst>
              <a:ext uri="{FF2B5EF4-FFF2-40B4-BE49-F238E27FC236}">
                <a16:creationId xmlns:a16="http://schemas.microsoft.com/office/drawing/2014/main" id="{14616484-2722-9CC8-F5C1-7644D8A04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4138433"/>
            <a:ext cx="3009900" cy="30099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ăm học mới, bạn đã sẵn sàng để &quot;làm mới&quot; bản thân? Blog HOCMAI - Kênh chia  sẻ thông tin, bí kíp học tập luyện thi cho học sinh lớp 1-12">
            <a:extLst>
              <a:ext uri="{FF2B5EF4-FFF2-40B4-BE49-F238E27FC236}">
                <a16:creationId xmlns:a16="http://schemas.microsoft.com/office/drawing/2014/main" id="{E82E5EBA-B42E-89BF-E4F6-E46B593209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87400" y="3771900"/>
            <a:ext cx="3898934" cy="326846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ý thuyết mở rộng vốn từ chỉ đồ dùng học tập tiếng việt 2">
            <a:extLst>
              <a:ext uri="{FF2B5EF4-FFF2-40B4-BE49-F238E27FC236}">
                <a16:creationId xmlns:a16="http://schemas.microsoft.com/office/drawing/2014/main" id="{FA82C581-43DE-6774-AEFA-605A8F7926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0" y="205502"/>
            <a:ext cx="4343400" cy="2180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74223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074"/>
                                        </p:tgtEl>
                                        <p:attrNameLst>
                                          <p:attrName>style.visibility</p:attrName>
                                        </p:attrNameLst>
                                      </p:cBhvr>
                                      <p:to>
                                        <p:strVal val="visible"/>
                                      </p:to>
                                    </p:set>
                                    <p:animEffect transition="in" filter="circle(in)">
                                      <p:cBhvr>
                                        <p:cTn id="25" dur="2000"/>
                                        <p:tgtEl>
                                          <p:spTgt spid="3074"/>
                                        </p:tgtEl>
                                      </p:cBhvr>
                                    </p:animEffect>
                                  </p:childTnLst>
                                </p:cTn>
                              </p:par>
                              <p:par>
                                <p:cTn id="26" presetID="6" presetClass="entr" presetSubtype="16" fill="hold" nodeType="withEffect">
                                  <p:stCondLst>
                                    <p:cond delay="0"/>
                                  </p:stCondLst>
                                  <p:childTnLst>
                                    <p:set>
                                      <p:cBhvr>
                                        <p:cTn id="27" dur="1" fill="hold">
                                          <p:stCondLst>
                                            <p:cond delay="0"/>
                                          </p:stCondLst>
                                        </p:cTn>
                                        <p:tgtEl>
                                          <p:spTgt spid="3076"/>
                                        </p:tgtEl>
                                        <p:attrNameLst>
                                          <p:attrName>style.visibility</p:attrName>
                                        </p:attrNameLst>
                                      </p:cBhvr>
                                      <p:to>
                                        <p:strVal val="visible"/>
                                      </p:to>
                                    </p:set>
                                    <p:animEffect transition="in" filter="circle(in)">
                                      <p:cBhvr>
                                        <p:cTn id="28" dur="2000"/>
                                        <p:tgtEl>
                                          <p:spTgt spid="307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7">
                                            <p:txEl>
                                              <p:pRg st="0" end="0"/>
                                            </p:txEl>
                                          </p:spTgt>
                                        </p:tgtEl>
                                        <p:attrNameLst>
                                          <p:attrName>style.visibility</p:attrName>
                                        </p:attrNameLst>
                                      </p:cBhvr>
                                      <p:to>
                                        <p:strVal val="visible"/>
                                      </p:to>
                                    </p:set>
                                    <p:animEffect transition="in" filter="barn(inVertical)">
                                      <p:cBhvr>
                                        <p:cTn id="33"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80E2A3D-A3AD-3DD8-7E33-58603287A2BC}"/>
              </a:ext>
            </a:extLst>
          </p:cNvPr>
          <p:cNvSpPr txBox="1"/>
          <p:nvPr/>
        </p:nvSpPr>
        <p:spPr>
          <a:xfrm>
            <a:off x="821602" y="701137"/>
            <a:ext cx="9261986" cy="800412"/>
          </a:xfrm>
          <a:prstGeom prst="rect">
            <a:avLst/>
          </a:prstGeom>
          <a:noFill/>
        </p:spPr>
        <p:txBody>
          <a:bodyPr wrap="square">
            <a:spAutoFit/>
          </a:bodyPr>
          <a:lstStyle/>
          <a:p>
            <a:pPr marL="0" marR="0" algn="just">
              <a:lnSpc>
                <a:spcPct val="150000"/>
              </a:lnSpc>
              <a:spcBef>
                <a:spcPts val="300"/>
              </a:spcBef>
              <a:spcAft>
                <a:spcPts val="300"/>
              </a:spcAft>
            </a:pP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II.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Cấu</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trúc</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của</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hệ</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thống</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kĩ</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thuật</a:t>
            </a:r>
            <a:endParaRPr lang="en-US" sz="35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2C66FC4A-CC77-C86A-4A49-12CC3E75A6A7}"/>
              </a:ext>
            </a:extLst>
          </p:cNvPr>
          <p:cNvSpPr/>
          <p:nvPr/>
        </p:nvSpPr>
        <p:spPr>
          <a:xfrm>
            <a:off x="685800" y="605572"/>
            <a:ext cx="7601579" cy="1014574"/>
          </a:xfrm>
          <a:prstGeom prst="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6D10B85-9148-3367-A9AF-437195A0A390}"/>
              </a:ext>
            </a:extLst>
          </p:cNvPr>
          <p:cNvSpPr txBox="1"/>
          <p:nvPr/>
        </p:nvSpPr>
        <p:spPr>
          <a:xfrm>
            <a:off x="362564" y="2405765"/>
            <a:ext cx="17564100" cy="1391728"/>
          </a:xfrm>
          <a:prstGeom prst="rect">
            <a:avLst/>
          </a:prstGeom>
          <a:noFill/>
        </p:spPr>
        <p:txBody>
          <a:bodyPr wrap="square">
            <a:spAutoFit/>
          </a:bodyPr>
          <a:lstStyle/>
          <a:p>
            <a:pPr marL="457200" marR="0" indent="-457200" algn="just">
              <a:lnSpc>
                <a:spcPct val="150000"/>
              </a:lnSpc>
              <a:spcBef>
                <a:spcPts val="300"/>
              </a:spcBef>
              <a:spcAft>
                <a:spcPts val="300"/>
              </a:spcAft>
              <a:buFont typeface="Wingdings" panose="05000000000000000000" pitchFamily="2" charset="2"/>
              <a:buChar char="v"/>
            </a:pP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Hãy</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nêu</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tên</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các</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phần</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tử</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trong</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hệ</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thống</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truyền</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tín</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hiệu</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truyền</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thông</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qua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vệ</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tinh</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trên</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hình</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26. </a:t>
            </a:r>
            <a:r>
              <a:rPr lang="fr-FR" sz="3000"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vệ</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tinh</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có</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vai</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trò</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gì</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trong</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hệ</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thống</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này</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000" i="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BDF128CF-28B1-9684-9658-23453ECAC894}"/>
              </a:ext>
            </a:extLst>
          </p:cNvPr>
          <p:cNvCxnSpPr>
            <a:cxnSpLocks/>
          </p:cNvCxnSpPr>
          <p:nvPr/>
        </p:nvCxnSpPr>
        <p:spPr>
          <a:xfrm>
            <a:off x="3276600" y="4000500"/>
            <a:ext cx="12801600"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pic>
        <p:nvPicPr>
          <p:cNvPr id="4098" name="Picture 2" descr="Dụng cụ học tập tiếng Nhật - Chủ đề cơ bản cho người mới bắt đầu">
            <a:extLst>
              <a:ext uri="{FF2B5EF4-FFF2-40B4-BE49-F238E27FC236}">
                <a16:creationId xmlns:a16="http://schemas.microsoft.com/office/drawing/2014/main" id="{DABF6EED-B7CD-B190-6CE2-30A27E1AE52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63400" y="108562"/>
            <a:ext cx="2438400" cy="2549079"/>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35.png">
            <a:extLst>
              <a:ext uri="{FF2B5EF4-FFF2-40B4-BE49-F238E27FC236}">
                <a16:creationId xmlns:a16="http://schemas.microsoft.com/office/drawing/2014/main" id="{CC9DF930-57C2-2DB9-4087-CB2E920429A5}"/>
              </a:ext>
            </a:extLst>
          </p:cNvPr>
          <p:cNvPicPr/>
          <p:nvPr/>
        </p:nvPicPr>
        <p:blipFill>
          <a:blip r:embed="rId3"/>
          <a:srcRect/>
          <a:stretch>
            <a:fillRect/>
          </a:stretch>
        </p:blipFill>
        <p:spPr>
          <a:xfrm>
            <a:off x="186200" y="4203508"/>
            <a:ext cx="5828071" cy="5732132"/>
          </a:xfrm>
          <a:prstGeom prst="rect">
            <a:avLst/>
          </a:prstGeom>
          <a:ln/>
        </p:spPr>
      </p:pic>
      <p:sp>
        <p:nvSpPr>
          <p:cNvPr id="14" name="TextBox 13">
            <a:extLst>
              <a:ext uri="{FF2B5EF4-FFF2-40B4-BE49-F238E27FC236}">
                <a16:creationId xmlns:a16="http://schemas.microsoft.com/office/drawing/2014/main" id="{771C54D0-8AEE-3D90-0315-77E13EE08C0D}"/>
              </a:ext>
            </a:extLst>
          </p:cNvPr>
          <p:cNvSpPr txBox="1"/>
          <p:nvPr/>
        </p:nvSpPr>
        <p:spPr>
          <a:xfrm>
            <a:off x="6634929" y="7087762"/>
            <a:ext cx="11479161" cy="2853666"/>
          </a:xfrm>
          <a:prstGeom prst="rect">
            <a:avLst/>
          </a:prstGeom>
          <a:noFill/>
        </p:spPr>
        <p:txBody>
          <a:bodyPr wrap="square">
            <a:spAutoFit/>
          </a:bodyPr>
          <a:lstStyle/>
          <a:p>
            <a:pPr marL="457200" marR="0" indent="-457200" algn="just">
              <a:lnSpc>
                <a:spcPct val="150000"/>
              </a:lnSpc>
              <a:spcBef>
                <a:spcPts val="300"/>
              </a:spcBef>
              <a:spcAft>
                <a:spcPts val="300"/>
              </a:spcAft>
              <a:buFont typeface="Courier New" panose="02070309020205020404" pitchFamily="49" charset="0"/>
              <a:buChar char="o"/>
            </a:pP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Có</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các</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phần</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tử</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như</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trạm</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phát</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vệ</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tinh</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và</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thiết</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bị</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thu</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 ti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vì</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liên</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kết</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bằng</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sóng</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vô</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tuyến</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điện</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trạm</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phát</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truyền</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tín</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hiệu</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lên</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vệ</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tinh</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và</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từ</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vệ</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tinh</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truyền</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xuống</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trạm</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thu</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hay</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ti vi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dưới</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mặt</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đất</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p>
          <a:p>
            <a:pPr marL="457200" marR="0" indent="-457200" algn="just">
              <a:lnSpc>
                <a:spcPct val="150000"/>
              </a:lnSpc>
              <a:spcBef>
                <a:spcPts val="300"/>
              </a:spcBef>
              <a:spcAft>
                <a:spcPts val="300"/>
              </a:spcAft>
              <a:buFont typeface="Courier New" panose="02070309020205020404" pitchFamily="49" charset="0"/>
              <a:buChar char="o"/>
            </a:pPr>
            <a:r>
              <a:rPr lang="fr-FR" sz="3000" dirty="0">
                <a:solidFill>
                  <a:srgbClr val="0070C0"/>
                </a:solidFill>
                <a:latin typeface="Arial" panose="020B0604020202020204" pitchFamily="34" charset="0"/>
                <a:ea typeface="Times New Roman" panose="02020603050405020304" pitchFamily="18" charset="0"/>
                <a:cs typeface="Arial" panose="020B0604020202020204" pitchFamily="34" charset="0"/>
              </a:rPr>
              <a:t>V</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ai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trò</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là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trạm</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trung</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chuyển</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tín</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hiệu</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vira. </a:t>
            </a:r>
            <a:endParaRPr lang="en-US" sz="30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100" name="Picture 4" descr="8 thuận lợi và khó khăn của người Việt khi học tiếng Nhật">
            <a:extLst>
              <a:ext uri="{FF2B5EF4-FFF2-40B4-BE49-F238E27FC236}">
                <a16:creationId xmlns:a16="http://schemas.microsoft.com/office/drawing/2014/main" id="{632BA4DC-68C8-D78C-3A10-5BCF9F8F2E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99190" y="3279025"/>
            <a:ext cx="5207410" cy="357575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 ce inseamna: frunză plutind în aer Emoji | EmojiAll">
            <a:extLst>
              <a:ext uri="{FF2B5EF4-FFF2-40B4-BE49-F238E27FC236}">
                <a16:creationId xmlns:a16="http://schemas.microsoft.com/office/drawing/2014/main" id="{027D6BE7-3B73-BA37-34C6-7F0E7AC37B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0" y="3189604"/>
            <a:ext cx="2286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2920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barn(inVertical)">
                                      <p:cBhvr>
                                        <p:cTn id="15" dur="500"/>
                                        <p:tgtEl>
                                          <p:spTgt spid="410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barn(inVertical)">
                                      <p:cBhvr>
                                        <p:cTn id="25" dur="500"/>
                                        <p:tgtEl>
                                          <p:spTgt spid="1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4">
                                            <p:txEl>
                                              <p:pRg st="1" end="1"/>
                                            </p:txEl>
                                          </p:spTgt>
                                        </p:tgtEl>
                                        <p:attrNameLst>
                                          <p:attrName>style.visibility</p:attrName>
                                        </p:attrNameLst>
                                      </p:cBhvr>
                                      <p:to>
                                        <p:strVal val="visible"/>
                                      </p:to>
                                    </p:set>
                                    <p:animEffect transition="in" filter="barn(inVertical)">
                                      <p:cBhvr>
                                        <p:cTn id="30"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a:extLst>
              <a:ext uri="{FF2B5EF4-FFF2-40B4-BE49-F238E27FC236}">
                <a16:creationId xmlns:a16="http://schemas.microsoft.com/office/drawing/2014/main" id="{55B2FC63-892D-725F-3E37-58A8245C23FB}"/>
              </a:ext>
            </a:extLst>
          </p:cNvPr>
          <p:cNvPicPr>
            <a:picLocks noChangeAspect="1"/>
          </p:cNvPicPr>
          <p:nvPr/>
        </p:nvPicPr>
        <p:blipFill>
          <a:blip r:embed="rId2">
            <a:alphaModFix amt="9999"/>
          </a:blip>
          <a:srcRect l="3134" t="8497" r="2834" b="12113"/>
          <a:stretch>
            <a:fillRect/>
          </a:stretch>
        </p:blipFill>
        <p:spPr>
          <a:xfrm>
            <a:off x="0" y="0"/>
            <a:ext cx="18288000" cy="10287000"/>
          </a:xfrm>
          <a:prstGeom prst="rect">
            <a:avLst/>
          </a:prstGeom>
        </p:spPr>
      </p:pic>
      <p:pic>
        <p:nvPicPr>
          <p:cNvPr id="23" name="Picture 4">
            <a:extLst>
              <a:ext uri="{FF2B5EF4-FFF2-40B4-BE49-F238E27FC236}">
                <a16:creationId xmlns:a16="http://schemas.microsoft.com/office/drawing/2014/main" id="{EFFCDEC5-5EE0-D671-3257-DE2642FC8A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5267">
            <a:off x="3764614" y="7776126"/>
            <a:ext cx="7315200" cy="2872879"/>
          </a:xfrm>
          <a:prstGeom prst="rect">
            <a:avLst/>
          </a:prstGeom>
        </p:spPr>
      </p:pic>
      <p:pic>
        <p:nvPicPr>
          <p:cNvPr id="24" name="Picture 5">
            <a:extLst>
              <a:ext uri="{FF2B5EF4-FFF2-40B4-BE49-F238E27FC236}">
                <a16:creationId xmlns:a16="http://schemas.microsoft.com/office/drawing/2014/main" id="{83EE944A-8ED6-618F-5494-067886F2EC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57192" y="6824677"/>
            <a:ext cx="8501240" cy="3462323"/>
          </a:xfrm>
          <a:prstGeom prst="rect">
            <a:avLst/>
          </a:prstGeom>
        </p:spPr>
      </p:pic>
      <p:pic>
        <p:nvPicPr>
          <p:cNvPr id="25" name="Picture 7">
            <a:extLst>
              <a:ext uri="{FF2B5EF4-FFF2-40B4-BE49-F238E27FC236}">
                <a16:creationId xmlns:a16="http://schemas.microsoft.com/office/drawing/2014/main" id="{9D38A1CF-1DB7-94C5-F141-45A9DA351D2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53027">
            <a:off x="1055288" y="7748236"/>
            <a:ext cx="1809738" cy="540147"/>
          </a:xfrm>
          <a:prstGeom prst="rect">
            <a:avLst/>
          </a:prstGeom>
        </p:spPr>
      </p:pic>
      <p:pic>
        <p:nvPicPr>
          <p:cNvPr id="26" name="Picture 8">
            <a:extLst>
              <a:ext uri="{FF2B5EF4-FFF2-40B4-BE49-F238E27FC236}">
                <a16:creationId xmlns:a16="http://schemas.microsoft.com/office/drawing/2014/main" id="{811A28C5-1F48-3136-DC84-7D6CBD856B8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658611">
            <a:off x="12683316" y="304562"/>
            <a:ext cx="894621" cy="1098306"/>
          </a:xfrm>
          <a:prstGeom prst="rect">
            <a:avLst/>
          </a:prstGeom>
        </p:spPr>
      </p:pic>
      <p:pic>
        <p:nvPicPr>
          <p:cNvPr id="27" name="Picture 10">
            <a:extLst>
              <a:ext uri="{FF2B5EF4-FFF2-40B4-BE49-F238E27FC236}">
                <a16:creationId xmlns:a16="http://schemas.microsoft.com/office/drawing/2014/main" id="{8E08BF9A-77E9-C9C3-BFA0-3BEFCC12674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215966" y="3000360"/>
            <a:ext cx="5713189" cy="9912474"/>
          </a:xfrm>
          <a:prstGeom prst="rect">
            <a:avLst/>
          </a:prstGeom>
        </p:spPr>
      </p:pic>
      <p:pic>
        <p:nvPicPr>
          <p:cNvPr id="28" name="Picture 11">
            <a:extLst>
              <a:ext uri="{FF2B5EF4-FFF2-40B4-BE49-F238E27FC236}">
                <a16:creationId xmlns:a16="http://schemas.microsoft.com/office/drawing/2014/main" id="{DF21A9E2-8DBF-BD0B-4A0F-EA282A1DD38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329285">
            <a:off x="17016685" y="3488174"/>
            <a:ext cx="1645615" cy="680100"/>
          </a:xfrm>
          <a:prstGeom prst="rect">
            <a:avLst/>
          </a:prstGeom>
        </p:spPr>
      </p:pic>
      <p:pic>
        <p:nvPicPr>
          <p:cNvPr id="29" name="Picture 12">
            <a:extLst>
              <a:ext uri="{FF2B5EF4-FFF2-40B4-BE49-F238E27FC236}">
                <a16:creationId xmlns:a16="http://schemas.microsoft.com/office/drawing/2014/main" id="{2178C64D-6C86-2A77-7876-4718465D2A85}"/>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2049637" y="3702874"/>
            <a:ext cx="496559" cy="496559"/>
          </a:xfrm>
          <a:prstGeom prst="rect">
            <a:avLst/>
          </a:prstGeom>
        </p:spPr>
      </p:pic>
      <p:sp>
        <p:nvSpPr>
          <p:cNvPr id="30" name="TextBox 29">
            <a:extLst>
              <a:ext uri="{FF2B5EF4-FFF2-40B4-BE49-F238E27FC236}">
                <a16:creationId xmlns:a16="http://schemas.microsoft.com/office/drawing/2014/main" id="{38A7BC70-9EB3-77E1-B0A4-6020F0E5E610}"/>
              </a:ext>
            </a:extLst>
          </p:cNvPr>
          <p:cNvSpPr txBox="1"/>
          <p:nvPr/>
        </p:nvSpPr>
        <p:spPr>
          <a:xfrm>
            <a:off x="1039735" y="607767"/>
            <a:ext cx="9261986" cy="800412"/>
          </a:xfrm>
          <a:prstGeom prst="rect">
            <a:avLst/>
          </a:prstGeom>
          <a:noFill/>
        </p:spPr>
        <p:txBody>
          <a:bodyPr wrap="square">
            <a:spAutoFit/>
          </a:bodyPr>
          <a:lstStyle/>
          <a:p>
            <a:pPr marL="0" marR="0" algn="just">
              <a:lnSpc>
                <a:spcPct val="150000"/>
              </a:lnSpc>
              <a:spcBef>
                <a:spcPts val="300"/>
              </a:spcBef>
              <a:spcAft>
                <a:spcPts val="300"/>
              </a:spcAft>
            </a:pP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II.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Cấu</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trúc</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của</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hệ</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thống</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kĩ</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thuật</a:t>
            </a:r>
            <a:endParaRPr lang="en-US" sz="35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EABA7E95-4AEA-979B-2E26-120B2FB35896}"/>
              </a:ext>
            </a:extLst>
          </p:cNvPr>
          <p:cNvSpPr/>
          <p:nvPr/>
        </p:nvSpPr>
        <p:spPr>
          <a:xfrm>
            <a:off x="903933" y="512202"/>
            <a:ext cx="7601579" cy="1014574"/>
          </a:xfrm>
          <a:prstGeom prst="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6" name="Picture 2" descr="CẤU TẠO HỆ THỐNG BƠM THỦY LỰC - Thiết Bị H3">
            <a:extLst>
              <a:ext uri="{FF2B5EF4-FFF2-40B4-BE49-F238E27FC236}">
                <a16:creationId xmlns:a16="http://schemas.microsoft.com/office/drawing/2014/main" id="{1C5282C0-0AD2-FED2-804A-8B74D7BC9100}"/>
              </a:ext>
            </a:extLst>
          </p:cNvPr>
          <p:cNvPicPr>
            <a:picLocks noChangeAspect="1" noChangeArrowheads="1"/>
          </p:cNvPicPr>
          <p:nvPr/>
        </p:nvPicPr>
        <p:blipFill>
          <a:blip r:embed="rId17"/>
          <a:srcRect/>
          <a:stretch>
            <a:fillRect/>
          </a:stretch>
        </p:blipFill>
        <p:spPr bwMode="auto">
          <a:xfrm>
            <a:off x="1071505" y="3929054"/>
            <a:ext cx="5638935" cy="4417908"/>
          </a:xfrm>
          <a:prstGeom prst="rect">
            <a:avLst/>
          </a:prstGeom>
          <a:noFill/>
        </p:spPr>
      </p:pic>
      <p:pic>
        <p:nvPicPr>
          <p:cNvPr id="4097" name="Picture 4" descr="Trạm Bơm Thủy Lực 4KW/380V 31,5Mpa - HULO VN CO.,LTD">
            <a:extLst>
              <a:ext uri="{FF2B5EF4-FFF2-40B4-BE49-F238E27FC236}">
                <a16:creationId xmlns:a16="http://schemas.microsoft.com/office/drawing/2014/main" id="{4B3677C2-FB78-CCCC-0A4B-A6DEEB930B11}"/>
              </a:ext>
            </a:extLst>
          </p:cNvPr>
          <p:cNvPicPr>
            <a:picLocks noChangeAspect="1" noChangeArrowheads="1"/>
          </p:cNvPicPr>
          <p:nvPr/>
        </p:nvPicPr>
        <p:blipFill>
          <a:blip r:embed="rId18"/>
          <a:srcRect/>
          <a:stretch>
            <a:fillRect/>
          </a:stretch>
        </p:blipFill>
        <p:spPr bwMode="auto">
          <a:xfrm>
            <a:off x="7429488" y="3428988"/>
            <a:ext cx="4493008" cy="4553452"/>
          </a:xfrm>
          <a:prstGeom prst="rect">
            <a:avLst/>
          </a:prstGeom>
          <a:noFill/>
        </p:spPr>
      </p:pic>
      <p:pic>
        <p:nvPicPr>
          <p:cNvPr id="4099" name="Picture 9">
            <a:extLst>
              <a:ext uri="{FF2B5EF4-FFF2-40B4-BE49-F238E27FC236}">
                <a16:creationId xmlns:a16="http://schemas.microsoft.com/office/drawing/2014/main" id="{BC4F758A-6939-560F-AE15-E1C9A16A0591}"/>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907668">
            <a:off x="10498644" y="5945747"/>
            <a:ext cx="2281844" cy="4114800"/>
          </a:xfrm>
          <a:prstGeom prst="rect">
            <a:avLst/>
          </a:prstGeom>
        </p:spPr>
      </p:pic>
      <p:sp>
        <p:nvSpPr>
          <p:cNvPr id="4101" name="TextBox 4100">
            <a:extLst>
              <a:ext uri="{FF2B5EF4-FFF2-40B4-BE49-F238E27FC236}">
                <a16:creationId xmlns:a16="http://schemas.microsoft.com/office/drawing/2014/main" id="{EAF8E779-59F1-7236-9948-B9CA33843E1C}"/>
              </a:ext>
            </a:extLst>
          </p:cNvPr>
          <p:cNvSpPr txBox="1"/>
          <p:nvPr/>
        </p:nvSpPr>
        <p:spPr>
          <a:xfrm>
            <a:off x="1032368" y="2038978"/>
            <a:ext cx="14255300" cy="2246769"/>
          </a:xfrm>
          <a:prstGeom prst="rect">
            <a:avLst/>
          </a:prstGeom>
          <a:noFill/>
        </p:spPr>
        <p:txBody>
          <a:bodyPr wrap="square">
            <a:spAutoFit/>
          </a:bodyPr>
          <a:lstStyle/>
          <a:p>
            <a:pPr marL="0" marR="0" algn="just">
              <a:lnSpc>
                <a:spcPct val="150000"/>
              </a:lnSpc>
              <a:spcBef>
                <a:spcPts val="300"/>
              </a:spcBef>
              <a:spcAft>
                <a:spcPts val="300"/>
              </a:spcAft>
              <a:buBlip>
                <a:blip r:embed="rId21"/>
              </a:buBlip>
            </a:pPr>
            <a:r>
              <a:rPr lang="fr-FR" sz="30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Cấu trúc của hệ thống kĩ thuật là sự sắp xếp, tổ chức các phần tử bên trong của hệ thống thông qua các mối liên kết khác nhau trong một môi trường làm việc. </a:t>
            </a:r>
            <a:endParaRPr lang="en-US" sz="30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300"/>
              </a:spcBef>
              <a:spcAft>
                <a:spcPts val="300"/>
              </a:spcAft>
              <a:buBlip>
                <a:blip r:embed="rId21"/>
              </a:buBlip>
            </a:pPr>
            <a:endParaRPr lang="en-US" sz="30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8394730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barn(inVertical)">
                                      <p:cBhvr>
                                        <p:cTn id="7" dur="500"/>
                                        <p:tgtEl>
                                          <p:spTgt spid="410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96"/>
                                        </p:tgtEl>
                                        <p:attrNameLst>
                                          <p:attrName>style.visibility</p:attrName>
                                        </p:attrNameLst>
                                      </p:cBhvr>
                                      <p:to>
                                        <p:strVal val="visible"/>
                                      </p:to>
                                    </p:set>
                                    <p:animEffect transition="in" filter="wipe(down)">
                                      <p:cBhvr>
                                        <p:cTn id="12" dur="500"/>
                                        <p:tgtEl>
                                          <p:spTgt spid="4096"/>
                                        </p:tgtEl>
                                      </p:cBhvr>
                                    </p:animEffect>
                                  </p:childTnLst>
                                </p:cTn>
                              </p:par>
                              <p:par>
                                <p:cTn id="13" presetID="22" presetClass="entr" presetSubtype="4" fill="hold" nodeType="withEffect">
                                  <p:stCondLst>
                                    <p:cond delay="0"/>
                                  </p:stCondLst>
                                  <p:childTnLst>
                                    <p:set>
                                      <p:cBhvr>
                                        <p:cTn id="14" dur="1" fill="hold">
                                          <p:stCondLst>
                                            <p:cond delay="0"/>
                                          </p:stCondLst>
                                        </p:cTn>
                                        <p:tgtEl>
                                          <p:spTgt spid="4097"/>
                                        </p:tgtEl>
                                        <p:attrNameLst>
                                          <p:attrName>style.visibility</p:attrName>
                                        </p:attrNameLst>
                                      </p:cBhvr>
                                      <p:to>
                                        <p:strVal val="visible"/>
                                      </p:to>
                                    </p:set>
                                    <p:animEffect transition="in" filter="wipe(down)">
                                      <p:cBhvr>
                                        <p:cTn id="15" dur="500"/>
                                        <p:tgtEl>
                                          <p:spTgt spid="4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75E8B4B-30C5-4450-9052-FE819F93B575}"/>
              </a:ext>
            </a:extLst>
          </p:cNvPr>
          <p:cNvPicPr>
            <a:picLocks noChangeAspect="1"/>
          </p:cNvPicPr>
          <p:nvPr/>
        </p:nvPicPr>
        <p:blipFill>
          <a:blip r:embed="rId2">
            <a:alphaModFix amt="9999"/>
          </a:blip>
          <a:srcRect l="3134" t="8497" r="2834" b="12113"/>
          <a:stretch>
            <a:fillRect/>
          </a:stretch>
        </p:blipFill>
        <p:spPr>
          <a:xfrm>
            <a:off x="0" y="0"/>
            <a:ext cx="18288000" cy="10287000"/>
          </a:xfrm>
          <a:prstGeom prst="rect">
            <a:avLst/>
          </a:prstGeom>
          <a:ln>
            <a:solidFill>
              <a:srgbClr val="92D050"/>
            </a:solidFill>
          </a:ln>
        </p:spPr>
      </p:pic>
      <p:pic>
        <p:nvPicPr>
          <p:cNvPr id="3" name="Picture 8">
            <a:extLst>
              <a:ext uri="{FF2B5EF4-FFF2-40B4-BE49-F238E27FC236}">
                <a16:creationId xmlns:a16="http://schemas.microsoft.com/office/drawing/2014/main" id="{05A4C097-03D6-519A-59A8-F181F2895EA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658611">
            <a:off x="3899555" y="8863587"/>
            <a:ext cx="894621" cy="1098306"/>
          </a:xfrm>
          <a:prstGeom prst="rect">
            <a:avLst/>
          </a:prstGeom>
        </p:spPr>
      </p:pic>
      <p:pic>
        <p:nvPicPr>
          <p:cNvPr id="4" name="Picture 12">
            <a:extLst>
              <a:ext uri="{FF2B5EF4-FFF2-40B4-BE49-F238E27FC236}">
                <a16:creationId xmlns:a16="http://schemas.microsoft.com/office/drawing/2014/main" id="{0E66A58E-5F6B-3FD6-B8F8-77B2105DA05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501718" y="928658"/>
            <a:ext cx="496559" cy="496559"/>
          </a:xfrm>
          <a:prstGeom prst="rect">
            <a:avLst/>
          </a:prstGeom>
        </p:spPr>
      </p:pic>
      <p:sp>
        <p:nvSpPr>
          <p:cNvPr id="5" name="TextBox 4">
            <a:extLst>
              <a:ext uri="{FF2B5EF4-FFF2-40B4-BE49-F238E27FC236}">
                <a16:creationId xmlns:a16="http://schemas.microsoft.com/office/drawing/2014/main" id="{D965507F-D5FA-A250-E2A1-DC39CB189861}"/>
              </a:ext>
            </a:extLst>
          </p:cNvPr>
          <p:cNvSpPr txBox="1"/>
          <p:nvPr/>
        </p:nvSpPr>
        <p:spPr>
          <a:xfrm>
            <a:off x="1039735" y="607767"/>
            <a:ext cx="9261986" cy="800412"/>
          </a:xfrm>
          <a:prstGeom prst="rect">
            <a:avLst/>
          </a:prstGeom>
          <a:noFill/>
        </p:spPr>
        <p:txBody>
          <a:bodyPr wrap="square">
            <a:spAutoFit/>
          </a:bodyPr>
          <a:lstStyle/>
          <a:p>
            <a:pPr marL="0" marR="0" algn="just">
              <a:lnSpc>
                <a:spcPct val="150000"/>
              </a:lnSpc>
              <a:spcBef>
                <a:spcPts val="300"/>
              </a:spcBef>
              <a:spcAft>
                <a:spcPts val="300"/>
              </a:spcAft>
            </a:pP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II.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Cấu</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trúc</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của</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hệ</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thống</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kĩ</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thuật</a:t>
            </a:r>
            <a:endParaRPr lang="en-US" sz="35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B8FCF353-351A-C593-BFA0-C9CE91B6AAC7}"/>
              </a:ext>
            </a:extLst>
          </p:cNvPr>
          <p:cNvSpPr/>
          <p:nvPr/>
        </p:nvSpPr>
        <p:spPr>
          <a:xfrm>
            <a:off x="903933" y="512202"/>
            <a:ext cx="7601579" cy="1014574"/>
          </a:xfrm>
          <a:prstGeom prst="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Hình ảnh Vector Biểu Tượng Lá Xanh Lá Thiết Kế Khái Niệm Tự Nhiên Hình Minh  Họa Cách Ly Bảo Hiểm PNG , Lá Cây, Biểu Tượng, Bị Cô Lập PNG và">
            <a:extLst>
              <a:ext uri="{FF2B5EF4-FFF2-40B4-BE49-F238E27FC236}">
                <a16:creationId xmlns:a16="http://schemas.microsoft.com/office/drawing/2014/main" id="{53EF1862-BBAF-39DE-6CD3-610EDB3773E8}"/>
              </a:ext>
            </a:extLst>
          </p:cNvPr>
          <p:cNvPicPr>
            <a:picLocks noChangeAspect="1" noChangeArrowheads="1"/>
          </p:cNvPicPr>
          <p:nvPr/>
        </p:nvPicPr>
        <p:blipFill>
          <a:blip r:embed="rId7"/>
          <a:srcRect/>
          <a:stretch>
            <a:fillRect/>
          </a:stretch>
        </p:blipFill>
        <p:spPr bwMode="auto">
          <a:xfrm>
            <a:off x="9429752" y="0"/>
            <a:ext cx="2357390" cy="2143168"/>
          </a:xfrm>
          <a:prstGeom prst="rect">
            <a:avLst/>
          </a:prstGeom>
          <a:noFill/>
        </p:spPr>
      </p:pic>
      <p:pic>
        <p:nvPicPr>
          <p:cNvPr id="8" name="Picture 11">
            <a:extLst>
              <a:ext uri="{FF2B5EF4-FFF2-40B4-BE49-F238E27FC236}">
                <a16:creationId xmlns:a16="http://schemas.microsoft.com/office/drawing/2014/main" id="{400976AB-FBA0-90EF-EE4F-7DF025B7844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29285">
            <a:off x="15461965" y="797852"/>
            <a:ext cx="1645615" cy="680100"/>
          </a:xfrm>
          <a:prstGeom prst="rect">
            <a:avLst/>
          </a:prstGeom>
        </p:spPr>
      </p:pic>
      <p:pic>
        <p:nvPicPr>
          <p:cNvPr id="9" name="Picture 6" descr="Viết đoạn văn tiếng Anh về lợi ích làm việc nhóm (2 Mẫu)">
            <a:extLst>
              <a:ext uri="{FF2B5EF4-FFF2-40B4-BE49-F238E27FC236}">
                <a16:creationId xmlns:a16="http://schemas.microsoft.com/office/drawing/2014/main" id="{0F236CB1-4CA3-5F21-817C-2D61E4A2C5A7}"/>
              </a:ext>
            </a:extLst>
          </p:cNvPr>
          <p:cNvPicPr>
            <a:picLocks noChangeAspect="1" noChangeArrowheads="1"/>
          </p:cNvPicPr>
          <p:nvPr/>
        </p:nvPicPr>
        <p:blipFill>
          <a:blip r:embed="rId10"/>
          <a:srcRect/>
          <a:stretch>
            <a:fillRect/>
          </a:stretch>
        </p:blipFill>
        <p:spPr bwMode="auto">
          <a:xfrm>
            <a:off x="5429224" y="7215812"/>
            <a:ext cx="5857852" cy="3071188"/>
          </a:xfrm>
          <a:prstGeom prst="rect">
            <a:avLst/>
          </a:prstGeom>
          <a:noFill/>
        </p:spPr>
      </p:pic>
      <p:pic>
        <p:nvPicPr>
          <p:cNvPr id="10" name="Picture 10" descr="Đồ dùng học tập">
            <a:extLst>
              <a:ext uri="{FF2B5EF4-FFF2-40B4-BE49-F238E27FC236}">
                <a16:creationId xmlns:a16="http://schemas.microsoft.com/office/drawing/2014/main" id="{D9C34226-EFDF-F409-E8CA-33E85E000FE5}"/>
              </a:ext>
            </a:extLst>
          </p:cNvPr>
          <p:cNvPicPr>
            <a:picLocks noChangeAspect="1" noChangeArrowheads="1"/>
          </p:cNvPicPr>
          <p:nvPr/>
        </p:nvPicPr>
        <p:blipFill>
          <a:blip r:embed="rId11"/>
          <a:srcRect/>
          <a:stretch>
            <a:fillRect/>
          </a:stretch>
        </p:blipFill>
        <p:spPr bwMode="auto">
          <a:xfrm>
            <a:off x="214250" y="7620000"/>
            <a:ext cx="1714500" cy="2667000"/>
          </a:xfrm>
          <a:prstGeom prst="rect">
            <a:avLst/>
          </a:prstGeom>
          <a:noFill/>
        </p:spPr>
      </p:pic>
      <p:pic>
        <p:nvPicPr>
          <p:cNvPr id="11" name="Picture 13" descr="Dữ liệu đồ họa: PNG Dụng Cụ Học Tập - Free.Vector6.com">
            <a:extLst>
              <a:ext uri="{FF2B5EF4-FFF2-40B4-BE49-F238E27FC236}">
                <a16:creationId xmlns:a16="http://schemas.microsoft.com/office/drawing/2014/main" id="{0AE6EF40-2096-F05F-3966-19FB1AC9D822}"/>
              </a:ext>
            </a:extLst>
          </p:cNvPr>
          <p:cNvPicPr>
            <a:picLocks noChangeAspect="1" noChangeArrowheads="1"/>
          </p:cNvPicPr>
          <p:nvPr/>
        </p:nvPicPr>
        <p:blipFill>
          <a:blip r:embed="rId12"/>
          <a:srcRect/>
          <a:stretch>
            <a:fillRect/>
          </a:stretch>
        </p:blipFill>
        <p:spPr bwMode="auto">
          <a:xfrm>
            <a:off x="15216230" y="7429500"/>
            <a:ext cx="2857500" cy="2857500"/>
          </a:xfrm>
          <a:prstGeom prst="rect">
            <a:avLst/>
          </a:prstGeom>
          <a:noFill/>
        </p:spPr>
      </p:pic>
      <p:pic>
        <p:nvPicPr>
          <p:cNvPr id="12" name="Picture 17" descr="Eco Biểu Tượng Logo - Miễn Phí vector hình ảnh trên Pixabay">
            <a:extLst>
              <a:ext uri="{FF2B5EF4-FFF2-40B4-BE49-F238E27FC236}">
                <a16:creationId xmlns:a16="http://schemas.microsoft.com/office/drawing/2014/main" id="{5B458C3E-0305-15B7-5A00-392A7A651B1A}"/>
              </a:ext>
            </a:extLst>
          </p:cNvPr>
          <p:cNvPicPr>
            <a:picLocks noChangeAspect="1" noChangeArrowheads="1"/>
          </p:cNvPicPr>
          <p:nvPr/>
        </p:nvPicPr>
        <p:blipFill>
          <a:blip r:embed="rId13"/>
          <a:srcRect/>
          <a:stretch>
            <a:fillRect/>
          </a:stretch>
        </p:blipFill>
        <p:spPr bwMode="auto">
          <a:xfrm>
            <a:off x="12072958" y="7429516"/>
            <a:ext cx="3357550" cy="3357550"/>
          </a:xfrm>
          <a:prstGeom prst="rect">
            <a:avLst/>
          </a:prstGeom>
          <a:noFill/>
        </p:spPr>
      </p:pic>
      <p:sp>
        <p:nvSpPr>
          <p:cNvPr id="13" name="矩形 25">
            <a:extLst>
              <a:ext uri="{FF2B5EF4-FFF2-40B4-BE49-F238E27FC236}">
                <a16:creationId xmlns:a16="http://schemas.microsoft.com/office/drawing/2014/main" id="{512056DA-7251-D55F-DDF9-D3CC677B1783}"/>
              </a:ext>
            </a:extLst>
          </p:cNvPr>
          <p:cNvSpPr/>
          <p:nvPr/>
        </p:nvSpPr>
        <p:spPr>
          <a:xfrm>
            <a:off x="928630" y="2071666"/>
            <a:ext cx="16573616" cy="5357850"/>
          </a:xfrm>
          <a:prstGeom prst="rect">
            <a:avLst/>
          </a:prstGeom>
          <a:solidFill>
            <a:schemeClr val="accent2">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Rectangle 11">
            <a:extLst>
              <a:ext uri="{FF2B5EF4-FFF2-40B4-BE49-F238E27FC236}">
                <a16:creationId xmlns:a16="http://schemas.microsoft.com/office/drawing/2014/main" id="{9DA90149-6459-9B3E-2A33-E8074E218347}"/>
              </a:ext>
            </a:extLst>
          </p:cNvPr>
          <p:cNvSpPr>
            <a:spLocks noChangeArrowheads="1"/>
          </p:cNvSpPr>
          <p:nvPr/>
        </p:nvSpPr>
        <p:spPr bwMode="auto">
          <a:xfrm>
            <a:off x="928630" y="2214542"/>
            <a:ext cx="16502178" cy="49398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1" lang="fr-FR" altLang="zh-TW" sz="3000" b="0" i="0" u="none" strike="noStrike" cap="none" normalizeH="0" baseline="0" dirty="0">
                <a:ln>
                  <a:noFill/>
                </a:ln>
                <a:solidFill>
                  <a:srgbClr val="0070C0"/>
                </a:solidFill>
                <a:effectLst/>
                <a:latin typeface="Arial" pitchFamily="34" charset="0"/>
                <a:ea typeface="Times New Roman" pitchFamily="18" charset="0"/>
                <a:cs typeface="Arial" pitchFamily="34" charset="0"/>
              </a:rPr>
              <a:t>- Các liên kết trong hệ thống kĩ thuật gồm: liên kết cơ khí, liên kết thuỷ lực, khi nền; liên kết diện, điện tử.</a:t>
            </a:r>
            <a:endParaRPr kumimoji="1" lang="fr-FR" altLang="zh-TW" sz="3000" b="0" i="0" u="none" strike="noStrike" cap="none" normalizeH="0" baseline="0" dirty="0">
              <a:ln>
                <a:noFill/>
              </a:ln>
              <a:solidFill>
                <a:srgbClr val="0070C0"/>
              </a:solidFill>
              <a:effectLst/>
              <a:latin typeface="Arial" pitchFamily="34" charset="0"/>
              <a:ea typeface="新細明體" pitchFamily="18" charset="-12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1" lang="fr-FR" altLang="zh-TW" sz="3000" b="0" i="0" u="none" strike="noStrike" cap="none" normalizeH="0" baseline="0" dirty="0">
                <a:ln>
                  <a:noFill/>
                </a:ln>
                <a:solidFill>
                  <a:srgbClr val="0070C0"/>
                </a:solidFill>
                <a:effectLst/>
                <a:latin typeface="Arial" pitchFamily="34" charset="0"/>
                <a:ea typeface="Times New Roman" pitchFamily="18" charset="0"/>
                <a:cs typeface="Arial" pitchFamily="34" charset="0"/>
              </a:rPr>
              <a:t>+ Liên kết cơ khí dùng để lắp ghép, truyền chuyển động và lực thông qua tay đòn, bánh răng.</a:t>
            </a:r>
            <a:endParaRPr kumimoji="1" lang="fr-FR" altLang="zh-TW" sz="3000" b="0" i="0" u="none" strike="noStrike" cap="none" normalizeH="0" baseline="0" dirty="0">
              <a:ln>
                <a:noFill/>
              </a:ln>
              <a:solidFill>
                <a:srgbClr val="0070C0"/>
              </a:solidFill>
              <a:effectLst/>
              <a:latin typeface="Arial" pitchFamily="34" charset="0"/>
              <a:ea typeface="新細明體" pitchFamily="18" charset="-12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1" lang="fr-FR" altLang="zh-TW" sz="3000" b="0" i="0" u="none" strike="noStrike" cap="none" normalizeH="0" baseline="0" dirty="0">
                <a:ln>
                  <a:noFill/>
                </a:ln>
                <a:solidFill>
                  <a:srgbClr val="0070C0"/>
                </a:solidFill>
                <a:effectLst/>
                <a:latin typeface="Arial" pitchFamily="34" charset="0"/>
                <a:ea typeface="Times New Roman" pitchFamily="18" charset="0"/>
                <a:cs typeface="Arial" pitchFamily="34" charset="0"/>
              </a:rPr>
              <a:t>+Liên kết thuỷ lực, khí nén: dùng để truyền lực qua chất lỏng hoặc chất khí.</a:t>
            </a:r>
            <a:endParaRPr kumimoji="1" lang="fr-FR" altLang="zh-TW" sz="3000" b="0" i="0" u="none" strike="noStrike" cap="none" normalizeH="0" baseline="0" dirty="0">
              <a:ln>
                <a:noFill/>
              </a:ln>
              <a:solidFill>
                <a:srgbClr val="0070C0"/>
              </a:solidFill>
              <a:effectLst/>
              <a:latin typeface="Arial" pitchFamily="34" charset="0"/>
              <a:ea typeface="新細明體" pitchFamily="18" charset="-12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1" lang="fr-FR" altLang="zh-TW" sz="3000" b="0" i="0" u="none" strike="noStrike" cap="none" normalizeH="0" baseline="0" dirty="0">
                <a:ln>
                  <a:noFill/>
                </a:ln>
                <a:solidFill>
                  <a:srgbClr val="0070C0"/>
                </a:solidFill>
                <a:effectLst/>
                <a:latin typeface="Arial" pitchFamily="34" charset="0"/>
                <a:ea typeface="Times New Roman" pitchFamily="18" charset="0"/>
                <a:cs typeface="Arial" pitchFamily="34" charset="0"/>
              </a:rPr>
              <a:t>+ Liên kết điện, điện tử dùng để truyền năng lượng và thông tin.</a:t>
            </a:r>
          </a:p>
          <a:p>
            <a:pPr marL="0" marR="0" lvl="0" indent="0" algn="l" defTabSz="914400" rtl="0" eaLnBrk="0" fontAlgn="base" latinLnBrk="0" hangingPunct="0">
              <a:lnSpc>
                <a:spcPct val="150000"/>
              </a:lnSpc>
              <a:spcBef>
                <a:spcPct val="0"/>
              </a:spcBef>
              <a:spcAft>
                <a:spcPct val="0"/>
              </a:spcAft>
              <a:buClrTx/>
              <a:buSzTx/>
              <a:buFontTx/>
              <a:buNone/>
              <a:tabLst/>
            </a:pPr>
            <a:r>
              <a:rPr kumimoji="1" lang="fr-FR" altLang="zh-TW" sz="3000" b="0" i="0" u="none" strike="noStrike" cap="none" normalizeH="0" baseline="0" dirty="0">
                <a:ln>
                  <a:noFill/>
                </a:ln>
                <a:solidFill>
                  <a:srgbClr val="0070C0"/>
                </a:solidFill>
                <a:effectLst/>
                <a:latin typeface="Arial" pitchFamily="34" charset="0"/>
                <a:ea typeface="Times New Roman" pitchFamily="18" charset="0"/>
                <a:cs typeface="Arial" pitchFamily="34" charset="0"/>
              </a:rPr>
              <a:t>+ Liên kết truyền thông tin có nhiều phương thức khác nhau như: liên kết có dây, liên kết bằng mang Intemet, Wifi, sóng radio, sóng điện tử, cáp quang….</a:t>
            </a:r>
            <a:r>
              <a:rPr kumimoji="1" lang="fr-FR" altLang="zh-TW" sz="3000" b="0" i="0" u="none" strike="noStrike" cap="none" normalizeH="0" baseline="0" dirty="0">
                <a:ln>
                  <a:noFill/>
                </a:ln>
                <a:solidFill>
                  <a:srgbClr val="0070C0"/>
                </a:solidFill>
                <a:effectLst/>
                <a:latin typeface="Arial" pitchFamily="34" charset="0"/>
                <a:ea typeface="新細明體" pitchFamily="18" charset="-120"/>
                <a:cs typeface="Arial" pitchFamily="34" charset="0"/>
              </a:rPr>
              <a:t> </a:t>
            </a:r>
          </a:p>
        </p:txBody>
      </p:sp>
      <p:pic>
        <p:nvPicPr>
          <p:cNvPr id="15" name="Picture 7">
            <a:extLst>
              <a:ext uri="{FF2B5EF4-FFF2-40B4-BE49-F238E27FC236}">
                <a16:creationId xmlns:a16="http://schemas.microsoft.com/office/drawing/2014/main" id="{4EA66FFF-A089-F017-9C3A-FC039C34E622}"/>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53027">
            <a:off x="16455343" y="4663332"/>
            <a:ext cx="1809738" cy="540147"/>
          </a:xfrm>
          <a:prstGeom prst="rect">
            <a:avLst/>
          </a:prstGeom>
        </p:spPr>
      </p:pic>
      <p:pic>
        <p:nvPicPr>
          <p:cNvPr id="16" name="Picture 7">
            <a:extLst>
              <a:ext uri="{FF2B5EF4-FFF2-40B4-BE49-F238E27FC236}">
                <a16:creationId xmlns:a16="http://schemas.microsoft.com/office/drawing/2014/main" id="{D009FF83-E6D7-6753-7CFA-D25A17261C1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53027">
            <a:off x="22918" y="1877251"/>
            <a:ext cx="1809738" cy="540147"/>
          </a:xfrm>
          <a:prstGeom prst="rect">
            <a:avLst/>
          </a:prstGeom>
        </p:spPr>
      </p:pic>
    </p:spTree>
    <p:extLst>
      <p:ext uri="{BB962C8B-B14F-4D97-AF65-F5344CB8AC3E}">
        <p14:creationId xmlns:p14="http://schemas.microsoft.com/office/powerpoint/2010/main" val="374527722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barn(inVertical)">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barn(inVertical)">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barn(inVertical)">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barn(inVertical)">
                                      <p:cBhvr>
                                        <p:cTn id="27"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8">
            <a:extLst>
              <a:ext uri="{FF2B5EF4-FFF2-40B4-BE49-F238E27FC236}">
                <a16:creationId xmlns:a16="http://schemas.microsoft.com/office/drawing/2014/main" id="{BE92474A-9455-247F-7552-5AE51EBAEAC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58611">
            <a:off x="1042035" y="362464"/>
            <a:ext cx="894621" cy="1098306"/>
          </a:xfrm>
          <a:prstGeom prst="rect">
            <a:avLst/>
          </a:prstGeom>
        </p:spPr>
      </p:pic>
      <p:pic>
        <p:nvPicPr>
          <p:cNvPr id="31" name="Picture 12">
            <a:extLst>
              <a:ext uri="{FF2B5EF4-FFF2-40B4-BE49-F238E27FC236}">
                <a16:creationId xmlns:a16="http://schemas.microsoft.com/office/drawing/2014/main" id="{609FA3D3-6EC4-31DD-C9D3-E478641E6E4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501718" y="928658"/>
            <a:ext cx="496559" cy="496559"/>
          </a:xfrm>
          <a:prstGeom prst="rect">
            <a:avLst/>
          </a:prstGeom>
        </p:spPr>
      </p:pic>
      <p:sp>
        <p:nvSpPr>
          <p:cNvPr id="32" name="TextBox 31">
            <a:extLst>
              <a:ext uri="{FF2B5EF4-FFF2-40B4-BE49-F238E27FC236}">
                <a16:creationId xmlns:a16="http://schemas.microsoft.com/office/drawing/2014/main" id="{9FC9DEBE-89A8-4EF0-83FA-BE21A97BA1B6}"/>
              </a:ext>
            </a:extLst>
          </p:cNvPr>
          <p:cNvSpPr txBox="1"/>
          <p:nvPr/>
        </p:nvSpPr>
        <p:spPr>
          <a:xfrm>
            <a:off x="7286612" y="214278"/>
            <a:ext cx="4714908" cy="1246495"/>
          </a:xfrm>
          <a:prstGeom prst="rect">
            <a:avLst/>
          </a:prstGeom>
          <a:noFill/>
        </p:spPr>
        <p:txBody>
          <a:bodyPr wrap="square">
            <a:spAutoFit/>
          </a:bodyPr>
          <a:lstStyle/>
          <a:p>
            <a:pPr marL="0" marR="0" algn="just">
              <a:lnSpc>
                <a:spcPct val="150000"/>
              </a:lnSpc>
              <a:spcBef>
                <a:spcPts val="300"/>
              </a:spcBef>
              <a:spcAft>
                <a:spcPts val="300"/>
              </a:spcAft>
            </a:pPr>
            <a:r>
              <a:rPr lang="fr-FR" sz="5000" b="1" dirty="0">
                <a:solidFill>
                  <a:srgbClr val="FF0000"/>
                </a:solidFill>
                <a:latin typeface="Arial" panose="020B0604020202020204" pitchFamily="34" charset="0"/>
                <a:ea typeface="Calibri" panose="020F0502020204030204" pitchFamily="34" charset="0"/>
                <a:cs typeface="Arial" panose="020B0604020202020204" pitchFamily="34" charset="0"/>
              </a:rPr>
              <a:t>LUYỆN TẬP</a:t>
            </a:r>
            <a:endParaRPr lang="en-US" sz="5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3" name="Picture 11">
            <a:extLst>
              <a:ext uri="{FF2B5EF4-FFF2-40B4-BE49-F238E27FC236}">
                <a16:creationId xmlns:a16="http://schemas.microsoft.com/office/drawing/2014/main" id="{AC7E4E18-7782-9FE6-8FC6-69AF87E3B23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329285">
            <a:off x="15461965" y="797852"/>
            <a:ext cx="1645615" cy="680100"/>
          </a:xfrm>
          <a:prstGeom prst="rect">
            <a:avLst/>
          </a:prstGeom>
        </p:spPr>
      </p:pic>
      <p:pic>
        <p:nvPicPr>
          <p:cNvPr id="34" name="Picture 7">
            <a:extLst>
              <a:ext uri="{FF2B5EF4-FFF2-40B4-BE49-F238E27FC236}">
                <a16:creationId xmlns:a16="http://schemas.microsoft.com/office/drawing/2014/main" id="{5C61673C-2F7B-009F-6FC6-945D000B622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53027">
            <a:off x="16455343" y="4663332"/>
            <a:ext cx="1809738" cy="540147"/>
          </a:xfrm>
          <a:prstGeom prst="rect">
            <a:avLst/>
          </a:prstGeom>
        </p:spPr>
      </p:pic>
      <p:pic>
        <p:nvPicPr>
          <p:cNvPr id="35" name="Picture 7">
            <a:extLst>
              <a:ext uri="{FF2B5EF4-FFF2-40B4-BE49-F238E27FC236}">
                <a16:creationId xmlns:a16="http://schemas.microsoft.com/office/drawing/2014/main" id="{5E37A58B-DE67-2700-4C50-451524E597F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53027">
            <a:off x="9166918" y="9655518"/>
            <a:ext cx="1809738" cy="540147"/>
          </a:xfrm>
          <a:prstGeom prst="rect">
            <a:avLst/>
          </a:prstGeom>
        </p:spPr>
      </p:pic>
      <p:sp>
        <p:nvSpPr>
          <p:cNvPr id="36" name="矩形 17">
            <a:extLst>
              <a:ext uri="{FF2B5EF4-FFF2-40B4-BE49-F238E27FC236}">
                <a16:creationId xmlns:a16="http://schemas.microsoft.com/office/drawing/2014/main" id="{2D6CC838-4D51-8EF3-30FE-C70712439A41}"/>
              </a:ext>
            </a:extLst>
          </p:cNvPr>
          <p:cNvSpPr/>
          <p:nvPr/>
        </p:nvSpPr>
        <p:spPr>
          <a:xfrm>
            <a:off x="1785886" y="1571600"/>
            <a:ext cx="15216294" cy="928694"/>
          </a:xfrm>
          <a:prstGeom prst="rect">
            <a:avLst/>
          </a:prstGeom>
          <a:noFill/>
          <a:ln>
            <a:solidFill>
              <a:srgbClr val="92D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18">
            <a:extLst>
              <a:ext uri="{FF2B5EF4-FFF2-40B4-BE49-F238E27FC236}">
                <a16:creationId xmlns:a16="http://schemas.microsoft.com/office/drawing/2014/main" id="{101F16CB-B750-CB37-2DA4-6109D6F5FD69}"/>
              </a:ext>
            </a:extLst>
          </p:cNvPr>
          <p:cNvSpPr/>
          <p:nvPr/>
        </p:nvSpPr>
        <p:spPr>
          <a:xfrm>
            <a:off x="2000200" y="1785914"/>
            <a:ext cx="14709476" cy="553998"/>
          </a:xfrm>
          <a:prstGeom prst="rect">
            <a:avLst/>
          </a:prstGeom>
        </p:spPr>
        <p:txBody>
          <a:bodyPr wrap="none">
            <a:spAutoFit/>
          </a:bodyPr>
          <a:lstStyle/>
          <a:p>
            <a:r>
              <a:rPr lang="fr-FR" sz="3000" i="1" dirty="0">
                <a:solidFill>
                  <a:srgbClr val="C00000"/>
                </a:solidFill>
                <a:latin typeface="Arial" pitchFamily="34" charset="0"/>
                <a:cs typeface="Arial" pitchFamily="34" charset="0"/>
              </a:rPr>
              <a:t>Xe đạp có phải hệ thống kĩ thuật không? Đâu là các phân tử và liên kết của hệ thống.</a:t>
            </a:r>
            <a:endParaRPr lang="zh-TW" altLang="en-US" sz="3000" i="1" dirty="0">
              <a:solidFill>
                <a:srgbClr val="C00000"/>
              </a:solidFill>
              <a:latin typeface="Arial" pitchFamily="34" charset="0"/>
              <a:cs typeface="Arial" pitchFamily="34" charset="0"/>
            </a:endParaRPr>
          </a:p>
        </p:txBody>
      </p:sp>
      <p:pic>
        <p:nvPicPr>
          <p:cNvPr id="38" name="image39.png">
            <a:extLst>
              <a:ext uri="{FF2B5EF4-FFF2-40B4-BE49-F238E27FC236}">
                <a16:creationId xmlns:a16="http://schemas.microsoft.com/office/drawing/2014/main" id="{A88F079F-F0E7-4135-F135-F25CCA79C334}"/>
              </a:ext>
            </a:extLst>
          </p:cNvPr>
          <p:cNvPicPr/>
          <p:nvPr/>
        </p:nvPicPr>
        <p:blipFill>
          <a:blip r:embed="rId10"/>
          <a:srcRect/>
          <a:stretch>
            <a:fillRect/>
          </a:stretch>
        </p:blipFill>
        <p:spPr>
          <a:xfrm>
            <a:off x="4429092" y="2714608"/>
            <a:ext cx="10858576" cy="3143272"/>
          </a:xfrm>
          <a:prstGeom prst="rect">
            <a:avLst/>
          </a:prstGeom>
          <a:ln/>
        </p:spPr>
      </p:pic>
      <p:sp>
        <p:nvSpPr>
          <p:cNvPr id="39" name="Rectangle 1">
            <a:extLst>
              <a:ext uri="{FF2B5EF4-FFF2-40B4-BE49-F238E27FC236}">
                <a16:creationId xmlns:a16="http://schemas.microsoft.com/office/drawing/2014/main" id="{F3EF9ACF-E93A-8AD1-068D-E0E1F3E57C5E}"/>
              </a:ext>
            </a:extLst>
          </p:cNvPr>
          <p:cNvSpPr>
            <a:spLocks noChangeArrowheads="1"/>
          </p:cNvSpPr>
          <p:nvPr/>
        </p:nvSpPr>
        <p:spPr bwMode="auto">
          <a:xfrm>
            <a:off x="857128" y="6000756"/>
            <a:ext cx="17430872" cy="35548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1" lang="fr-FR" altLang="zh-TW" sz="3000" b="0" i="0" u="none" strike="noStrike" cap="none" normalizeH="0" baseline="0" dirty="0">
                <a:ln>
                  <a:noFill/>
                </a:ln>
                <a:solidFill>
                  <a:srgbClr val="0070C0"/>
                </a:solidFill>
                <a:effectLst/>
                <a:latin typeface="Arial" pitchFamily="34" charset="0"/>
                <a:ea typeface="Times New Roman" pitchFamily="18" charset="0"/>
                <a:cs typeface="Arial" pitchFamily="34" charset="0"/>
              </a:rPr>
              <a:t>+ Các phân tử nguồn cấp điện, aptomat, công tắc, cảm,bóng đèn chiếu sáng, dây điện. </a:t>
            </a:r>
            <a:endParaRPr kumimoji="1" lang="fr-FR" altLang="zh-TW" sz="3000" b="0" i="0" u="none" strike="noStrike" cap="none" normalizeH="0" baseline="0" dirty="0">
              <a:ln>
                <a:noFill/>
              </a:ln>
              <a:solidFill>
                <a:srgbClr val="0070C0"/>
              </a:solidFill>
              <a:effectLst/>
              <a:latin typeface="Arial" pitchFamily="34" charset="0"/>
              <a:ea typeface="新細明體" pitchFamily="18" charset="-12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1" lang="fr-FR" altLang="zh-TW" sz="3000" b="0" i="0" u="none" strike="noStrike" cap="none" normalizeH="0" baseline="0" dirty="0">
                <a:ln>
                  <a:noFill/>
                </a:ln>
                <a:solidFill>
                  <a:srgbClr val="0070C0"/>
                </a:solidFill>
                <a:effectLst/>
                <a:latin typeface="Arial" pitchFamily="34" charset="0"/>
                <a:ea typeface="Times New Roman" pitchFamily="18" charset="0"/>
                <a:cs typeface="Arial" pitchFamily="34" charset="0"/>
              </a:rPr>
              <a:t>+ Liên kết liên kết điện.</a:t>
            </a:r>
          </a:p>
          <a:p>
            <a:pPr marL="0" marR="0" lvl="0" indent="0" algn="l" defTabSz="914400" rtl="0" eaLnBrk="0" fontAlgn="base" latinLnBrk="0" hangingPunct="0">
              <a:lnSpc>
                <a:spcPct val="150000"/>
              </a:lnSpc>
              <a:spcBef>
                <a:spcPct val="0"/>
              </a:spcBef>
              <a:spcAft>
                <a:spcPct val="0"/>
              </a:spcAft>
              <a:buClrTx/>
              <a:buSzTx/>
              <a:buFontTx/>
              <a:buNone/>
              <a:tabLst/>
            </a:pPr>
            <a:r>
              <a:rPr kumimoji="1" lang="fr-FR" altLang="zh-TW" sz="3000" b="0" i="0" u="none" strike="noStrike" cap="none" normalizeH="0" baseline="0" dirty="0">
                <a:ln>
                  <a:noFill/>
                </a:ln>
                <a:solidFill>
                  <a:srgbClr val="0070C0"/>
                </a:solidFill>
                <a:effectLst/>
                <a:latin typeface="Arial" pitchFamily="34" charset="0"/>
                <a:ea typeface="Times New Roman" pitchFamily="18" charset="0"/>
                <a:cs typeface="Arial" pitchFamily="34" charset="0"/>
              </a:rPr>
              <a:t>- Xe đạp là hệ thống kĩ thuật đơn giản. Phần tử chấp hành hay đầu ra gồm: bàn đạp, xích, bánh xích, líp, bánh xe, khung, bánh trước; bộ phận điều khiển là ghi đông và bánh trước. Phần tử đầu vào: lực của con người tác động lên bàn đạp qua ghi đông</a:t>
            </a:r>
            <a:r>
              <a:rPr kumimoji="1" lang="fr-FR" altLang="zh-TW" sz="3000" b="0" i="0" u="none" strike="noStrike" cap="none" normalizeH="0" baseline="0" dirty="0">
                <a:ln>
                  <a:noFill/>
                </a:ln>
                <a:solidFill>
                  <a:srgbClr val="0070C0"/>
                </a:solidFill>
                <a:effectLst/>
                <a:latin typeface="Arial" pitchFamily="34" charset="0"/>
                <a:ea typeface="新細明體" pitchFamily="18" charset="-120"/>
                <a:cs typeface="Arial" pitchFamily="34" charset="0"/>
              </a:rPr>
              <a:t> </a:t>
            </a:r>
          </a:p>
        </p:txBody>
      </p:sp>
      <p:pic>
        <p:nvPicPr>
          <p:cNvPr id="40" name="Picture 5" descr="Cute Kid Girl Study Hard Think 2283437 Vector Art at Vecteezy">
            <a:extLst>
              <a:ext uri="{FF2B5EF4-FFF2-40B4-BE49-F238E27FC236}">
                <a16:creationId xmlns:a16="http://schemas.microsoft.com/office/drawing/2014/main" id="{D5D7D4F5-905A-4873-D4CE-8AC26DAF392D}"/>
              </a:ext>
            </a:extLst>
          </p:cNvPr>
          <p:cNvPicPr>
            <a:picLocks noChangeAspect="1" noChangeArrowheads="1"/>
          </p:cNvPicPr>
          <p:nvPr/>
        </p:nvPicPr>
        <p:blipFill>
          <a:blip r:embed="rId11" cstate="print"/>
          <a:srcRect/>
          <a:stretch>
            <a:fillRect/>
          </a:stretch>
        </p:blipFill>
        <p:spPr bwMode="auto">
          <a:xfrm>
            <a:off x="1" y="2745551"/>
            <a:ext cx="3786150" cy="3286148"/>
          </a:xfrm>
          <a:prstGeom prst="rect">
            <a:avLst/>
          </a:prstGeom>
          <a:noFill/>
        </p:spPr>
      </p:pic>
      <p:pic>
        <p:nvPicPr>
          <p:cNvPr id="41" name="Picture 7">
            <a:extLst>
              <a:ext uri="{FF2B5EF4-FFF2-40B4-BE49-F238E27FC236}">
                <a16:creationId xmlns:a16="http://schemas.microsoft.com/office/drawing/2014/main" id="{DFD4B780-BED2-A2F6-B7C6-05BEAE60F3F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53027">
            <a:off x="3166127" y="9655516"/>
            <a:ext cx="1809738" cy="540147"/>
          </a:xfrm>
          <a:prstGeom prst="rect">
            <a:avLst/>
          </a:prstGeom>
        </p:spPr>
      </p:pic>
      <p:pic>
        <p:nvPicPr>
          <p:cNvPr id="42" name="Picture 7">
            <a:extLst>
              <a:ext uri="{FF2B5EF4-FFF2-40B4-BE49-F238E27FC236}">
                <a16:creationId xmlns:a16="http://schemas.microsoft.com/office/drawing/2014/main" id="{C471489C-7A6C-BD8A-9476-F22A4160C6C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53027">
            <a:off x="14096140" y="9655516"/>
            <a:ext cx="1809738" cy="540147"/>
          </a:xfrm>
          <a:prstGeom prst="rect">
            <a:avLst/>
          </a:prstGeom>
        </p:spPr>
      </p:pic>
    </p:spTree>
    <p:extLst>
      <p:ext uri="{BB962C8B-B14F-4D97-AF65-F5344CB8AC3E}">
        <p14:creationId xmlns:p14="http://schemas.microsoft.com/office/powerpoint/2010/main" val="410440032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arn(inVertical)">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circle(in)">
                                      <p:cBhvr>
                                        <p:cTn id="15" dur="20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9">
                                            <p:txEl>
                                              <p:pRg st="0" end="0"/>
                                            </p:txEl>
                                          </p:spTgt>
                                        </p:tgtEl>
                                        <p:attrNameLst>
                                          <p:attrName>style.visibility</p:attrName>
                                        </p:attrNameLst>
                                      </p:cBhvr>
                                      <p:to>
                                        <p:strVal val="visible"/>
                                      </p:to>
                                    </p:set>
                                    <p:animEffect transition="in" filter="barn(inVertical)">
                                      <p:cBhvr>
                                        <p:cTn id="20" dur="500"/>
                                        <p:tgtEl>
                                          <p:spTgt spid="39">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39">
                                            <p:txEl>
                                              <p:pRg st="1" end="1"/>
                                            </p:txEl>
                                          </p:spTgt>
                                        </p:tgtEl>
                                        <p:attrNameLst>
                                          <p:attrName>style.visibility</p:attrName>
                                        </p:attrNameLst>
                                      </p:cBhvr>
                                      <p:to>
                                        <p:strVal val="visible"/>
                                      </p:to>
                                    </p:set>
                                    <p:animEffect transition="in" filter="barn(inVertical)">
                                      <p:cBhvr>
                                        <p:cTn id="23" dur="500"/>
                                        <p:tgtEl>
                                          <p:spTgt spid="3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9">
                                            <p:txEl>
                                              <p:pRg st="2" end="2"/>
                                            </p:txEl>
                                          </p:spTgt>
                                        </p:tgtEl>
                                        <p:attrNameLst>
                                          <p:attrName>style.visibility</p:attrName>
                                        </p:attrNameLst>
                                      </p:cBhvr>
                                      <p:to>
                                        <p:strVal val="visible"/>
                                      </p:to>
                                    </p:set>
                                    <p:animEffect transition="in" filter="barn(inVertical)">
                                      <p:cBhvr>
                                        <p:cTn id="28" dur="500"/>
                                        <p:tgtEl>
                                          <p:spTgt spid="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8DE94B-4F44-154E-1ECD-A463179F8E62}"/>
              </a:ext>
            </a:extLst>
          </p:cNvPr>
          <p:cNvSpPr txBox="1"/>
          <p:nvPr/>
        </p:nvSpPr>
        <p:spPr>
          <a:xfrm>
            <a:off x="7286612" y="214278"/>
            <a:ext cx="4714908" cy="1103892"/>
          </a:xfrm>
          <a:prstGeom prst="rect">
            <a:avLst/>
          </a:prstGeom>
          <a:noFill/>
        </p:spPr>
        <p:txBody>
          <a:bodyPr wrap="square">
            <a:spAutoFit/>
          </a:bodyPr>
          <a:lstStyle/>
          <a:p>
            <a:pPr marL="0" marR="0" algn="just">
              <a:lnSpc>
                <a:spcPct val="150000"/>
              </a:lnSpc>
              <a:spcBef>
                <a:spcPts val="300"/>
              </a:spcBef>
              <a:spcAft>
                <a:spcPts val="300"/>
              </a:spcAft>
            </a:pPr>
            <a:r>
              <a:rPr lang="fr-FR" sz="5000" b="1" dirty="0">
                <a:solidFill>
                  <a:srgbClr val="FF0000"/>
                </a:solidFill>
                <a:latin typeface="Arial" panose="020B0604020202020204" pitchFamily="34" charset="0"/>
                <a:ea typeface="Calibri" panose="020F0502020204030204" pitchFamily="34" charset="0"/>
                <a:cs typeface="Arial" panose="020B0604020202020204" pitchFamily="34" charset="0"/>
              </a:rPr>
              <a:t>VẬN DỤNG</a:t>
            </a:r>
            <a:endParaRPr lang="en-US" sz="5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矩形 16">
            <a:extLst>
              <a:ext uri="{FF2B5EF4-FFF2-40B4-BE49-F238E27FC236}">
                <a16:creationId xmlns:a16="http://schemas.microsoft.com/office/drawing/2014/main" id="{C2799830-E2D2-61AB-AFF4-9A1E32960527}"/>
              </a:ext>
            </a:extLst>
          </p:cNvPr>
          <p:cNvSpPr/>
          <p:nvPr/>
        </p:nvSpPr>
        <p:spPr>
          <a:xfrm>
            <a:off x="571440" y="1785914"/>
            <a:ext cx="17145120" cy="1643074"/>
          </a:xfrm>
          <a:prstGeom prst="rect">
            <a:avLst/>
          </a:prstGeom>
          <a:noFill/>
          <a:ln w="190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Rectangle 1">
            <a:extLst>
              <a:ext uri="{FF2B5EF4-FFF2-40B4-BE49-F238E27FC236}">
                <a16:creationId xmlns:a16="http://schemas.microsoft.com/office/drawing/2014/main" id="{9CCA4BD1-4B52-38F8-1456-80840F1F9104}"/>
              </a:ext>
            </a:extLst>
          </p:cNvPr>
          <p:cNvSpPr>
            <a:spLocks noChangeArrowheads="1"/>
          </p:cNvSpPr>
          <p:nvPr/>
        </p:nvSpPr>
        <p:spPr bwMode="auto">
          <a:xfrm>
            <a:off x="785754" y="1857352"/>
            <a:ext cx="17216558"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 typeface="Wingdings" pitchFamily="2" charset="2"/>
              <a:buChar char="Ø"/>
              <a:tabLst/>
            </a:pPr>
            <a:r>
              <a:rPr kumimoji="1" lang="fr-FR" altLang="zh-TW" sz="3000" b="0" i="1" u="none" strike="noStrike" cap="none" normalizeH="0" baseline="0" dirty="0">
                <a:ln>
                  <a:noFill/>
                </a:ln>
                <a:solidFill>
                  <a:srgbClr val="C00000"/>
                </a:solidFill>
                <a:effectLst/>
                <a:latin typeface="Arial" pitchFamily="34" charset="0"/>
                <a:ea typeface="Times New Roman" pitchFamily="18" charset="0"/>
                <a:cs typeface="Arial" pitchFamily="34" charset="0"/>
              </a:rPr>
              <a:t>Hãy tìm hiểu một hệ thống kĩ thuật trong đời sống mà em biết. Phân tích cấu trúc, vai trò của các phần tử và các liên kết trong hệ thống đó.</a:t>
            </a:r>
            <a:endParaRPr kumimoji="1" lang="fr-FR" altLang="zh-TW" sz="3000" b="0" i="0" u="none" strike="noStrike" cap="none" normalizeH="0" baseline="0" dirty="0">
              <a:ln>
                <a:noFill/>
              </a:ln>
              <a:solidFill>
                <a:srgbClr val="C00000"/>
              </a:solidFill>
              <a:effectLst/>
              <a:latin typeface="Arial" pitchFamily="34" charset="0"/>
              <a:ea typeface="新細明體" pitchFamily="18" charset="-120"/>
              <a:cs typeface="Arial" pitchFamily="34" charset="0"/>
            </a:endParaRPr>
          </a:p>
        </p:txBody>
      </p:sp>
      <p:sp>
        <p:nvSpPr>
          <p:cNvPr id="5" name="Oval 19">
            <a:extLst>
              <a:ext uri="{FF2B5EF4-FFF2-40B4-BE49-F238E27FC236}">
                <a16:creationId xmlns:a16="http://schemas.microsoft.com/office/drawing/2014/main" id="{379778F2-003A-9AB0-13A4-C9644DCA4FD4}"/>
              </a:ext>
            </a:extLst>
          </p:cNvPr>
          <p:cNvSpPr/>
          <p:nvPr/>
        </p:nvSpPr>
        <p:spPr>
          <a:xfrm>
            <a:off x="642878" y="3714740"/>
            <a:ext cx="4929222" cy="4714908"/>
          </a:xfrm>
          <a:prstGeom prst="ellipse">
            <a:avLst/>
          </a:prstGeom>
          <a:blipFill>
            <a:blip r:embed="rId2"/>
            <a:stretch>
              <a:fillRect/>
            </a:stretch>
          </a:bli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圓角矩形 26">
            <a:extLst>
              <a:ext uri="{FF2B5EF4-FFF2-40B4-BE49-F238E27FC236}">
                <a16:creationId xmlns:a16="http://schemas.microsoft.com/office/drawing/2014/main" id="{04D97536-E9E1-6A28-EE63-BDA77B35CB8F}"/>
              </a:ext>
            </a:extLst>
          </p:cNvPr>
          <p:cNvSpPr/>
          <p:nvPr/>
        </p:nvSpPr>
        <p:spPr>
          <a:xfrm>
            <a:off x="317122" y="8724924"/>
            <a:ext cx="5143536" cy="1071570"/>
          </a:xfrm>
          <a:prstGeom prst="roundRect">
            <a:avLst/>
          </a:prstGeom>
          <a:solidFill>
            <a:schemeClr val="accent5">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29">
            <a:extLst>
              <a:ext uri="{FF2B5EF4-FFF2-40B4-BE49-F238E27FC236}">
                <a16:creationId xmlns:a16="http://schemas.microsoft.com/office/drawing/2014/main" id="{26F37497-CDA9-1782-DF2F-CA6ABBEFC178}"/>
              </a:ext>
            </a:extLst>
          </p:cNvPr>
          <p:cNvSpPr/>
          <p:nvPr/>
        </p:nvSpPr>
        <p:spPr>
          <a:xfrm>
            <a:off x="459998" y="9010676"/>
            <a:ext cx="4794902" cy="553998"/>
          </a:xfrm>
          <a:prstGeom prst="rect">
            <a:avLst/>
          </a:prstGeom>
        </p:spPr>
        <p:txBody>
          <a:bodyPr wrap="none">
            <a:spAutoFit/>
          </a:bodyPr>
          <a:lstStyle/>
          <a:p>
            <a:r>
              <a:rPr kumimoji="1" lang="fr-FR" altLang="zh-TW" sz="3000" dirty="0">
                <a:solidFill>
                  <a:srgbClr val="0070C0"/>
                </a:solidFill>
                <a:latin typeface="Arial" pitchFamily="34" charset="0"/>
                <a:ea typeface="Times New Roman" pitchFamily="18" charset="0"/>
                <a:cs typeface="Arial" pitchFamily="34" charset="0"/>
              </a:rPr>
              <a:t>Hệ thống điều hoà nhiệt độ</a:t>
            </a:r>
            <a:endParaRPr lang="zh-TW" altLang="en-US" sz="3000" dirty="0">
              <a:solidFill>
                <a:srgbClr val="0070C0"/>
              </a:solidFill>
            </a:endParaRPr>
          </a:p>
        </p:txBody>
      </p:sp>
      <p:sp>
        <p:nvSpPr>
          <p:cNvPr id="8" name="Oval 19">
            <a:extLst>
              <a:ext uri="{FF2B5EF4-FFF2-40B4-BE49-F238E27FC236}">
                <a16:creationId xmlns:a16="http://schemas.microsoft.com/office/drawing/2014/main" id="{EC2D17BA-57E4-59EF-263D-FC0AAD0B9A0A}"/>
              </a:ext>
            </a:extLst>
          </p:cNvPr>
          <p:cNvSpPr/>
          <p:nvPr/>
        </p:nvSpPr>
        <p:spPr>
          <a:xfrm>
            <a:off x="6643670" y="3929054"/>
            <a:ext cx="4929222" cy="4714908"/>
          </a:xfrm>
          <a:prstGeom prst="ellipse">
            <a:avLst/>
          </a:prstGeom>
          <a:blipFill>
            <a:blip r:embed="rId3"/>
            <a:stretch>
              <a:fillRect/>
            </a:stretch>
          </a:bli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圓角矩形 31">
            <a:extLst>
              <a:ext uri="{FF2B5EF4-FFF2-40B4-BE49-F238E27FC236}">
                <a16:creationId xmlns:a16="http://schemas.microsoft.com/office/drawing/2014/main" id="{DB93BFEA-6354-C4AB-6923-98803CA825B4}"/>
              </a:ext>
            </a:extLst>
          </p:cNvPr>
          <p:cNvSpPr/>
          <p:nvPr/>
        </p:nvSpPr>
        <p:spPr>
          <a:xfrm>
            <a:off x="5929290" y="8858276"/>
            <a:ext cx="6215106" cy="1071570"/>
          </a:xfrm>
          <a:prstGeom prst="roundRect">
            <a:avLst/>
          </a:prstGeom>
          <a:solidFill>
            <a:schemeClr val="accent5">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32">
            <a:extLst>
              <a:ext uri="{FF2B5EF4-FFF2-40B4-BE49-F238E27FC236}">
                <a16:creationId xmlns:a16="http://schemas.microsoft.com/office/drawing/2014/main" id="{07FC46D5-2599-C1D7-AF1F-C622AC377584}"/>
              </a:ext>
            </a:extLst>
          </p:cNvPr>
          <p:cNvSpPr/>
          <p:nvPr/>
        </p:nvSpPr>
        <p:spPr>
          <a:xfrm>
            <a:off x="6072166" y="9144028"/>
            <a:ext cx="6183103" cy="553998"/>
          </a:xfrm>
          <a:prstGeom prst="rect">
            <a:avLst/>
          </a:prstGeom>
        </p:spPr>
        <p:txBody>
          <a:bodyPr wrap="none">
            <a:spAutoFit/>
          </a:bodyPr>
          <a:lstStyle/>
          <a:p>
            <a:r>
              <a:rPr kumimoji="1" lang="fr-FR" altLang="zh-TW" sz="3000" dirty="0">
                <a:solidFill>
                  <a:srgbClr val="0070C0"/>
                </a:solidFill>
                <a:latin typeface="Arial" pitchFamily="34" charset="0"/>
                <a:ea typeface="Times New Roman" pitchFamily="18" charset="0"/>
                <a:cs typeface="Arial" pitchFamily="34" charset="0"/>
              </a:rPr>
              <a:t>Hệ thống vườn trồng rau thủy canh</a:t>
            </a:r>
            <a:endParaRPr lang="zh-TW" altLang="en-US" sz="3000" dirty="0">
              <a:solidFill>
                <a:srgbClr val="0070C0"/>
              </a:solidFill>
            </a:endParaRPr>
          </a:p>
        </p:txBody>
      </p:sp>
      <p:sp>
        <p:nvSpPr>
          <p:cNvPr id="11" name="Oval 19">
            <a:extLst>
              <a:ext uri="{FF2B5EF4-FFF2-40B4-BE49-F238E27FC236}">
                <a16:creationId xmlns:a16="http://schemas.microsoft.com/office/drawing/2014/main" id="{E10A4456-FEE6-CB9A-C357-7E42422CB2F2}"/>
              </a:ext>
            </a:extLst>
          </p:cNvPr>
          <p:cNvSpPr/>
          <p:nvPr/>
        </p:nvSpPr>
        <p:spPr>
          <a:xfrm>
            <a:off x="12858776" y="3857616"/>
            <a:ext cx="4929222" cy="4714908"/>
          </a:xfrm>
          <a:prstGeom prst="ellipse">
            <a:avLst/>
          </a:prstGeom>
          <a:blipFill>
            <a:blip r:embed="rId4"/>
            <a:stretch>
              <a:fillRect/>
            </a:stretch>
          </a:bli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圓角矩形 34">
            <a:extLst>
              <a:ext uri="{FF2B5EF4-FFF2-40B4-BE49-F238E27FC236}">
                <a16:creationId xmlns:a16="http://schemas.microsoft.com/office/drawing/2014/main" id="{7E9AA89C-CEEC-AE26-FF4E-948F6851F8D5}"/>
              </a:ext>
            </a:extLst>
          </p:cNvPr>
          <p:cNvSpPr/>
          <p:nvPr/>
        </p:nvSpPr>
        <p:spPr>
          <a:xfrm>
            <a:off x="13001652" y="8858276"/>
            <a:ext cx="5072098" cy="1071570"/>
          </a:xfrm>
          <a:prstGeom prst="roundRect">
            <a:avLst/>
          </a:prstGeom>
          <a:solidFill>
            <a:schemeClr val="accent5">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35">
            <a:extLst>
              <a:ext uri="{FF2B5EF4-FFF2-40B4-BE49-F238E27FC236}">
                <a16:creationId xmlns:a16="http://schemas.microsoft.com/office/drawing/2014/main" id="{85386204-D360-6329-EF09-7F8360AD9966}"/>
              </a:ext>
            </a:extLst>
          </p:cNvPr>
          <p:cNvSpPr/>
          <p:nvPr/>
        </p:nvSpPr>
        <p:spPr>
          <a:xfrm>
            <a:off x="14216098" y="9144028"/>
            <a:ext cx="2933816" cy="553998"/>
          </a:xfrm>
          <a:prstGeom prst="rect">
            <a:avLst/>
          </a:prstGeom>
        </p:spPr>
        <p:txBody>
          <a:bodyPr wrap="none">
            <a:spAutoFit/>
          </a:bodyPr>
          <a:lstStyle/>
          <a:p>
            <a:r>
              <a:rPr lang="en-US" altLang="zh-TW" sz="3000" dirty="0" err="1">
                <a:solidFill>
                  <a:srgbClr val="0070C0"/>
                </a:solidFill>
                <a:latin typeface="Arial" pitchFamily="34" charset="0"/>
                <a:cs typeface="Arial" pitchFamily="34" charset="0"/>
              </a:rPr>
              <a:t>Hệ</a:t>
            </a:r>
            <a:r>
              <a:rPr lang="en-US" altLang="zh-TW" sz="3000" dirty="0">
                <a:solidFill>
                  <a:srgbClr val="0070C0"/>
                </a:solidFill>
                <a:latin typeface="Arial" pitchFamily="34" charset="0"/>
                <a:cs typeface="Arial" pitchFamily="34" charset="0"/>
              </a:rPr>
              <a:t> </a:t>
            </a:r>
            <a:r>
              <a:rPr lang="en-US" altLang="zh-TW" sz="3000" dirty="0" err="1">
                <a:solidFill>
                  <a:srgbClr val="0070C0"/>
                </a:solidFill>
                <a:latin typeface="Arial" pitchFamily="34" charset="0"/>
                <a:cs typeface="Arial" pitchFamily="34" charset="0"/>
              </a:rPr>
              <a:t>thống</a:t>
            </a:r>
            <a:r>
              <a:rPr lang="en-US" altLang="zh-TW" sz="3000" dirty="0">
                <a:solidFill>
                  <a:srgbClr val="0070C0"/>
                </a:solidFill>
                <a:latin typeface="Arial" pitchFamily="34" charset="0"/>
                <a:cs typeface="Arial" pitchFamily="34" charset="0"/>
              </a:rPr>
              <a:t> </a:t>
            </a:r>
            <a:r>
              <a:rPr lang="en-US" altLang="zh-TW" sz="3000" dirty="0" err="1">
                <a:solidFill>
                  <a:srgbClr val="0070C0"/>
                </a:solidFill>
                <a:latin typeface="Arial" pitchFamily="34" charset="0"/>
                <a:cs typeface="Arial" pitchFamily="34" charset="0"/>
              </a:rPr>
              <a:t>bể</a:t>
            </a:r>
            <a:r>
              <a:rPr lang="en-US" altLang="zh-TW" sz="3000" dirty="0">
                <a:solidFill>
                  <a:srgbClr val="0070C0"/>
                </a:solidFill>
                <a:latin typeface="Arial" pitchFamily="34" charset="0"/>
                <a:cs typeface="Arial" pitchFamily="34" charset="0"/>
              </a:rPr>
              <a:t> </a:t>
            </a:r>
            <a:r>
              <a:rPr lang="en-US" altLang="zh-TW" sz="3000" dirty="0" err="1">
                <a:solidFill>
                  <a:srgbClr val="0070C0"/>
                </a:solidFill>
                <a:latin typeface="Arial" pitchFamily="34" charset="0"/>
                <a:cs typeface="Arial" pitchFamily="34" charset="0"/>
              </a:rPr>
              <a:t>bơi</a:t>
            </a:r>
            <a:endParaRPr lang="zh-TW" altLang="en-US" sz="3000" dirty="0">
              <a:solidFill>
                <a:srgbClr val="0070C0"/>
              </a:solidFill>
              <a:latin typeface="Arial" pitchFamily="34" charset="0"/>
              <a:cs typeface="Arial" pitchFamily="34" charset="0"/>
            </a:endParaRPr>
          </a:p>
        </p:txBody>
      </p:sp>
      <p:pic>
        <p:nvPicPr>
          <p:cNvPr id="14" name="Picture 4" descr="Hoa Cúc Trắng - Miễn Phí vector hình ảnh trên Pixabay">
            <a:extLst>
              <a:ext uri="{FF2B5EF4-FFF2-40B4-BE49-F238E27FC236}">
                <a16:creationId xmlns:a16="http://schemas.microsoft.com/office/drawing/2014/main" id="{E3718E3C-E941-20BB-EC3F-8CFF35111E19}"/>
              </a:ext>
            </a:extLst>
          </p:cNvPr>
          <p:cNvPicPr>
            <a:picLocks noChangeAspect="1" noChangeArrowheads="1"/>
          </p:cNvPicPr>
          <p:nvPr/>
        </p:nvPicPr>
        <p:blipFill>
          <a:blip r:embed="rId5" cstate="print"/>
          <a:srcRect/>
          <a:stretch>
            <a:fillRect/>
          </a:stretch>
        </p:blipFill>
        <p:spPr bwMode="auto">
          <a:xfrm rot="4228111">
            <a:off x="13709667" y="-95917"/>
            <a:ext cx="1453775" cy="2907549"/>
          </a:xfrm>
          <a:prstGeom prst="rect">
            <a:avLst/>
          </a:prstGeom>
          <a:noFill/>
        </p:spPr>
      </p:pic>
      <p:pic>
        <p:nvPicPr>
          <p:cNvPr id="15" name="Picture 4" descr="Hoa Cúc Trắng - Miễn Phí vector hình ảnh trên Pixabay">
            <a:extLst>
              <a:ext uri="{FF2B5EF4-FFF2-40B4-BE49-F238E27FC236}">
                <a16:creationId xmlns:a16="http://schemas.microsoft.com/office/drawing/2014/main" id="{8813ACCF-16F2-5D06-AE5A-A179A61758C7}"/>
              </a:ext>
            </a:extLst>
          </p:cNvPr>
          <p:cNvPicPr>
            <a:picLocks noChangeAspect="1" noChangeArrowheads="1"/>
          </p:cNvPicPr>
          <p:nvPr/>
        </p:nvPicPr>
        <p:blipFill>
          <a:blip r:embed="rId5" cstate="print"/>
          <a:srcRect/>
          <a:stretch>
            <a:fillRect/>
          </a:stretch>
        </p:blipFill>
        <p:spPr bwMode="auto">
          <a:xfrm rot="18539942">
            <a:off x="1646113" y="-331224"/>
            <a:ext cx="1453775" cy="2907549"/>
          </a:xfrm>
          <a:prstGeom prst="rect">
            <a:avLst/>
          </a:prstGeom>
          <a:noFill/>
        </p:spPr>
      </p:pic>
      <p:pic>
        <p:nvPicPr>
          <p:cNvPr id="16" name="Picture 6" descr="Hoa Cánh Cúc Quả - Miễn Phí vector hình ảnh trên Pixabay">
            <a:extLst>
              <a:ext uri="{FF2B5EF4-FFF2-40B4-BE49-F238E27FC236}">
                <a16:creationId xmlns:a16="http://schemas.microsoft.com/office/drawing/2014/main" id="{CA4BA158-7F75-692F-EAB4-EA1A8146954B}"/>
              </a:ext>
            </a:extLst>
          </p:cNvPr>
          <p:cNvPicPr>
            <a:picLocks noChangeAspect="1" noChangeArrowheads="1"/>
          </p:cNvPicPr>
          <p:nvPr/>
        </p:nvPicPr>
        <p:blipFill>
          <a:blip r:embed="rId6" cstate="print"/>
          <a:srcRect/>
          <a:stretch>
            <a:fillRect/>
          </a:stretch>
        </p:blipFill>
        <p:spPr bwMode="auto">
          <a:xfrm>
            <a:off x="5572100" y="3714740"/>
            <a:ext cx="1000132" cy="993234"/>
          </a:xfrm>
          <a:prstGeom prst="rect">
            <a:avLst/>
          </a:prstGeom>
          <a:noFill/>
        </p:spPr>
      </p:pic>
      <p:pic>
        <p:nvPicPr>
          <p:cNvPr id="17" name="Picture 6" descr="Hoa Cánh Cúc Quả - Miễn Phí vector hình ảnh trên Pixabay">
            <a:extLst>
              <a:ext uri="{FF2B5EF4-FFF2-40B4-BE49-F238E27FC236}">
                <a16:creationId xmlns:a16="http://schemas.microsoft.com/office/drawing/2014/main" id="{51E71792-D6BC-D264-EF9F-BC40EFB67207}"/>
              </a:ext>
            </a:extLst>
          </p:cNvPr>
          <p:cNvPicPr>
            <a:picLocks noChangeAspect="1" noChangeArrowheads="1"/>
          </p:cNvPicPr>
          <p:nvPr/>
        </p:nvPicPr>
        <p:blipFill>
          <a:blip r:embed="rId6" cstate="print"/>
          <a:srcRect/>
          <a:stretch>
            <a:fillRect/>
          </a:stretch>
        </p:blipFill>
        <p:spPr bwMode="auto">
          <a:xfrm>
            <a:off x="11858644" y="3571864"/>
            <a:ext cx="1000132" cy="993234"/>
          </a:xfrm>
          <a:prstGeom prst="rect">
            <a:avLst/>
          </a:prstGeom>
          <a:noFill/>
        </p:spPr>
      </p:pic>
      <p:pic>
        <p:nvPicPr>
          <p:cNvPr id="18" name="Picture 8" descr="Lemon Fruit Healthy Slices Transparent PNG &amp; SVG Vector">
            <a:extLst>
              <a:ext uri="{FF2B5EF4-FFF2-40B4-BE49-F238E27FC236}">
                <a16:creationId xmlns:a16="http://schemas.microsoft.com/office/drawing/2014/main" id="{701F3ABB-30F3-4140-1240-0E620E11241C}"/>
              </a:ext>
            </a:extLst>
          </p:cNvPr>
          <p:cNvPicPr>
            <a:picLocks noChangeAspect="1" noChangeArrowheads="1"/>
          </p:cNvPicPr>
          <p:nvPr/>
        </p:nvPicPr>
        <p:blipFill>
          <a:blip r:embed="rId7"/>
          <a:srcRect/>
          <a:stretch>
            <a:fillRect/>
          </a:stretch>
        </p:blipFill>
        <p:spPr bwMode="auto">
          <a:xfrm>
            <a:off x="11858644" y="7572392"/>
            <a:ext cx="1428760" cy="1428760"/>
          </a:xfrm>
          <a:prstGeom prst="rect">
            <a:avLst/>
          </a:prstGeom>
          <a:noFill/>
        </p:spPr>
      </p:pic>
      <p:pic>
        <p:nvPicPr>
          <p:cNvPr id="19" name="Picture 8" descr="Lemon Fruit Healthy Slices Transparent PNG &amp; SVG Vector">
            <a:extLst>
              <a:ext uri="{FF2B5EF4-FFF2-40B4-BE49-F238E27FC236}">
                <a16:creationId xmlns:a16="http://schemas.microsoft.com/office/drawing/2014/main" id="{473D9943-F6F8-5A87-C6F4-688E8A0454EE}"/>
              </a:ext>
            </a:extLst>
          </p:cNvPr>
          <p:cNvPicPr>
            <a:picLocks noChangeAspect="1" noChangeArrowheads="1"/>
          </p:cNvPicPr>
          <p:nvPr/>
        </p:nvPicPr>
        <p:blipFill>
          <a:blip r:embed="rId7"/>
          <a:srcRect/>
          <a:stretch>
            <a:fillRect/>
          </a:stretch>
        </p:blipFill>
        <p:spPr bwMode="auto">
          <a:xfrm>
            <a:off x="5286348" y="7429516"/>
            <a:ext cx="1428760" cy="1428760"/>
          </a:xfrm>
          <a:prstGeom prst="rect">
            <a:avLst/>
          </a:prstGeom>
          <a:noFill/>
        </p:spPr>
      </p:pic>
    </p:spTree>
    <p:extLst>
      <p:ext uri="{BB962C8B-B14F-4D97-AF65-F5344CB8AC3E}">
        <p14:creationId xmlns:p14="http://schemas.microsoft.com/office/powerpoint/2010/main" val="118018069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heel(1)">
                                      <p:cBhvr>
                                        <p:cTn id="28" dur="2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heel(1)">
                                      <p:cBhvr>
                                        <p:cTn id="41" dur="20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animBg="1"/>
      <p:bldP spid="7" grpId="0"/>
      <p:bldP spid="8" grpId="0" animBg="1"/>
      <p:bldP spid="9" grpId="0" animBg="1"/>
      <p:bldP spid="10" grpId="0"/>
      <p:bldP spid="11" grpId="0" animBg="1"/>
      <p:bldP spid="12"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90DF3868-D563-E414-86D8-00AB398FB81E}"/>
              </a:ext>
            </a:extLst>
          </p:cNvPr>
          <p:cNvSpPr txBox="1"/>
          <p:nvPr/>
        </p:nvSpPr>
        <p:spPr>
          <a:xfrm>
            <a:off x="7286612" y="214278"/>
            <a:ext cx="4714908" cy="1103892"/>
          </a:xfrm>
          <a:prstGeom prst="rect">
            <a:avLst/>
          </a:prstGeom>
          <a:noFill/>
        </p:spPr>
        <p:txBody>
          <a:bodyPr wrap="square">
            <a:spAutoFit/>
          </a:bodyPr>
          <a:lstStyle/>
          <a:p>
            <a:pPr marL="0" marR="0" algn="just">
              <a:lnSpc>
                <a:spcPct val="150000"/>
              </a:lnSpc>
              <a:spcBef>
                <a:spcPts val="300"/>
              </a:spcBef>
              <a:spcAft>
                <a:spcPts val="300"/>
              </a:spcAft>
            </a:pPr>
            <a:r>
              <a:rPr lang="fr-FR" sz="5000" b="1" dirty="0">
                <a:solidFill>
                  <a:srgbClr val="FF0000"/>
                </a:solidFill>
                <a:latin typeface="Arial" panose="020B0604020202020204" pitchFamily="34" charset="0"/>
                <a:ea typeface="Calibri" panose="020F0502020204030204" pitchFamily="34" charset="0"/>
                <a:cs typeface="Arial" panose="020B0604020202020204" pitchFamily="34" charset="0"/>
              </a:rPr>
              <a:t>VẬN DỤNG</a:t>
            </a:r>
            <a:endParaRPr lang="en-US" sz="5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1" name="矩形 16">
            <a:extLst>
              <a:ext uri="{FF2B5EF4-FFF2-40B4-BE49-F238E27FC236}">
                <a16:creationId xmlns:a16="http://schemas.microsoft.com/office/drawing/2014/main" id="{0CB654DB-7428-D0B1-D300-A1F53E5FD03E}"/>
              </a:ext>
            </a:extLst>
          </p:cNvPr>
          <p:cNvSpPr/>
          <p:nvPr/>
        </p:nvSpPr>
        <p:spPr>
          <a:xfrm>
            <a:off x="571440" y="1785914"/>
            <a:ext cx="17145120" cy="1643074"/>
          </a:xfrm>
          <a:prstGeom prst="rect">
            <a:avLst/>
          </a:prstGeom>
          <a:noFill/>
          <a:ln w="190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Rectangle 1">
            <a:extLst>
              <a:ext uri="{FF2B5EF4-FFF2-40B4-BE49-F238E27FC236}">
                <a16:creationId xmlns:a16="http://schemas.microsoft.com/office/drawing/2014/main" id="{AC06FE6D-1A2D-1698-3BED-FBBF14A480FE}"/>
              </a:ext>
            </a:extLst>
          </p:cNvPr>
          <p:cNvSpPr>
            <a:spLocks noChangeArrowheads="1"/>
          </p:cNvSpPr>
          <p:nvPr/>
        </p:nvSpPr>
        <p:spPr bwMode="auto">
          <a:xfrm>
            <a:off x="785754" y="1857352"/>
            <a:ext cx="17216558"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 typeface="Wingdings" pitchFamily="2" charset="2"/>
              <a:buChar char="Ø"/>
              <a:tabLst/>
            </a:pPr>
            <a:r>
              <a:rPr kumimoji="1" lang="fr-FR" altLang="zh-TW" sz="3000" b="0" i="1" u="none" strike="noStrike" cap="none" normalizeH="0" baseline="0" dirty="0">
                <a:ln>
                  <a:noFill/>
                </a:ln>
                <a:solidFill>
                  <a:srgbClr val="C00000"/>
                </a:solidFill>
                <a:effectLst/>
                <a:latin typeface="Arial" pitchFamily="34" charset="0"/>
                <a:ea typeface="Times New Roman" pitchFamily="18" charset="0"/>
                <a:cs typeface="Arial" pitchFamily="34" charset="0"/>
              </a:rPr>
              <a:t>Hãy tìm hiểu một hệ thống kĩ thuật trong đời sống mà em biết. Phân tích cấu trúc, vai trò của các phần tử và các liên kết trong hệ thống đó.</a:t>
            </a:r>
            <a:endParaRPr kumimoji="1" lang="fr-FR" altLang="zh-TW" sz="3000" b="0" i="0" u="none" strike="noStrike" cap="none" normalizeH="0" baseline="0" dirty="0">
              <a:ln>
                <a:noFill/>
              </a:ln>
              <a:solidFill>
                <a:srgbClr val="C00000"/>
              </a:solidFill>
              <a:effectLst/>
              <a:latin typeface="Arial" pitchFamily="34" charset="0"/>
              <a:ea typeface="新細明體" pitchFamily="18" charset="-120"/>
              <a:cs typeface="Arial" pitchFamily="34" charset="0"/>
            </a:endParaRPr>
          </a:p>
        </p:txBody>
      </p:sp>
      <p:sp>
        <p:nvSpPr>
          <p:cNvPr id="23" name="Oval 19">
            <a:extLst>
              <a:ext uri="{FF2B5EF4-FFF2-40B4-BE49-F238E27FC236}">
                <a16:creationId xmlns:a16="http://schemas.microsoft.com/office/drawing/2014/main" id="{10012060-1B2D-F421-66E9-0BE8A99064E4}"/>
              </a:ext>
            </a:extLst>
          </p:cNvPr>
          <p:cNvSpPr/>
          <p:nvPr/>
        </p:nvSpPr>
        <p:spPr>
          <a:xfrm>
            <a:off x="1285820" y="3643302"/>
            <a:ext cx="3643338" cy="3214710"/>
          </a:xfrm>
          <a:prstGeom prst="ellipse">
            <a:avLst/>
          </a:prstGeom>
          <a:blipFill>
            <a:blip r:embed="rId2"/>
            <a:stretch>
              <a:fillRect/>
            </a:stretch>
          </a:bli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19">
            <a:extLst>
              <a:ext uri="{FF2B5EF4-FFF2-40B4-BE49-F238E27FC236}">
                <a16:creationId xmlns:a16="http://schemas.microsoft.com/office/drawing/2014/main" id="{B3A1AFB1-A184-DCC1-8BF7-355164D89611}"/>
              </a:ext>
            </a:extLst>
          </p:cNvPr>
          <p:cNvSpPr/>
          <p:nvPr/>
        </p:nvSpPr>
        <p:spPr>
          <a:xfrm>
            <a:off x="6786546" y="3643302"/>
            <a:ext cx="4071966" cy="3571900"/>
          </a:xfrm>
          <a:prstGeom prst="ellipse">
            <a:avLst/>
          </a:prstGeom>
          <a:blipFill>
            <a:blip r:embed="rId3" cstate="print"/>
            <a:stretch>
              <a:fillRect/>
            </a:stretch>
          </a:bli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19">
            <a:extLst>
              <a:ext uri="{FF2B5EF4-FFF2-40B4-BE49-F238E27FC236}">
                <a16:creationId xmlns:a16="http://schemas.microsoft.com/office/drawing/2014/main" id="{92773137-8F41-E1DF-49FB-5E3F7FC943D3}"/>
              </a:ext>
            </a:extLst>
          </p:cNvPr>
          <p:cNvSpPr/>
          <p:nvPr/>
        </p:nvSpPr>
        <p:spPr>
          <a:xfrm>
            <a:off x="12715900" y="3571864"/>
            <a:ext cx="4143404" cy="3786214"/>
          </a:xfrm>
          <a:prstGeom prst="ellipse">
            <a:avLst/>
          </a:prstGeom>
          <a:blipFill>
            <a:blip r:embed="rId4"/>
            <a:stretch>
              <a:fillRect/>
            </a:stretch>
          </a:bli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6" descr="Hoa Cánh Cúc Quả - Miễn Phí vector hình ảnh trên Pixabay">
            <a:extLst>
              <a:ext uri="{FF2B5EF4-FFF2-40B4-BE49-F238E27FC236}">
                <a16:creationId xmlns:a16="http://schemas.microsoft.com/office/drawing/2014/main" id="{1BF3DF1C-8BA9-341F-5E04-745D9A9DEC0B}"/>
              </a:ext>
            </a:extLst>
          </p:cNvPr>
          <p:cNvPicPr>
            <a:picLocks noChangeAspect="1" noChangeArrowheads="1"/>
          </p:cNvPicPr>
          <p:nvPr/>
        </p:nvPicPr>
        <p:blipFill>
          <a:blip r:embed="rId5" cstate="print"/>
          <a:srcRect/>
          <a:stretch>
            <a:fillRect/>
          </a:stretch>
        </p:blipFill>
        <p:spPr bwMode="auto">
          <a:xfrm>
            <a:off x="214250" y="928658"/>
            <a:ext cx="1000132" cy="993234"/>
          </a:xfrm>
          <a:prstGeom prst="rect">
            <a:avLst/>
          </a:prstGeom>
          <a:noFill/>
        </p:spPr>
      </p:pic>
      <p:pic>
        <p:nvPicPr>
          <p:cNvPr id="27" name="Picture 6" descr="Hoa Cánh Cúc Quả - Miễn Phí vector hình ảnh trên Pixabay">
            <a:extLst>
              <a:ext uri="{FF2B5EF4-FFF2-40B4-BE49-F238E27FC236}">
                <a16:creationId xmlns:a16="http://schemas.microsoft.com/office/drawing/2014/main" id="{722F1686-C8D7-36CA-B145-42B57F405391}"/>
              </a:ext>
            </a:extLst>
          </p:cNvPr>
          <p:cNvPicPr>
            <a:picLocks noChangeAspect="1" noChangeArrowheads="1"/>
          </p:cNvPicPr>
          <p:nvPr/>
        </p:nvPicPr>
        <p:blipFill>
          <a:blip r:embed="rId5" cstate="print"/>
          <a:srcRect/>
          <a:stretch>
            <a:fillRect/>
          </a:stretch>
        </p:blipFill>
        <p:spPr bwMode="auto">
          <a:xfrm>
            <a:off x="17002180" y="928658"/>
            <a:ext cx="1000132" cy="993234"/>
          </a:xfrm>
          <a:prstGeom prst="rect">
            <a:avLst/>
          </a:prstGeom>
          <a:noFill/>
        </p:spPr>
      </p:pic>
      <p:pic>
        <p:nvPicPr>
          <p:cNvPr id="28" name="Picture 3" descr="Cỏ ba lá + - Home | Facebook">
            <a:extLst>
              <a:ext uri="{FF2B5EF4-FFF2-40B4-BE49-F238E27FC236}">
                <a16:creationId xmlns:a16="http://schemas.microsoft.com/office/drawing/2014/main" id="{C89074F5-41A5-014C-3438-DFB98BC08FDA}"/>
              </a:ext>
            </a:extLst>
          </p:cNvPr>
          <p:cNvPicPr>
            <a:picLocks noChangeAspect="1" noChangeArrowheads="1"/>
          </p:cNvPicPr>
          <p:nvPr/>
        </p:nvPicPr>
        <p:blipFill>
          <a:blip r:embed="rId6"/>
          <a:srcRect/>
          <a:stretch>
            <a:fillRect/>
          </a:stretch>
        </p:blipFill>
        <p:spPr bwMode="auto">
          <a:xfrm>
            <a:off x="3214646" y="0"/>
            <a:ext cx="1714511" cy="1714511"/>
          </a:xfrm>
          <a:prstGeom prst="rect">
            <a:avLst/>
          </a:prstGeom>
          <a:noFill/>
        </p:spPr>
      </p:pic>
      <p:pic>
        <p:nvPicPr>
          <p:cNvPr id="29" name="Picture 3" descr="Cỏ ba lá + - Home | Facebook">
            <a:extLst>
              <a:ext uri="{FF2B5EF4-FFF2-40B4-BE49-F238E27FC236}">
                <a16:creationId xmlns:a16="http://schemas.microsoft.com/office/drawing/2014/main" id="{F5E96E5E-CADD-B8F9-5CE3-CE93B5E5D58D}"/>
              </a:ext>
            </a:extLst>
          </p:cNvPr>
          <p:cNvPicPr>
            <a:picLocks noChangeAspect="1" noChangeArrowheads="1"/>
          </p:cNvPicPr>
          <p:nvPr/>
        </p:nvPicPr>
        <p:blipFill>
          <a:blip r:embed="rId6"/>
          <a:srcRect/>
          <a:stretch>
            <a:fillRect/>
          </a:stretch>
        </p:blipFill>
        <p:spPr bwMode="auto">
          <a:xfrm>
            <a:off x="13287404" y="0"/>
            <a:ext cx="1714511" cy="1714511"/>
          </a:xfrm>
          <a:prstGeom prst="rect">
            <a:avLst/>
          </a:prstGeom>
          <a:noFill/>
        </p:spPr>
      </p:pic>
      <p:pic>
        <p:nvPicPr>
          <p:cNvPr id="30" name="Picture 3" descr="Cỏ ba lá + - Home | Facebook">
            <a:extLst>
              <a:ext uri="{FF2B5EF4-FFF2-40B4-BE49-F238E27FC236}">
                <a16:creationId xmlns:a16="http://schemas.microsoft.com/office/drawing/2014/main" id="{1A2FC6C4-9D30-85CE-9FCD-6DF2BE46D869}"/>
              </a:ext>
            </a:extLst>
          </p:cNvPr>
          <p:cNvPicPr>
            <a:picLocks noChangeAspect="1" noChangeArrowheads="1"/>
          </p:cNvPicPr>
          <p:nvPr/>
        </p:nvPicPr>
        <p:blipFill>
          <a:blip r:embed="rId6"/>
          <a:srcRect/>
          <a:stretch>
            <a:fillRect/>
          </a:stretch>
        </p:blipFill>
        <p:spPr bwMode="auto">
          <a:xfrm>
            <a:off x="4857720" y="4000492"/>
            <a:ext cx="1714511" cy="1714511"/>
          </a:xfrm>
          <a:prstGeom prst="rect">
            <a:avLst/>
          </a:prstGeom>
          <a:noFill/>
        </p:spPr>
      </p:pic>
      <p:pic>
        <p:nvPicPr>
          <p:cNvPr id="31" name="Picture 3" descr="Cỏ ba lá + - Home | Facebook">
            <a:extLst>
              <a:ext uri="{FF2B5EF4-FFF2-40B4-BE49-F238E27FC236}">
                <a16:creationId xmlns:a16="http://schemas.microsoft.com/office/drawing/2014/main" id="{ABBACE73-AAE5-F07C-5E0C-1134107FB29E}"/>
              </a:ext>
            </a:extLst>
          </p:cNvPr>
          <p:cNvPicPr>
            <a:picLocks noChangeAspect="1" noChangeArrowheads="1"/>
          </p:cNvPicPr>
          <p:nvPr/>
        </p:nvPicPr>
        <p:blipFill>
          <a:blip r:embed="rId6"/>
          <a:srcRect/>
          <a:stretch>
            <a:fillRect/>
          </a:stretch>
        </p:blipFill>
        <p:spPr bwMode="auto">
          <a:xfrm>
            <a:off x="11001388" y="4071930"/>
            <a:ext cx="1714511" cy="1714511"/>
          </a:xfrm>
          <a:prstGeom prst="rect">
            <a:avLst/>
          </a:prstGeom>
          <a:noFill/>
        </p:spPr>
      </p:pic>
      <p:cxnSp>
        <p:nvCxnSpPr>
          <p:cNvPr id="32" name="直線接點 27">
            <a:extLst>
              <a:ext uri="{FF2B5EF4-FFF2-40B4-BE49-F238E27FC236}">
                <a16:creationId xmlns:a16="http://schemas.microsoft.com/office/drawing/2014/main" id="{7BF7EBAE-4F5A-DC63-F94B-4B630645C776}"/>
              </a:ext>
            </a:extLst>
          </p:cNvPr>
          <p:cNvCxnSpPr/>
          <p:nvPr/>
        </p:nvCxnSpPr>
        <p:spPr>
          <a:xfrm>
            <a:off x="1214382" y="7286640"/>
            <a:ext cx="16002112" cy="142876"/>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33" name="Picture 3" descr="Cỏ ba lá + - Home | Facebook">
            <a:extLst>
              <a:ext uri="{FF2B5EF4-FFF2-40B4-BE49-F238E27FC236}">
                <a16:creationId xmlns:a16="http://schemas.microsoft.com/office/drawing/2014/main" id="{B86F7ED2-18AA-7F86-2DDD-73E607E4BFC9}"/>
              </a:ext>
            </a:extLst>
          </p:cNvPr>
          <p:cNvPicPr>
            <a:picLocks noChangeAspect="1" noChangeArrowheads="1"/>
          </p:cNvPicPr>
          <p:nvPr/>
        </p:nvPicPr>
        <p:blipFill>
          <a:blip r:embed="rId6"/>
          <a:srcRect/>
          <a:stretch>
            <a:fillRect/>
          </a:stretch>
        </p:blipFill>
        <p:spPr bwMode="auto">
          <a:xfrm>
            <a:off x="16573489" y="6500822"/>
            <a:ext cx="1714511" cy="1714511"/>
          </a:xfrm>
          <a:prstGeom prst="rect">
            <a:avLst/>
          </a:prstGeom>
          <a:noFill/>
        </p:spPr>
      </p:pic>
      <p:sp>
        <p:nvSpPr>
          <p:cNvPr id="34" name="Rectangle 1">
            <a:extLst>
              <a:ext uri="{FF2B5EF4-FFF2-40B4-BE49-F238E27FC236}">
                <a16:creationId xmlns:a16="http://schemas.microsoft.com/office/drawing/2014/main" id="{0C0C7C49-4593-A1B0-9987-A1C0182022F5}"/>
              </a:ext>
            </a:extLst>
          </p:cNvPr>
          <p:cNvSpPr>
            <a:spLocks noChangeArrowheads="1"/>
          </p:cNvSpPr>
          <p:nvPr/>
        </p:nvSpPr>
        <p:spPr bwMode="auto">
          <a:xfrm>
            <a:off x="357126" y="7517011"/>
            <a:ext cx="17930874" cy="276998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1" lang="fr-FR" altLang="zh-TW" sz="2900" b="0" i="0" u="none" strike="noStrike" cap="none" normalizeH="0" baseline="0" dirty="0">
                <a:ln>
                  <a:noFill/>
                </a:ln>
                <a:solidFill>
                  <a:srgbClr val="0070C0"/>
                </a:solidFill>
                <a:effectLst/>
                <a:latin typeface="Arial" pitchFamily="34" charset="0"/>
                <a:ea typeface="Times New Roman" pitchFamily="18" charset="0"/>
                <a:cs typeface="Arial" pitchFamily="34" charset="0"/>
              </a:rPr>
              <a:t>+ Phần tử đầu vào: thu thập thông tin</a:t>
            </a:r>
            <a:endParaRPr kumimoji="1" lang="fr-FR" altLang="zh-TW" sz="2900" b="0" i="0" u="none" strike="noStrike" cap="none" normalizeH="0" baseline="0" dirty="0">
              <a:ln>
                <a:noFill/>
              </a:ln>
              <a:solidFill>
                <a:srgbClr val="0070C0"/>
              </a:solidFill>
              <a:effectLst/>
              <a:latin typeface="Arial" pitchFamily="34" charset="0"/>
              <a:ea typeface="新細明體" pitchFamily="18" charset="-12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1" lang="fr-FR" altLang="zh-TW" sz="2900" b="0" i="0" u="none" strike="noStrike" cap="none" normalizeH="0" baseline="0" dirty="0">
                <a:ln>
                  <a:noFill/>
                </a:ln>
                <a:solidFill>
                  <a:srgbClr val="0070C0"/>
                </a:solidFill>
                <a:effectLst/>
                <a:latin typeface="Arial" pitchFamily="34" charset="0"/>
                <a:ea typeface="Times New Roman" pitchFamily="18" charset="0"/>
                <a:cs typeface="Arial" pitchFamily="34" charset="0"/>
              </a:rPr>
              <a:t>+ Phân tử xử lí và điều khiển nút bấm, công tắc, thiết bị điều khiển, mạch điện điều khiển, tủ điều khiển hay panô điều khiển. </a:t>
            </a:r>
            <a:endParaRPr kumimoji="1" lang="fr-FR" altLang="zh-TW" sz="2900" b="0" i="0" u="none" strike="noStrike" cap="none" normalizeH="0" baseline="0" dirty="0">
              <a:ln>
                <a:noFill/>
              </a:ln>
              <a:solidFill>
                <a:srgbClr val="0070C0"/>
              </a:solidFill>
              <a:effectLst/>
              <a:latin typeface="Arial" pitchFamily="34" charset="0"/>
              <a:ea typeface="新細明體" pitchFamily="18" charset="-12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1" lang="fr-FR" altLang="zh-TW" sz="2900" b="0" i="0" u="none" strike="noStrike" cap="none" normalizeH="0" baseline="0" dirty="0">
                <a:ln>
                  <a:noFill/>
                </a:ln>
                <a:solidFill>
                  <a:srgbClr val="0070C0"/>
                </a:solidFill>
                <a:effectLst/>
                <a:latin typeface="Arial" pitchFamily="34" charset="0"/>
                <a:ea typeface="Times New Roman" pitchFamily="18" charset="0"/>
                <a:cs typeface="Arial" pitchFamily="34" charset="0"/>
              </a:rPr>
              <a:t>+ Phần từ đâu ra hay cơ cấu chấp hành phân tử thực hiện chuyển động, tạo lực, tạo năng lượng..... </a:t>
            </a:r>
            <a:endParaRPr kumimoji="1" lang="fr-FR" altLang="zh-TW" sz="2900" b="0" i="0" u="none" strike="noStrike" cap="none" normalizeH="0" baseline="0" dirty="0">
              <a:ln>
                <a:noFill/>
              </a:ln>
              <a:solidFill>
                <a:srgbClr val="0070C0"/>
              </a:solidFill>
              <a:effectLst/>
              <a:latin typeface="Arial" pitchFamily="34" charset="0"/>
              <a:ea typeface="新細明體" pitchFamily="18" charset="-120"/>
              <a:cs typeface="Arial" pitchFamily="34" charset="0"/>
            </a:endParaRPr>
          </a:p>
        </p:txBody>
      </p:sp>
    </p:spTree>
    <p:extLst>
      <p:ext uri="{BB962C8B-B14F-4D97-AF65-F5344CB8AC3E}">
        <p14:creationId xmlns:p14="http://schemas.microsoft.com/office/powerpoint/2010/main" val="406088157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80">
                                          <p:stCondLst>
                                            <p:cond delay="0"/>
                                          </p:stCondLst>
                                        </p:cTn>
                                        <p:tgtEl>
                                          <p:spTgt spid="23"/>
                                        </p:tgtEl>
                                      </p:cBhvr>
                                    </p:animEffect>
                                    <p:anim calcmode="lin" valueType="num">
                                      <p:cBhvr>
                                        <p:cTn id="16"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1" dur="26">
                                          <p:stCondLst>
                                            <p:cond delay="650"/>
                                          </p:stCondLst>
                                        </p:cTn>
                                        <p:tgtEl>
                                          <p:spTgt spid="23"/>
                                        </p:tgtEl>
                                      </p:cBhvr>
                                      <p:to x="100000" y="60000"/>
                                    </p:animScale>
                                    <p:animScale>
                                      <p:cBhvr>
                                        <p:cTn id="22" dur="166" decel="50000">
                                          <p:stCondLst>
                                            <p:cond delay="676"/>
                                          </p:stCondLst>
                                        </p:cTn>
                                        <p:tgtEl>
                                          <p:spTgt spid="23"/>
                                        </p:tgtEl>
                                      </p:cBhvr>
                                      <p:to x="100000" y="100000"/>
                                    </p:animScale>
                                    <p:animScale>
                                      <p:cBhvr>
                                        <p:cTn id="23" dur="26">
                                          <p:stCondLst>
                                            <p:cond delay="1312"/>
                                          </p:stCondLst>
                                        </p:cTn>
                                        <p:tgtEl>
                                          <p:spTgt spid="23"/>
                                        </p:tgtEl>
                                      </p:cBhvr>
                                      <p:to x="100000" y="80000"/>
                                    </p:animScale>
                                    <p:animScale>
                                      <p:cBhvr>
                                        <p:cTn id="24" dur="166" decel="50000">
                                          <p:stCondLst>
                                            <p:cond delay="1338"/>
                                          </p:stCondLst>
                                        </p:cTn>
                                        <p:tgtEl>
                                          <p:spTgt spid="23"/>
                                        </p:tgtEl>
                                      </p:cBhvr>
                                      <p:to x="100000" y="100000"/>
                                    </p:animScale>
                                    <p:animScale>
                                      <p:cBhvr>
                                        <p:cTn id="25" dur="26">
                                          <p:stCondLst>
                                            <p:cond delay="1642"/>
                                          </p:stCondLst>
                                        </p:cTn>
                                        <p:tgtEl>
                                          <p:spTgt spid="23"/>
                                        </p:tgtEl>
                                      </p:cBhvr>
                                      <p:to x="100000" y="90000"/>
                                    </p:animScale>
                                    <p:animScale>
                                      <p:cBhvr>
                                        <p:cTn id="26" dur="166" decel="50000">
                                          <p:stCondLst>
                                            <p:cond delay="1668"/>
                                          </p:stCondLst>
                                        </p:cTn>
                                        <p:tgtEl>
                                          <p:spTgt spid="23"/>
                                        </p:tgtEl>
                                      </p:cBhvr>
                                      <p:to x="100000" y="100000"/>
                                    </p:animScale>
                                    <p:animScale>
                                      <p:cBhvr>
                                        <p:cTn id="27" dur="26">
                                          <p:stCondLst>
                                            <p:cond delay="1808"/>
                                          </p:stCondLst>
                                        </p:cTn>
                                        <p:tgtEl>
                                          <p:spTgt spid="23"/>
                                        </p:tgtEl>
                                      </p:cBhvr>
                                      <p:to x="100000" y="95000"/>
                                    </p:animScale>
                                    <p:animScale>
                                      <p:cBhvr>
                                        <p:cTn id="28" dur="166" decel="50000">
                                          <p:stCondLst>
                                            <p:cond delay="1834"/>
                                          </p:stCondLst>
                                        </p:cTn>
                                        <p:tgtEl>
                                          <p:spTgt spid="23"/>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80">
                                          <p:stCondLst>
                                            <p:cond delay="0"/>
                                          </p:stCondLst>
                                        </p:cTn>
                                        <p:tgtEl>
                                          <p:spTgt spid="24"/>
                                        </p:tgtEl>
                                      </p:cBhvr>
                                    </p:animEffect>
                                    <p:anim calcmode="lin" valueType="num">
                                      <p:cBhvr>
                                        <p:cTn id="32"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7" dur="26">
                                          <p:stCondLst>
                                            <p:cond delay="650"/>
                                          </p:stCondLst>
                                        </p:cTn>
                                        <p:tgtEl>
                                          <p:spTgt spid="24"/>
                                        </p:tgtEl>
                                      </p:cBhvr>
                                      <p:to x="100000" y="60000"/>
                                    </p:animScale>
                                    <p:animScale>
                                      <p:cBhvr>
                                        <p:cTn id="38" dur="166" decel="50000">
                                          <p:stCondLst>
                                            <p:cond delay="676"/>
                                          </p:stCondLst>
                                        </p:cTn>
                                        <p:tgtEl>
                                          <p:spTgt spid="24"/>
                                        </p:tgtEl>
                                      </p:cBhvr>
                                      <p:to x="100000" y="100000"/>
                                    </p:animScale>
                                    <p:animScale>
                                      <p:cBhvr>
                                        <p:cTn id="39" dur="26">
                                          <p:stCondLst>
                                            <p:cond delay="1312"/>
                                          </p:stCondLst>
                                        </p:cTn>
                                        <p:tgtEl>
                                          <p:spTgt spid="24"/>
                                        </p:tgtEl>
                                      </p:cBhvr>
                                      <p:to x="100000" y="80000"/>
                                    </p:animScale>
                                    <p:animScale>
                                      <p:cBhvr>
                                        <p:cTn id="40" dur="166" decel="50000">
                                          <p:stCondLst>
                                            <p:cond delay="1338"/>
                                          </p:stCondLst>
                                        </p:cTn>
                                        <p:tgtEl>
                                          <p:spTgt spid="24"/>
                                        </p:tgtEl>
                                      </p:cBhvr>
                                      <p:to x="100000" y="100000"/>
                                    </p:animScale>
                                    <p:animScale>
                                      <p:cBhvr>
                                        <p:cTn id="41" dur="26">
                                          <p:stCondLst>
                                            <p:cond delay="1642"/>
                                          </p:stCondLst>
                                        </p:cTn>
                                        <p:tgtEl>
                                          <p:spTgt spid="24"/>
                                        </p:tgtEl>
                                      </p:cBhvr>
                                      <p:to x="100000" y="90000"/>
                                    </p:animScale>
                                    <p:animScale>
                                      <p:cBhvr>
                                        <p:cTn id="42" dur="166" decel="50000">
                                          <p:stCondLst>
                                            <p:cond delay="1668"/>
                                          </p:stCondLst>
                                        </p:cTn>
                                        <p:tgtEl>
                                          <p:spTgt spid="24"/>
                                        </p:tgtEl>
                                      </p:cBhvr>
                                      <p:to x="100000" y="100000"/>
                                    </p:animScale>
                                    <p:animScale>
                                      <p:cBhvr>
                                        <p:cTn id="43" dur="26">
                                          <p:stCondLst>
                                            <p:cond delay="1808"/>
                                          </p:stCondLst>
                                        </p:cTn>
                                        <p:tgtEl>
                                          <p:spTgt spid="24"/>
                                        </p:tgtEl>
                                      </p:cBhvr>
                                      <p:to x="100000" y="95000"/>
                                    </p:animScale>
                                    <p:animScale>
                                      <p:cBhvr>
                                        <p:cTn id="44" dur="166" decel="50000">
                                          <p:stCondLst>
                                            <p:cond delay="1834"/>
                                          </p:stCondLst>
                                        </p:cTn>
                                        <p:tgtEl>
                                          <p:spTgt spid="24"/>
                                        </p:tgtEl>
                                      </p:cBhvr>
                                      <p:to x="100000" y="100000"/>
                                    </p:animScale>
                                  </p:childTnLst>
                                </p:cTn>
                              </p:par>
                              <p:par>
                                <p:cTn id="45" presetID="26"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80">
                                          <p:stCondLst>
                                            <p:cond delay="0"/>
                                          </p:stCondLst>
                                        </p:cTn>
                                        <p:tgtEl>
                                          <p:spTgt spid="25"/>
                                        </p:tgtEl>
                                      </p:cBhvr>
                                    </p:animEffect>
                                    <p:anim calcmode="lin" valueType="num">
                                      <p:cBhvr>
                                        <p:cTn id="4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53" dur="26">
                                          <p:stCondLst>
                                            <p:cond delay="650"/>
                                          </p:stCondLst>
                                        </p:cTn>
                                        <p:tgtEl>
                                          <p:spTgt spid="25"/>
                                        </p:tgtEl>
                                      </p:cBhvr>
                                      <p:to x="100000" y="60000"/>
                                    </p:animScale>
                                    <p:animScale>
                                      <p:cBhvr>
                                        <p:cTn id="54" dur="166" decel="50000">
                                          <p:stCondLst>
                                            <p:cond delay="676"/>
                                          </p:stCondLst>
                                        </p:cTn>
                                        <p:tgtEl>
                                          <p:spTgt spid="25"/>
                                        </p:tgtEl>
                                      </p:cBhvr>
                                      <p:to x="100000" y="100000"/>
                                    </p:animScale>
                                    <p:animScale>
                                      <p:cBhvr>
                                        <p:cTn id="55" dur="26">
                                          <p:stCondLst>
                                            <p:cond delay="1312"/>
                                          </p:stCondLst>
                                        </p:cTn>
                                        <p:tgtEl>
                                          <p:spTgt spid="25"/>
                                        </p:tgtEl>
                                      </p:cBhvr>
                                      <p:to x="100000" y="80000"/>
                                    </p:animScale>
                                    <p:animScale>
                                      <p:cBhvr>
                                        <p:cTn id="56" dur="166" decel="50000">
                                          <p:stCondLst>
                                            <p:cond delay="1338"/>
                                          </p:stCondLst>
                                        </p:cTn>
                                        <p:tgtEl>
                                          <p:spTgt spid="25"/>
                                        </p:tgtEl>
                                      </p:cBhvr>
                                      <p:to x="100000" y="100000"/>
                                    </p:animScale>
                                    <p:animScale>
                                      <p:cBhvr>
                                        <p:cTn id="57" dur="26">
                                          <p:stCondLst>
                                            <p:cond delay="1642"/>
                                          </p:stCondLst>
                                        </p:cTn>
                                        <p:tgtEl>
                                          <p:spTgt spid="25"/>
                                        </p:tgtEl>
                                      </p:cBhvr>
                                      <p:to x="100000" y="90000"/>
                                    </p:animScale>
                                    <p:animScale>
                                      <p:cBhvr>
                                        <p:cTn id="58" dur="166" decel="50000">
                                          <p:stCondLst>
                                            <p:cond delay="1668"/>
                                          </p:stCondLst>
                                        </p:cTn>
                                        <p:tgtEl>
                                          <p:spTgt spid="25"/>
                                        </p:tgtEl>
                                      </p:cBhvr>
                                      <p:to x="100000" y="100000"/>
                                    </p:animScale>
                                    <p:animScale>
                                      <p:cBhvr>
                                        <p:cTn id="59" dur="26">
                                          <p:stCondLst>
                                            <p:cond delay="1808"/>
                                          </p:stCondLst>
                                        </p:cTn>
                                        <p:tgtEl>
                                          <p:spTgt spid="25"/>
                                        </p:tgtEl>
                                      </p:cBhvr>
                                      <p:to x="100000" y="95000"/>
                                    </p:animScale>
                                    <p:animScale>
                                      <p:cBhvr>
                                        <p:cTn id="60" dur="166" decel="50000">
                                          <p:stCondLst>
                                            <p:cond delay="1834"/>
                                          </p:stCondLst>
                                        </p:cTn>
                                        <p:tgtEl>
                                          <p:spTgt spid="25"/>
                                        </p:tgtEl>
                                      </p:cBhvr>
                                      <p:to x="100000" y="100000"/>
                                    </p:animScale>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barn(inVertical)">
                                      <p:cBhvr>
                                        <p:cTn id="65" dur="5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34">
                                            <p:txEl>
                                              <p:pRg st="0" end="0"/>
                                            </p:txEl>
                                          </p:spTgt>
                                        </p:tgtEl>
                                        <p:attrNameLst>
                                          <p:attrName>style.visibility</p:attrName>
                                        </p:attrNameLst>
                                      </p:cBhvr>
                                      <p:to>
                                        <p:strVal val="visible"/>
                                      </p:to>
                                    </p:set>
                                    <p:animEffect transition="in" filter="barn(inVertical)">
                                      <p:cBhvr>
                                        <p:cTn id="70" dur="500"/>
                                        <p:tgtEl>
                                          <p:spTgt spid="34">
                                            <p:txEl>
                                              <p:pRg st="0" end="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34">
                                            <p:txEl>
                                              <p:pRg st="1" end="1"/>
                                            </p:txEl>
                                          </p:spTgt>
                                        </p:tgtEl>
                                        <p:attrNameLst>
                                          <p:attrName>style.visibility</p:attrName>
                                        </p:attrNameLst>
                                      </p:cBhvr>
                                      <p:to>
                                        <p:strVal val="visible"/>
                                      </p:to>
                                    </p:set>
                                    <p:animEffect transition="in" filter="barn(inVertical)">
                                      <p:cBhvr>
                                        <p:cTn id="75" dur="500"/>
                                        <p:tgtEl>
                                          <p:spTgt spid="34">
                                            <p:txEl>
                                              <p:pRg st="1" end="1"/>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34">
                                            <p:txEl>
                                              <p:pRg st="2" end="2"/>
                                            </p:txEl>
                                          </p:spTgt>
                                        </p:tgtEl>
                                        <p:attrNameLst>
                                          <p:attrName>style.visibility</p:attrName>
                                        </p:attrNameLst>
                                      </p:cBhvr>
                                      <p:to>
                                        <p:strVal val="visible"/>
                                      </p:to>
                                    </p:set>
                                    <p:animEffect transition="in" filter="barn(inVertical)">
                                      <p:cBhvr>
                                        <p:cTn id="80" dur="500"/>
                                        <p:tgtEl>
                                          <p:spTgt spid="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385" t="7428" r="2202" b="1201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058400" y="1491964"/>
            <a:ext cx="7554015" cy="817855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357429" y="732372"/>
            <a:ext cx="8082082" cy="4687608"/>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53027">
            <a:off x="12863657" y="1174766"/>
            <a:ext cx="2540207" cy="758168"/>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924812">
            <a:off x="8657494" y="3589462"/>
            <a:ext cx="973013" cy="1194547"/>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79817" y="8012023"/>
            <a:ext cx="1718654" cy="1658501"/>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215472">
            <a:off x="15527757" y="6872671"/>
            <a:ext cx="2828609" cy="3813076"/>
          </a:xfrm>
          <a:prstGeom prst="rect">
            <a:avLst/>
          </a:prstGeom>
        </p:spPr>
      </p:pic>
      <p:pic>
        <p:nvPicPr>
          <p:cNvPr id="10" name="Picture 10"/>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1028700" y="4949495"/>
            <a:ext cx="8102829" cy="6217080"/>
          </a:xfrm>
          <a:prstGeom prst="rect">
            <a:avLst/>
          </a:prstGeom>
        </p:spPr>
      </p:pic>
      <p:pic>
        <p:nvPicPr>
          <p:cNvPr id="11" name="Picture 11"/>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647441" y="6278473"/>
            <a:ext cx="496559" cy="496559"/>
          </a:xfrm>
          <a:prstGeom prst="rect">
            <a:avLst/>
          </a:prstGeom>
        </p:spPr>
      </p:pic>
      <p:pic>
        <p:nvPicPr>
          <p:cNvPr id="12" name="Picture 12"/>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7259300" y="995405"/>
            <a:ext cx="496559" cy="496559"/>
          </a:xfrm>
          <a:prstGeom prst="rect">
            <a:avLst/>
          </a:prstGeom>
        </p:spPr>
      </p:pic>
      <p:pic>
        <p:nvPicPr>
          <p:cNvPr id="13" name="Picture 13"/>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071676">
            <a:off x="-294718" y="5710288"/>
            <a:ext cx="2024505" cy="836688"/>
          </a:xfrm>
          <a:prstGeom prst="rect">
            <a:avLst/>
          </a:prstGeom>
        </p:spPr>
      </p:pic>
      <p:sp>
        <p:nvSpPr>
          <p:cNvPr id="14" name="Google Shape;1145;p47">
            <a:extLst>
              <a:ext uri="{FF2B5EF4-FFF2-40B4-BE49-F238E27FC236}">
                <a16:creationId xmlns:a16="http://schemas.microsoft.com/office/drawing/2014/main" id="{CC16441D-C3D5-361B-A3ED-D36CB756C9C1}"/>
              </a:ext>
            </a:extLst>
          </p:cNvPr>
          <p:cNvSpPr txBox="1">
            <a:spLocks/>
          </p:cNvSpPr>
          <p:nvPr/>
        </p:nvSpPr>
        <p:spPr>
          <a:xfrm>
            <a:off x="1269420" y="3264909"/>
            <a:ext cx="7626300" cy="572700"/>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vi-VN" sz="4500" b="1" dirty="0">
                <a:solidFill>
                  <a:srgbClr val="FF0000"/>
                </a:solidFill>
                <a:latin typeface="+mn-lt"/>
              </a:rPr>
              <a:t>HƯỚNG DẪN VỀ NHÀ</a:t>
            </a:r>
          </a:p>
        </p:txBody>
      </p:sp>
      <p:sp>
        <p:nvSpPr>
          <p:cNvPr id="15" name="TextBox 14">
            <a:extLst>
              <a:ext uri="{FF2B5EF4-FFF2-40B4-BE49-F238E27FC236}">
                <a16:creationId xmlns:a16="http://schemas.microsoft.com/office/drawing/2014/main" id="{EE96560C-9869-17A7-87D0-06F442E0802B}"/>
              </a:ext>
            </a:extLst>
          </p:cNvPr>
          <p:cNvSpPr txBox="1"/>
          <p:nvPr/>
        </p:nvSpPr>
        <p:spPr>
          <a:xfrm>
            <a:off x="10497710" y="3129436"/>
            <a:ext cx="6520870" cy="901593"/>
          </a:xfrm>
          <a:prstGeom prst="rect">
            <a:avLst/>
          </a:prstGeom>
          <a:noFill/>
        </p:spPr>
        <p:txBody>
          <a:bodyPr wrap="square" rtlCol="0">
            <a:spAutoFit/>
          </a:bodyPr>
          <a:lstStyle/>
          <a:p>
            <a:pPr marL="457200" indent="-457200" algn="ctr">
              <a:lnSpc>
                <a:spcPct val="150000"/>
              </a:lnSpc>
              <a:buFont typeface="Courier New" panose="02070309020205020404" pitchFamily="49" charset="0"/>
              <a:buChar char="o"/>
            </a:pPr>
            <a:r>
              <a:rPr lang="en-US" sz="4000" b="1" dirty="0" err="1">
                <a:solidFill>
                  <a:srgbClr val="00B0F0"/>
                </a:solidFill>
                <a:latin typeface="Arial" panose="020B0604020202020204" pitchFamily="34" charset="0"/>
                <a:cs typeface="Arial" panose="020B0604020202020204" pitchFamily="34" charset="0"/>
              </a:rPr>
              <a:t>Ôn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tập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kiến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thức</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đã</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học</a:t>
            </a:r>
            <a:endParaRPr lang="en-US" sz="4000" b="1" dirty="0">
              <a:solidFill>
                <a:srgbClr val="00B0F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3AB9E10-B466-B79B-89CE-5A563FEEAE91}"/>
              </a:ext>
            </a:extLst>
          </p:cNvPr>
          <p:cNvSpPr txBox="1"/>
          <p:nvPr/>
        </p:nvSpPr>
        <p:spPr>
          <a:xfrm>
            <a:off x="9813753" y="4575818"/>
            <a:ext cx="6746545" cy="1824923"/>
          </a:xfrm>
          <a:prstGeom prst="rect">
            <a:avLst/>
          </a:prstGeom>
          <a:noFill/>
        </p:spPr>
        <p:txBody>
          <a:bodyPr wrap="square" rtlCol="0">
            <a:spAutoFit/>
          </a:bodyPr>
          <a:lstStyle/>
          <a:p>
            <a:pPr marL="457200" indent="-457200" algn="ctr">
              <a:lnSpc>
                <a:spcPct val="150000"/>
              </a:lnSpc>
              <a:buFont typeface="Courier New" panose="02070309020205020404" pitchFamily="49" charset="0"/>
              <a:buChar char="o"/>
            </a:pPr>
            <a:r>
              <a:rPr lang="en-US" sz="4000" b="1" dirty="0" err="1">
                <a:solidFill>
                  <a:srgbClr val="00B0F0"/>
                </a:solidFill>
                <a:latin typeface="Arial" panose="020B0604020202020204" pitchFamily="34" charset="0"/>
                <a:cs typeface="Arial" panose="020B0604020202020204" pitchFamily="34" charset="0"/>
              </a:rPr>
              <a:t>Hoàn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thành</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bài</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tập</a:t>
            </a:r>
            <a:endParaRPr lang="en-US" sz="4000" b="1" dirty="0">
              <a:solidFill>
                <a:srgbClr val="00B0F0"/>
              </a:solidFill>
              <a:latin typeface="Arial" panose="020B0604020202020204" pitchFamily="34" charset="0"/>
              <a:cs typeface="Arial" panose="020B0604020202020204" pitchFamily="34" charset="0"/>
            </a:endParaRPr>
          </a:p>
          <a:p>
            <a:pPr marL="457200" indent="-457200" algn="ctr">
              <a:lnSpc>
                <a:spcPct val="150000"/>
              </a:lnSpc>
              <a:buFont typeface="Courier New" panose="02070309020205020404" pitchFamily="49" charset="0"/>
              <a:buChar char="o"/>
            </a:pPr>
            <a:endParaRPr lang="en-US" sz="4000" b="1" dirty="0">
              <a:solidFill>
                <a:srgbClr val="00B0F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67774FC-479A-D5DB-BCDC-7675B03D3D8A}"/>
              </a:ext>
            </a:extLst>
          </p:cNvPr>
          <p:cNvSpPr txBox="1"/>
          <p:nvPr/>
        </p:nvSpPr>
        <p:spPr>
          <a:xfrm>
            <a:off x="10207617" y="6036872"/>
            <a:ext cx="5078057" cy="901593"/>
          </a:xfrm>
          <a:prstGeom prst="rect">
            <a:avLst/>
          </a:prstGeom>
          <a:noFill/>
        </p:spPr>
        <p:txBody>
          <a:bodyPr wrap="square" rtlCol="0">
            <a:spAutoFit/>
          </a:bodyPr>
          <a:lstStyle/>
          <a:p>
            <a:pPr marL="457200" indent="-457200" algn="ctr">
              <a:lnSpc>
                <a:spcPct val="150000"/>
              </a:lnSpc>
              <a:buFont typeface="Courier New" panose="02070309020205020404" pitchFamily="49" charset="0"/>
              <a:buChar char="o"/>
            </a:pPr>
            <a:r>
              <a:rPr lang="en-US" sz="4000" b="1" dirty="0" err="1">
                <a:solidFill>
                  <a:srgbClr val="00B0F0"/>
                </a:solidFill>
                <a:latin typeface="Arial" panose="020B0604020202020204" pitchFamily="34" charset="0"/>
                <a:cs typeface="Arial" panose="020B0604020202020204" pitchFamily="34" charset="0"/>
              </a:rPr>
              <a:t>Đọc</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trước</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bài</a:t>
            </a:r>
            <a:r>
              <a:rPr lang="en-US" sz="4000" b="1" dirty="0">
                <a:solidFill>
                  <a:srgbClr val="00B0F0"/>
                </a:solidFill>
                <a:latin typeface="Arial" panose="020B0604020202020204" pitchFamily="34" charset="0"/>
                <a:cs typeface="Arial" panose="020B0604020202020204" pitchFamily="34" charset="0"/>
              </a:rPr>
              <a:t> 3</a:t>
            </a: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80">
                                          <p:stCondLst>
                                            <p:cond delay="0"/>
                                          </p:stCondLst>
                                        </p:cTn>
                                        <p:tgtEl>
                                          <p:spTgt spid="16"/>
                                        </p:tgtEl>
                                      </p:cBhvr>
                                    </p:animEffect>
                                    <p:anim calcmode="lin" valueType="num">
                                      <p:cBhvr>
                                        <p:cTn id="2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1" dur="26">
                                          <p:stCondLst>
                                            <p:cond delay="650"/>
                                          </p:stCondLst>
                                        </p:cTn>
                                        <p:tgtEl>
                                          <p:spTgt spid="16"/>
                                        </p:tgtEl>
                                      </p:cBhvr>
                                      <p:to x="100000" y="60000"/>
                                    </p:animScale>
                                    <p:animScale>
                                      <p:cBhvr>
                                        <p:cTn id="32" dur="166" decel="50000">
                                          <p:stCondLst>
                                            <p:cond delay="676"/>
                                          </p:stCondLst>
                                        </p:cTn>
                                        <p:tgtEl>
                                          <p:spTgt spid="16"/>
                                        </p:tgtEl>
                                      </p:cBhvr>
                                      <p:to x="100000" y="100000"/>
                                    </p:animScale>
                                    <p:animScale>
                                      <p:cBhvr>
                                        <p:cTn id="33" dur="26">
                                          <p:stCondLst>
                                            <p:cond delay="1312"/>
                                          </p:stCondLst>
                                        </p:cTn>
                                        <p:tgtEl>
                                          <p:spTgt spid="16"/>
                                        </p:tgtEl>
                                      </p:cBhvr>
                                      <p:to x="100000" y="80000"/>
                                    </p:animScale>
                                    <p:animScale>
                                      <p:cBhvr>
                                        <p:cTn id="34" dur="166" decel="50000">
                                          <p:stCondLst>
                                            <p:cond delay="1338"/>
                                          </p:stCondLst>
                                        </p:cTn>
                                        <p:tgtEl>
                                          <p:spTgt spid="16"/>
                                        </p:tgtEl>
                                      </p:cBhvr>
                                      <p:to x="100000" y="100000"/>
                                    </p:animScale>
                                    <p:animScale>
                                      <p:cBhvr>
                                        <p:cTn id="35" dur="26">
                                          <p:stCondLst>
                                            <p:cond delay="1642"/>
                                          </p:stCondLst>
                                        </p:cTn>
                                        <p:tgtEl>
                                          <p:spTgt spid="16"/>
                                        </p:tgtEl>
                                      </p:cBhvr>
                                      <p:to x="100000" y="90000"/>
                                    </p:animScale>
                                    <p:animScale>
                                      <p:cBhvr>
                                        <p:cTn id="36" dur="166" decel="50000">
                                          <p:stCondLst>
                                            <p:cond delay="1668"/>
                                          </p:stCondLst>
                                        </p:cTn>
                                        <p:tgtEl>
                                          <p:spTgt spid="16"/>
                                        </p:tgtEl>
                                      </p:cBhvr>
                                      <p:to x="100000" y="100000"/>
                                    </p:animScale>
                                    <p:animScale>
                                      <p:cBhvr>
                                        <p:cTn id="37" dur="26">
                                          <p:stCondLst>
                                            <p:cond delay="1808"/>
                                          </p:stCondLst>
                                        </p:cTn>
                                        <p:tgtEl>
                                          <p:spTgt spid="16"/>
                                        </p:tgtEl>
                                      </p:cBhvr>
                                      <p:to x="100000" y="95000"/>
                                    </p:animScale>
                                    <p:animScale>
                                      <p:cBhvr>
                                        <p:cTn id="38" dur="166" decel="50000">
                                          <p:stCondLst>
                                            <p:cond delay="1834"/>
                                          </p:stCondLst>
                                        </p:cTn>
                                        <p:tgtEl>
                                          <p:spTgt spid="1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80">
                                          <p:stCondLst>
                                            <p:cond delay="0"/>
                                          </p:stCondLst>
                                        </p:cTn>
                                        <p:tgtEl>
                                          <p:spTgt spid="17"/>
                                        </p:tgtEl>
                                      </p:cBhvr>
                                    </p:animEffect>
                                    <p:anim calcmode="lin" valueType="num">
                                      <p:cBhvr>
                                        <p:cTn id="4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49" dur="26">
                                          <p:stCondLst>
                                            <p:cond delay="650"/>
                                          </p:stCondLst>
                                        </p:cTn>
                                        <p:tgtEl>
                                          <p:spTgt spid="17"/>
                                        </p:tgtEl>
                                      </p:cBhvr>
                                      <p:to x="100000" y="60000"/>
                                    </p:animScale>
                                    <p:animScale>
                                      <p:cBhvr>
                                        <p:cTn id="50" dur="166" decel="50000">
                                          <p:stCondLst>
                                            <p:cond delay="676"/>
                                          </p:stCondLst>
                                        </p:cTn>
                                        <p:tgtEl>
                                          <p:spTgt spid="17"/>
                                        </p:tgtEl>
                                      </p:cBhvr>
                                      <p:to x="100000" y="100000"/>
                                    </p:animScale>
                                    <p:animScale>
                                      <p:cBhvr>
                                        <p:cTn id="51" dur="26">
                                          <p:stCondLst>
                                            <p:cond delay="1312"/>
                                          </p:stCondLst>
                                        </p:cTn>
                                        <p:tgtEl>
                                          <p:spTgt spid="17"/>
                                        </p:tgtEl>
                                      </p:cBhvr>
                                      <p:to x="100000" y="80000"/>
                                    </p:animScale>
                                    <p:animScale>
                                      <p:cBhvr>
                                        <p:cTn id="52" dur="166" decel="50000">
                                          <p:stCondLst>
                                            <p:cond delay="1338"/>
                                          </p:stCondLst>
                                        </p:cTn>
                                        <p:tgtEl>
                                          <p:spTgt spid="17"/>
                                        </p:tgtEl>
                                      </p:cBhvr>
                                      <p:to x="100000" y="100000"/>
                                    </p:animScale>
                                    <p:animScale>
                                      <p:cBhvr>
                                        <p:cTn id="53" dur="26">
                                          <p:stCondLst>
                                            <p:cond delay="1642"/>
                                          </p:stCondLst>
                                        </p:cTn>
                                        <p:tgtEl>
                                          <p:spTgt spid="17"/>
                                        </p:tgtEl>
                                      </p:cBhvr>
                                      <p:to x="100000" y="90000"/>
                                    </p:animScale>
                                    <p:animScale>
                                      <p:cBhvr>
                                        <p:cTn id="54" dur="166" decel="50000">
                                          <p:stCondLst>
                                            <p:cond delay="1668"/>
                                          </p:stCondLst>
                                        </p:cTn>
                                        <p:tgtEl>
                                          <p:spTgt spid="17"/>
                                        </p:tgtEl>
                                      </p:cBhvr>
                                      <p:to x="100000" y="100000"/>
                                    </p:animScale>
                                    <p:animScale>
                                      <p:cBhvr>
                                        <p:cTn id="55" dur="26">
                                          <p:stCondLst>
                                            <p:cond delay="1808"/>
                                          </p:stCondLst>
                                        </p:cTn>
                                        <p:tgtEl>
                                          <p:spTgt spid="17"/>
                                        </p:tgtEl>
                                      </p:cBhvr>
                                      <p:to x="100000" y="95000"/>
                                    </p:animScale>
                                    <p:animScale>
                                      <p:cBhvr>
                                        <p:cTn id="56"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blip>
          <a:srcRect l="1599" t="7473" r="2415" b="11488"/>
          <a:stretch>
            <a:fillRect/>
          </a:stretch>
        </p:blipFill>
        <p:spPr>
          <a:xfrm>
            <a:off x="-1885002" y="-727434"/>
            <a:ext cx="24428379" cy="10287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7948480" y="265278"/>
            <a:ext cx="6400281" cy="10714840"/>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622731" y="1626424"/>
            <a:ext cx="496559" cy="496559"/>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53027">
            <a:off x="12224169" y="2333562"/>
            <a:ext cx="2540207" cy="758168"/>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924812">
            <a:off x="-665129" y="519247"/>
            <a:ext cx="1488825" cy="1827799"/>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570883">
            <a:off x="15343604" y="6843108"/>
            <a:ext cx="2137914" cy="3275356"/>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329285">
            <a:off x="6262960" y="5137476"/>
            <a:ext cx="1645615" cy="680100"/>
          </a:xfrm>
          <a:prstGeom prst="rect">
            <a:avLst/>
          </a:prstGeom>
        </p:spPr>
      </p:pic>
      <p:pic>
        <p:nvPicPr>
          <p:cNvPr id="11"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21270" y="2434863"/>
            <a:ext cx="1718654" cy="1658501"/>
          </a:xfrm>
          <a:prstGeom prst="rect">
            <a:avLst/>
          </a:prstGeom>
        </p:spPr>
      </p:pic>
      <p:sp>
        <p:nvSpPr>
          <p:cNvPr id="14" name="TextBox 13">
            <a:extLst>
              <a:ext uri="{FF2B5EF4-FFF2-40B4-BE49-F238E27FC236}">
                <a16:creationId xmlns:a16="http://schemas.microsoft.com/office/drawing/2014/main" id="{9074922D-607F-4E00-F035-631ED53016EA}"/>
              </a:ext>
            </a:extLst>
          </p:cNvPr>
          <p:cNvSpPr txBox="1"/>
          <p:nvPr/>
        </p:nvSpPr>
        <p:spPr>
          <a:xfrm>
            <a:off x="893737" y="307489"/>
            <a:ext cx="16888349" cy="1608325"/>
          </a:xfrm>
          <a:prstGeom prst="rect">
            <a:avLst/>
          </a:prstGeom>
          <a:noFill/>
        </p:spPr>
        <p:txBody>
          <a:bodyPr wrap="square">
            <a:spAutoFit/>
          </a:bodyPr>
          <a:lstStyle/>
          <a:p>
            <a:pPr marL="457200" marR="0" indent="-457200" algn="just">
              <a:lnSpc>
                <a:spcPct val="150000"/>
              </a:lnSpc>
              <a:spcBef>
                <a:spcPts val="300"/>
              </a:spcBef>
              <a:spcAft>
                <a:spcPts val="300"/>
              </a:spcAft>
              <a:buFont typeface="Wingdings" panose="05000000000000000000" pitchFamily="2" charset="2"/>
              <a:buChar char="v"/>
            </a:pPr>
            <a:r>
              <a:rPr lang="fr-FR" sz="35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Hãy</a:t>
            </a:r>
            <a:r>
              <a:rPr lang="fr-FR" sz="35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nêu</a:t>
            </a:r>
            <a:r>
              <a:rPr lang="fr-FR" sz="35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tên</a:t>
            </a:r>
            <a:r>
              <a:rPr lang="fr-FR" sz="35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các</a:t>
            </a:r>
            <a:r>
              <a:rPr lang="fr-FR" sz="35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phân</a:t>
            </a:r>
            <a:r>
              <a:rPr lang="fr-FR" sz="35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tử</a:t>
            </a:r>
            <a:r>
              <a:rPr lang="fr-FR" sz="35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trong</a:t>
            </a:r>
            <a:r>
              <a:rPr lang="fr-FR" sz="35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hệ</a:t>
            </a:r>
            <a:r>
              <a:rPr lang="fr-FR" sz="35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thống</a:t>
            </a:r>
            <a:r>
              <a:rPr lang="fr-FR" sz="35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cấp</a:t>
            </a:r>
            <a:r>
              <a:rPr lang="fr-FR" sz="35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nước</a:t>
            </a:r>
            <a:r>
              <a:rPr lang="fr-FR" sz="35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gia</a:t>
            </a:r>
            <a:r>
              <a:rPr lang="fr-FR" sz="35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đình</a:t>
            </a:r>
            <a:r>
              <a:rPr lang="fr-FR" sz="35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tự</a:t>
            </a:r>
            <a:r>
              <a:rPr lang="fr-FR" sz="35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động</a:t>
            </a:r>
            <a:r>
              <a:rPr lang="fr-FR" sz="35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trên</a:t>
            </a:r>
            <a:r>
              <a:rPr lang="fr-FR" sz="35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hình</a:t>
            </a:r>
            <a:r>
              <a:rPr lang="fr-FR" sz="35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2.1. </a:t>
            </a:r>
            <a:r>
              <a:rPr lang="fr-FR" sz="35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Chúng</a:t>
            </a:r>
            <a:r>
              <a:rPr lang="fr-FR" sz="35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liên</a:t>
            </a:r>
            <a:r>
              <a:rPr lang="fr-FR" sz="35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kết</a:t>
            </a:r>
            <a:r>
              <a:rPr lang="fr-FR" sz="35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với</a:t>
            </a:r>
            <a:r>
              <a:rPr lang="fr-FR" sz="35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nhau</a:t>
            </a:r>
            <a:r>
              <a:rPr lang="fr-FR" sz="35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như</a:t>
            </a:r>
            <a:r>
              <a:rPr lang="fr-FR" sz="35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thế</a:t>
            </a:r>
            <a:r>
              <a:rPr lang="fr-FR" sz="35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nào</a:t>
            </a:r>
            <a:r>
              <a:rPr lang="fr-FR" sz="35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5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5" name="image30.png">
            <a:extLst>
              <a:ext uri="{FF2B5EF4-FFF2-40B4-BE49-F238E27FC236}">
                <a16:creationId xmlns:a16="http://schemas.microsoft.com/office/drawing/2014/main" id="{5821D64D-1F10-F327-EC28-8F94B257F02D}"/>
              </a:ext>
            </a:extLst>
          </p:cNvPr>
          <p:cNvPicPr/>
          <p:nvPr/>
        </p:nvPicPr>
        <p:blipFill>
          <a:blip r:embed="rId17"/>
          <a:srcRect/>
          <a:stretch>
            <a:fillRect/>
          </a:stretch>
        </p:blipFill>
        <p:spPr>
          <a:xfrm>
            <a:off x="403323" y="2122983"/>
            <a:ext cx="7826277" cy="7566527"/>
          </a:xfrm>
          <a:prstGeom prst="rect">
            <a:avLst/>
          </a:prstGeom>
          <a:ln/>
        </p:spPr>
      </p:pic>
      <p:sp>
        <p:nvSpPr>
          <p:cNvPr id="17" name="TextBox 16">
            <a:extLst>
              <a:ext uri="{FF2B5EF4-FFF2-40B4-BE49-F238E27FC236}">
                <a16:creationId xmlns:a16="http://schemas.microsoft.com/office/drawing/2014/main" id="{D41B14DA-DA06-329A-B15B-A394F508D4E8}"/>
              </a:ext>
            </a:extLst>
          </p:cNvPr>
          <p:cNvSpPr txBox="1"/>
          <p:nvPr/>
        </p:nvSpPr>
        <p:spPr>
          <a:xfrm>
            <a:off x="8323080" y="3473305"/>
            <a:ext cx="8089480" cy="4839979"/>
          </a:xfrm>
          <a:prstGeom prst="rect">
            <a:avLst/>
          </a:prstGeom>
          <a:noFill/>
        </p:spPr>
        <p:txBody>
          <a:bodyPr wrap="square">
            <a:spAutoFit/>
          </a:bodyPr>
          <a:lstStyle/>
          <a:p>
            <a:pPr marL="457200" marR="0" indent="-457200" algn="just">
              <a:lnSpc>
                <a:spcPct val="150000"/>
              </a:lnSpc>
              <a:spcBef>
                <a:spcPts val="300"/>
              </a:spcBef>
              <a:spcAft>
                <a:spcPts val="300"/>
              </a:spcAft>
              <a:buFont typeface="Courier New" panose="02070309020205020404" pitchFamily="49" charset="0"/>
              <a:buChar char="o"/>
            </a:pP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Mối</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liên</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kết</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Liên</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kết</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từ</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các</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bể</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nước</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đến</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nơi</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sử</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dụng</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bằng</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đường</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ống</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bơm</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van,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liên</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kết</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mạch</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điện</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bằng</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các</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dây</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dẫn</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và</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thiết</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bị</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điện</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như</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aptomat</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động</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cơ</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máy</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bơm</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các</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phao</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điện</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endParaRPr lang="en-US" sz="35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96" t="8354" r="2640" b="10794"/>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97954" y="1526501"/>
            <a:ext cx="14659208" cy="7429967"/>
          </a:xfrm>
          <a:prstGeom prst="rect">
            <a:avLst/>
          </a:prstGeom>
        </p:spPr>
      </p:pic>
      <p:grpSp>
        <p:nvGrpSpPr>
          <p:cNvPr id="4" name="Group 4"/>
          <p:cNvGrpSpPr>
            <a:grpSpLocks noChangeAspect="1"/>
          </p:cNvGrpSpPr>
          <p:nvPr/>
        </p:nvGrpSpPr>
        <p:grpSpPr>
          <a:xfrm>
            <a:off x="7824458" y="1670155"/>
            <a:ext cx="3463051" cy="3463037"/>
            <a:chOff x="0" y="0"/>
            <a:chExt cx="6350000" cy="6349975"/>
          </a:xfrm>
          <a:blipFill>
            <a:blip r:embed="rId5"/>
            <a:stretch>
              <a:fillRect/>
            </a:stretch>
          </a:blipFill>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grpFill/>
          </p:spPr>
        </p:sp>
      </p:grpSp>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86779" y="3552725"/>
            <a:ext cx="496559" cy="496559"/>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533830" y="3552725"/>
            <a:ext cx="496559" cy="4965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532084">
            <a:off x="13041954" y="2841530"/>
            <a:ext cx="1488825" cy="1827799"/>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668581" y="2584097"/>
            <a:ext cx="2540207" cy="758168"/>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07668">
            <a:off x="14715425" y="6599268"/>
            <a:ext cx="1962607" cy="3539126"/>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100000">
            <a:off x="1967408" y="758233"/>
            <a:ext cx="2726118" cy="4409897"/>
          </a:xfrm>
          <a:prstGeom prst="rect">
            <a:avLst/>
          </a:prstGeom>
        </p:spPr>
      </p:pic>
      <p:sp>
        <p:nvSpPr>
          <p:cNvPr id="14" name="TextBox 13">
            <a:extLst>
              <a:ext uri="{FF2B5EF4-FFF2-40B4-BE49-F238E27FC236}">
                <a16:creationId xmlns:a16="http://schemas.microsoft.com/office/drawing/2014/main" id="{3A6DF1B6-B178-9257-DA9E-06182C487EB3}"/>
              </a:ext>
            </a:extLst>
          </p:cNvPr>
          <p:cNvSpPr txBox="1"/>
          <p:nvPr/>
        </p:nvSpPr>
        <p:spPr>
          <a:xfrm>
            <a:off x="1824316" y="5447953"/>
            <a:ext cx="16006484" cy="1205073"/>
          </a:xfrm>
          <a:prstGeom prst="rect">
            <a:avLst/>
          </a:prstGeom>
          <a:noFill/>
        </p:spPr>
        <p:txBody>
          <a:bodyPr wrap="square">
            <a:spAutoFit/>
          </a:bodyPr>
          <a:lstStyle/>
          <a:p>
            <a:pPr algn="ctr">
              <a:lnSpc>
                <a:spcPct val="150000"/>
              </a:lnSpc>
            </a:pPr>
            <a:r>
              <a:rPr lang="fr-FR" sz="5500" b="1" dirty="0" err="1">
                <a:solidFill>
                  <a:srgbClr val="00B0F0"/>
                </a:solidFill>
                <a:latin typeface="Arial" panose="020B0604020202020204" pitchFamily="34" charset="0"/>
                <a:cs typeface="Arial" panose="020B0604020202020204" pitchFamily="34" charset="0"/>
              </a:rPr>
              <a:t>BÀI</a:t>
            </a:r>
            <a:r>
              <a:rPr lang="fr-FR" sz="5500" b="1" dirty="0">
                <a:solidFill>
                  <a:srgbClr val="00B0F0"/>
                </a:solidFill>
                <a:latin typeface="Arial" panose="020B0604020202020204" pitchFamily="34" charset="0"/>
                <a:cs typeface="Arial" panose="020B0604020202020204" pitchFamily="34" charset="0"/>
              </a:rPr>
              <a:t> 2: </a:t>
            </a:r>
            <a:r>
              <a:rPr lang="fr-FR" sz="5500" b="1" dirty="0" err="1">
                <a:solidFill>
                  <a:srgbClr val="00B0F0"/>
                </a:solidFill>
                <a:latin typeface="Arial" panose="020B0604020202020204" pitchFamily="34" charset="0"/>
                <a:cs typeface="Arial" panose="020B0604020202020204" pitchFamily="34" charset="0"/>
              </a:rPr>
              <a:t>HỆ</a:t>
            </a:r>
            <a:r>
              <a:rPr lang="fr-FR" sz="5500" b="1" dirty="0">
                <a:solidFill>
                  <a:srgbClr val="00B0F0"/>
                </a:solidFill>
                <a:latin typeface="Arial" panose="020B0604020202020204" pitchFamily="34" charset="0"/>
                <a:cs typeface="Arial" panose="020B0604020202020204" pitchFamily="34" charset="0"/>
              </a:rPr>
              <a:t> </a:t>
            </a:r>
            <a:r>
              <a:rPr lang="fr-FR" sz="5500" b="1" dirty="0" err="1">
                <a:solidFill>
                  <a:srgbClr val="00B0F0"/>
                </a:solidFill>
                <a:latin typeface="Arial" panose="020B0604020202020204" pitchFamily="34" charset="0"/>
                <a:cs typeface="Arial" panose="020B0604020202020204" pitchFamily="34" charset="0"/>
              </a:rPr>
              <a:t>THỐNG</a:t>
            </a:r>
            <a:r>
              <a:rPr lang="fr-FR" sz="5500" b="1" dirty="0">
                <a:solidFill>
                  <a:srgbClr val="00B0F0"/>
                </a:solidFill>
                <a:latin typeface="Arial" panose="020B0604020202020204" pitchFamily="34" charset="0"/>
                <a:cs typeface="Arial" panose="020B0604020202020204" pitchFamily="34" charset="0"/>
              </a:rPr>
              <a:t> </a:t>
            </a:r>
            <a:r>
              <a:rPr lang="fr-FR" sz="5500" b="1" dirty="0" err="1">
                <a:solidFill>
                  <a:srgbClr val="00B0F0"/>
                </a:solidFill>
                <a:latin typeface="Arial" panose="020B0604020202020204" pitchFamily="34" charset="0"/>
                <a:cs typeface="Arial" panose="020B0604020202020204" pitchFamily="34" charset="0"/>
              </a:rPr>
              <a:t>KĨ</a:t>
            </a:r>
            <a:r>
              <a:rPr lang="fr-FR" sz="5500" b="1" dirty="0">
                <a:solidFill>
                  <a:srgbClr val="00B0F0"/>
                </a:solidFill>
                <a:latin typeface="Arial" panose="020B0604020202020204" pitchFamily="34" charset="0"/>
                <a:cs typeface="Arial" panose="020B0604020202020204" pitchFamily="34" charset="0"/>
              </a:rPr>
              <a:t> </a:t>
            </a:r>
            <a:r>
              <a:rPr lang="fr-FR" sz="5500" b="1" dirty="0" err="1">
                <a:solidFill>
                  <a:srgbClr val="00B0F0"/>
                </a:solidFill>
                <a:latin typeface="Arial" panose="020B0604020202020204" pitchFamily="34" charset="0"/>
                <a:cs typeface="Arial" panose="020B0604020202020204" pitchFamily="34" charset="0"/>
              </a:rPr>
              <a:t>THUẬT</a:t>
            </a:r>
            <a:r>
              <a:rPr lang="fr-FR" sz="5500" b="1" dirty="0">
                <a:solidFill>
                  <a:srgbClr val="00B0F0"/>
                </a:solidFill>
                <a:latin typeface="Arial" panose="020B0604020202020204" pitchFamily="34" charset="0"/>
                <a:cs typeface="Arial" panose="020B0604020202020204" pitchFamily="34" charset="0"/>
              </a:rPr>
              <a:t> </a:t>
            </a:r>
            <a:endParaRPr lang="en-US" sz="5500" dirty="0">
              <a:solidFill>
                <a:srgbClr val="00B0F0"/>
              </a:solidFill>
              <a:latin typeface="Arial" panose="020B0604020202020204" pitchFamily="34" charset="0"/>
              <a:cs typeface="Arial" panose="020B0604020202020204" pitchFamily="34" charset="0"/>
            </a:endParaRPr>
          </a:p>
        </p:txBody>
      </p:sp>
      <p:pic>
        <p:nvPicPr>
          <p:cNvPr id="15" name="Picture 10">
            <a:extLst>
              <a:ext uri="{FF2B5EF4-FFF2-40B4-BE49-F238E27FC236}">
                <a16:creationId xmlns:a16="http://schemas.microsoft.com/office/drawing/2014/main" id="{735A5DFE-4B94-B1E8-5A29-12BD9373561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05011" flipH="1">
            <a:off x="198496" y="4868388"/>
            <a:ext cx="3844265" cy="5421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3.61111E-6 2.71605E-6 L 3.61111E-6 -0.07207 " pathEditMode="relative" rAng="0" ptsTypes="AA">
                                      <p:cBhvr>
                                        <p:cTn id="6" dur="250" accel="50000" decel="50000" autoRev="1" fill="hold">
                                          <p:stCondLst>
                                            <p:cond delay="0"/>
                                          </p:stCondLst>
                                        </p:cTn>
                                        <p:tgtEl>
                                          <p:spTgt spid="14"/>
                                        </p:tgtEl>
                                        <p:attrNameLst>
                                          <p:attrName>ppt_x</p:attrName>
                                          <p:attrName>ppt_y</p:attrName>
                                        </p:attrNameLst>
                                      </p:cBhvr>
                                      <p:rCtr x="0" y="-3611"/>
                                    </p:animMotion>
                                    <p:animRot by="1500000">
                                      <p:cBhvr>
                                        <p:cTn id="7" dur="125" fill="hold">
                                          <p:stCondLst>
                                            <p:cond delay="0"/>
                                          </p:stCondLst>
                                        </p:cTn>
                                        <p:tgtEl>
                                          <p:spTgt spid="14"/>
                                        </p:tgtEl>
                                        <p:attrNameLst>
                                          <p:attrName>r</p:attrName>
                                        </p:attrNameLst>
                                      </p:cBhvr>
                                    </p:animRot>
                                    <p:animRot by="-1500000">
                                      <p:cBhvr>
                                        <p:cTn id="8" dur="125" fill="hold">
                                          <p:stCondLst>
                                            <p:cond delay="125"/>
                                          </p:stCondLst>
                                        </p:cTn>
                                        <p:tgtEl>
                                          <p:spTgt spid="14"/>
                                        </p:tgtEl>
                                        <p:attrNameLst>
                                          <p:attrName>r</p:attrName>
                                        </p:attrNameLst>
                                      </p:cBhvr>
                                    </p:animRot>
                                    <p:animRot by="-1500000">
                                      <p:cBhvr>
                                        <p:cTn id="9" dur="125" fill="hold">
                                          <p:stCondLst>
                                            <p:cond delay="250"/>
                                          </p:stCondLst>
                                        </p:cTn>
                                        <p:tgtEl>
                                          <p:spTgt spid="14"/>
                                        </p:tgtEl>
                                        <p:attrNameLst>
                                          <p:attrName>r</p:attrName>
                                        </p:attrNameLst>
                                      </p:cBhvr>
                                    </p:animRot>
                                    <p:animRot by="1500000">
                                      <p:cBhvr>
                                        <p:cTn id="10" dur="125" fill="hold">
                                          <p:stCondLst>
                                            <p:cond delay="375"/>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wipe(down)">
                                      <p:cBhvr>
                                        <p:cTn id="15" dur="580">
                                          <p:stCondLst>
                                            <p:cond delay="0"/>
                                          </p:stCondLst>
                                        </p:cTn>
                                        <p:tgtEl>
                                          <p:spTgt spid="14">
                                            <p:txEl>
                                              <p:pRg st="0" end="0"/>
                                            </p:txEl>
                                          </p:spTgt>
                                        </p:tgtEl>
                                      </p:cBhvr>
                                    </p:animEffect>
                                    <p:anim calcmode="lin" valueType="num">
                                      <p:cBhvr>
                                        <p:cTn id="16" dur="1822" tmFilter="0,0; 0.14,0.36; 0.43,0.73; 0.71,0.91; 1.0,1.0">
                                          <p:stCondLst>
                                            <p:cond delay="0"/>
                                          </p:stCondLst>
                                        </p:cTn>
                                        <p:tgtEl>
                                          <p:spTgt spid="14">
                                            <p:txEl>
                                              <p:pRg st="0" end="0"/>
                                            </p:txEl>
                                          </p:spTgt>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4">
                                            <p:txEl>
                                              <p:pRg st="0" end="0"/>
                                            </p:txEl>
                                          </p:spTgt>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4">
                                            <p:txEl>
                                              <p:pRg st="0" end="0"/>
                                            </p:txEl>
                                          </p:spTgt>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4">
                                            <p:txEl>
                                              <p:pRg st="0" end="0"/>
                                            </p:txEl>
                                          </p:spTgt>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4">
                                            <p:txEl>
                                              <p:pRg st="0" end="0"/>
                                            </p:txEl>
                                          </p:spTgt>
                                        </p:tgtEl>
                                        <p:attrNameLst>
                                          <p:attrName>ppt_y</p:attrName>
                                        </p:attrNameLst>
                                      </p:cBhvr>
                                      <p:tavLst>
                                        <p:tav tm="0" fmla="#ppt_y-sin(pi*$)/81">
                                          <p:val>
                                            <p:fltVal val="0"/>
                                          </p:val>
                                        </p:tav>
                                        <p:tav tm="100000">
                                          <p:val>
                                            <p:fltVal val="1"/>
                                          </p:val>
                                        </p:tav>
                                      </p:tavLst>
                                    </p:anim>
                                    <p:animScale>
                                      <p:cBhvr>
                                        <p:cTn id="21" dur="26">
                                          <p:stCondLst>
                                            <p:cond delay="650"/>
                                          </p:stCondLst>
                                        </p:cTn>
                                        <p:tgtEl>
                                          <p:spTgt spid="14">
                                            <p:txEl>
                                              <p:pRg st="0" end="0"/>
                                            </p:txEl>
                                          </p:spTgt>
                                        </p:tgtEl>
                                      </p:cBhvr>
                                      <p:to x="100000" y="60000"/>
                                    </p:animScale>
                                    <p:animScale>
                                      <p:cBhvr>
                                        <p:cTn id="22" dur="166" decel="50000">
                                          <p:stCondLst>
                                            <p:cond delay="676"/>
                                          </p:stCondLst>
                                        </p:cTn>
                                        <p:tgtEl>
                                          <p:spTgt spid="14">
                                            <p:txEl>
                                              <p:pRg st="0" end="0"/>
                                            </p:txEl>
                                          </p:spTgt>
                                        </p:tgtEl>
                                      </p:cBhvr>
                                      <p:to x="100000" y="100000"/>
                                    </p:animScale>
                                    <p:animScale>
                                      <p:cBhvr>
                                        <p:cTn id="23" dur="26">
                                          <p:stCondLst>
                                            <p:cond delay="1312"/>
                                          </p:stCondLst>
                                        </p:cTn>
                                        <p:tgtEl>
                                          <p:spTgt spid="14">
                                            <p:txEl>
                                              <p:pRg st="0" end="0"/>
                                            </p:txEl>
                                          </p:spTgt>
                                        </p:tgtEl>
                                      </p:cBhvr>
                                      <p:to x="100000" y="80000"/>
                                    </p:animScale>
                                    <p:animScale>
                                      <p:cBhvr>
                                        <p:cTn id="24" dur="166" decel="50000">
                                          <p:stCondLst>
                                            <p:cond delay="1338"/>
                                          </p:stCondLst>
                                        </p:cTn>
                                        <p:tgtEl>
                                          <p:spTgt spid="14">
                                            <p:txEl>
                                              <p:pRg st="0" end="0"/>
                                            </p:txEl>
                                          </p:spTgt>
                                        </p:tgtEl>
                                      </p:cBhvr>
                                      <p:to x="100000" y="100000"/>
                                    </p:animScale>
                                    <p:animScale>
                                      <p:cBhvr>
                                        <p:cTn id="25" dur="26">
                                          <p:stCondLst>
                                            <p:cond delay="1642"/>
                                          </p:stCondLst>
                                        </p:cTn>
                                        <p:tgtEl>
                                          <p:spTgt spid="14">
                                            <p:txEl>
                                              <p:pRg st="0" end="0"/>
                                            </p:txEl>
                                          </p:spTgt>
                                        </p:tgtEl>
                                      </p:cBhvr>
                                      <p:to x="100000" y="90000"/>
                                    </p:animScale>
                                    <p:animScale>
                                      <p:cBhvr>
                                        <p:cTn id="26" dur="166" decel="50000">
                                          <p:stCondLst>
                                            <p:cond delay="1668"/>
                                          </p:stCondLst>
                                        </p:cTn>
                                        <p:tgtEl>
                                          <p:spTgt spid="14">
                                            <p:txEl>
                                              <p:pRg st="0" end="0"/>
                                            </p:txEl>
                                          </p:spTgt>
                                        </p:tgtEl>
                                      </p:cBhvr>
                                      <p:to x="100000" y="100000"/>
                                    </p:animScale>
                                    <p:animScale>
                                      <p:cBhvr>
                                        <p:cTn id="27" dur="26">
                                          <p:stCondLst>
                                            <p:cond delay="1808"/>
                                          </p:stCondLst>
                                        </p:cTn>
                                        <p:tgtEl>
                                          <p:spTgt spid="14">
                                            <p:txEl>
                                              <p:pRg st="0" end="0"/>
                                            </p:txEl>
                                          </p:spTgt>
                                        </p:tgtEl>
                                      </p:cBhvr>
                                      <p:to x="100000" y="95000"/>
                                    </p:animScale>
                                    <p:animScale>
                                      <p:cBhvr>
                                        <p:cTn id="28" dur="166" decel="50000">
                                          <p:stCondLst>
                                            <p:cond delay="1834"/>
                                          </p:stCondLst>
                                        </p:cTn>
                                        <p:tgtEl>
                                          <p:spTgt spid="1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blip>
          <a:srcRect l="2145" t="8166" r="4246" b="12802"/>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4670">
            <a:off x="643763" y="2610621"/>
            <a:ext cx="4768936" cy="817107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32462" y="3408550"/>
            <a:ext cx="3823187" cy="7674280"/>
          </a:xfrm>
          <a:prstGeom prst="rect">
            <a:avLst/>
          </a:prstGeom>
        </p:spPr>
      </p:pic>
      <p:grpSp>
        <p:nvGrpSpPr>
          <p:cNvPr id="6" name="Group 6"/>
          <p:cNvGrpSpPr/>
          <p:nvPr/>
        </p:nvGrpSpPr>
        <p:grpSpPr>
          <a:xfrm rot="497985">
            <a:off x="15153631" y="-1228652"/>
            <a:ext cx="8992257" cy="16181809"/>
            <a:chOff x="0" y="0"/>
            <a:chExt cx="11989675" cy="21575745"/>
          </a:xfrm>
        </p:grpSpPr>
        <p:sp>
          <p:nvSpPr>
            <p:cNvPr id="7" name="AutoShape 7"/>
            <p:cNvSpPr/>
            <p:nvPr/>
          </p:nvSpPr>
          <p:spPr>
            <a:xfrm>
              <a:off x="271618" y="0"/>
              <a:ext cx="11718057" cy="21449124"/>
            </a:xfrm>
            <a:prstGeom prst="rect">
              <a:avLst/>
            </a:prstGeom>
            <a:solidFill>
              <a:srgbClr val="FDFCF5"/>
            </a:solidFill>
          </p:spPr>
        </p:sp>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4662652" y="4923418"/>
              <a:ext cx="21314979" cy="11989675"/>
            </a:xfrm>
            <a:prstGeom prst="rect">
              <a:avLst/>
            </a:prstGeom>
          </p:spPr>
        </p:pic>
      </p:grpSp>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615105">
            <a:off x="-676317" y="816084"/>
            <a:ext cx="2419435" cy="999905"/>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019075" y="7798739"/>
            <a:ext cx="1735525" cy="471011"/>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673333" y="-178644"/>
            <a:ext cx="1038334" cy="1002464"/>
          </a:xfrm>
          <a:prstGeom prst="rect">
            <a:avLst/>
          </a:prstGeom>
        </p:spPr>
      </p:pic>
      <p:pic>
        <p:nvPicPr>
          <p:cNvPr id="14"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477786" flipH="1">
            <a:off x="-887594" y="8196489"/>
            <a:ext cx="3108687" cy="2537819"/>
          </a:xfrm>
          <a:prstGeom prst="rect">
            <a:avLst/>
          </a:prstGeom>
        </p:spPr>
      </p:pic>
      <p:sp>
        <p:nvSpPr>
          <p:cNvPr id="16" name="Google Shape;697;p34">
            <a:extLst>
              <a:ext uri="{FF2B5EF4-FFF2-40B4-BE49-F238E27FC236}">
                <a16:creationId xmlns:a16="http://schemas.microsoft.com/office/drawing/2014/main" id="{4BB0B351-6D86-0A63-05F9-F4ABA150E2E4}"/>
              </a:ext>
            </a:extLst>
          </p:cNvPr>
          <p:cNvSpPr txBox="1">
            <a:spLocks/>
          </p:cNvSpPr>
          <p:nvPr/>
        </p:nvSpPr>
        <p:spPr>
          <a:xfrm>
            <a:off x="6020690" y="1223480"/>
            <a:ext cx="7626300" cy="572700"/>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5000" b="1" dirty="0" err="1">
                <a:solidFill>
                  <a:srgbClr val="FF0000"/>
                </a:solidFill>
                <a:latin typeface="Arial" panose="020B0604020202020204" pitchFamily="34" charset="0"/>
                <a:cs typeface="Arial" panose="020B0604020202020204" pitchFamily="34" charset="0"/>
              </a:rPr>
              <a:t>NỘI</a:t>
            </a:r>
            <a:r>
              <a:rPr lang="en-US" sz="5000" b="1" dirty="0">
                <a:solidFill>
                  <a:srgbClr val="FF0000"/>
                </a:solidFill>
                <a:latin typeface="Arial" panose="020B0604020202020204" pitchFamily="34" charset="0"/>
                <a:cs typeface="Arial" panose="020B0604020202020204" pitchFamily="34" charset="0"/>
              </a:rPr>
              <a:t> DUNG </a:t>
            </a:r>
            <a:r>
              <a:rPr lang="en-US" sz="5000" b="1" dirty="0" err="1">
                <a:solidFill>
                  <a:srgbClr val="FF0000"/>
                </a:solidFill>
                <a:latin typeface="Arial" panose="020B0604020202020204" pitchFamily="34" charset="0"/>
                <a:cs typeface="Arial" panose="020B0604020202020204" pitchFamily="34" charset="0"/>
              </a:rPr>
              <a:t>BÀI</a:t>
            </a:r>
            <a:r>
              <a:rPr lang="en-US" sz="5000" b="1" dirty="0">
                <a:solidFill>
                  <a:srgbClr val="FF0000"/>
                </a:solidFill>
                <a:latin typeface="Arial" panose="020B0604020202020204" pitchFamily="34" charset="0"/>
                <a:cs typeface="Arial" panose="020B0604020202020204" pitchFamily="34" charset="0"/>
              </a:rPr>
              <a:t> </a:t>
            </a:r>
            <a:r>
              <a:rPr lang="en-US" sz="5000" b="1" dirty="0" err="1">
                <a:solidFill>
                  <a:srgbClr val="FF0000"/>
                </a:solidFill>
                <a:latin typeface="Arial" panose="020B0604020202020204" pitchFamily="34" charset="0"/>
                <a:cs typeface="Arial" panose="020B0604020202020204" pitchFamily="34" charset="0"/>
              </a:rPr>
              <a:t>HỌC</a:t>
            </a:r>
            <a:endParaRPr lang="en-US" sz="5000" b="1" dirty="0">
              <a:solidFill>
                <a:srgbClr val="FF00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9C61C29-26E0-7E40-E866-B5A8B0B7F498}"/>
              </a:ext>
            </a:extLst>
          </p:cNvPr>
          <p:cNvSpPr txBox="1"/>
          <p:nvPr/>
        </p:nvSpPr>
        <p:spPr>
          <a:xfrm>
            <a:off x="5991173" y="3163336"/>
            <a:ext cx="3519696" cy="800412"/>
          </a:xfrm>
          <a:prstGeom prst="rect">
            <a:avLst/>
          </a:prstGeom>
          <a:noFill/>
        </p:spPr>
        <p:txBody>
          <a:bodyPr wrap="square">
            <a:spAutoFit/>
          </a:bodyPr>
          <a:lstStyle/>
          <a:p>
            <a:pPr marL="0" marR="0" algn="just">
              <a:lnSpc>
                <a:spcPct val="150000"/>
              </a:lnSpc>
              <a:spcBef>
                <a:spcPts val="300"/>
              </a:spcBef>
              <a:spcAft>
                <a:spcPts val="300"/>
              </a:spcAft>
            </a:pPr>
            <a:r>
              <a:rPr lang="fr-FR" sz="3500" b="1"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I. </a:t>
            </a:r>
            <a:r>
              <a:rPr lang="fr-FR" sz="3500" b="1"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Khái</a:t>
            </a:r>
            <a:r>
              <a:rPr lang="fr-FR" sz="3500" b="1"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niệm</a:t>
            </a:r>
            <a:endParaRPr lang="en-US" sz="3500" dirty="0">
              <a:solidFill>
                <a:srgbClr val="00B0F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27D20A9D-4E19-256F-B999-09B2EF047E76}"/>
              </a:ext>
            </a:extLst>
          </p:cNvPr>
          <p:cNvSpPr/>
          <p:nvPr/>
        </p:nvSpPr>
        <p:spPr>
          <a:xfrm>
            <a:off x="5786165" y="3024194"/>
            <a:ext cx="7626298" cy="1066800"/>
          </a:xfrm>
          <a:prstGeom prst="rect">
            <a:avLst/>
          </a:prstGeom>
          <a:noFill/>
          <a:ln>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9D04A4F-EA9D-548B-FF06-31C6DBA2D779}"/>
              </a:ext>
            </a:extLst>
          </p:cNvPr>
          <p:cNvSpPr txBox="1"/>
          <p:nvPr/>
        </p:nvSpPr>
        <p:spPr>
          <a:xfrm>
            <a:off x="5837232" y="4630441"/>
            <a:ext cx="13281284" cy="800412"/>
          </a:xfrm>
          <a:prstGeom prst="rect">
            <a:avLst/>
          </a:prstGeom>
          <a:noFill/>
        </p:spPr>
        <p:txBody>
          <a:bodyPr wrap="square">
            <a:spAutoFit/>
          </a:bodyPr>
          <a:lstStyle/>
          <a:p>
            <a:pPr marL="0" marR="0" algn="just">
              <a:lnSpc>
                <a:spcPct val="150000"/>
              </a:lnSpc>
              <a:spcBef>
                <a:spcPts val="300"/>
              </a:spcBef>
              <a:spcAft>
                <a:spcPts val="300"/>
              </a:spcAft>
            </a:pPr>
            <a:r>
              <a:rPr lang="fr-FR" sz="3500" b="1"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II. </a:t>
            </a:r>
            <a:r>
              <a:rPr lang="fr-FR" sz="3500" b="1"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Cấu</a:t>
            </a:r>
            <a:r>
              <a:rPr lang="fr-FR" sz="3500" b="1"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trúc</a:t>
            </a:r>
            <a:r>
              <a:rPr lang="fr-FR" sz="3500" b="1"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của</a:t>
            </a:r>
            <a:r>
              <a:rPr lang="fr-FR" sz="3500" b="1"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hệ</a:t>
            </a:r>
            <a:r>
              <a:rPr lang="fr-FR" sz="3500" b="1"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thống</a:t>
            </a:r>
            <a:r>
              <a:rPr lang="fr-FR" sz="3500" b="1"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kĩ</a:t>
            </a:r>
            <a:r>
              <a:rPr lang="fr-FR" sz="3500" b="1"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thuật</a:t>
            </a:r>
            <a:endParaRPr lang="en-US" sz="3500" dirty="0">
              <a:solidFill>
                <a:srgbClr val="00B0F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6A152A50-A420-44D5-9F60-DC99633F8D81}"/>
              </a:ext>
            </a:extLst>
          </p:cNvPr>
          <p:cNvSpPr/>
          <p:nvPr/>
        </p:nvSpPr>
        <p:spPr>
          <a:xfrm>
            <a:off x="5786165" y="4537234"/>
            <a:ext cx="7626299" cy="1066800"/>
          </a:xfrm>
          <a:prstGeom prst="rect">
            <a:avLst/>
          </a:prstGeom>
          <a:noFill/>
          <a:ln>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12">
            <a:extLst>
              <a:ext uri="{FF2B5EF4-FFF2-40B4-BE49-F238E27FC236}">
                <a16:creationId xmlns:a16="http://schemas.microsoft.com/office/drawing/2014/main" id="{648EC156-86C3-5979-5519-E396212D115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8005344" y="5868644"/>
            <a:ext cx="5085292" cy="43548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heel(1)">
                                      <p:cBhvr>
                                        <p:cTn id="17" dur="2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1" grpId="0"/>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4670">
            <a:off x="201544" y="6866184"/>
            <a:ext cx="2538354" cy="4349204"/>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06480" y="6920083"/>
            <a:ext cx="2034962" cy="4084777"/>
          </a:xfrm>
          <a:prstGeom prst="rect">
            <a:avLst/>
          </a:prstGeom>
        </p:spPr>
      </p:pic>
      <p:grpSp>
        <p:nvGrpSpPr>
          <p:cNvPr id="7" name="Group 7"/>
          <p:cNvGrpSpPr/>
          <p:nvPr/>
        </p:nvGrpSpPr>
        <p:grpSpPr>
          <a:xfrm rot="497985">
            <a:off x="15981490" y="178845"/>
            <a:ext cx="8992257" cy="16181809"/>
            <a:chOff x="0" y="0"/>
            <a:chExt cx="11989675" cy="21575745"/>
          </a:xfrm>
        </p:grpSpPr>
        <p:sp>
          <p:nvSpPr>
            <p:cNvPr id="8" name="AutoShape 8"/>
            <p:cNvSpPr/>
            <p:nvPr/>
          </p:nvSpPr>
          <p:spPr>
            <a:xfrm>
              <a:off x="271618" y="0"/>
              <a:ext cx="11718057" cy="21449124"/>
            </a:xfrm>
            <a:prstGeom prst="rect">
              <a:avLst/>
            </a:prstGeom>
            <a:solidFill>
              <a:srgbClr val="FDFCF5"/>
            </a:solidFill>
          </p:spPr>
        </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4662652" y="4923418"/>
              <a:ext cx="21314979" cy="11989675"/>
            </a:xfrm>
            <a:prstGeom prst="rect">
              <a:avLst/>
            </a:prstGeom>
          </p:spPr>
        </p:pic>
      </p:grpSp>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15105">
            <a:off x="-676317" y="816084"/>
            <a:ext cx="2419435" cy="999905"/>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019075" y="7798739"/>
            <a:ext cx="1735525" cy="471011"/>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499908" y="313573"/>
            <a:ext cx="1038334" cy="1002464"/>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106560">
            <a:off x="6229721" y="7020326"/>
            <a:ext cx="2401199" cy="3884292"/>
          </a:xfrm>
          <a:prstGeom prst="rect">
            <a:avLst/>
          </a:prstGeom>
        </p:spPr>
      </p:pic>
      <p:sp>
        <p:nvSpPr>
          <p:cNvPr id="17" name="TextBox 16">
            <a:extLst>
              <a:ext uri="{FF2B5EF4-FFF2-40B4-BE49-F238E27FC236}">
                <a16:creationId xmlns:a16="http://schemas.microsoft.com/office/drawing/2014/main" id="{FD51D442-93FD-C2DE-30F0-F3A93566AA66}"/>
              </a:ext>
            </a:extLst>
          </p:cNvPr>
          <p:cNvSpPr txBox="1"/>
          <p:nvPr/>
        </p:nvSpPr>
        <p:spPr>
          <a:xfrm>
            <a:off x="1845882" y="531988"/>
            <a:ext cx="3519696" cy="800412"/>
          </a:xfrm>
          <a:prstGeom prst="rect">
            <a:avLst/>
          </a:prstGeom>
          <a:noFill/>
        </p:spPr>
        <p:txBody>
          <a:bodyPr wrap="square">
            <a:spAutoFit/>
          </a:bodyPr>
          <a:lstStyle/>
          <a:p>
            <a:pPr marL="0" marR="0" algn="just">
              <a:lnSpc>
                <a:spcPct val="150000"/>
              </a:lnSpc>
              <a:spcBef>
                <a:spcPts val="300"/>
              </a:spcBef>
              <a:spcAft>
                <a:spcPts val="300"/>
              </a:spcAft>
            </a:pPr>
            <a:r>
              <a:rPr lang="fr-FR" sz="3500" b="1"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I. </a:t>
            </a:r>
            <a:r>
              <a:rPr lang="fr-FR" sz="3500" b="1"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Khái</a:t>
            </a:r>
            <a:r>
              <a:rPr lang="fr-FR" sz="3500" b="1"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niệm</a:t>
            </a:r>
            <a:endParaRPr lang="en-US" sz="3500" dirty="0">
              <a:solidFill>
                <a:srgbClr val="00B0F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07339D5F-A3C0-3E65-BBDC-9C1B7EEF824F}"/>
              </a:ext>
            </a:extLst>
          </p:cNvPr>
          <p:cNvSpPr/>
          <p:nvPr/>
        </p:nvSpPr>
        <p:spPr>
          <a:xfrm>
            <a:off x="1779465" y="518890"/>
            <a:ext cx="3379716" cy="907377"/>
          </a:xfrm>
          <a:prstGeom prst="rect">
            <a:avLst/>
          </a:prstGeom>
          <a:noFill/>
          <a:ln>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image30.png">
            <a:extLst>
              <a:ext uri="{FF2B5EF4-FFF2-40B4-BE49-F238E27FC236}">
                <a16:creationId xmlns:a16="http://schemas.microsoft.com/office/drawing/2014/main" id="{9CADFEE6-8426-AD3E-E223-DBDB57DA6F1F}"/>
              </a:ext>
            </a:extLst>
          </p:cNvPr>
          <p:cNvPicPr/>
          <p:nvPr/>
        </p:nvPicPr>
        <p:blipFill>
          <a:blip r:embed="rId16"/>
          <a:srcRect/>
          <a:stretch>
            <a:fillRect/>
          </a:stretch>
        </p:blipFill>
        <p:spPr>
          <a:xfrm>
            <a:off x="10820400" y="1683108"/>
            <a:ext cx="6504917" cy="8236821"/>
          </a:xfrm>
          <a:prstGeom prst="rect">
            <a:avLst/>
          </a:prstGeom>
          <a:ln/>
        </p:spPr>
      </p:pic>
      <p:sp>
        <p:nvSpPr>
          <p:cNvPr id="22" name="TextBox 21">
            <a:extLst>
              <a:ext uri="{FF2B5EF4-FFF2-40B4-BE49-F238E27FC236}">
                <a16:creationId xmlns:a16="http://schemas.microsoft.com/office/drawing/2014/main" id="{7E12C36E-4333-400E-85AF-B4D2E9A82211}"/>
              </a:ext>
            </a:extLst>
          </p:cNvPr>
          <p:cNvSpPr txBox="1"/>
          <p:nvPr/>
        </p:nvSpPr>
        <p:spPr>
          <a:xfrm>
            <a:off x="1524000" y="1935880"/>
            <a:ext cx="10640972" cy="4781309"/>
          </a:xfrm>
          <a:prstGeom prst="rect">
            <a:avLst/>
          </a:prstGeom>
          <a:noFill/>
        </p:spPr>
        <p:txBody>
          <a:bodyPr wrap="square">
            <a:spAutoFit/>
          </a:bodyPr>
          <a:lstStyle/>
          <a:p>
            <a:pPr marL="457200" marR="0" indent="-457200" algn="just">
              <a:lnSpc>
                <a:spcPct val="150000"/>
              </a:lnSpc>
              <a:spcBef>
                <a:spcPts val="300"/>
              </a:spcBef>
              <a:spcAft>
                <a:spcPts val="300"/>
              </a:spcAft>
              <a:buFont typeface="Courier New" panose="02070309020205020404" pitchFamily="49" charset="0"/>
              <a:buChar char="o"/>
            </a:pP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Ví</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dụ</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Hệ</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thống</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điều</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khiển</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cấp</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nước</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gia</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đình</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tự</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động</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trên</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hình</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2.1 là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một</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hệ</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thống</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kĩ</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thuật</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Nhiệm</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vụ</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của</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hệ</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thống</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là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cấp</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nước</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sinh</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hoạt</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cho</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gia</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đình</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p>
          <a:p>
            <a:pPr marL="457200" marR="0" indent="-457200" algn="just">
              <a:lnSpc>
                <a:spcPct val="150000"/>
              </a:lnSpc>
              <a:spcBef>
                <a:spcPts val="300"/>
              </a:spcBef>
              <a:spcAft>
                <a:spcPts val="300"/>
              </a:spcAft>
              <a:buFont typeface="Courier New" panose="02070309020205020404" pitchFamily="49" charset="0"/>
              <a:buChar char="o"/>
            </a:pP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Hệ</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thống</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bao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gồm</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các</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phấn</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từ</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cơ</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bản</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như</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dây</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điện</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phao</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các</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tiếp</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điểm</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điện</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aptomat</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máy</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bơm</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nước</a:t>
            </a:r>
            <a:r>
              <a:rPr lang="fr-FR" sz="3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endParaRPr lang="en-US" sz="34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71676">
            <a:off x="16147000" y="828100"/>
            <a:ext cx="2419435" cy="999905"/>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860159" y="4742414"/>
            <a:ext cx="496559" cy="49655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83871">
            <a:off x="446129" y="6785847"/>
            <a:ext cx="810221" cy="994691"/>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4458" y="1756788"/>
            <a:ext cx="1735525" cy="471011"/>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236881" y="290849"/>
            <a:ext cx="2078183" cy="2074405"/>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12870993" y="5560713"/>
            <a:ext cx="5244802" cy="4491457"/>
          </a:xfrm>
          <a:prstGeom prst="rect">
            <a:avLst/>
          </a:prstGeom>
        </p:spPr>
      </p:pic>
      <p:sp>
        <p:nvSpPr>
          <p:cNvPr id="14" name="TextBox 13">
            <a:extLst>
              <a:ext uri="{FF2B5EF4-FFF2-40B4-BE49-F238E27FC236}">
                <a16:creationId xmlns:a16="http://schemas.microsoft.com/office/drawing/2014/main" id="{D8C55ED2-E731-876A-1250-BAB09CCB23DC}"/>
              </a:ext>
            </a:extLst>
          </p:cNvPr>
          <p:cNvSpPr txBox="1"/>
          <p:nvPr/>
        </p:nvSpPr>
        <p:spPr>
          <a:xfrm>
            <a:off x="1845882" y="531988"/>
            <a:ext cx="3519696" cy="800412"/>
          </a:xfrm>
          <a:prstGeom prst="rect">
            <a:avLst/>
          </a:prstGeom>
          <a:noFill/>
        </p:spPr>
        <p:txBody>
          <a:bodyPr wrap="square">
            <a:spAutoFit/>
          </a:bodyPr>
          <a:lstStyle/>
          <a:p>
            <a:pPr marL="0" marR="0" algn="just">
              <a:lnSpc>
                <a:spcPct val="150000"/>
              </a:lnSpc>
              <a:spcBef>
                <a:spcPts val="300"/>
              </a:spcBef>
              <a:spcAft>
                <a:spcPts val="300"/>
              </a:spcAft>
            </a:pPr>
            <a:r>
              <a:rPr lang="fr-FR" sz="3500" b="1"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I. </a:t>
            </a:r>
            <a:r>
              <a:rPr lang="fr-FR" sz="3500" b="1"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Khái</a:t>
            </a:r>
            <a:r>
              <a:rPr lang="fr-FR" sz="3500" b="1"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niệm</a:t>
            </a:r>
            <a:endParaRPr lang="en-US" sz="3500" dirty="0">
              <a:solidFill>
                <a:srgbClr val="00B0F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E62C51B8-849C-2DE7-33DC-EE2EE96CDF88}"/>
              </a:ext>
            </a:extLst>
          </p:cNvPr>
          <p:cNvSpPr/>
          <p:nvPr/>
        </p:nvSpPr>
        <p:spPr>
          <a:xfrm>
            <a:off x="1779465" y="518890"/>
            <a:ext cx="3379716" cy="907377"/>
          </a:xfrm>
          <a:prstGeom prst="rect">
            <a:avLst/>
          </a:prstGeom>
          <a:noFill/>
          <a:ln>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596D4D9-B4B1-6A99-48AD-85E8A3597350}"/>
              </a:ext>
            </a:extLst>
          </p:cNvPr>
          <p:cNvSpPr txBox="1"/>
          <p:nvPr/>
        </p:nvSpPr>
        <p:spPr>
          <a:xfrm>
            <a:off x="1563338" y="2468022"/>
            <a:ext cx="16243067" cy="2416239"/>
          </a:xfrm>
          <a:prstGeom prst="rect">
            <a:avLst/>
          </a:prstGeom>
          <a:noFill/>
        </p:spPr>
        <p:txBody>
          <a:bodyPr wrap="square">
            <a:spAutoFit/>
          </a:bodyPr>
          <a:lstStyle/>
          <a:p>
            <a:pPr marL="457200" indent="-457200">
              <a:lnSpc>
                <a:spcPct val="150000"/>
              </a:lnSpc>
              <a:buFont typeface="Courier New" panose="02070309020205020404" pitchFamily="49" charset="0"/>
              <a:buChar char="o"/>
            </a:pP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Hệ</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thống</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kĩ</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thuật</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là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một</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tập</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hợp</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các</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phần</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tử</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các</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chi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tiết</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bộ</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phận</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máy</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thiết</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bị</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có</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mối</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liên</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kết</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vật</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lí</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với</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nhau</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nhằm</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thực</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hiện</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nhiệm</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vụ</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nhất</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định</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Một</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hệ</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thống</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kĩ</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thuật</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phức</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tạp</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có</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thể</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được</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cấu</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tạo</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từ</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nhiều</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hệ</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thống</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kĩ</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thuật</a:t>
            </a:r>
            <a:r>
              <a:rPr lang="fr-FR" sz="35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con.</a:t>
            </a:r>
            <a:endParaRPr lang="en-US" sz="3500" dirty="0">
              <a:solidFill>
                <a:srgbClr val="0070C0"/>
              </a:solidFill>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EB5DF84D-A95A-1685-0F6A-3CEFCE6BA791}"/>
              </a:ext>
            </a:extLst>
          </p:cNvPr>
          <p:cNvSpPr/>
          <p:nvPr/>
        </p:nvSpPr>
        <p:spPr>
          <a:xfrm>
            <a:off x="1647825" y="5527907"/>
            <a:ext cx="4648200" cy="4240203"/>
          </a:xfrm>
          <a:prstGeom prst="ellipse">
            <a:avLst/>
          </a:prstGeom>
          <a:blipFill>
            <a:blip r:embed="rId14"/>
            <a:stretch>
              <a:fillRect/>
            </a:stretch>
          </a:blip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2D1E3CC-8E49-1D2B-DF70-9F686FDF21A1}"/>
              </a:ext>
            </a:extLst>
          </p:cNvPr>
          <p:cNvSpPr/>
          <p:nvPr/>
        </p:nvSpPr>
        <p:spPr>
          <a:xfrm>
            <a:off x="7214614" y="5768185"/>
            <a:ext cx="4940514" cy="4240203"/>
          </a:xfrm>
          <a:prstGeom prst="ellipse">
            <a:avLst/>
          </a:prstGeom>
          <a:blipFill>
            <a:blip r:embed="rId15"/>
            <a:stretch>
              <a:fillRect/>
            </a:stretch>
          </a:blip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80">
                                          <p:stCondLst>
                                            <p:cond delay="0"/>
                                          </p:stCondLst>
                                        </p:cTn>
                                        <p:tgtEl>
                                          <p:spTgt spid="18"/>
                                        </p:tgtEl>
                                      </p:cBhvr>
                                    </p:animEffect>
                                    <p:anim calcmode="lin" valueType="num">
                                      <p:cBhvr>
                                        <p:cTn id="1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8" dur="26">
                                          <p:stCondLst>
                                            <p:cond delay="650"/>
                                          </p:stCondLst>
                                        </p:cTn>
                                        <p:tgtEl>
                                          <p:spTgt spid="18"/>
                                        </p:tgtEl>
                                      </p:cBhvr>
                                      <p:to x="100000" y="60000"/>
                                    </p:animScale>
                                    <p:animScale>
                                      <p:cBhvr>
                                        <p:cTn id="19" dur="166" decel="50000">
                                          <p:stCondLst>
                                            <p:cond delay="676"/>
                                          </p:stCondLst>
                                        </p:cTn>
                                        <p:tgtEl>
                                          <p:spTgt spid="18"/>
                                        </p:tgtEl>
                                      </p:cBhvr>
                                      <p:to x="100000" y="100000"/>
                                    </p:animScale>
                                    <p:animScale>
                                      <p:cBhvr>
                                        <p:cTn id="20" dur="26">
                                          <p:stCondLst>
                                            <p:cond delay="1312"/>
                                          </p:stCondLst>
                                        </p:cTn>
                                        <p:tgtEl>
                                          <p:spTgt spid="18"/>
                                        </p:tgtEl>
                                      </p:cBhvr>
                                      <p:to x="100000" y="80000"/>
                                    </p:animScale>
                                    <p:animScale>
                                      <p:cBhvr>
                                        <p:cTn id="21" dur="166" decel="50000">
                                          <p:stCondLst>
                                            <p:cond delay="1338"/>
                                          </p:stCondLst>
                                        </p:cTn>
                                        <p:tgtEl>
                                          <p:spTgt spid="18"/>
                                        </p:tgtEl>
                                      </p:cBhvr>
                                      <p:to x="100000" y="100000"/>
                                    </p:animScale>
                                    <p:animScale>
                                      <p:cBhvr>
                                        <p:cTn id="22" dur="26">
                                          <p:stCondLst>
                                            <p:cond delay="1642"/>
                                          </p:stCondLst>
                                        </p:cTn>
                                        <p:tgtEl>
                                          <p:spTgt spid="18"/>
                                        </p:tgtEl>
                                      </p:cBhvr>
                                      <p:to x="100000" y="90000"/>
                                    </p:animScale>
                                    <p:animScale>
                                      <p:cBhvr>
                                        <p:cTn id="23" dur="166" decel="50000">
                                          <p:stCondLst>
                                            <p:cond delay="1668"/>
                                          </p:stCondLst>
                                        </p:cTn>
                                        <p:tgtEl>
                                          <p:spTgt spid="18"/>
                                        </p:tgtEl>
                                      </p:cBhvr>
                                      <p:to x="100000" y="100000"/>
                                    </p:animScale>
                                    <p:animScale>
                                      <p:cBhvr>
                                        <p:cTn id="24" dur="26">
                                          <p:stCondLst>
                                            <p:cond delay="1808"/>
                                          </p:stCondLst>
                                        </p:cTn>
                                        <p:tgtEl>
                                          <p:spTgt spid="18"/>
                                        </p:tgtEl>
                                      </p:cBhvr>
                                      <p:to x="100000" y="95000"/>
                                    </p:animScale>
                                    <p:animScale>
                                      <p:cBhvr>
                                        <p:cTn id="25" dur="166" decel="50000">
                                          <p:stCondLst>
                                            <p:cond delay="1834"/>
                                          </p:stCondLst>
                                        </p:cTn>
                                        <p:tgtEl>
                                          <p:spTgt spid="1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80">
                                          <p:stCondLst>
                                            <p:cond delay="0"/>
                                          </p:stCondLst>
                                        </p:cTn>
                                        <p:tgtEl>
                                          <p:spTgt spid="19"/>
                                        </p:tgtEl>
                                      </p:cBhvr>
                                    </p:animEffect>
                                    <p:anim calcmode="lin" valueType="num">
                                      <p:cBhvr>
                                        <p:cTn id="29"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4" dur="26">
                                          <p:stCondLst>
                                            <p:cond delay="650"/>
                                          </p:stCondLst>
                                        </p:cTn>
                                        <p:tgtEl>
                                          <p:spTgt spid="19"/>
                                        </p:tgtEl>
                                      </p:cBhvr>
                                      <p:to x="100000" y="60000"/>
                                    </p:animScale>
                                    <p:animScale>
                                      <p:cBhvr>
                                        <p:cTn id="35" dur="166" decel="50000">
                                          <p:stCondLst>
                                            <p:cond delay="676"/>
                                          </p:stCondLst>
                                        </p:cTn>
                                        <p:tgtEl>
                                          <p:spTgt spid="19"/>
                                        </p:tgtEl>
                                      </p:cBhvr>
                                      <p:to x="100000" y="100000"/>
                                    </p:animScale>
                                    <p:animScale>
                                      <p:cBhvr>
                                        <p:cTn id="36" dur="26">
                                          <p:stCondLst>
                                            <p:cond delay="1312"/>
                                          </p:stCondLst>
                                        </p:cTn>
                                        <p:tgtEl>
                                          <p:spTgt spid="19"/>
                                        </p:tgtEl>
                                      </p:cBhvr>
                                      <p:to x="100000" y="80000"/>
                                    </p:animScale>
                                    <p:animScale>
                                      <p:cBhvr>
                                        <p:cTn id="37" dur="166" decel="50000">
                                          <p:stCondLst>
                                            <p:cond delay="1338"/>
                                          </p:stCondLst>
                                        </p:cTn>
                                        <p:tgtEl>
                                          <p:spTgt spid="19"/>
                                        </p:tgtEl>
                                      </p:cBhvr>
                                      <p:to x="100000" y="100000"/>
                                    </p:animScale>
                                    <p:animScale>
                                      <p:cBhvr>
                                        <p:cTn id="38" dur="26">
                                          <p:stCondLst>
                                            <p:cond delay="1642"/>
                                          </p:stCondLst>
                                        </p:cTn>
                                        <p:tgtEl>
                                          <p:spTgt spid="19"/>
                                        </p:tgtEl>
                                      </p:cBhvr>
                                      <p:to x="100000" y="90000"/>
                                    </p:animScale>
                                    <p:animScale>
                                      <p:cBhvr>
                                        <p:cTn id="39" dur="166" decel="50000">
                                          <p:stCondLst>
                                            <p:cond delay="1668"/>
                                          </p:stCondLst>
                                        </p:cTn>
                                        <p:tgtEl>
                                          <p:spTgt spid="19"/>
                                        </p:tgtEl>
                                      </p:cBhvr>
                                      <p:to x="100000" y="100000"/>
                                    </p:animScale>
                                    <p:animScale>
                                      <p:cBhvr>
                                        <p:cTn id="40" dur="26">
                                          <p:stCondLst>
                                            <p:cond delay="1808"/>
                                          </p:stCondLst>
                                        </p:cTn>
                                        <p:tgtEl>
                                          <p:spTgt spid="19"/>
                                        </p:tgtEl>
                                      </p:cBhvr>
                                      <p:to x="100000" y="95000"/>
                                    </p:animScale>
                                    <p:animScale>
                                      <p:cBhvr>
                                        <p:cTn id="41"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53027">
            <a:off x="14935204" y="1002506"/>
            <a:ext cx="2540207" cy="758168"/>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0421" y="1028700"/>
            <a:ext cx="496559" cy="49655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599305" y="6006041"/>
            <a:ext cx="496559" cy="496559"/>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658611">
            <a:off x="10929042" y="470335"/>
            <a:ext cx="894621" cy="1098306"/>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41197">
            <a:off x="106377" y="5029767"/>
            <a:ext cx="2171519" cy="5503850"/>
          </a:xfrm>
          <a:prstGeom prst="rect">
            <a:avLst/>
          </a:prstGeom>
        </p:spPr>
      </p:pic>
      <p:sp>
        <p:nvSpPr>
          <p:cNvPr id="13" name="TextBox 12">
            <a:extLst>
              <a:ext uri="{FF2B5EF4-FFF2-40B4-BE49-F238E27FC236}">
                <a16:creationId xmlns:a16="http://schemas.microsoft.com/office/drawing/2014/main" id="{14725702-4725-2EA7-6129-8A0F922C7355}"/>
              </a:ext>
            </a:extLst>
          </p:cNvPr>
          <p:cNvSpPr txBox="1"/>
          <p:nvPr/>
        </p:nvSpPr>
        <p:spPr>
          <a:xfrm>
            <a:off x="1039735" y="607767"/>
            <a:ext cx="9261986" cy="800412"/>
          </a:xfrm>
          <a:prstGeom prst="rect">
            <a:avLst/>
          </a:prstGeom>
          <a:noFill/>
        </p:spPr>
        <p:txBody>
          <a:bodyPr wrap="square">
            <a:spAutoFit/>
          </a:bodyPr>
          <a:lstStyle/>
          <a:p>
            <a:pPr marL="0" marR="0" algn="just">
              <a:lnSpc>
                <a:spcPct val="150000"/>
              </a:lnSpc>
              <a:spcBef>
                <a:spcPts val="300"/>
              </a:spcBef>
              <a:spcAft>
                <a:spcPts val="300"/>
              </a:spcAft>
            </a:pP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II.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Cấu</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trúc</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của</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hệ</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thống</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kĩ</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thuật</a:t>
            </a:r>
            <a:endParaRPr lang="en-US" sz="35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F95AFCB7-4B3B-0705-DB51-BC5F4F993E9A}"/>
              </a:ext>
            </a:extLst>
          </p:cNvPr>
          <p:cNvSpPr/>
          <p:nvPr/>
        </p:nvSpPr>
        <p:spPr>
          <a:xfrm>
            <a:off x="903933" y="512202"/>
            <a:ext cx="7601579" cy="1014574"/>
          </a:xfrm>
          <a:prstGeom prst="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08F6DC7-F1DB-A477-5B04-B0F3FADE658F}"/>
              </a:ext>
            </a:extLst>
          </p:cNvPr>
          <p:cNvSpPr txBox="1"/>
          <p:nvPr/>
        </p:nvSpPr>
        <p:spPr>
          <a:xfrm>
            <a:off x="1276980" y="1888876"/>
            <a:ext cx="13012966" cy="780214"/>
          </a:xfrm>
          <a:prstGeom prst="rect">
            <a:avLst/>
          </a:prstGeom>
          <a:noFill/>
        </p:spPr>
        <p:txBody>
          <a:bodyPr wrap="square">
            <a:spAutoFit/>
          </a:bodyPr>
          <a:lstStyle/>
          <a:p>
            <a:pPr marL="0" marR="0" algn="just">
              <a:lnSpc>
                <a:spcPct val="150000"/>
              </a:lnSpc>
              <a:spcBef>
                <a:spcPts val="300"/>
              </a:spcBef>
              <a:spcAft>
                <a:spcPts val="300"/>
              </a:spcAft>
            </a:pPr>
            <a:r>
              <a:rPr lang="fr-FR" sz="34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Đọc</a:t>
            </a:r>
            <a:r>
              <a:rPr lang="fr-FR" sz="34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mục</a:t>
            </a:r>
            <a:r>
              <a:rPr lang="fr-FR" sz="34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II </a:t>
            </a:r>
            <a:r>
              <a:rPr lang="fr-FR" sz="34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trong</a:t>
            </a:r>
            <a:r>
              <a:rPr lang="fr-FR" sz="34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SGK</a:t>
            </a:r>
            <a:r>
              <a:rPr lang="fr-FR" sz="34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 </a:t>
            </a:r>
            <a:r>
              <a:rPr lang="fr-FR" sz="34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quan</a:t>
            </a:r>
            <a:r>
              <a:rPr lang="fr-FR" sz="34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sát</a:t>
            </a:r>
            <a:r>
              <a:rPr lang="fr-FR" sz="34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hình</a:t>
            </a:r>
            <a:r>
              <a:rPr lang="fr-FR" sz="34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vẽ</a:t>
            </a:r>
            <a:r>
              <a:rPr lang="fr-FR" sz="34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và</a:t>
            </a:r>
            <a:r>
              <a:rPr lang="fr-FR" sz="34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trả</a:t>
            </a:r>
            <a:r>
              <a:rPr lang="fr-FR" sz="34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lời</a:t>
            </a:r>
            <a:r>
              <a:rPr lang="fr-FR" sz="34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các</a:t>
            </a:r>
            <a:r>
              <a:rPr lang="fr-FR" sz="34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câu</a:t>
            </a:r>
            <a:r>
              <a:rPr lang="fr-FR" sz="34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hỏi</a:t>
            </a:r>
            <a:r>
              <a:rPr lang="fr-FR" sz="34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88E47A3-45DB-9F07-06A7-462DC3C75879}"/>
              </a:ext>
            </a:extLst>
          </p:cNvPr>
          <p:cNvSpPr txBox="1"/>
          <p:nvPr/>
        </p:nvSpPr>
        <p:spPr>
          <a:xfrm>
            <a:off x="1600200" y="3016993"/>
            <a:ext cx="16383000" cy="1565044"/>
          </a:xfrm>
          <a:prstGeom prst="rect">
            <a:avLst/>
          </a:prstGeom>
          <a:noFill/>
        </p:spPr>
        <p:txBody>
          <a:bodyPr wrap="square">
            <a:spAutoFit/>
          </a:bodyPr>
          <a:lstStyle/>
          <a:p>
            <a:pPr marL="0" marR="0" algn="just">
              <a:lnSpc>
                <a:spcPct val="150000"/>
              </a:lnSpc>
              <a:spcBef>
                <a:spcPts val="300"/>
              </a:spcBef>
              <a:spcAft>
                <a:spcPts val="300"/>
              </a:spcAft>
            </a:pPr>
            <a:r>
              <a:rPr lang="fr-FR" sz="34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1. </a:t>
            </a:r>
            <a:r>
              <a:rPr lang="fr-FR" sz="34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Cấu</a:t>
            </a:r>
            <a:r>
              <a:rPr lang="fr-FR" sz="34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trúc</a:t>
            </a:r>
            <a:r>
              <a:rPr lang="fr-FR" sz="34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của</a:t>
            </a:r>
            <a:r>
              <a:rPr lang="fr-FR" sz="34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hệ</a:t>
            </a:r>
            <a:r>
              <a:rPr lang="fr-FR" sz="34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thống</a:t>
            </a:r>
            <a:r>
              <a:rPr lang="fr-FR" sz="34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kĩ</a:t>
            </a:r>
            <a:r>
              <a:rPr lang="fr-FR" sz="34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thuật</a:t>
            </a:r>
            <a:r>
              <a:rPr lang="fr-FR" sz="34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gồm</a:t>
            </a:r>
            <a:r>
              <a:rPr lang="fr-FR" sz="34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có</a:t>
            </a:r>
            <a:r>
              <a:rPr lang="fr-FR" sz="34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những</a:t>
            </a:r>
            <a:r>
              <a:rPr lang="fr-FR" sz="34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phần</a:t>
            </a:r>
            <a:r>
              <a:rPr lang="fr-FR" sz="34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tử</a:t>
            </a:r>
            <a:r>
              <a:rPr lang="fr-FR" sz="34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nào</a:t>
            </a:r>
            <a:r>
              <a:rPr lang="fr-FR" sz="34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Nêu</a:t>
            </a:r>
            <a:r>
              <a:rPr lang="fr-FR" sz="34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nhiệm</a:t>
            </a:r>
            <a:r>
              <a:rPr lang="fr-FR" sz="34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vụ</a:t>
            </a:r>
            <a:r>
              <a:rPr lang="fr-FR" sz="34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của</a:t>
            </a:r>
            <a:r>
              <a:rPr lang="fr-FR" sz="34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mỗi</a:t>
            </a:r>
            <a:r>
              <a:rPr lang="fr-FR" sz="34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phần</a:t>
            </a:r>
            <a:r>
              <a:rPr lang="fr-FR" sz="34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4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tử</a:t>
            </a:r>
            <a:r>
              <a:rPr lang="fr-FR" sz="34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9" name="image29.png">
            <a:extLst>
              <a:ext uri="{FF2B5EF4-FFF2-40B4-BE49-F238E27FC236}">
                <a16:creationId xmlns:a16="http://schemas.microsoft.com/office/drawing/2014/main" id="{3B05D644-F6FE-B756-5BE0-29F66683222B}"/>
              </a:ext>
            </a:extLst>
          </p:cNvPr>
          <p:cNvPicPr/>
          <p:nvPr/>
        </p:nvPicPr>
        <p:blipFill>
          <a:blip r:embed="rId12"/>
          <a:srcRect/>
          <a:stretch>
            <a:fillRect/>
          </a:stretch>
        </p:blipFill>
        <p:spPr>
          <a:xfrm>
            <a:off x="2981511" y="4838699"/>
            <a:ext cx="10210800" cy="2284154"/>
          </a:xfrm>
          <a:prstGeom prst="rect">
            <a:avLst/>
          </a:prstGeom>
          <a:ln/>
        </p:spPr>
      </p:pic>
      <p:pic>
        <p:nvPicPr>
          <p:cNvPr id="20" name="Picture 3">
            <a:extLst>
              <a:ext uri="{FF2B5EF4-FFF2-40B4-BE49-F238E27FC236}">
                <a16:creationId xmlns:a16="http://schemas.microsoft.com/office/drawing/2014/main" id="{65E4EE65-CA4C-06B9-7221-2D88ED39B79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2774539" y="6667500"/>
            <a:ext cx="7167619" cy="13880951"/>
          </a:xfrm>
          <a:prstGeom prst="rect">
            <a:avLst/>
          </a:prstGeom>
        </p:spPr>
      </p:pic>
      <p:sp>
        <p:nvSpPr>
          <p:cNvPr id="3" name="TextBox 2">
            <a:extLst>
              <a:ext uri="{FF2B5EF4-FFF2-40B4-BE49-F238E27FC236}">
                <a16:creationId xmlns:a16="http://schemas.microsoft.com/office/drawing/2014/main" id="{8AC3D10D-6802-BE98-3BB3-7A53B8684F15}"/>
              </a:ext>
            </a:extLst>
          </p:cNvPr>
          <p:cNvSpPr txBox="1"/>
          <p:nvPr/>
        </p:nvSpPr>
        <p:spPr>
          <a:xfrm>
            <a:off x="2757949" y="7743896"/>
            <a:ext cx="10434361" cy="2084225"/>
          </a:xfrm>
          <a:prstGeom prst="rect">
            <a:avLst/>
          </a:prstGeom>
          <a:noFill/>
        </p:spPr>
        <p:txBody>
          <a:bodyPr wrap="square">
            <a:spAutoFit/>
          </a:bodyPr>
          <a:lstStyle/>
          <a:p>
            <a:pPr marL="457200" indent="-457200">
              <a:lnSpc>
                <a:spcPct val="150000"/>
              </a:lnSpc>
              <a:buFont typeface="Courier New" panose="02070309020205020404" pitchFamily="49" charset="0"/>
              <a:buChar char="o"/>
            </a:pP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Phần</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từ</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đầu</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vào</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có</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vai</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trò</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thu</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nhận</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thông</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tin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từ</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môi</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trường</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hoặc</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tư</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bản</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thân</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hệ</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thống</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Thường</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là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các</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cảm</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biến</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hoặc</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các</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tay</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quay</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cần</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gạt</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endParaRPr lang="en-US" sz="3000" dirty="0">
              <a:solidFill>
                <a:srgbClr val="0070C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3206564-1B6C-424A-BC31-C86A32EEC679}"/>
              </a:ext>
            </a:extLst>
          </p:cNvPr>
          <p:cNvPicPr>
            <a:picLocks noChangeAspect="1"/>
          </p:cNvPicPr>
          <p:nvPr/>
        </p:nvPicPr>
        <p:blipFill>
          <a:blip r:embed="rId15"/>
          <a:stretch>
            <a:fillRect/>
          </a:stretch>
        </p:blipFill>
        <p:spPr>
          <a:xfrm>
            <a:off x="2481355" y="7788127"/>
            <a:ext cx="10210800" cy="2030902"/>
          </a:xfrm>
          <a:prstGeom prst="rect">
            <a:avLst/>
          </a:prstGeom>
        </p:spPr>
      </p:pic>
      <p:sp>
        <p:nvSpPr>
          <p:cNvPr id="12" name="TextBox 11">
            <a:extLst>
              <a:ext uri="{FF2B5EF4-FFF2-40B4-BE49-F238E27FC236}">
                <a16:creationId xmlns:a16="http://schemas.microsoft.com/office/drawing/2014/main" id="{C70D1613-A98E-EC4B-B97B-A50B8572B41D}"/>
              </a:ext>
            </a:extLst>
          </p:cNvPr>
          <p:cNvSpPr txBox="1"/>
          <p:nvPr/>
        </p:nvSpPr>
        <p:spPr>
          <a:xfrm>
            <a:off x="2555097" y="7968910"/>
            <a:ext cx="10605256" cy="1391728"/>
          </a:xfrm>
          <a:prstGeom prst="rect">
            <a:avLst/>
          </a:prstGeom>
          <a:noFill/>
        </p:spPr>
        <p:txBody>
          <a:bodyPr wrap="square">
            <a:spAutoFit/>
          </a:bodyPr>
          <a:lstStyle/>
          <a:p>
            <a:pPr marL="457200" indent="-457200">
              <a:lnSpc>
                <a:spcPct val="150000"/>
              </a:lnSpc>
              <a:buFont typeface="Courier New" panose="02070309020205020404" pitchFamily="49" charset="0"/>
              <a:buChar char="o"/>
            </a:pP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Phần</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tử</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xử</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lí</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và</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điều</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xử</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lí</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thông</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tin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từ</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phần</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từ</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đầu</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vào</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và</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đưa</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ra tin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hiệu</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điều</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khiển</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cho</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đầu</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ra.</a:t>
            </a:r>
            <a:endParaRPr lang="en-US" sz="3000" dirty="0">
              <a:solidFill>
                <a:srgbClr val="0070C0"/>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FA6EDADE-8C04-E07A-72D7-A0EE2EA0AB0F}"/>
              </a:ext>
            </a:extLst>
          </p:cNvPr>
          <p:cNvPicPr>
            <a:picLocks noChangeAspect="1"/>
          </p:cNvPicPr>
          <p:nvPr/>
        </p:nvPicPr>
        <p:blipFill>
          <a:blip r:embed="rId15"/>
          <a:stretch>
            <a:fillRect/>
          </a:stretch>
        </p:blipFill>
        <p:spPr>
          <a:xfrm>
            <a:off x="2568801" y="7958750"/>
            <a:ext cx="10434361" cy="2030902"/>
          </a:xfrm>
          <a:prstGeom prst="rect">
            <a:avLst/>
          </a:prstGeom>
        </p:spPr>
      </p:pic>
      <p:sp>
        <p:nvSpPr>
          <p:cNvPr id="21" name="TextBox 20">
            <a:extLst>
              <a:ext uri="{FF2B5EF4-FFF2-40B4-BE49-F238E27FC236}">
                <a16:creationId xmlns:a16="http://schemas.microsoft.com/office/drawing/2014/main" id="{9CE5F11C-28A0-8738-4799-7F47D96E46D0}"/>
              </a:ext>
            </a:extLst>
          </p:cNvPr>
          <p:cNvSpPr txBox="1"/>
          <p:nvPr/>
        </p:nvSpPr>
        <p:spPr>
          <a:xfrm>
            <a:off x="2757949" y="7210452"/>
            <a:ext cx="10637213" cy="2776722"/>
          </a:xfrm>
          <a:prstGeom prst="rect">
            <a:avLst/>
          </a:prstGeom>
          <a:noFill/>
        </p:spPr>
        <p:txBody>
          <a:bodyPr wrap="square">
            <a:spAutoFit/>
          </a:bodyPr>
          <a:lstStyle/>
          <a:p>
            <a:pPr marL="457200" marR="0" indent="-457200" algn="just">
              <a:lnSpc>
                <a:spcPct val="150000"/>
              </a:lnSpc>
              <a:spcBef>
                <a:spcPts val="300"/>
              </a:spcBef>
              <a:spcAft>
                <a:spcPts val="300"/>
              </a:spcAft>
              <a:buFont typeface="Courier New" panose="02070309020205020404" pitchFamily="49" charset="0"/>
              <a:buChar char="o"/>
            </a:pP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Phần</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từ</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đầu</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ra: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Đây</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là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các</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cơ</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cấu</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chấp</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hành</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cơ</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điện</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thuỷ</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lực</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hay</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khi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nén</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các</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cơ</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cấu</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truyền</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chuyển</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động</a:t>
            </a:r>
            <a:r>
              <a:rPr lang="fr-FR" sz="30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Các</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phần</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tử</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này</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nhận</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tín</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hiệu</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điều</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khiển</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để</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thực</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hiện</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nhiệm</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vụ</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của</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hệ</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thống</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kĩ</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0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thuật</a:t>
            </a:r>
            <a:r>
              <a:rPr lang="fr-FR" sz="3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endParaRPr lang="en-US" sz="30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9999"/>
          </a:blip>
          <a:srcRect l="3134" t="8497" r="2834" b="12113"/>
          <a:stretch>
            <a:fillRect/>
          </a:stretch>
        </p:blipFill>
        <p:spPr>
          <a:xfrm>
            <a:off x="0" y="0"/>
            <a:ext cx="18288000" cy="1028700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53027">
            <a:off x="2237433" y="8663861"/>
            <a:ext cx="1809738" cy="540147"/>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658611">
            <a:off x="11757735" y="362465"/>
            <a:ext cx="894621" cy="1098306"/>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29285">
            <a:off x="16247783" y="1226480"/>
            <a:ext cx="1645615" cy="680100"/>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858248" y="9144028"/>
            <a:ext cx="496559" cy="496559"/>
          </a:xfrm>
          <a:prstGeom prst="rect">
            <a:avLst/>
          </a:prstGeom>
        </p:spPr>
      </p:pic>
      <p:sp>
        <p:nvSpPr>
          <p:cNvPr id="15" name="TextBox 14">
            <a:extLst>
              <a:ext uri="{FF2B5EF4-FFF2-40B4-BE49-F238E27FC236}">
                <a16:creationId xmlns:a16="http://schemas.microsoft.com/office/drawing/2014/main" id="{080E2A3D-A3AD-3DD8-7E33-58603287A2BC}"/>
              </a:ext>
            </a:extLst>
          </p:cNvPr>
          <p:cNvSpPr txBox="1"/>
          <p:nvPr/>
        </p:nvSpPr>
        <p:spPr>
          <a:xfrm>
            <a:off x="1039735" y="607767"/>
            <a:ext cx="9261986" cy="800412"/>
          </a:xfrm>
          <a:prstGeom prst="rect">
            <a:avLst/>
          </a:prstGeom>
          <a:noFill/>
        </p:spPr>
        <p:txBody>
          <a:bodyPr wrap="square">
            <a:spAutoFit/>
          </a:bodyPr>
          <a:lstStyle/>
          <a:p>
            <a:pPr marL="0" marR="0" algn="just">
              <a:lnSpc>
                <a:spcPct val="150000"/>
              </a:lnSpc>
              <a:spcBef>
                <a:spcPts val="300"/>
              </a:spcBef>
              <a:spcAft>
                <a:spcPts val="300"/>
              </a:spcAft>
            </a:pP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II.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Cấu</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trúc</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của</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hệ</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thống</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kĩ</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thuật</a:t>
            </a:r>
            <a:endParaRPr lang="en-US" sz="35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2C66FC4A-CC77-C86A-4A49-12CC3E75A6A7}"/>
              </a:ext>
            </a:extLst>
          </p:cNvPr>
          <p:cNvSpPr/>
          <p:nvPr/>
        </p:nvSpPr>
        <p:spPr>
          <a:xfrm>
            <a:off x="903933" y="512202"/>
            <a:ext cx="7601579" cy="1014574"/>
          </a:xfrm>
          <a:prstGeom prst="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749" name="Picture 5" descr="Hình ảnh Thiết Kế Biểu Tượng Vector Lá Xanh Trên Nền Trắng Nhiều Hình Dạng  Khác Nhau Của Các Yếu Tố Màu Xanh Lá Cây Và Thực Vật Cho Logo Sinh Thái"/>
          <p:cNvPicPr>
            <a:picLocks noChangeAspect="1" noChangeArrowheads="1"/>
          </p:cNvPicPr>
          <p:nvPr/>
        </p:nvPicPr>
        <p:blipFill>
          <a:blip r:embed="rId12"/>
          <a:srcRect/>
          <a:stretch>
            <a:fillRect/>
          </a:stretch>
        </p:blipFill>
        <p:spPr bwMode="auto">
          <a:xfrm>
            <a:off x="0" y="6572260"/>
            <a:ext cx="2571768" cy="2571769"/>
          </a:xfrm>
          <a:prstGeom prst="rect">
            <a:avLst/>
          </a:prstGeom>
          <a:noFill/>
        </p:spPr>
      </p:pic>
      <p:pic>
        <p:nvPicPr>
          <p:cNvPr id="31751" name="Picture 7" descr="Hình ảnh Vector Biểu Tượng Lá Xanh Lá Thiết Kế Khái Niệm Tự Nhiên Hình Minh  Họa Cách Ly Bảo Hiểm PNG , Lá Cây, Biểu Tượng, Bị Cô Lập PNG và"/>
          <p:cNvPicPr>
            <a:picLocks noChangeAspect="1" noChangeArrowheads="1"/>
          </p:cNvPicPr>
          <p:nvPr/>
        </p:nvPicPr>
        <p:blipFill>
          <a:blip r:embed="rId13"/>
          <a:srcRect/>
          <a:stretch>
            <a:fillRect/>
          </a:stretch>
        </p:blipFill>
        <p:spPr bwMode="auto">
          <a:xfrm>
            <a:off x="15930610" y="5000624"/>
            <a:ext cx="2357390" cy="3000460"/>
          </a:xfrm>
          <a:prstGeom prst="rect">
            <a:avLst/>
          </a:prstGeom>
          <a:noFill/>
        </p:spPr>
      </p:pic>
      <p:pic>
        <p:nvPicPr>
          <p:cNvPr id="21" name="Picture 3" descr="Bài 2. Hệ thống kĩ thuật trang 9 SGK Công nghệ 10 Cánh diều | SGK Công nghệ  10 - Cánh diều"/>
          <p:cNvPicPr>
            <a:picLocks noChangeAspect="1" noChangeArrowheads="1"/>
          </p:cNvPicPr>
          <p:nvPr/>
        </p:nvPicPr>
        <p:blipFill>
          <a:blip r:embed="rId14"/>
          <a:srcRect/>
          <a:stretch>
            <a:fillRect/>
          </a:stretch>
        </p:blipFill>
        <p:spPr bwMode="auto">
          <a:xfrm>
            <a:off x="2285952" y="6143632"/>
            <a:ext cx="13716096" cy="3848669"/>
          </a:xfrm>
          <a:prstGeom prst="rect">
            <a:avLst/>
          </a:prstGeom>
          <a:noFill/>
        </p:spPr>
      </p:pic>
      <p:sp>
        <p:nvSpPr>
          <p:cNvPr id="22" name="Rectangle 1"/>
          <p:cNvSpPr>
            <a:spLocks noChangeArrowheads="1"/>
          </p:cNvSpPr>
          <p:nvPr/>
        </p:nvSpPr>
        <p:spPr bwMode="auto">
          <a:xfrm>
            <a:off x="857192" y="1857352"/>
            <a:ext cx="16716492"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1" lang="fr-FR" altLang="zh-TW" sz="3000" b="0" i="0" u="none" strike="noStrike" cap="none" normalizeH="0" baseline="0" dirty="0">
                <a:ln>
                  <a:noFill/>
                </a:ln>
                <a:solidFill>
                  <a:srgbClr val="0070C0"/>
                </a:solidFill>
                <a:effectLst/>
                <a:latin typeface="Arial" pitchFamily="34" charset="0"/>
                <a:ea typeface="Arial Unicode MS" pitchFamily="34" charset="-120"/>
                <a:cs typeface="Arial" pitchFamily="34" charset="0"/>
              </a:rPr>
              <a:t>- Có</a:t>
            </a:r>
            <a:r>
              <a:rPr kumimoji="1" lang="fr-FR" altLang="zh-TW" sz="3000" b="0" i="0" u="none" strike="noStrike" cap="none" normalizeH="0" dirty="0">
                <a:ln>
                  <a:noFill/>
                </a:ln>
                <a:solidFill>
                  <a:srgbClr val="0070C0"/>
                </a:solidFill>
                <a:effectLst/>
                <a:latin typeface="Arial" pitchFamily="34" charset="0"/>
                <a:ea typeface="Arial Unicode MS" pitchFamily="34" charset="-120"/>
                <a:cs typeface="Arial" pitchFamily="34" charset="0"/>
              </a:rPr>
              <a:t> </a:t>
            </a:r>
            <a:r>
              <a:rPr kumimoji="1" lang="fr-FR" altLang="zh-TW" sz="3000" dirty="0">
                <a:solidFill>
                  <a:srgbClr val="0070C0"/>
                </a:solidFill>
                <a:latin typeface="Arial" pitchFamily="34" charset="0"/>
                <a:ea typeface="Arial Unicode MS" pitchFamily="34" charset="-120"/>
                <a:cs typeface="Arial" pitchFamily="34" charset="0"/>
              </a:rPr>
              <a:t>3</a:t>
            </a:r>
            <a:r>
              <a:rPr kumimoji="1" lang="fr-FR" altLang="zh-TW" sz="3000" b="0" i="0" u="none" strike="noStrike" cap="none" normalizeH="0" baseline="0" dirty="0">
                <a:ln>
                  <a:noFill/>
                </a:ln>
                <a:solidFill>
                  <a:srgbClr val="0070C0"/>
                </a:solidFill>
                <a:effectLst/>
                <a:latin typeface="Arial" pitchFamily="34" charset="0"/>
                <a:ea typeface="Arial Unicode MS" pitchFamily="34" charset="-120"/>
                <a:cs typeface="Arial" pitchFamily="34" charset="0"/>
              </a:rPr>
              <a:t> phần tử cơ bản: phần tử đầu vào, phần tử xử lí và điều khiển, phần tử đầu ra.</a:t>
            </a:r>
          </a:p>
          <a:p>
            <a:pPr marL="0" marR="0" lvl="0" indent="0" algn="l" defTabSz="914400" rtl="0" eaLnBrk="0" fontAlgn="base" latinLnBrk="0" hangingPunct="0">
              <a:lnSpc>
                <a:spcPct val="150000"/>
              </a:lnSpc>
              <a:spcBef>
                <a:spcPct val="0"/>
              </a:spcBef>
              <a:spcAft>
                <a:spcPct val="0"/>
              </a:spcAft>
              <a:buClrTx/>
              <a:buSzTx/>
              <a:buFontTx/>
              <a:buNone/>
              <a:tabLst/>
            </a:pPr>
            <a:r>
              <a:rPr kumimoji="1" lang="fr-FR" altLang="zh-TW" sz="3000" b="0" i="0" u="none" strike="noStrike" cap="none" normalizeH="0" baseline="0" dirty="0">
                <a:ln>
                  <a:noFill/>
                </a:ln>
                <a:solidFill>
                  <a:srgbClr val="0070C0"/>
                </a:solidFill>
                <a:effectLst/>
                <a:latin typeface="Arial" pitchFamily="34" charset="0"/>
                <a:ea typeface="Arial Unicode MS" pitchFamily="34" charset="-120"/>
                <a:cs typeface="Arial" pitchFamily="34" charset="0"/>
              </a:rPr>
              <a:t>+ Phần tử đầu vào là nơi tiếp nhận các thông tin của hệ thống kĩ thuật. </a:t>
            </a:r>
          </a:p>
          <a:p>
            <a:pPr marL="0" marR="0" lvl="0" indent="0" algn="l" defTabSz="914400" rtl="0" eaLnBrk="0" fontAlgn="base" latinLnBrk="0" hangingPunct="0">
              <a:lnSpc>
                <a:spcPct val="150000"/>
              </a:lnSpc>
              <a:spcBef>
                <a:spcPct val="0"/>
              </a:spcBef>
              <a:spcAft>
                <a:spcPct val="0"/>
              </a:spcAft>
              <a:buClrTx/>
              <a:buSzTx/>
              <a:buFontTx/>
              <a:buNone/>
              <a:tabLst/>
            </a:pPr>
            <a:r>
              <a:rPr kumimoji="1" lang="fr-FR" altLang="zh-TW" sz="3000" b="0" i="0" u="none" strike="noStrike" cap="none" normalizeH="0" baseline="0" dirty="0">
                <a:ln>
                  <a:noFill/>
                </a:ln>
                <a:solidFill>
                  <a:srgbClr val="0070C0"/>
                </a:solidFill>
                <a:effectLst/>
                <a:latin typeface="Arial" pitchFamily="34" charset="0"/>
                <a:ea typeface="Arial Unicode MS" pitchFamily="34" charset="-120"/>
                <a:cs typeface="Arial" pitchFamily="34" charset="0"/>
              </a:rPr>
              <a:t>+ Phần tử xử lí và điều khiển là nơi xử lí thông tin từ phần tử đầu vào và đưa ra tín hiệu điều khiển cho đầu ra.</a:t>
            </a:r>
          </a:p>
          <a:p>
            <a:pPr marL="0" marR="0" lvl="0" indent="0" algn="l" defTabSz="914400" rtl="0" eaLnBrk="0" fontAlgn="base" latinLnBrk="0" hangingPunct="0">
              <a:lnSpc>
                <a:spcPct val="150000"/>
              </a:lnSpc>
              <a:spcBef>
                <a:spcPct val="0"/>
              </a:spcBef>
              <a:spcAft>
                <a:spcPct val="0"/>
              </a:spcAft>
              <a:buClrTx/>
              <a:buSzTx/>
              <a:buFontTx/>
              <a:buNone/>
              <a:tabLst/>
            </a:pPr>
            <a:r>
              <a:rPr kumimoji="1" lang="fr-FR" altLang="zh-TW" sz="3000" b="0" i="0" u="none" strike="noStrike" cap="none" normalizeH="0" baseline="0" dirty="0">
                <a:ln>
                  <a:noFill/>
                </a:ln>
                <a:solidFill>
                  <a:srgbClr val="0070C0"/>
                </a:solidFill>
                <a:effectLst/>
                <a:latin typeface="Arial" pitchFamily="34" charset="0"/>
                <a:ea typeface="Arial Unicode MS" pitchFamily="34" charset="-120"/>
                <a:cs typeface="Arial" pitchFamily="34" charset="0"/>
              </a:rPr>
              <a:t>+ Phần tử đầu ra là các cơ cấu chấp hành, nhận tín hiệu điều khiển để thực hiện nhiệm vụ của hệ thống kĩ thuật.</a:t>
            </a:r>
          </a:p>
        </p:txBody>
      </p:sp>
      <p:pic>
        <p:nvPicPr>
          <p:cNvPr id="23"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29285">
            <a:off x="15604841" y="8941784"/>
            <a:ext cx="1645615" cy="6801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blip>
          <a:srcRect l="3134" t="8497" r="2834" b="12113"/>
          <a:stretch>
            <a:fillRect/>
          </a:stretch>
        </p:blipFill>
        <p:spPr>
          <a:xfrm>
            <a:off x="43506" y="-119866"/>
            <a:ext cx="18288000" cy="10287000"/>
          </a:xfrm>
          <a:prstGeom prst="rect">
            <a:avLst/>
          </a:prstGeom>
          <a:solidFill>
            <a:schemeClr val="accent4">
              <a:lumMod val="20000"/>
              <a:lumOff val="80000"/>
            </a:schemeClr>
          </a:solidFill>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53027">
            <a:off x="9188541" y="530581"/>
            <a:ext cx="1809738" cy="540147"/>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658611">
            <a:off x="12683316" y="304562"/>
            <a:ext cx="894621" cy="1098306"/>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07668">
            <a:off x="15747317" y="6133953"/>
            <a:ext cx="2281844" cy="411480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522155" y="283274"/>
            <a:ext cx="2732171" cy="4740360"/>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329285">
            <a:off x="1071156" y="2168877"/>
            <a:ext cx="1645615" cy="680100"/>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2049637" y="3702874"/>
            <a:ext cx="496559" cy="496559"/>
          </a:xfrm>
          <a:prstGeom prst="rect">
            <a:avLst/>
          </a:prstGeom>
        </p:spPr>
      </p:pic>
      <p:sp>
        <p:nvSpPr>
          <p:cNvPr id="14" name="TextBox 13">
            <a:extLst>
              <a:ext uri="{FF2B5EF4-FFF2-40B4-BE49-F238E27FC236}">
                <a16:creationId xmlns:a16="http://schemas.microsoft.com/office/drawing/2014/main" id="{B854D9CA-087F-854C-5094-7E06BD87F50A}"/>
              </a:ext>
            </a:extLst>
          </p:cNvPr>
          <p:cNvSpPr txBox="1"/>
          <p:nvPr/>
        </p:nvSpPr>
        <p:spPr>
          <a:xfrm>
            <a:off x="3609407" y="2205911"/>
            <a:ext cx="12725400" cy="699230"/>
          </a:xfrm>
          <a:prstGeom prst="rect">
            <a:avLst/>
          </a:prstGeom>
          <a:noFill/>
        </p:spPr>
        <p:txBody>
          <a:bodyPr wrap="square">
            <a:spAutoFit/>
          </a:bodyPr>
          <a:lstStyle/>
          <a:p>
            <a:pPr marL="457200" marR="0" indent="-457200" algn="just">
              <a:lnSpc>
                <a:spcPct val="150000"/>
              </a:lnSpc>
              <a:spcBef>
                <a:spcPts val="300"/>
              </a:spcBef>
              <a:spcAft>
                <a:spcPts val="300"/>
              </a:spcAft>
              <a:buFont typeface="Wingdings" panose="05000000000000000000" pitchFamily="2" charset="2"/>
              <a:buChar char="v"/>
            </a:pP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Hãy</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kể</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tên</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các</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liên</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kết</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thường</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gặp</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trong</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hệ</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thống</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kĩ</a:t>
            </a:r>
            <a:r>
              <a:rPr lang="fr-FR" sz="3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3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thuật</a:t>
            </a:r>
            <a:r>
              <a:rPr lang="fr-FR" sz="3000" i="1"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endParaRPr lang="en-US" sz="3000" i="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80E2A3D-A3AD-3DD8-7E33-58603287A2BC}"/>
              </a:ext>
            </a:extLst>
          </p:cNvPr>
          <p:cNvSpPr txBox="1"/>
          <p:nvPr/>
        </p:nvSpPr>
        <p:spPr>
          <a:xfrm>
            <a:off x="1039735" y="607767"/>
            <a:ext cx="9261986" cy="800412"/>
          </a:xfrm>
          <a:prstGeom prst="rect">
            <a:avLst/>
          </a:prstGeom>
          <a:noFill/>
        </p:spPr>
        <p:txBody>
          <a:bodyPr wrap="square">
            <a:spAutoFit/>
          </a:bodyPr>
          <a:lstStyle/>
          <a:p>
            <a:pPr marL="0" marR="0" algn="just">
              <a:lnSpc>
                <a:spcPct val="150000"/>
              </a:lnSpc>
              <a:spcBef>
                <a:spcPts val="300"/>
              </a:spcBef>
              <a:spcAft>
                <a:spcPts val="300"/>
              </a:spcAft>
            </a:pP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II.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Cấu</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trúc</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của</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hệ</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thống</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kĩ</a:t>
            </a:r>
            <a:r>
              <a:rPr lang="fr-FR" sz="35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thuật</a:t>
            </a:r>
            <a:endParaRPr lang="en-US" sz="35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2C66FC4A-CC77-C86A-4A49-12CC3E75A6A7}"/>
              </a:ext>
            </a:extLst>
          </p:cNvPr>
          <p:cNvSpPr/>
          <p:nvPr/>
        </p:nvSpPr>
        <p:spPr>
          <a:xfrm>
            <a:off x="903933" y="512202"/>
            <a:ext cx="7601579" cy="1014574"/>
          </a:xfrm>
          <a:prstGeom prst="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1C966D1-EC72-0C71-53AC-2A3B33706FAE}"/>
              </a:ext>
            </a:extLst>
          </p:cNvPr>
          <p:cNvSpPr/>
          <p:nvPr/>
        </p:nvSpPr>
        <p:spPr>
          <a:xfrm>
            <a:off x="386253" y="3702873"/>
            <a:ext cx="4303816" cy="4310926"/>
          </a:xfrm>
          <a:prstGeom prst="ellipse">
            <a:avLst/>
          </a:prstGeom>
          <a:blipFill>
            <a:blip r:embed="rId15"/>
            <a:stretch>
              <a:fillRect/>
            </a:stretch>
          </a:bli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45D796E3-73C1-A314-32AF-17010111D810}"/>
              </a:ext>
            </a:extLst>
          </p:cNvPr>
          <p:cNvSpPr/>
          <p:nvPr/>
        </p:nvSpPr>
        <p:spPr>
          <a:xfrm>
            <a:off x="753792" y="8595510"/>
            <a:ext cx="3048000" cy="809108"/>
          </a:xfrm>
          <a:prstGeom prst="roundRect">
            <a:avLst/>
          </a:prstGeom>
          <a:solidFill>
            <a:schemeClr val="accent3">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rgbClr val="0070C0"/>
                </a:solidFill>
                <a:latin typeface="Arial" panose="020B0604020202020204" pitchFamily="34" charset="0"/>
                <a:cs typeface="Arial" panose="020B0604020202020204" pitchFamily="34" charset="0"/>
              </a:rPr>
              <a:t>Liên</a:t>
            </a:r>
            <a:r>
              <a:rPr lang="en-US" sz="3000" dirty="0">
                <a:solidFill>
                  <a:srgbClr val="0070C0"/>
                </a:solidFill>
                <a:latin typeface="Arial" panose="020B0604020202020204" pitchFamily="34" charset="0"/>
                <a:cs typeface="Arial" panose="020B0604020202020204" pitchFamily="34" charset="0"/>
              </a:rPr>
              <a:t> </a:t>
            </a:r>
            <a:r>
              <a:rPr lang="en-US" sz="3000" dirty="0" err="1">
                <a:solidFill>
                  <a:srgbClr val="0070C0"/>
                </a:solidFill>
                <a:latin typeface="Arial" panose="020B0604020202020204" pitchFamily="34" charset="0"/>
                <a:cs typeface="Arial" panose="020B0604020202020204" pitchFamily="34" charset="0"/>
              </a:rPr>
              <a:t>kết</a:t>
            </a:r>
            <a:r>
              <a:rPr lang="en-US" sz="3000" dirty="0">
                <a:solidFill>
                  <a:srgbClr val="0070C0"/>
                </a:solidFill>
                <a:latin typeface="Arial" panose="020B0604020202020204" pitchFamily="34" charset="0"/>
                <a:cs typeface="Arial" panose="020B0604020202020204" pitchFamily="34" charset="0"/>
              </a:rPr>
              <a:t> </a:t>
            </a:r>
            <a:r>
              <a:rPr lang="en-US" sz="3000" dirty="0" err="1">
                <a:solidFill>
                  <a:srgbClr val="0070C0"/>
                </a:solidFill>
                <a:latin typeface="Arial" panose="020B0604020202020204" pitchFamily="34" charset="0"/>
                <a:cs typeface="Arial" panose="020B0604020202020204" pitchFamily="34" charset="0"/>
              </a:rPr>
              <a:t>cơ</a:t>
            </a:r>
            <a:r>
              <a:rPr lang="en-US" sz="3000" dirty="0">
                <a:solidFill>
                  <a:srgbClr val="0070C0"/>
                </a:solidFill>
                <a:latin typeface="Arial" panose="020B0604020202020204" pitchFamily="34" charset="0"/>
                <a:cs typeface="Arial" panose="020B0604020202020204" pitchFamily="34" charset="0"/>
              </a:rPr>
              <a:t> </a:t>
            </a:r>
            <a:r>
              <a:rPr lang="en-US" sz="3000" dirty="0" err="1">
                <a:solidFill>
                  <a:srgbClr val="0070C0"/>
                </a:solidFill>
                <a:latin typeface="Arial" panose="020B0604020202020204" pitchFamily="34" charset="0"/>
                <a:cs typeface="Arial" panose="020B0604020202020204" pitchFamily="34" charset="0"/>
              </a:rPr>
              <a:t>khí</a:t>
            </a:r>
            <a:endParaRPr lang="en-US" sz="3000" dirty="0">
              <a:solidFill>
                <a:srgbClr val="0070C0"/>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9EBE067F-7BBF-3053-5EC8-382EB6E16187}"/>
              </a:ext>
            </a:extLst>
          </p:cNvPr>
          <p:cNvSpPr/>
          <p:nvPr/>
        </p:nvSpPr>
        <p:spPr>
          <a:xfrm>
            <a:off x="5188513" y="3820286"/>
            <a:ext cx="4303816" cy="4310926"/>
          </a:xfrm>
          <a:prstGeom prst="ellipse">
            <a:avLst/>
          </a:prstGeom>
          <a:blipFill>
            <a:blip r:embed="rId16"/>
            <a:stretch>
              <a:fillRect/>
            </a:stretch>
          </a:bli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211C9AEB-5EF2-EA6F-479A-D43573389B65}"/>
              </a:ext>
            </a:extLst>
          </p:cNvPr>
          <p:cNvSpPr/>
          <p:nvPr/>
        </p:nvSpPr>
        <p:spPr>
          <a:xfrm>
            <a:off x="5708459" y="8641803"/>
            <a:ext cx="3048000" cy="809108"/>
          </a:xfrm>
          <a:prstGeom prst="roundRect">
            <a:avLst/>
          </a:prstGeom>
          <a:solidFill>
            <a:schemeClr val="accent3">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rgbClr val="0070C0"/>
                </a:solidFill>
                <a:latin typeface="Arial" panose="020B0604020202020204" pitchFamily="34" charset="0"/>
                <a:cs typeface="Arial" panose="020B0604020202020204" pitchFamily="34" charset="0"/>
              </a:rPr>
              <a:t>Thủy</a:t>
            </a:r>
            <a:r>
              <a:rPr lang="en-US" sz="3000" dirty="0">
                <a:solidFill>
                  <a:srgbClr val="0070C0"/>
                </a:solidFill>
                <a:latin typeface="Arial" panose="020B0604020202020204" pitchFamily="34" charset="0"/>
                <a:cs typeface="Arial" panose="020B0604020202020204" pitchFamily="34" charset="0"/>
              </a:rPr>
              <a:t> </a:t>
            </a:r>
            <a:r>
              <a:rPr lang="en-US" sz="3000" dirty="0" err="1">
                <a:solidFill>
                  <a:srgbClr val="0070C0"/>
                </a:solidFill>
                <a:latin typeface="Arial" panose="020B0604020202020204" pitchFamily="34" charset="0"/>
                <a:cs typeface="Arial" panose="020B0604020202020204" pitchFamily="34" charset="0"/>
              </a:rPr>
              <a:t>lực</a:t>
            </a:r>
            <a:endParaRPr lang="en-US" sz="3000" dirty="0">
              <a:solidFill>
                <a:srgbClr val="0070C0"/>
              </a:solidFill>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1FA4122E-4DAA-D6C5-5592-2E3909B609D5}"/>
              </a:ext>
            </a:extLst>
          </p:cNvPr>
          <p:cNvSpPr/>
          <p:nvPr/>
        </p:nvSpPr>
        <p:spPr>
          <a:xfrm>
            <a:off x="10483983" y="3823802"/>
            <a:ext cx="4303816" cy="4310926"/>
          </a:xfrm>
          <a:prstGeom prst="ellipse">
            <a:avLst/>
          </a:prstGeom>
          <a:blipFill>
            <a:blip r:embed="rId17"/>
            <a:stretch>
              <a:fillRect/>
            </a:stretch>
          </a:bli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808B5345-E9E2-052A-1F96-4950623D437B}"/>
              </a:ext>
            </a:extLst>
          </p:cNvPr>
          <p:cNvSpPr/>
          <p:nvPr/>
        </p:nvSpPr>
        <p:spPr>
          <a:xfrm>
            <a:off x="11111891" y="8726776"/>
            <a:ext cx="3048000" cy="809108"/>
          </a:xfrm>
          <a:prstGeom prst="roundRect">
            <a:avLst/>
          </a:prstGeom>
          <a:solidFill>
            <a:schemeClr val="accent3">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rgbClr val="0070C0"/>
                </a:solidFill>
                <a:latin typeface="Arial" panose="020B0604020202020204" pitchFamily="34" charset="0"/>
                <a:cs typeface="Arial" panose="020B0604020202020204" pitchFamily="34" charset="0"/>
              </a:rPr>
              <a:t>Khí</a:t>
            </a:r>
            <a:r>
              <a:rPr lang="en-US" sz="3000" dirty="0">
                <a:solidFill>
                  <a:srgbClr val="0070C0"/>
                </a:solidFill>
                <a:latin typeface="Arial" panose="020B0604020202020204" pitchFamily="34" charset="0"/>
                <a:cs typeface="Arial" panose="020B0604020202020204" pitchFamily="34" charset="0"/>
              </a:rPr>
              <a:t> </a:t>
            </a:r>
            <a:r>
              <a:rPr lang="en-US" sz="3000" dirty="0" err="1">
                <a:solidFill>
                  <a:srgbClr val="0070C0"/>
                </a:solidFill>
                <a:latin typeface="Arial" panose="020B0604020202020204" pitchFamily="34" charset="0"/>
                <a:cs typeface="Arial" panose="020B0604020202020204" pitchFamily="34" charset="0"/>
              </a:rPr>
              <a:t>nén</a:t>
            </a:r>
            <a:endParaRPr lang="en-US" sz="3000" dirty="0">
              <a:solidFill>
                <a:srgbClr val="0070C0"/>
              </a:solidFill>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1F7E9240-89B3-00F2-CED6-A85B420701A9}"/>
              </a:ext>
            </a:extLst>
          </p:cNvPr>
          <p:cNvSpPr/>
          <p:nvPr/>
        </p:nvSpPr>
        <p:spPr>
          <a:xfrm>
            <a:off x="400906" y="3679521"/>
            <a:ext cx="4303816" cy="4310926"/>
          </a:xfrm>
          <a:prstGeom prst="ellipse">
            <a:avLst/>
          </a:prstGeom>
          <a:blipFill>
            <a:blip r:embed="rId18"/>
            <a:stretch>
              <a:fillRect/>
            </a:stretch>
          </a:bli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43178EAC-204A-BAA0-339A-09DF4B2BF99B}"/>
              </a:ext>
            </a:extLst>
          </p:cNvPr>
          <p:cNvSpPr/>
          <p:nvPr/>
        </p:nvSpPr>
        <p:spPr>
          <a:xfrm>
            <a:off x="753792" y="8624249"/>
            <a:ext cx="3048000" cy="809108"/>
          </a:xfrm>
          <a:prstGeom prst="roundRect">
            <a:avLst/>
          </a:prstGeom>
          <a:solidFill>
            <a:schemeClr val="accent3">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rgbClr val="0070C0"/>
                </a:solidFill>
                <a:latin typeface="Arial" panose="020B0604020202020204" pitchFamily="34" charset="0"/>
                <a:cs typeface="Arial" panose="020B0604020202020204" pitchFamily="34" charset="0"/>
              </a:rPr>
              <a:t>Điện</a:t>
            </a:r>
            <a:r>
              <a:rPr lang="en-US" sz="3000" dirty="0">
                <a:solidFill>
                  <a:srgbClr val="0070C0"/>
                </a:solidFill>
                <a:latin typeface="Arial" panose="020B0604020202020204" pitchFamily="34" charset="0"/>
                <a:cs typeface="Arial" panose="020B0604020202020204" pitchFamily="34" charset="0"/>
              </a:rPr>
              <a:t> – </a:t>
            </a:r>
            <a:r>
              <a:rPr lang="en-US" sz="3000" dirty="0" err="1">
                <a:solidFill>
                  <a:srgbClr val="0070C0"/>
                </a:solidFill>
                <a:latin typeface="Arial" panose="020B0604020202020204" pitchFamily="34" charset="0"/>
                <a:cs typeface="Arial" panose="020B0604020202020204" pitchFamily="34" charset="0"/>
              </a:rPr>
              <a:t>Điện</a:t>
            </a:r>
            <a:r>
              <a:rPr lang="en-US" sz="3000" dirty="0">
                <a:solidFill>
                  <a:srgbClr val="0070C0"/>
                </a:solidFill>
                <a:latin typeface="Arial" panose="020B0604020202020204" pitchFamily="34" charset="0"/>
                <a:cs typeface="Arial" panose="020B0604020202020204" pitchFamily="34" charset="0"/>
              </a:rPr>
              <a:t> </a:t>
            </a:r>
            <a:r>
              <a:rPr lang="en-US" sz="3000" dirty="0" err="1">
                <a:solidFill>
                  <a:srgbClr val="0070C0"/>
                </a:solidFill>
                <a:latin typeface="Arial" panose="020B0604020202020204" pitchFamily="34" charset="0"/>
                <a:cs typeface="Arial" panose="020B0604020202020204" pitchFamily="34" charset="0"/>
              </a:rPr>
              <a:t>tử</a:t>
            </a:r>
            <a:endParaRPr lang="en-US" sz="3000" dirty="0">
              <a:solidFill>
                <a:srgbClr val="0070C0"/>
              </a:solidFill>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A5BBCB42-DD27-09CC-7589-236EED5F95D3}"/>
              </a:ext>
            </a:extLst>
          </p:cNvPr>
          <p:cNvSpPr/>
          <p:nvPr/>
        </p:nvSpPr>
        <p:spPr>
          <a:xfrm>
            <a:off x="5222044" y="3829490"/>
            <a:ext cx="4303816" cy="4310926"/>
          </a:xfrm>
          <a:prstGeom prst="ellipse">
            <a:avLst/>
          </a:prstGeom>
          <a:blipFill>
            <a:blip r:embed="rId19"/>
            <a:stretch>
              <a:fillRect/>
            </a:stretch>
          </a:bli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1C5235FB-76FA-25E5-CA86-F9FAEC82BFE7}"/>
              </a:ext>
            </a:extLst>
          </p:cNvPr>
          <p:cNvSpPr/>
          <p:nvPr/>
        </p:nvSpPr>
        <p:spPr>
          <a:xfrm>
            <a:off x="5131956" y="8624249"/>
            <a:ext cx="4586803" cy="809108"/>
          </a:xfrm>
          <a:prstGeom prst="roundRect">
            <a:avLst/>
          </a:prstGeom>
          <a:solidFill>
            <a:schemeClr val="accent3">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rgbClr val="0070C0"/>
                </a:solidFill>
                <a:latin typeface="Arial" panose="020B0604020202020204" pitchFamily="34" charset="0"/>
                <a:cs typeface="Arial" panose="020B0604020202020204" pitchFamily="34" charset="0"/>
              </a:rPr>
              <a:t>Liên</a:t>
            </a:r>
            <a:r>
              <a:rPr lang="en-US" sz="3000" dirty="0">
                <a:solidFill>
                  <a:srgbClr val="0070C0"/>
                </a:solidFill>
                <a:latin typeface="Arial" panose="020B0604020202020204" pitchFamily="34" charset="0"/>
                <a:cs typeface="Arial" panose="020B0604020202020204" pitchFamily="34" charset="0"/>
              </a:rPr>
              <a:t> </a:t>
            </a:r>
            <a:r>
              <a:rPr lang="en-US" sz="3000" dirty="0" err="1">
                <a:solidFill>
                  <a:srgbClr val="0070C0"/>
                </a:solidFill>
                <a:latin typeface="Arial" panose="020B0604020202020204" pitchFamily="34" charset="0"/>
                <a:cs typeface="Arial" panose="020B0604020202020204" pitchFamily="34" charset="0"/>
              </a:rPr>
              <a:t>kết</a:t>
            </a:r>
            <a:r>
              <a:rPr lang="en-US" sz="3000" dirty="0">
                <a:solidFill>
                  <a:srgbClr val="0070C0"/>
                </a:solidFill>
                <a:latin typeface="Arial" panose="020B0604020202020204" pitchFamily="34" charset="0"/>
                <a:cs typeface="Arial" panose="020B0604020202020204" pitchFamily="34" charset="0"/>
              </a:rPr>
              <a:t> </a:t>
            </a:r>
            <a:r>
              <a:rPr lang="en-US" sz="3000" dirty="0" err="1">
                <a:solidFill>
                  <a:srgbClr val="0070C0"/>
                </a:solidFill>
                <a:latin typeface="Arial" panose="020B0604020202020204" pitchFamily="34" charset="0"/>
                <a:cs typeface="Arial" panose="020B0604020202020204" pitchFamily="34" charset="0"/>
              </a:rPr>
              <a:t>truyền</a:t>
            </a:r>
            <a:r>
              <a:rPr lang="en-US" sz="3000" dirty="0">
                <a:solidFill>
                  <a:srgbClr val="0070C0"/>
                </a:solidFill>
                <a:latin typeface="Arial" panose="020B0604020202020204" pitchFamily="34" charset="0"/>
                <a:cs typeface="Arial" panose="020B0604020202020204" pitchFamily="34" charset="0"/>
              </a:rPr>
              <a:t> </a:t>
            </a:r>
            <a:r>
              <a:rPr lang="en-US" sz="3000" dirty="0" err="1">
                <a:solidFill>
                  <a:srgbClr val="0070C0"/>
                </a:solidFill>
                <a:latin typeface="Arial" panose="020B0604020202020204" pitchFamily="34" charset="0"/>
                <a:cs typeface="Arial" panose="020B0604020202020204" pitchFamily="34" charset="0"/>
              </a:rPr>
              <a:t>thông</a:t>
            </a:r>
            <a:r>
              <a:rPr lang="en-US" sz="3000" dirty="0">
                <a:solidFill>
                  <a:srgbClr val="0070C0"/>
                </a:solidFill>
                <a:latin typeface="Arial" panose="020B0604020202020204" pitchFamily="34" charset="0"/>
                <a:cs typeface="Arial" panose="020B0604020202020204" pitchFamily="34" charset="0"/>
              </a:rPr>
              <a:t> tin</a:t>
            </a:r>
          </a:p>
        </p:txBody>
      </p:sp>
    </p:spTree>
    <p:extLst>
      <p:ext uri="{BB962C8B-B14F-4D97-AF65-F5344CB8AC3E}">
        <p14:creationId xmlns:p14="http://schemas.microsoft.com/office/powerpoint/2010/main" val="196093426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80">
                                          <p:stCondLst>
                                            <p:cond delay="0"/>
                                          </p:stCondLst>
                                        </p:cTn>
                                        <p:tgtEl>
                                          <p:spTgt spid="18"/>
                                        </p:tgtEl>
                                      </p:cBhvr>
                                    </p:animEffect>
                                    <p:anim calcmode="lin" valueType="num">
                                      <p:cBhvr>
                                        <p:cTn id="1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8" dur="26">
                                          <p:stCondLst>
                                            <p:cond delay="650"/>
                                          </p:stCondLst>
                                        </p:cTn>
                                        <p:tgtEl>
                                          <p:spTgt spid="18"/>
                                        </p:tgtEl>
                                      </p:cBhvr>
                                      <p:to x="100000" y="60000"/>
                                    </p:animScale>
                                    <p:animScale>
                                      <p:cBhvr>
                                        <p:cTn id="19" dur="166" decel="50000">
                                          <p:stCondLst>
                                            <p:cond delay="676"/>
                                          </p:stCondLst>
                                        </p:cTn>
                                        <p:tgtEl>
                                          <p:spTgt spid="18"/>
                                        </p:tgtEl>
                                      </p:cBhvr>
                                      <p:to x="100000" y="100000"/>
                                    </p:animScale>
                                    <p:animScale>
                                      <p:cBhvr>
                                        <p:cTn id="20" dur="26">
                                          <p:stCondLst>
                                            <p:cond delay="1312"/>
                                          </p:stCondLst>
                                        </p:cTn>
                                        <p:tgtEl>
                                          <p:spTgt spid="18"/>
                                        </p:tgtEl>
                                      </p:cBhvr>
                                      <p:to x="100000" y="80000"/>
                                    </p:animScale>
                                    <p:animScale>
                                      <p:cBhvr>
                                        <p:cTn id="21" dur="166" decel="50000">
                                          <p:stCondLst>
                                            <p:cond delay="1338"/>
                                          </p:stCondLst>
                                        </p:cTn>
                                        <p:tgtEl>
                                          <p:spTgt spid="18"/>
                                        </p:tgtEl>
                                      </p:cBhvr>
                                      <p:to x="100000" y="100000"/>
                                    </p:animScale>
                                    <p:animScale>
                                      <p:cBhvr>
                                        <p:cTn id="22" dur="26">
                                          <p:stCondLst>
                                            <p:cond delay="1642"/>
                                          </p:stCondLst>
                                        </p:cTn>
                                        <p:tgtEl>
                                          <p:spTgt spid="18"/>
                                        </p:tgtEl>
                                      </p:cBhvr>
                                      <p:to x="100000" y="90000"/>
                                    </p:animScale>
                                    <p:animScale>
                                      <p:cBhvr>
                                        <p:cTn id="23" dur="166" decel="50000">
                                          <p:stCondLst>
                                            <p:cond delay="1668"/>
                                          </p:stCondLst>
                                        </p:cTn>
                                        <p:tgtEl>
                                          <p:spTgt spid="18"/>
                                        </p:tgtEl>
                                      </p:cBhvr>
                                      <p:to x="100000" y="100000"/>
                                    </p:animScale>
                                    <p:animScale>
                                      <p:cBhvr>
                                        <p:cTn id="24" dur="26">
                                          <p:stCondLst>
                                            <p:cond delay="1808"/>
                                          </p:stCondLst>
                                        </p:cTn>
                                        <p:tgtEl>
                                          <p:spTgt spid="18"/>
                                        </p:tgtEl>
                                      </p:cBhvr>
                                      <p:to x="100000" y="95000"/>
                                    </p:animScale>
                                    <p:animScale>
                                      <p:cBhvr>
                                        <p:cTn id="25" dur="166" decel="50000">
                                          <p:stCondLst>
                                            <p:cond delay="1834"/>
                                          </p:stCondLst>
                                        </p:cTn>
                                        <p:tgtEl>
                                          <p:spTgt spid="1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80">
                                          <p:stCondLst>
                                            <p:cond delay="0"/>
                                          </p:stCondLst>
                                        </p:cTn>
                                        <p:tgtEl>
                                          <p:spTgt spid="6"/>
                                        </p:tgtEl>
                                      </p:cBhvr>
                                    </p:animEffect>
                                    <p:anim calcmode="lin" valueType="num">
                                      <p:cBhvr>
                                        <p:cTn id="3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1" dur="26">
                                          <p:stCondLst>
                                            <p:cond delay="650"/>
                                          </p:stCondLst>
                                        </p:cTn>
                                        <p:tgtEl>
                                          <p:spTgt spid="6"/>
                                        </p:tgtEl>
                                      </p:cBhvr>
                                      <p:to x="100000" y="60000"/>
                                    </p:animScale>
                                    <p:animScale>
                                      <p:cBhvr>
                                        <p:cTn id="42" dur="166" decel="50000">
                                          <p:stCondLst>
                                            <p:cond delay="676"/>
                                          </p:stCondLst>
                                        </p:cTn>
                                        <p:tgtEl>
                                          <p:spTgt spid="6"/>
                                        </p:tgtEl>
                                      </p:cBhvr>
                                      <p:to x="100000" y="100000"/>
                                    </p:animScale>
                                    <p:animScale>
                                      <p:cBhvr>
                                        <p:cTn id="43" dur="26">
                                          <p:stCondLst>
                                            <p:cond delay="1312"/>
                                          </p:stCondLst>
                                        </p:cTn>
                                        <p:tgtEl>
                                          <p:spTgt spid="6"/>
                                        </p:tgtEl>
                                      </p:cBhvr>
                                      <p:to x="100000" y="80000"/>
                                    </p:animScale>
                                    <p:animScale>
                                      <p:cBhvr>
                                        <p:cTn id="44" dur="166" decel="50000">
                                          <p:stCondLst>
                                            <p:cond delay="1338"/>
                                          </p:stCondLst>
                                        </p:cTn>
                                        <p:tgtEl>
                                          <p:spTgt spid="6"/>
                                        </p:tgtEl>
                                      </p:cBhvr>
                                      <p:to x="100000" y="100000"/>
                                    </p:animScale>
                                    <p:animScale>
                                      <p:cBhvr>
                                        <p:cTn id="45" dur="26">
                                          <p:stCondLst>
                                            <p:cond delay="1642"/>
                                          </p:stCondLst>
                                        </p:cTn>
                                        <p:tgtEl>
                                          <p:spTgt spid="6"/>
                                        </p:tgtEl>
                                      </p:cBhvr>
                                      <p:to x="100000" y="90000"/>
                                    </p:animScale>
                                    <p:animScale>
                                      <p:cBhvr>
                                        <p:cTn id="46" dur="166" decel="50000">
                                          <p:stCondLst>
                                            <p:cond delay="1668"/>
                                          </p:stCondLst>
                                        </p:cTn>
                                        <p:tgtEl>
                                          <p:spTgt spid="6"/>
                                        </p:tgtEl>
                                      </p:cBhvr>
                                      <p:to x="100000" y="100000"/>
                                    </p:animScale>
                                    <p:animScale>
                                      <p:cBhvr>
                                        <p:cTn id="47" dur="26">
                                          <p:stCondLst>
                                            <p:cond delay="1808"/>
                                          </p:stCondLst>
                                        </p:cTn>
                                        <p:tgtEl>
                                          <p:spTgt spid="6"/>
                                        </p:tgtEl>
                                      </p:cBhvr>
                                      <p:to x="100000" y="95000"/>
                                    </p:animScale>
                                    <p:animScale>
                                      <p:cBhvr>
                                        <p:cTn id="48" dur="166" decel="50000">
                                          <p:stCondLst>
                                            <p:cond delay="1834"/>
                                          </p:stCondLst>
                                        </p:cTn>
                                        <p:tgtEl>
                                          <p:spTgt spid="6"/>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down)">
                                      <p:cBhvr>
                                        <p:cTn id="53" dur="580">
                                          <p:stCondLst>
                                            <p:cond delay="0"/>
                                          </p:stCondLst>
                                        </p:cTn>
                                        <p:tgtEl>
                                          <p:spTgt spid="13"/>
                                        </p:tgtEl>
                                      </p:cBhvr>
                                    </p:animEffect>
                                    <p:anim calcmode="lin" valueType="num">
                                      <p:cBhvr>
                                        <p:cTn id="5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9" dur="26">
                                          <p:stCondLst>
                                            <p:cond delay="650"/>
                                          </p:stCondLst>
                                        </p:cTn>
                                        <p:tgtEl>
                                          <p:spTgt spid="13"/>
                                        </p:tgtEl>
                                      </p:cBhvr>
                                      <p:to x="100000" y="60000"/>
                                    </p:animScale>
                                    <p:animScale>
                                      <p:cBhvr>
                                        <p:cTn id="60" dur="166" decel="50000">
                                          <p:stCondLst>
                                            <p:cond delay="676"/>
                                          </p:stCondLst>
                                        </p:cTn>
                                        <p:tgtEl>
                                          <p:spTgt spid="13"/>
                                        </p:tgtEl>
                                      </p:cBhvr>
                                      <p:to x="100000" y="100000"/>
                                    </p:animScale>
                                    <p:animScale>
                                      <p:cBhvr>
                                        <p:cTn id="61" dur="26">
                                          <p:stCondLst>
                                            <p:cond delay="1312"/>
                                          </p:stCondLst>
                                        </p:cTn>
                                        <p:tgtEl>
                                          <p:spTgt spid="13"/>
                                        </p:tgtEl>
                                      </p:cBhvr>
                                      <p:to x="100000" y="80000"/>
                                    </p:animScale>
                                    <p:animScale>
                                      <p:cBhvr>
                                        <p:cTn id="62" dur="166" decel="50000">
                                          <p:stCondLst>
                                            <p:cond delay="1338"/>
                                          </p:stCondLst>
                                        </p:cTn>
                                        <p:tgtEl>
                                          <p:spTgt spid="13"/>
                                        </p:tgtEl>
                                      </p:cBhvr>
                                      <p:to x="100000" y="100000"/>
                                    </p:animScale>
                                    <p:animScale>
                                      <p:cBhvr>
                                        <p:cTn id="63" dur="26">
                                          <p:stCondLst>
                                            <p:cond delay="1642"/>
                                          </p:stCondLst>
                                        </p:cTn>
                                        <p:tgtEl>
                                          <p:spTgt spid="13"/>
                                        </p:tgtEl>
                                      </p:cBhvr>
                                      <p:to x="100000" y="90000"/>
                                    </p:animScale>
                                    <p:animScale>
                                      <p:cBhvr>
                                        <p:cTn id="64" dur="166" decel="50000">
                                          <p:stCondLst>
                                            <p:cond delay="1668"/>
                                          </p:stCondLst>
                                        </p:cTn>
                                        <p:tgtEl>
                                          <p:spTgt spid="13"/>
                                        </p:tgtEl>
                                      </p:cBhvr>
                                      <p:to x="100000" y="100000"/>
                                    </p:animScale>
                                    <p:animScale>
                                      <p:cBhvr>
                                        <p:cTn id="65" dur="26">
                                          <p:stCondLst>
                                            <p:cond delay="1808"/>
                                          </p:stCondLst>
                                        </p:cTn>
                                        <p:tgtEl>
                                          <p:spTgt spid="13"/>
                                        </p:tgtEl>
                                      </p:cBhvr>
                                      <p:to x="100000" y="95000"/>
                                    </p:animScale>
                                    <p:animScale>
                                      <p:cBhvr>
                                        <p:cTn id="66" dur="166" decel="50000">
                                          <p:stCondLst>
                                            <p:cond delay="1834"/>
                                          </p:stCondLst>
                                        </p:cTn>
                                        <p:tgtEl>
                                          <p:spTgt spid="13"/>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26" presetClass="entr" presetSubtype="0"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wipe(down)">
                                      <p:cBhvr>
                                        <p:cTn id="71" dur="580">
                                          <p:stCondLst>
                                            <p:cond delay="0"/>
                                          </p:stCondLst>
                                        </p:cTn>
                                        <p:tgtEl>
                                          <p:spTgt spid="17"/>
                                        </p:tgtEl>
                                      </p:cBhvr>
                                    </p:animEffect>
                                    <p:anim calcmode="lin" valueType="num">
                                      <p:cBhvr>
                                        <p:cTn id="72"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77" dur="26">
                                          <p:stCondLst>
                                            <p:cond delay="650"/>
                                          </p:stCondLst>
                                        </p:cTn>
                                        <p:tgtEl>
                                          <p:spTgt spid="17"/>
                                        </p:tgtEl>
                                      </p:cBhvr>
                                      <p:to x="100000" y="60000"/>
                                    </p:animScale>
                                    <p:animScale>
                                      <p:cBhvr>
                                        <p:cTn id="78" dur="166" decel="50000">
                                          <p:stCondLst>
                                            <p:cond delay="676"/>
                                          </p:stCondLst>
                                        </p:cTn>
                                        <p:tgtEl>
                                          <p:spTgt spid="17"/>
                                        </p:tgtEl>
                                      </p:cBhvr>
                                      <p:to x="100000" y="100000"/>
                                    </p:animScale>
                                    <p:animScale>
                                      <p:cBhvr>
                                        <p:cTn id="79" dur="26">
                                          <p:stCondLst>
                                            <p:cond delay="1312"/>
                                          </p:stCondLst>
                                        </p:cTn>
                                        <p:tgtEl>
                                          <p:spTgt spid="17"/>
                                        </p:tgtEl>
                                      </p:cBhvr>
                                      <p:to x="100000" y="80000"/>
                                    </p:animScale>
                                    <p:animScale>
                                      <p:cBhvr>
                                        <p:cTn id="80" dur="166" decel="50000">
                                          <p:stCondLst>
                                            <p:cond delay="1338"/>
                                          </p:stCondLst>
                                        </p:cTn>
                                        <p:tgtEl>
                                          <p:spTgt spid="17"/>
                                        </p:tgtEl>
                                      </p:cBhvr>
                                      <p:to x="100000" y="100000"/>
                                    </p:animScale>
                                    <p:animScale>
                                      <p:cBhvr>
                                        <p:cTn id="81" dur="26">
                                          <p:stCondLst>
                                            <p:cond delay="1642"/>
                                          </p:stCondLst>
                                        </p:cTn>
                                        <p:tgtEl>
                                          <p:spTgt spid="17"/>
                                        </p:tgtEl>
                                      </p:cBhvr>
                                      <p:to x="100000" y="90000"/>
                                    </p:animScale>
                                    <p:animScale>
                                      <p:cBhvr>
                                        <p:cTn id="82" dur="166" decel="50000">
                                          <p:stCondLst>
                                            <p:cond delay="1668"/>
                                          </p:stCondLst>
                                        </p:cTn>
                                        <p:tgtEl>
                                          <p:spTgt spid="17"/>
                                        </p:tgtEl>
                                      </p:cBhvr>
                                      <p:to x="100000" y="100000"/>
                                    </p:animScale>
                                    <p:animScale>
                                      <p:cBhvr>
                                        <p:cTn id="83" dur="26">
                                          <p:stCondLst>
                                            <p:cond delay="1808"/>
                                          </p:stCondLst>
                                        </p:cTn>
                                        <p:tgtEl>
                                          <p:spTgt spid="17"/>
                                        </p:tgtEl>
                                      </p:cBhvr>
                                      <p:to x="100000" y="95000"/>
                                    </p:animScale>
                                    <p:animScale>
                                      <p:cBhvr>
                                        <p:cTn id="84" dur="166" decel="50000">
                                          <p:stCondLst>
                                            <p:cond delay="1834"/>
                                          </p:stCondLst>
                                        </p:cTn>
                                        <p:tgtEl>
                                          <p:spTgt spid="17"/>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barn(inVertical)">
                                      <p:cBhvr>
                                        <p:cTn id="89" dur="500"/>
                                        <p:tgtEl>
                                          <p:spTgt spid="19"/>
                                        </p:tgtEl>
                                      </p:cBhvr>
                                    </p:animEffect>
                                  </p:childTnLst>
                                </p:cTn>
                              </p:par>
                            </p:childTnLst>
                          </p:cTn>
                        </p:par>
                      </p:childTnLst>
                    </p:cTn>
                  </p:par>
                  <p:par>
                    <p:cTn id="90" fill="hold">
                      <p:stCondLst>
                        <p:cond delay="indefinite"/>
                      </p:stCondLst>
                      <p:childTnLst>
                        <p:par>
                          <p:cTn id="91" fill="hold">
                            <p:stCondLst>
                              <p:cond delay="0"/>
                            </p:stCondLst>
                            <p:childTnLst>
                              <p:par>
                                <p:cTn id="92" presetID="26" presetClass="entr" presetSubtype="0" fill="hold" grpId="0" nodeType="click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wipe(down)">
                                      <p:cBhvr>
                                        <p:cTn id="94" dur="580">
                                          <p:stCondLst>
                                            <p:cond delay="0"/>
                                          </p:stCondLst>
                                        </p:cTn>
                                        <p:tgtEl>
                                          <p:spTgt spid="20"/>
                                        </p:tgtEl>
                                      </p:cBhvr>
                                    </p:animEffect>
                                    <p:anim calcmode="lin" valueType="num">
                                      <p:cBhvr>
                                        <p:cTn id="95"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00" dur="26">
                                          <p:stCondLst>
                                            <p:cond delay="650"/>
                                          </p:stCondLst>
                                        </p:cTn>
                                        <p:tgtEl>
                                          <p:spTgt spid="20"/>
                                        </p:tgtEl>
                                      </p:cBhvr>
                                      <p:to x="100000" y="60000"/>
                                    </p:animScale>
                                    <p:animScale>
                                      <p:cBhvr>
                                        <p:cTn id="101" dur="166" decel="50000">
                                          <p:stCondLst>
                                            <p:cond delay="676"/>
                                          </p:stCondLst>
                                        </p:cTn>
                                        <p:tgtEl>
                                          <p:spTgt spid="20"/>
                                        </p:tgtEl>
                                      </p:cBhvr>
                                      <p:to x="100000" y="100000"/>
                                    </p:animScale>
                                    <p:animScale>
                                      <p:cBhvr>
                                        <p:cTn id="102" dur="26">
                                          <p:stCondLst>
                                            <p:cond delay="1312"/>
                                          </p:stCondLst>
                                        </p:cTn>
                                        <p:tgtEl>
                                          <p:spTgt spid="20"/>
                                        </p:tgtEl>
                                      </p:cBhvr>
                                      <p:to x="100000" y="80000"/>
                                    </p:animScale>
                                    <p:animScale>
                                      <p:cBhvr>
                                        <p:cTn id="103" dur="166" decel="50000">
                                          <p:stCondLst>
                                            <p:cond delay="1338"/>
                                          </p:stCondLst>
                                        </p:cTn>
                                        <p:tgtEl>
                                          <p:spTgt spid="20"/>
                                        </p:tgtEl>
                                      </p:cBhvr>
                                      <p:to x="100000" y="100000"/>
                                    </p:animScale>
                                    <p:animScale>
                                      <p:cBhvr>
                                        <p:cTn id="104" dur="26">
                                          <p:stCondLst>
                                            <p:cond delay="1642"/>
                                          </p:stCondLst>
                                        </p:cTn>
                                        <p:tgtEl>
                                          <p:spTgt spid="20"/>
                                        </p:tgtEl>
                                      </p:cBhvr>
                                      <p:to x="100000" y="90000"/>
                                    </p:animScale>
                                    <p:animScale>
                                      <p:cBhvr>
                                        <p:cTn id="105" dur="166" decel="50000">
                                          <p:stCondLst>
                                            <p:cond delay="1668"/>
                                          </p:stCondLst>
                                        </p:cTn>
                                        <p:tgtEl>
                                          <p:spTgt spid="20"/>
                                        </p:tgtEl>
                                      </p:cBhvr>
                                      <p:to x="100000" y="100000"/>
                                    </p:animScale>
                                    <p:animScale>
                                      <p:cBhvr>
                                        <p:cTn id="106" dur="26">
                                          <p:stCondLst>
                                            <p:cond delay="1808"/>
                                          </p:stCondLst>
                                        </p:cTn>
                                        <p:tgtEl>
                                          <p:spTgt spid="20"/>
                                        </p:tgtEl>
                                      </p:cBhvr>
                                      <p:to x="100000" y="95000"/>
                                    </p:animScale>
                                    <p:animScale>
                                      <p:cBhvr>
                                        <p:cTn id="107" dur="166" decel="50000">
                                          <p:stCondLst>
                                            <p:cond delay="1834"/>
                                          </p:stCondLst>
                                        </p:cTn>
                                        <p:tgtEl>
                                          <p:spTgt spid="20"/>
                                        </p:tgtEl>
                                      </p:cBhvr>
                                      <p:to x="100000" y="100000"/>
                                    </p:animScale>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21"/>
                                        </p:tgtEl>
                                        <p:attrNameLst>
                                          <p:attrName>style.visibility</p:attrName>
                                        </p:attrNameLst>
                                      </p:cBhvr>
                                      <p:to>
                                        <p:strVal val="visible"/>
                                      </p:to>
                                    </p:set>
                                    <p:animEffect transition="in" filter="barn(inVertical)">
                                      <p:cBhvr>
                                        <p:cTn id="112" dur="500"/>
                                        <p:tgtEl>
                                          <p:spTgt spid="21"/>
                                        </p:tgtEl>
                                      </p:cBhvr>
                                    </p:animEffect>
                                  </p:childTnLst>
                                </p:cTn>
                              </p:par>
                            </p:childTnLst>
                          </p:cTn>
                        </p:par>
                      </p:childTnLst>
                    </p:cTn>
                  </p:par>
                  <p:par>
                    <p:cTn id="113" fill="hold">
                      <p:stCondLst>
                        <p:cond delay="indefinite"/>
                      </p:stCondLst>
                      <p:childTnLst>
                        <p:par>
                          <p:cTn id="114" fill="hold">
                            <p:stCondLst>
                              <p:cond delay="0"/>
                            </p:stCondLst>
                            <p:childTnLst>
                              <p:par>
                                <p:cTn id="115" presetID="26" presetClass="entr" presetSubtype="0" fill="hold" grpId="0" nodeType="clickEffect">
                                  <p:stCondLst>
                                    <p:cond delay="0"/>
                                  </p:stCondLst>
                                  <p:childTnLst>
                                    <p:set>
                                      <p:cBhvr>
                                        <p:cTn id="116" dur="1" fill="hold">
                                          <p:stCondLst>
                                            <p:cond delay="0"/>
                                          </p:stCondLst>
                                        </p:cTn>
                                        <p:tgtEl>
                                          <p:spTgt spid="22"/>
                                        </p:tgtEl>
                                        <p:attrNameLst>
                                          <p:attrName>style.visibility</p:attrName>
                                        </p:attrNameLst>
                                      </p:cBhvr>
                                      <p:to>
                                        <p:strVal val="visible"/>
                                      </p:to>
                                    </p:set>
                                    <p:animEffect transition="in" filter="wipe(down)">
                                      <p:cBhvr>
                                        <p:cTn id="117" dur="580">
                                          <p:stCondLst>
                                            <p:cond delay="0"/>
                                          </p:stCondLst>
                                        </p:cTn>
                                        <p:tgtEl>
                                          <p:spTgt spid="22"/>
                                        </p:tgtEl>
                                      </p:cBhvr>
                                    </p:animEffect>
                                    <p:anim calcmode="lin" valueType="num">
                                      <p:cBhvr>
                                        <p:cTn id="11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1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2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2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23" dur="26">
                                          <p:stCondLst>
                                            <p:cond delay="650"/>
                                          </p:stCondLst>
                                        </p:cTn>
                                        <p:tgtEl>
                                          <p:spTgt spid="22"/>
                                        </p:tgtEl>
                                      </p:cBhvr>
                                      <p:to x="100000" y="60000"/>
                                    </p:animScale>
                                    <p:animScale>
                                      <p:cBhvr>
                                        <p:cTn id="124" dur="166" decel="50000">
                                          <p:stCondLst>
                                            <p:cond delay="676"/>
                                          </p:stCondLst>
                                        </p:cTn>
                                        <p:tgtEl>
                                          <p:spTgt spid="22"/>
                                        </p:tgtEl>
                                      </p:cBhvr>
                                      <p:to x="100000" y="100000"/>
                                    </p:animScale>
                                    <p:animScale>
                                      <p:cBhvr>
                                        <p:cTn id="125" dur="26">
                                          <p:stCondLst>
                                            <p:cond delay="1312"/>
                                          </p:stCondLst>
                                        </p:cTn>
                                        <p:tgtEl>
                                          <p:spTgt spid="22"/>
                                        </p:tgtEl>
                                      </p:cBhvr>
                                      <p:to x="100000" y="80000"/>
                                    </p:animScale>
                                    <p:animScale>
                                      <p:cBhvr>
                                        <p:cTn id="126" dur="166" decel="50000">
                                          <p:stCondLst>
                                            <p:cond delay="1338"/>
                                          </p:stCondLst>
                                        </p:cTn>
                                        <p:tgtEl>
                                          <p:spTgt spid="22"/>
                                        </p:tgtEl>
                                      </p:cBhvr>
                                      <p:to x="100000" y="100000"/>
                                    </p:animScale>
                                    <p:animScale>
                                      <p:cBhvr>
                                        <p:cTn id="127" dur="26">
                                          <p:stCondLst>
                                            <p:cond delay="1642"/>
                                          </p:stCondLst>
                                        </p:cTn>
                                        <p:tgtEl>
                                          <p:spTgt spid="22"/>
                                        </p:tgtEl>
                                      </p:cBhvr>
                                      <p:to x="100000" y="90000"/>
                                    </p:animScale>
                                    <p:animScale>
                                      <p:cBhvr>
                                        <p:cTn id="128" dur="166" decel="50000">
                                          <p:stCondLst>
                                            <p:cond delay="1668"/>
                                          </p:stCondLst>
                                        </p:cTn>
                                        <p:tgtEl>
                                          <p:spTgt spid="22"/>
                                        </p:tgtEl>
                                      </p:cBhvr>
                                      <p:to x="100000" y="100000"/>
                                    </p:animScale>
                                    <p:animScale>
                                      <p:cBhvr>
                                        <p:cTn id="129" dur="26">
                                          <p:stCondLst>
                                            <p:cond delay="1808"/>
                                          </p:stCondLst>
                                        </p:cTn>
                                        <p:tgtEl>
                                          <p:spTgt spid="22"/>
                                        </p:tgtEl>
                                      </p:cBhvr>
                                      <p:to x="100000" y="95000"/>
                                    </p:animScale>
                                    <p:animScale>
                                      <p:cBhvr>
                                        <p:cTn id="130" dur="166" decel="50000">
                                          <p:stCondLst>
                                            <p:cond delay="1834"/>
                                          </p:stCondLst>
                                        </p:cTn>
                                        <p:tgtEl>
                                          <p:spTgt spid="22"/>
                                        </p:tgtEl>
                                      </p:cBhvr>
                                      <p:to x="100000" y="100000"/>
                                    </p:animScale>
                                  </p:childTnLst>
                                </p:cTn>
                              </p:par>
                            </p:childTnLst>
                          </p:cTn>
                        </p:par>
                      </p:childTnLst>
                    </p:cTn>
                  </p:par>
                  <p:par>
                    <p:cTn id="131" fill="hold">
                      <p:stCondLst>
                        <p:cond delay="indefinite"/>
                      </p:stCondLst>
                      <p:childTnLst>
                        <p:par>
                          <p:cTn id="132" fill="hold">
                            <p:stCondLst>
                              <p:cond delay="0"/>
                            </p:stCondLst>
                            <p:childTnLst>
                              <p:par>
                                <p:cTn id="133" presetID="16" presetClass="entr" presetSubtype="21" fill="hold" grpId="0" nodeType="clickEffect">
                                  <p:stCondLst>
                                    <p:cond delay="0"/>
                                  </p:stCondLst>
                                  <p:childTnLst>
                                    <p:set>
                                      <p:cBhvr>
                                        <p:cTn id="134" dur="1" fill="hold">
                                          <p:stCondLst>
                                            <p:cond delay="0"/>
                                          </p:stCondLst>
                                        </p:cTn>
                                        <p:tgtEl>
                                          <p:spTgt spid="23"/>
                                        </p:tgtEl>
                                        <p:attrNameLst>
                                          <p:attrName>style.visibility</p:attrName>
                                        </p:attrNameLst>
                                      </p:cBhvr>
                                      <p:to>
                                        <p:strVal val="visible"/>
                                      </p:to>
                                    </p:set>
                                    <p:animEffect transition="in" filter="barn(inVertical)">
                                      <p:cBhvr>
                                        <p:cTn id="1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animBg="1"/>
      <p:bldP spid="6" grpId="0" animBg="1"/>
      <p:bldP spid="13" grpId="0" animBg="1"/>
      <p:bldP spid="17" grpId="0" animBg="1"/>
      <p:bldP spid="19" grpId="0" animBg="1"/>
      <p:bldP spid="20" grpId="0" animBg="1"/>
      <p:bldP spid="21" grpId="0" animBg="1"/>
      <p:bldP spid="22" grpId="0" animBg="1"/>
      <p:bldP spid="2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260</TotalTime>
  <Words>1391</Words>
  <Application>Microsoft Macintosh PowerPoint</Application>
  <PresentationFormat>Custom</PresentationFormat>
  <Paragraphs>74</Paragraphs>
  <Slides>19</Slides>
  <Notes>1</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Wingdings</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and White Illustrated English Tutor Marketing Presentation</dc:title>
  <cp:lastModifiedBy>Microsoft Office User</cp:lastModifiedBy>
  <cp:revision>21</cp:revision>
  <dcterms:created xsi:type="dcterms:W3CDTF">2006-08-16T00:00:00Z</dcterms:created>
  <dcterms:modified xsi:type="dcterms:W3CDTF">2025-11-21T07:49:05Z</dcterms:modified>
  <dc:identifier>DAEqJu0ihwQ</dc:identifier>
</cp:coreProperties>
</file>