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99" r:id="rId2"/>
    <p:sldId id="385" r:id="rId3"/>
    <p:sldId id="386" r:id="rId4"/>
    <p:sldId id="387" r:id="rId5"/>
    <p:sldId id="388" r:id="rId6"/>
    <p:sldId id="389" r:id="rId7"/>
    <p:sldId id="390" r:id="rId8"/>
    <p:sldId id="391" r:id="rId9"/>
    <p:sldId id="392" r:id="rId10"/>
    <p:sldId id="265" r:id="rId11"/>
    <p:sldId id="266" r:id="rId12"/>
    <p:sldId id="267" r:id="rId13"/>
    <p:sldId id="268" r:id="rId14"/>
    <p:sldId id="269" r:id="rId15"/>
    <p:sldId id="270" r:id="rId16"/>
    <p:sldId id="364" r:id="rId17"/>
    <p:sldId id="358" r:id="rId18"/>
    <p:sldId id="273" r:id="rId19"/>
    <p:sldId id="274" r:id="rId20"/>
    <p:sldId id="399" r:id="rId21"/>
    <p:sldId id="356" r:id="rId22"/>
    <p:sldId id="277" r:id="rId23"/>
    <p:sldId id="278" r:id="rId24"/>
    <p:sldId id="359" r:id="rId25"/>
    <p:sldId id="280" r:id="rId26"/>
    <p:sldId id="281" r:id="rId27"/>
    <p:sldId id="361" r:id="rId28"/>
    <p:sldId id="282" r:id="rId29"/>
    <p:sldId id="283" r:id="rId30"/>
    <p:sldId id="284" r:id="rId31"/>
    <p:sldId id="285" r:id="rId32"/>
    <p:sldId id="286" r:id="rId33"/>
    <p:sldId id="393" r:id="rId34"/>
    <p:sldId id="394" r:id="rId35"/>
    <p:sldId id="395" r:id="rId36"/>
    <p:sldId id="396" r:id="rId37"/>
    <p:sldId id="287" r:id="rId38"/>
    <p:sldId id="288" r:id="rId39"/>
    <p:sldId id="289" r:id="rId40"/>
    <p:sldId id="290" r:id="rId41"/>
    <p:sldId id="291" r:id="rId42"/>
    <p:sldId id="397" r:id="rId43"/>
    <p:sldId id="398" r:id="rId44"/>
    <p:sldId id="292" r:id="rId45"/>
    <p:sldId id="371" r:id="rId46"/>
    <p:sldId id="380" r:id="rId47"/>
    <p:sldId id="381" r:id="rId48"/>
    <p:sldId id="382" r:id="rId49"/>
    <p:sldId id="384" r:id="rId50"/>
    <p:sldId id="363" r:id="rId51"/>
    <p:sldId id="297" r:id="rId52"/>
  </p:sldIdLst>
  <p:sldSz cx="18288000" cy="10287000"/>
  <p:notesSz cx="6858000" cy="9144000"/>
  <p:embeddedFontLst>
    <p:embeddedFont>
      <p:font typeface="Tahoma" panose="020B0604030504040204" pitchFamily="34" charset="0"/>
      <p:regular r:id="rId54"/>
      <p:bold r:id="rId55"/>
    </p:embeddedFont>
    <p:embeddedFont>
      <p:font typeface="Calibri" panose="020F0502020204030204" pitchFamily="34" charset="0"/>
      <p:regular r:id="rId56"/>
      <p:bold r:id="rId57"/>
      <p:italic r:id="rId58"/>
      <p:boldItalic r:id="rId59"/>
    </p:embeddedFont>
    <p:embeddedFont>
      <p:font typeface="Nunito Semi-Bold" panose="020B0604020202020204" charset="0"/>
      <p:regular r:id="rId60"/>
      <p:bold r:id="rId61"/>
    </p:embeddedFont>
    <p:embeddedFont>
      <p:font typeface="Nunito Italics" panose="020B0604020202020204" charset="0"/>
      <p:regular r:id="rId62"/>
      <p:italic r:id="rId63"/>
    </p:embeddedFont>
    <p:embeddedFont>
      <p:font typeface="Nunito Semi-Bold Italics" panose="020B0604020202020204" charset="0"/>
      <p:regular r:id="rId64"/>
      <p:bold r:id="rId65"/>
      <p:italic r:id="rId66"/>
      <p:boldItalic r:id="rId67"/>
    </p:embeddedFont>
    <p:embeddedFont>
      <p:font typeface="Glacial Indifference Bold" panose="020B0604020202020204" charset="0"/>
      <p:regular r:id="rId68"/>
      <p:bold r:id="rId69"/>
    </p:embeddedFont>
    <p:embeddedFont>
      <p:font typeface="Cambria" panose="02040503050406030204" pitchFamily="18" charset="0"/>
      <p:regular r:id="rId70"/>
      <p:bold r:id="rId71"/>
      <p:italic r:id="rId72"/>
      <p:boldItalic r:id="rId73"/>
    </p:embeddedFont>
    <p:embeddedFont>
      <p:font typeface="Nunito Bold" panose="020B0604020202020204" charset="0"/>
      <p:regular r:id="rId74"/>
      <p:bold r:id="rId75"/>
    </p:embeddedFont>
    <p:embeddedFont>
      <p:font typeface="Baloo Bhaijaan" panose="020B0604020202020204" charset="-78"/>
      <p:regular r:id="rId76"/>
    </p:embeddedFont>
    <p:embeddedFont>
      <p:font typeface="VNI-Times" pitchFamily="2" charset="0"/>
      <p:regular r:id="rId77"/>
      <p:bold r:id="rId78"/>
      <p:italic r:id="rId79"/>
      <p:boldItalic r:id="rId80"/>
    </p:embeddedFont>
    <p:embeddedFont>
      <p:font typeface="Nunito" panose="020B0604020202020204" charset="0"/>
      <p:regular r:id="rId81"/>
      <p:bold r:id="rId82"/>
      <p:italic r:id="rId83"/>
      <p:boldItalic r:id="rId84"/>
    </p:embeddedFont>
    <p:embeddedFont>
      <p:font typeface="Fraunces Bold" panose="020B0604020202020204" charset="0"/>
      <p:regular r:id="rId85"/>
      <p:bold r:id="rId86"/>
    </p:embeddedFont>
    <p:embeddedFont>
      <p:font typeface="Nunito Bold Italics" panose="020B0604020202020204" charset="0"/>
      <p:regular r:id="rId87"/>
      <p:bold r:id="rId88"/>
      <p:italic r:id="rId89"/>
      <p:boldItalic r:id="rId90"/>
    </p:embeddedFont>
    <p:embeddedFont>
      <p:font typeface="Cambria Math" panose="02040503050406030204" pitchFamily="18" charset="0"/>
      <p:regular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BFB5"/>
    <a:srgbClr val="76A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6" autoAdjust="0"/>
    <p:restoredTop sz="94427" autoAdjust="0"/>
  </p:normalViewPr>
  <p:slideViewPr>
    <p:cSldViewPr>
      <p:cViewPr varScale="1">
        <p:scale>
          <a:sx n="58" d="100"/>
          <a:sy n="58" d="100"/>
        </p:scale>
        <p:origin x="34" y="2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84" Type="http://schemas.openxmlformats.org/officeDocument/2006/relationships/font" Target="fonts/font31.fntdata"/><Relationship Id="rId89"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font" Target="fonts/font18.fntdata"/><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font" Target="fonts/font26.fntdata"/><Relationship Id="rId87" Type="http://schemas.openxmlformats.org/officeDocument/2006/relationships/font" Target="fonts/font34.fntdata"/><Relationship Id="rId5" Type="http://schemas.openxmlformats.org/officeDocument/2006/relationships/slide" Target="slides/slide4.xml"/><Relationship Id="rId61" Type="http://schemas.openxmlformats.org/officeDocument/2006/relationships/font" Target="fonts/font8.fntdata"/><Relationship Id="rId82" Type="http://schemas.openxmlformats.org/officeDocument/2006/relationships/font" Target="fonts/font29.fntdata"/><Relationship Id="rId90" Type="http://schemas.openxmlformats.org/officeDocument/2006/relationships/font" Target="fonts/font37.fntdata"/><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font" Target="fonts/font32.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Một số ứng dụng khác của phương trình trạng thái của khí lí tưởng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7999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Hình</a:t>
            </a:r>
            <a:r>
              <a:rPr lang="en-US" dirty="0"/>
              <a:t> </a:t>
            </a:r>
            <a:r>
              <a:rPr lang="en-US" dirty="0" err="1"/>
              <a:t>bên</a:t>
            </a:r>
            <a:r>
              <a:rPr lang="en-US" dirty="0"/>
              <a:t> </a:t>
            </a:r>
            <a:r>
              <a:rPr lang="en-US" dirty="0" err="1"/>
              <a:t>phải</a:t>
            </a:r>
            <a:r>
              <a:rPr lang="en-US" dirty="0"/>
              <a:t> </a:t>
            </a:r>
            <a:r>
              <a:rPr lang="en-US" dirty="0" err="1"/>
              <a:t>là</a:t>
            </a:r>
            <a:r>
              <a:rPr lang="en-US" dirty="0"/>
              <a:t> </a:t>
            </a:r>
            <a:r>
              <a:rPr lang="en-US" dirty="0" err="1"/>
              <a:t>nguyên</a:t>
            </a:r>
            <a:r>
              <a:rPr lang="en-US" dirty="0"/>
              <a:t> </a:t>
            </a:r>
            <a:r>
              <a:rPr lang="en-US" dirty="0" err="1"/>
              <a:t>lý</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máy</a:t>
            </a:r>
            <a:r>
              <a:rPr lang="en-US" dirty="0"/>
              <a:t> </a:t>
            </a:r>
            <a:r>
              <a:rPr lang="en-US" dirty="0" err="1"/>
              <a:t>điều</a:t>
            </a:r>
            <a:r>
              <a:rPr lang="en-US" dirty="0"/>
              <a:t> </a:t>
            </a:r>
            <a:r>
              <a:rPr lang="en-US" dirty="0" err="1"/>
              <a:t>hoà</a:t>
            </a:r>
            <a:r>
              <a:rPr lang="en-US" dirty="0"/>
              <a:t> (</a:t>
            </a:r>
            <a:r>
              <a:rPr lang="en-US" dirty="0" err="1"/>
              <a:t>máy</a:t>
            </a:r>
            <a:r>
              <a:rPr lang="en-US" dirty="0"/>
              <a:t> </a:t>
            </a:r>
            <a:r>
              <a:rPr lang="en-US" dirty="0" err="1"/>
              <a:t>lạnh</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89789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45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3218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9777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549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74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Ngöôøi soaïn : Ñoã Töôøng Hieäp</a:t>
            </a:r>
          </a:p>
        </p:txBody>
      </p:sp>
      <p:sp>
        <p:nvSpPr>
          <p:cNvPr id="5" name="Rectangle 7"/>
          <p:cNvSpPr>
            <a:spLocks noGrp="1" noChangeArrowheads="1"/>
          </p:cNvSpPr>
          <p:nvPr>
            <p:ph type="sldNum" sz="quarter" idx="5"/>
          </p:nvPr>
        </p:nvSpPr>
        <p:spPr>
          <a:ln/>
        </p:spPr>
        <p:txBody>
          <a:bodyPr/>
          <a:lstStyle/>
          <a:p>
            <a:fld id="{02010F61-598E-4ADE-BDFE-7617A410552B}" type="slidenum">
              <a:rPr lang="en-US"/>
              <a:pPr/>
              <a:t>50</a:t>
            </a:fld>
            <a:endParaRPr lang="en-US"/>
          </a:p>
        </p:txBody>
      </p:sp>
      <p:sp>
        <p:nvSpPr>
          <p:cNvPr id="56322" name="Rectangle 2"/>
          <p:cNvSpPr>
            <a:spLocks noGrp="1" noRot="1" noChangeAspect="1" noChangeArrowheads="1" noTextEdit="1"/>
          </p:cNvSpPr>
          <p:nvPr>
            <p:ph type="sldImg"/>
          </p:nvPr>
        </p:nvSpPr>
        <p:spPr>
          <a:xfrm>
            <a:off x="2290763" y="512763"/>
            <a:ext cx="4562475" cy="2566987"/>
          </a:xfrm>
          <a:ln/>
        </p:spPr>
      </p:sp>
      <p:sp>
        <p:nvSpPr>
          <p:cNvPr id="56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74333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400300"/>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296400" y="5907883"/>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9367838"/>
            <a:ext cx="4267200" cy="714375"/>
          </a:xfrm>
        </p:spPr>
        <p:txBody>
          <a:bodyPr/>
          <a:lstStyle>
            <a:lvl1pPr>
              <a:defRPr/>
            </a:lvl1pPr>
          </a:lstStyle>
          <a:p>
            <a:endParaRPr lang="en-US"/>
          </a:p>
        </p:txBody>
      </p:sp>
      <p:sp>
        <p:nvSpPr>
          <p:cNvPr id="7" name="Footer Placeholder 6"/>
          <p:cNvSpPr>
            <a:spLocks noGrp="1"/>
          </p:cNvSpPr>
          <p:nvPr>
            <p:ph type="ftr" sz="quarter" idx="11"/>
          </p:nvPr>
        </p:nvSpPr>
        <p:spPr>
          <a:xfrm>
            <a:off x="6248400" y="9367838"/>
            <a:ext cx="5791200" cy="714375"/>
          </a:xfrm>
        </p:spPr>
        <p:txBody>
          <a:bodyPr/>
          <a:lstStyle>
            <a:lvl1pPr>
              <a:defRPr/>
            </a:lvl1pPr>
          </a:lstStyle>
          <a:p>
            <a:endParaRPr lang="en-US"/>
          </a:p>
        </p:txBody>
      </p:sp>
      <p:sp>
        <p:nvSpPr>
          <p:cNvPr id="8" name="Slide Number Placeholder 7"/>
          <p:cNvSpPr>
            <a:spLocks noGrp="1"/>
          </p:cNvSpPr>
          <p:nvPr>
            <p:ph type="sldNum" sz="quarter" idx="12"/>
          </p:nvPr>
        </p:nvSpPr>
        <p:spPr>
          <a:xfrm>
            <a:off x="13106400" y="9367838"/>
            <a:ext cx="4267200" cy="714375"/>
          </a:xfrm>
        </p:spPr>
        <p:txBody>
          <a:bodyPr/>
          <a:lstStyle>
            <a:lvl1pPr>
              <a:defRPr/>
            </a:lvl1pPr>
          </a:lstStyle>
          <a:p>
            <a:fld id="{543405E7-9EB7-4C79-BB92-65882F2ADFDE}" type="slidenum">
              <a:rPr lang="en-US"/>
              <a:pPr/>
              <a:t>‹#›</a:t>
            </a:fld>
            <a:endParaRPr lang="en-US"/>
          </a:p>
        </p:txBody>
      </p:sp>
    </p:spTree>
    <p:extLst>
      <p:ext uri="{BB962C8B-B14F-4D97-AF65-F5344CB8AC3E}">
        <p14:creationId xmlns:p14="http://schemas.microsoft.com/office/powerpoint/2010/main" val="21369622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5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6.svg"/><Relationship Id="rId9"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63.svg"/><Relationship Id="rId7"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13.gif"/><Relationship Id="rId4" Type="http://schemas.openxmlformats.org/officeDocument/2006/relationships/image" Target="../media/image46.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6.png"/><Relationship Id="rId7" Type="http://schemas.openxmlformats.org/officeDocument/2006/relationships/image" Target="../media/image77.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87.sv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5.png"/><Relationship Id="rId4" Type="http://schemas.openxmlformats.org/officeDocument/2006/relationships/image" Target="../media/image84.svg"/><Relationship Id="rId9" Type="http://schemas.openxmlformats.org/officeDocument/2006/relationships/image" Target="../media/image89.sv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4.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slide" Target="slide7.xml"/><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slide" Target="slide6.xml"/><Relationship Id="rId17" Type="http://schemas.openxmlformats.org/officeDocument/2006/relationships/image" Target="../media/image13.gif"/><Relationship Id="rId2" Type="http://schemas.openxmlformats.org/officeDocument/2006/relationships/image" Target="../media/image7.jp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slide" Target="slide5.xml"/><Relationship Id="rId5" Type="http://schemas.openxmlformats.org/officeDocument/2006/relationships/image" Target="../media/image9.png"/><Relationship Id="rId1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9.svg"/><Relationship Id="rId9" Type="http://schemas.openxmlformats.org/officeDocument/2006/relationships/slide" Target="slide3.xml"/><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84.svg"/></Relationships>
</file>

<file path=ppt/slides/_rels/slide2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95.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9.gif"/><Relationship Id="rId5" Type="http://schemas.openxmlformats.org/officeDocument/2006/relationships/image" Target="../media/image9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730.png"/></Relationships>
</file>

<file path=ppt/slides/_rels/slide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1.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09.sv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svg"/><Relationship Id="rId7" Type="http://schemas.openxmlformats.org/officeDocument/2006/relationships/image" Target="../media/image14.png"/><Relationship Id="rId12"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6.png"/><Relationship Id="rId5" Type="http://schemas.openxmlformats.org/officeDocument/2006/relationships/image" Target="../media/image9.svg"/><Relationship Id="rId10" Type="http://schemas.openxmlformats.org/officeDocument/2006/relationships/image" Target="../media/image21.svg"/><Relationship Id="rId4" Type="http://schemas.openxmlformats.org/officeDocument/2006/relationships/image" Target="../media/image8.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gif"/><Relationship Id="rId5" Type="http://schemas.openxmlformats.org/officeDocument/2006/relationships/image" Target="../media/image120.sv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20.sv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28.png"/><Relationship Id="rId4" Type="http://schemas.openxmlformats.org/officeDocument/2006/relationships/image" Target="../media/image84.sv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9.gif"/><Relationship Id="rId3" Type="http://schemas.openxmlformats.org/officeDocument/2006/relationships/image" Target="../media/image11.svg"/><Relationship Id="rId7" Type="http://schemas.openxmlformats.org/officeDocument/2006/relationships/image" Target="../media/image14.png"/><Relationship Id="rId12"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8.png"/><Relationship Id="rId5" Type="http://schemas.openxmlformats.org/officeDocument/2006/relationships/image" Target="../media/image9.svg"/><Relationship Id="rId10"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134.svg"/><Relationship Id="rId5" Type="http://schemas.openxmlformats.org/officeDocument/2006/relationships/image" Target="../media/image90.png"/><Relationship Id="rId4" Type="http://schemas.openxmlformats.org/officeDocument/2006/relationships/image" Target="../media/image186.png"/></Relationships>
</file>

<file path=ppt/slides/_rels/slide43.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39.svg"/><Relationship Id="rId7" Type="http://schemas.openxmlformats.org/officeDocument/2006/relationships/image" Target="../media/image143.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41.sv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4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audio" Target="../media/audio1.wav"/><Relationship Id="rId7" Type="http://schemas.openxmlformats.org/officeDocument/2006/relationships/image" Target="../media/image14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96.gif"/><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6.gif"/></Relationships>
</file>

<file path=ppt/slides/_rels/slide4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audio" Target="../media/audio1.wav"/><Relationship Id="rId7" Type="http://schemas.openxmlformats.org/officeDocument/2006/relationships/image" Target="../media/image1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96.gif"/><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svg"/><Relationship Id="rId10" Type="http://schemas.openxmlformats.org/officeDocument/2006/relationships/image" Target="../media/image21.gif"/><Relationship Id="rId4" Type="http://schemas.openxmlformats.org/officeDocument/2006/relationships/image" Target="../media/image8.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notesSlide" Target="../notesSlides/notesSlide8.xml"/><Relationship Id="rId7" Type="http://schemas.openxmlformats.org/officeDocument/2006/relationships/image" Target="../media/image162.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61.png"/><Relationship Id="rId5" Type="http://schemas.openxmlformats.org/officeDocument/2006/relationships/image" Target="../media/image97.w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5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6.svg"/><Relationship Id="rId9" Type="http://schemas.openxmlformats.org/officeDocument/2006/relationships/image" Target="../media/image61.sv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4.png"/><Relationship Id="rId5" Type="http://schemas.openxmlformats.org/officeDocument/2006/relationships/image" Target="../media/image9.sv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svg"/><Relationship Id="rId10" Type="http://schemas.openxmlformats.org/officeDocument/2006/relationships/image" Target="../media/image28.gif"/><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sv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2.svg"/><Relationship Id="rId5" Type="http://schemas.openxmlformats.org/officeDocument/2006/relationships/image" Target="../media/image11.sv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4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3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445 zalo Bui Huy Loi">
            <a:extLst>
              <a:ext uri="{FF2B5EF4-FFF2-40B4-BE49-F238E27FC236}">
                <a16:creationId xmlns="" xmlns:a16="http://schemas.microsoft.com/office/drawing/2014/main" id="{A9B7BC8F-D0EC-41FE-931B-73768B70E32D}"/>
              </a:ext>
            </a:extLst>
          </p:cNvPr>
          <p:cNvSpPr/>
          <p:nvPr/>
        </p:nvSpPr>
        <p:spPr>
          <a:xfrm>
            <a:off x="2" y="0"/>
            <a:ext cx="18266568" cy="10287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a:solidFill>
                <a:prstClr val="white"/>
              </a:solidFill>
              <a:latin typeface="Calibri" panose="020F0502020204030204"/>
            </a:endParaRPr>
          </a:p>
        </p:txBody>
      </p:sp>
      <p:pic>
        <p:nvPicPr>
          <p:cNvPr id="11" name="Get_Back_Up" descr="n445 zalo Bui Huy Loi">
            <a:hlinkClick r:id="" action="ppaction://media"/>
            <a:extLst>
              <a:ext uri="{FF2B5EF4-FFF2-40B4-BE49-F238E27FC236}">
                <a16:creationId xmlns="" xmlns:a16="http://schemas.microsoft.com/office/drawing/2014/main" id="{95E2AAD2-6EC1-4B74-8DAF-7CA952D129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31463" y="12299157"/>
            <a:ext cx="685800"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n445 zalo Bui Huy Loi">
            <a:extLst>
              <a:ext uri="{FF2B5EF4-FFF2-40B4-BE49-F238E27FC236}">
                <a16:creationId xmlns="" xmlns:a16="http://schemas.microsoft.com/office/drawing/2014/main" id="{DE6A6501-2062-4568-857C-82BA58B757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11963" y="12299157"/>
            <a:ext cx="1431132" cy="143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445 zalo Bui Huy Loi">
            <a:extLst>
              <a:ext uri="{FF2B5EF4-FFF2-40B4-BE49-F238E27FC236}">
                <a16:creationId xmlns="" xmlns:a16="http://schemas.microsoft.com/office/drawing/2014/main" id="{38C1FDF9-185D-4E80-A7CD-15BE33F7BA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38045" y="5079209"/>
            <a:ext cx="3181350" cy="318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445 zalo Bui Huy Loi">
            <a:extLst>
              <a:ext uri="{FF2B5EF4-FFF2-40B4-BE49-F238E27FC236}">
                <a16:creationId xmlns="" xmlns:a16="http://schemas.microsoft.com/office/drawing/2014/main" id="{FEEF36C2-3517-4144-96F1-98E3C48F9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57232" y="8262938"/>
            <a:ext cx="2062163" cy="205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445 zalo Bui Huy Loi">
            <a:extLst>
              <a:ext uri="{FF2B5EF4-FFF2-40B4-BE49-F238E27FC236}">
                <a16:creationId xmlns="" xmlns:a16="http://schemas.microsoft.com/office/drawing/2014/main" id="{94B0F5C9-111C-4DE5-A18E-B306CCF6B9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38107" y="950120"/>
            <a:ext cx="3476625" cy="347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445 zalo Bui Huy Loi">
            <a:extLst>
              <a:ext uri="{FF2B5EF4-FFF2-40B4-BE49-F238E27FC236}">
                <a16:creationId xmlns="" xmlns:a16="http://schemas.microsoft.com/office/drawing/2014/main" id="{8F3A3C97-50D2-4ED4-8D06-18F529AA1BEF}"/>
              </a:ext>
            </a:extLst>
          </p:cNvPr>
          <p:cNvSpPr/>
          <p:nvPr/>
        </p:nvSpPr>
        <p:spPr>
          <a:xfrm>
            <a:off x="3983670" y="3527975"/>
            <a:ext cx="11682738" cy="3150863"/>
          </a:xfrm>
          <a:prstGeom prst="rect">
            <a:avLst/>
          </a:prstGeom>
          <a:noFill/>
        </p:spPr>
        <p:txBody>
          <a:bodyPr wrap="square" lIns="102870" tIns="51435" rIns="102870" bIns="51435">
            <a:spAutoFit/>
          </a:bodyPr>
          <a:lstStyle/>
          <a:p>
            <a:pPr algn="ctr" defTabSz="1028700">
              <a:defRPr/>
            </a:pPr>
            <a:r>
              <a:rPr lang="en-US" sz="9900" b="1" dirty="0">
                <a:ln w="0"/>
                <a:solidFill>
                  <a:srgbClr val="FFFF00"/>
                </a:solidFill>
                <a:effectLst>
                  <a:outerShdw blurRad="38100" dist="19050" dir="2700000" algn="tl" rotWithShape="0">
                    <a:prstClr val="black">
                      <a:alpha val="40000"/>
                    </a:prstClr>
                  </a:outerShdw>
                </a:effectLst>
                <a:latin typeface="American Captain" pitchFamily="2" charset="0"/>
              </a:rPr>
              <a:t>CHÀO MỪNG QUÝ </a:t>
            </a:r>
            <a:r>
              <a:rPr lang="en-US" sz="9900" b="1" dirty="0" smtClean="0">
                <a:ln w="0"/>
                <a:solidFill>
                  <a:srgbClr val="FFFF00"/>
                </a:solidFill>
                <a:effectLst>
                  <a:outerShdw blurRad="38100" dist="19050" dir="2700000" algn="tl" rotWithShape="0">
                    <a:prstClr val="black">
                      <a:alpha val="40000"/>
                    </a:prstClr>
                  </a:outerShdw>
                </a:effectLst>
                <a:latin typeface="American Captain" pitchFamily="2" charset="0"/>
              </a:rPr>
              <a:t>THẦY </a:t>
            </a:r>
            <a:r>
              <a:rPr lang="en-US" sz="9900" b="1" dirty="0">
                <a:ln w="0"/>
                <a:solidFill>
                  <a:srgbClr val="FFFF00"/>
                </a:solidFill>
                <a:effectLst>
                  <a:outerShdw blurRad="38100" dist="19050" dir="2700000" algn="tl" rotWithShape="0">
                    <a:prstClr val="black">
                      <a:alpha val="40000"/>
                    </a:prstClr>
                  </a:outerShdw>
                </a:effectLst>
                <a:latin typeface="American Captain" pitchFamily="2" charset="0"/>
              </a:rPr>
              <a:t>CÔ VÀ CÁC EM</a:t>
            </a:r>
            <a:r>
              <a:rPr lang="vi-VN" sz="9900" b="1" dirty="0">
                <a:ln w="0"/>
                <a:solidFill>
                  <a:srgbClr val="FFFF00"/>
                </a:solidFill>
                <a:effectLst>
                  <a:outerShdw blurRad="38100" dist="19050" dir="2700000" algn="tl" rotWithShape="0">
                    <a:prstClr val="black">
                      <a:alpha val="40000"/>
                    </a:prstClr>
                  </a:outerShdw>
                </a:effectLst>
                <a:latin typeface="American Captain" pitchFamily="2" charset="0"/>
              </a:rPr>
              <a:t>!</a:t>
            </a:r>
            <a:endParaRPr lang="en-US" sz="9900" b="1" dirty="0">
              <a:ln w="0"/>
              <a:solidFill>
                <a:srgbClr val="FFFF00"/>
              </a:solidFill>
              <a:effectLst>
                <a:outerShdw blurRad="38100" dist="19050" dir="2700000" algn="tl" rotWithShape="0">
                  <a:prstClr val="black">
                    <a:alpha val="40000"/>
                  </a:prstClr>
                </a:outerShdw>
              </a:effectLst>
              <a:latin typeface="UVF Bebas Neue" panose="020B0606020202050201" pitchFamily="34" charset="0"/>
            </a:endParaRPr>
          </a:p>
        </p:txBody>
      </p:sp>
      <p:grpSp>
        <p:nvGrpSpPr>
          <p:cNvPr id="10" name="Large Rectangle" descr="n445 zalo Bui Huy Loi">
            <a:extLst>
              <a:ext uri="{FF2B5EF4-FFF2-40B4-BE49-F238E27FC236}">
                <a16:creationId xmlns="" xmlns:a16="http://schemas.microsoft.com/office/drawing/2014/main" id="{CF307D04-8DD1-494F-B23C-8E5E6010678D}"/>
              </a:ext>
            </a:extLst>
          </p:cNvPr>
          <p:cNvGrpSpPr>
            <a:grpSpLocks/>
          </p:cNvGrpSpPr>
          <p:nvPr/>
        </p:nvGrpSpPr>
        <p:grpSpPr bwMode="auto">
          <a:xfrm>
            <a:off x="-2169319" y="-4495800"/>
            <a:ext cx="22498052" cy="19278600"/>
            <a:chOff x="-3721075" y="-4882023"/>
            <a:chExt cx="19998814" cy="17137626"/>
          </a:xfrm>
          <a:solidFill>
            <a:srgbClr val="38B2B4"/>
          </a:solidFill>
        </p:grpSpPr>
        <p:grpSp>
          <p:nvGrpSpPr>
            <p:cNvPr id="3082" name="Group 7">
              <a:extLst>
                <a:ext uri="{FF2B5EF4-FFF2-40B4-BE49-F238E27FC236}">
                  <a16:creationId xmlns="" xmlns:a16="http://schemas.microsoft.com/office/drawing/2014/main" id="{64DAC672-3320-4AB7-92BF-1B54F0DC1815}"/>
                </a:ext>
              </a:extLst>
            </p:cNvPr>
            <p:cNvGrpSpPr>
              <a:grpSpLocks/>
            </p:cNvGrpSpPr>
            <p:nvPr/>
          </p:nvGrpSpPr>
          <p:grpSpPr bwMode="auto">
            <a:xfrm>
              <a:off x="-3721075" y="-4882023"/>
              <a:ext cx="9999407" cy="17137626"/>
              <a:chOff x="-3721075" y="-4882023"/>
              <a:chExt cx="9999407" cy="17137626"/>
            </a:xfrm>
            <a:grpFill/>
          </p:grpSpPr>
          <p:sp>
            <p:nvSpPr>
              <p:cNvPr id="5" name="Rectangle 4">
                <a:extLst>
                  <a:ext uri="{FF2B5EF4-FFF2-40B4-BE49-F238E27FC236}">
                    <a16:creationId xmlns="" xmlns:a16="http://schemas.microsoft.com/office/drawing/2014/main" id="{AB7DBD6F-6175-4AE8-A1BA-03A678CB2E68}"/>
                  </a:ext>
                </a:extLst>
              </p:cNvPr>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8700">
                  <a:defRPr/>
                </a:pPr>
                <a:endParaRPr lang="en-US" sz="2025" dirty="0">
                  <a:solidFill>
                    <a:prstClr val="white"/>
                  </a:solidFill>
                  <a:latin typeface="Calibri" panose="020F0502020204030204"/>
                </a:endParaRPr>
              </a:p>
            </p:txBody>
          </p:sp>
          <p:cxnSp>
            <p:nvCxnSpPr>
              <p:cNvPr id="7" name="Straight Connector 6">
                <a:extLst>
                  <a:ext uri="{FF2B5EF4-FFF2-40B4-BE49-F238E27FC236}">
                    <a16:creationId xmlns="" xmlns:a16="http://schemas.microsoft.com/office/drawing/2014/main" id="{8AFC48E4-09A1-48B7-B828-84A2657B94C0}"/>
                  </a:ext>
                </a:extLst>
              </p:cNvPr>
              <p:cNvCxnSpPr>
                <a:cxnSpLocks/>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 xmlns:a16="http://schemas.microsoft.com/office/drawing/2014/main" id="{83B5636F-4E0A-44FC-9A50-21E1C77C8064}"/>
                </a:ext>
              </a:extLst>
            </p:cNvPr>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28700">
                <a:defRPr/>
              </a:pPr>
              <a:endParaRPr lang="en-US" sz="2025" dirty="0">
                <a:solidFill>
                  <a:prstClr val="white"/>
                </a:solidFill>
                <a:latin typeface="Calibri" panose="020F0502020204030204"/>
              </a:endParaRPr>
            </a:p>
          </p:txBody>
        </p:sp>
      </p:grpSp>
      <p:pic>
        <p:nvPicPr>
          <p:cNvPr id="31" name="全国卿 - 吉祥物" descr="n445 zalo Bui Huy Loi">
            <a:hlinkClick r:id="" action="ppaction://media"/>
            <a:extLst>
              <a:ext uri="{FF2B5EF4-FFF2-40B4-BE49-F238E27FC236}">
                <a16:creationId xmlns="" xmlns:a16="http://schemas.microsoft.com/office/drawing/2014/main" id="{88764C1D-3EE1-4C6C-AECC-AF3E57EF8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215891" y="1319825"/>
            <a:ext cx="592143" cy="914400"/>
          </a:xfrm>
          <a:prstGeom prst="rect">
            <a:avLst/>
          </a:prstGeom>
        </p:spPr>
      </p:pic>
    </p:spTree>
    <p:extLst>
      <p:ext uri="{BB962C8B-B14F-4D97-AF65-F5344CB8AC3E}">
        <p14:creationId xmlns:p14="http://schemas.microsoft.com/office/powerpoint/2010/main" val="1622094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3048324" y="1539663"/>
            <a:ext cx="3293148" cy="3293148"/>
          </a:xfrm>
          <a:custGeom>
            <a:avLst/>
            <a:gdLst/>
            <a:ahLst/>
            <a:cxnLst/>
            <a:rect l="l" t="t" r="r" b="b"/>
            <a:pathLst>
              <a:path w="3293148" h="3293148">
                <a:moveTo>
                  <a:pt x="0" y="0"/>
                </a:moveTo>
                <a:lnTo>
                  <a:pt x="3293148" y="0"/>
                </a:lnTo>
                <a:lnTo>
                  <a:pt x="3293148" y="3293148"/>
                </a:lnTo>
                <a:lnTo>
                  <a:pt x="0" y="3293148"/>
                </a:lnTo>
                <a:lnTo>
                  <a:pt x="0" y="0"/>
                </a:lnTo>
                <a:close/>
              </a:path>
            </a:pathLst>
          </a:custGeom>
          <a:blipFill>
            <a:blip r:embed="rId2"/>
            <a:stretch>
              <a:fillRect/>
            </a:stretch>
          </a:blipFill>
        </p:spPr>
        <p:txBody>
          <a:bodyPr/>
          <a:lstStyle/>
          <a:p>
            <a:endParaRPr lang="en-US"/>
          </a:p>
        </p:txBody>
      </p:sp>
      <p:sp>
        <p:nvSpPr>
          <p:cNvPr id="10" name="Freeform 10" descr="n445 zalo Bui Huy Loi"/>
          <p:cNvSpPr/>
          <p:nvPr/>
        </p:nvSpPr>
        <p:spPr>
          <a:xfrm>
            <a:off x="11668643" y="1363423"/>
            <a:ext cx="3485439" cy="3645627"/>
          </a:xfrm>
          <a:custGeom>
            <a:avLst/>
            <a:gdLst/>
            <a:ahLst/>
            <a:cxnLst/>
            <a:rect l="l" t="t" r="r" b="b"/>
            <a:pathLst>
              <a:path w="3485439" h="3645627">
                <a:moveTo>
                  <a:pt x="0" y="0"/>
                </a:moveTo>
                <a:lnTo>
                  <a:pt x="3485438" y="0"/>
                </a:lnTo>
                <a:lnTo>
                  <a:pt x="3485438" y="3645627"/>
                </a:lnTo>
                <a:lnTo>
                  <a:pt x="0" y="3645627"/>
                </a:lnTo>
                <a:lnTo>
                  <a:pt x="0" y="0"/>
                </a:lnTo>
                <a:close/>
              </a:path>
            </a:pathLst>
          </a:custGeom>
          <a:blipFill>
            <a:blip r:embed="rId3"/>
            <a:stretch>
              <a:fillRect l="-4441" t="-4230" b="-3510"/>
            </a:stretch>
          </a:blipFill>
        </p:spPr>
        <p:txBody>
          <a:bodyPr/>
          <a:lstStyle/>
          <a:p>
            <a:endParaRPr lang="en-US"/>
          </a:p>
        </p:txBody>
      </p:sp>
      <p:sp>
        <p:nvSpPr>
          <p:cNvPr id="11" name="Freeform 11" descr="n445 zalo Bui Huy Loi"/>
          <p:cNvSpPr/>
          <p:nvPr/>
        </p:nvSpPr>
        <p:spPr>
          <a:xfrm>
            <a:off x="2679048" y="6594406"/>
            <a:ext cx="1404457" cy="1551107"/>
          </a:xfrm>
          <a:custGeom>
            <a:avLst/>
            <a:gdLst/>
            <a:ahLst/>
            <a:cxnLst/>
            <a:rect l="l" t="t" r="r" b="b"/>
            <a:pathLst>
              <a:path w="1404457" h="1551107">
                <a:moveTo>
                  <a:pt x="0" y="0"/>
                </a:moveTo>
                <a:lnTo>
                  <a:pt x="1404457" y="0"/>
                </a:lnTo>
                <a:lnTo>
                  <a:pt x="1404457" y="1551107"/>
                </a:lnTo>
                <a:lnTo>
                  <a:pt x="0" y="15511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12" name="Group 12" descr="n445 zalo Bui Huy Loi"/>
          <p:cNvGrpSpPr/>
          <p:nvPr/>
        </p:nvGrpSpPr>
        <p:grpSpPr>
          <a:xfrm>
            <a:off x="4235905" y="6676525"/>
            <a:ext cx="10317485" cy="3230623"/>
            <a:chOff x="0" y="0"/>
            <a:chExt cx="2717362" cy="850864"/>
          </a:xfrm>
        </p:grpSpPr>
        <p:sp>
          <p:nvSpPr>
            <p:cNvPr id="13" name="Freeform 13"/>
            <p:cNvSpPr/>
            <p:nvPr/>
          </p:nvSpPr>
          <p:spPr>
            <a:xfrm>
              <a:off x="0" y="0"/>
              <a:ext cx="2717362" cy="850864"/>
            </a:xfrm>
            <a:custGeom>
              <a:avLst/>
              <a:gdLst/>
              <a:ahLst/>
              <a:cxnLst/>
              <a:rect l="l" t="t" r="r" b="b"/>
              <a:pathLst>
                <a:path w="2717362" h="850864">
                  <a:moveTo>
                    <a:pt x="37518" y="0"/>
                  </a:moveTo>
                  <a:lnTo>
                    <a:pt x="2679844" y="0"/>
                  </a:lnTo>
                  <a:cubicBezTo>
                    <a:pt x="2689795" y="0"/>
                    <a:pt x="2699337" y="3953"/>
                    <a:pt x="2706374" y="10989"/>
                  </a:cubicBezTo>
                  <a:cubicBezTo>
                    <a:pt x="2713410" y="18025"/>
                    <a:pt x="2717362" y="27568"/>
                    <a:pt x="2717362" y="37518"/>
                  </a:cubicBezTo>
                  <a:lnTo>
                    <a:pt x="2717362" y="813345"/>
                  </a:lnTo>
                  <a:cubicBezTo>
                    <a:pt x="2717362" y="823296"/>
                    <a:pt x="2713410" y="832839"/>
                    <a:pt x="2706374" y="839875"/>
                  </a:cubicBezTo>
                  <a:cubicBezTo>
                    <a:pt x="2699337" y="846911"/>
                    <a:pt x="2689795" y="850864"/>
                    <a:pt x="2679844" y="850864"/>
                  </a:cubicBezTo>
                  <a:lnTo>
                    <a:pt x="37518" y="850864"/>
                  </a:lnTo>
                  <a:cubicBezTo>
                    <a:pt x="27568" y="850864"/>
                    <a:pt x="18025" y="846911"/>
                    <a:pt x="10989" y="839875"/>
                  </a:cubicBezTo>
                  <a:cubicBezTo>
                    <a:pt x="3953" y="832839"/>
                    <a:pt x="0" y="823296"/>
                    <a:pt x="0" y="813345"/>
                  </a:cubicBezTo>
                  <a:lnTo>
                    <a:pt x="0" y="37518"/>
                  </a:lnTo>
                  <a:cubicBezTo>
                    <a:pt x="0" y="27568"/>
                    <a:pt x="3953" y="18025"/>
                    <a:pt x="10989" y="10989"/>
                  </a:cubicBezTo>
                  <a:cubicBezTo>
                    <a:pt x="18025" y="3953"/>
                    <a:pt x="27568" y="0"/>
                    <a:pt x="37518" y="0"/>
                  </a:cubicBezTo>
                  <a:close/>
                </a:path>
              </a:pathLst>
            </a:custGeom>
            <a:solidFill>
              <a:srgbClr val="13203D"/>
            </a:solidFill>
          </p:spPr>
          <p:txBody>
            <a:bodyPr/>
            <a:lstStyle/>
            <a:p>
              <a:endParaRPr lang="en-US"/>
            </a:p>
          </p:txBody>
        </p:sp>
        <p:sp>
          <p:nvSpPr>
            <p:cNvPr id="14" name="TextBox 14"/>
            <p:cNvSpPr txBox="1"/>
            <p:nvPr/>
          </p:nvSpPr>
          <p:spPr>
            <a:xfrm>
              <a:off x="0" y="0"/>
              <a:ext cx="2717362" cy="850864"/>
            </a:xfrm>
            <a:prstGeom prst="rect">
              <a:avLst/>
            </a:prstGeom>
          </p:spPr>
          <p:txBody>
            <a:bodyPr lIns="63500" tIns="63500" rIns="63500" bIns="63500" rtlCol="0" anchor="ctr"/>
            <a:lstStyle/>
            <a:p>
              <a:pPr algn="ctr">
                <a:lnSpc>
                  <a:spcPts val="7839"/>
                </a:lnSpc>
              </a:pPr>
              <a:r>
                <a:rPr lang="en-US" sz="5599" dirty="0" err="1">
                  <a:solidFill>
                    <a:srgbClr val="BCDBD3"/>
                  </a:solidFill>
                  <a:latin typeface="Nunito Semi-Bold"/>
                </a:rPr>
                <a:t>Mối</a:t>
              </a:r>
              <a:r>
                <a:rPr lang="en-US" sz="5599" dirty="0">
                  <a:solidFill>
                    <a:srgbClr val="BCDBD3"/>
                  </a:solidFill>
                  <a:latin typeface="Nunito Semi-Bold"/>
                </a:rPr>
                <a:t> </a:t>
              </a:r>
              <a:r>
                <a:rPr lang="en-US" sz="5599" dirty="0" err="1">
                  <a:solidFill>
                    <a:srgbClr val="BCDBD3"/>
                  </a:solidFill>
                  <a:latin typeface="Nunito Semi-Bold"/>
                </a:rPr>
                <a:t>liên</a:t>
              </a:r>
              <a:r>
                <a:rPr lang="en-US" sz="5599" dirty="0">
                  <a:solidFill>
                    <a:srgbClr val="BCDBD3"/>
                  </a:solidFill>
                  <a:latin typeface="Nunito Semi-Bold"/>
                </a:rPr>
                <a:t> </a:t>
              </a:r>
              <a:r>
                <a:rPr lang="en-US" sz="5599" dirty="0" err="1">
                  <a:solidFill>
                    <a:srgbClr val="BCDBD3"/>
                  </a:solidFill>
                  <a:latin typeface="Nunito Semi-Bold"/>
                </a:rPr>
                <a:t>hệ</a:t>
              </a:r>
              <a:r>
                <a:rPr lang="en-US" sz="5599" dirty="0">
                  <a:solidFill>
                    <a:srgbClr val="BCDBD3"/>
                  </a:solidFill>
                  <a:latin typeface="Nunito Semi-Bold"/>
                </a:rPr>
                <a:t> </a:t>
              </a:r>
              <a:r>
                <a:rPr lang="en-US" sz="5599" dirty="0" err="1">
                  <a:solidFill>
                    <a:srgbClr val="BCDBD3"/>
                  </a:solidFill>
                  <a:latin typeface="Nunito Semi-Bold"/>
                </a:rPr>
                <a:t>giữa</a:t>
              </a:r>
              <a:r>
                <a:rPr lang="en-US" sz="5599" dirty="0">
                  <a:solidFill>
                    <a:srgbClr val="BCDBD3"/>
                  </a:solidFill>
                  <a:latin typeface="Nunito Semi-Bold"/>
                </a:rPr>
                <a:t> </a:t>
              </a:r>
              <a:r>
                <a:rPr lang="en-US" sz="5599" dirty="0" err="1">
                  <a:solidFill>
                    <a:srgbClr val="BCDBD3"/>
                  </a:solidFill>
                  <a:latin typeface="Nunito Semi-Bold"/>
                </a:rPr>
                <a:t>ba</a:t>
              </a:r>
              <a:r>
                <a:rPr lang="en-US" sz="5599" dirty="0">
                  <a:solidFill>
                    <a:srgbClr val="BCDBD3"/>
                  </a:solidFill>
                  <a:latin typeface="Nunito Semi-Bold"/>
                </a:rPr>
                <a:t> </a:t>
              </a:r>
              <a:r>
                <a:rPr lang="en-US" sz="5599" dirty="0" err="1">
                  <a:solidFill>
                    <a:srgbClr val="BCDBD3"/>
                  </a:solidFill>
                  <a:latin typeface="Nunito Semi-Bold"/>
                </a:rPr>
                <a:t>thông</a:t>
              </a:r>
              <a:r>
                <a:rPr lang="en-US" sz="5599" dirty="0">
                  <a:solidFill>
                    <a:srgbClr val="BCDBD3"/>
                  </a:solidFill>
                  <a:latin typeface="Nunito Semi-Bold"/>
                </a:rPr>
                <a:t> </a:t>
              </a:r>
              <a:r>
                <a:rPr lang="en-US" sz="5599" dirty="0" err="1">
                  <a:solidFill>
                    <a:srgbClr val="BCDBD3"/>
                  </a:solidFill>
                  <a:latin typeface="Nunito Semi-Bold"/>
                </a:rPr>
                <a:t>số</a:t>
              </a:r>
              <a:r>
                <a:rPr lang="en-US" sz="5599" dirty="0">
                  <a:solidFill>
                    <a:srgbClr val="BCDBD3"/>
                  </a:solidFill>
                  <a:latin typeface="Nunito Semi-Bold"/>
                </a:rPr>
                <a:t> </a:t>
              </a:r>
              <a:r>
                <a:rPr lang="en-US" sz="5599" dirty="0" err="1">
                  <a:solidFill>
                    <a:srgbClr val="BCDBD3"/>
                  </a:solidFill>
                  <a:latin typeface="Nunito Semi-Bold"/>
                </a:rPr>
                <a:t>trạng</a:t>
              </a:r>
              <a:r>
                <a:rPr lang="en-US" sz="5599" dirty="0">
                  <a:solidFill>
                    <a:srgbClr val="BCDBD3"/>
                  </a:solidFill>
                  <a:latin typeface="Nunito Semi-Bold"/>
                </a:rPr>
                <a:t> </a:t>
              </a:r>
              <a:r>
                <a:rPr lang="en-US" sz="5599" dirty="0" err="1">
                  <a:solidFill>
                    <a:srgbClr val="BCDBD3"/>
                  </a:solidFill>
                  <a:latin typeface="Nunito Semi-Bold"/>
                </a:rPr>
                <a:t>thái</a:t>
              </a:r>
              <a:r>
                <a:rPr lang="en-US" sz="5599" dirty="0">
                  <a:solidFill>
                    <a:srgbClr val="BCDBD3"/>
                  </a:solidFill>
                  <a:latin typeface="Nunito Semi-Bold"/>
                </a:rPr>
                <a:t> p, V, T </a:t>
              </a:r>
              <a:r>
                <a:rPr lang="en-US" sz="5599" dirty="0" err="1">
                  <a:solidFill>
                    <a:srgbClr val="BCDBD3"/>
                  </a:solidFill>
                  <a:latin typeface="Nunito Semi-Bold"/>
                </a:rPr>
                <a:t>của</a:t>
              </a:r>
              <a:r>
                <a:rPr lang="en-US" sz="5599" dirty="0">
                  <a:solidFill>
                    <a:srgbClr val="BCDBD3"/>
                  </a:solidFill>
                  <a:latin typeface="Nunito Semi-Bold"/>
                </a:rPr>
                <a:t> </a:t>
              </a:r>
              <a:r>
                <a:rPr lang="en-US" sz="5599" dirty="0" err="1">
                  <a:solidFill>
                    <a:srgbClr val="BCDBD3"/>
                  </a:solidFill>
                  <a:latin typeface="Nunito Semi-Bold"/>
                </a:rPr>
                <a:t>một</a:t>
              </a:r>
              <a:r>
                <a:rPr lang="en-US" sz="5599" dirty="0">
                  <a:solidFill>
                    <a:srgbClr val="BCDBD3"/>
                  </a:solidFill>
                  <a:latin typeface="Nunito Semi-Bold"/>
                </a:rPr>
                <a:t> </a:t>
              </a:r>
              <a:r>
                <a:rPr lang="en-US" sz="5599" dirty="0" err="1">
                  <a:solidFill>
                    <a:srgbClr val="BCDBD3"/>
                  </a:solidFill>
                  <a:latin typeface="Nunito Semi-Bold"/>
                </a:rPr>
                <a:t>khối</a:t>
              </a:r>
              <a:r>
                <a:rPr lang="en-US" sz="5599" dirty="0">
                  <a:solidFill>
                    <a:srgbClr val="BCDBD3"/>
                  </a:solidFill>
                  <a:latin typeface="Nunito Semi-Bold"/>
                </a:rPr>
                <a:t>  </a:t>
              </a:r>
              <a:r>
                <a:rPr lang="en-US" sz="5599" dirty="0" err="1">
                  <a:solidFill>
                    <a:srgbClr val="BCDBD3"/>
                  </a:solidFill>
                  <a:latin typeface="Nunito Semi-Bold"/>
                </a:rPr>
                <a:t>khí</a:t>
              </a:r>
              <a:r>
                <a:rPr lang="en-US" sz="5599" dirty="0">
                  <a:solidFill>
                    <a:srgbClr val="BCDBD3"/>
                  </a:solidFill>
                  <a:latin typeface="Nunito Semi-Bold"/>
                </a:rPr>
                <a:t> </a:t>
              </a:r>
              <a:r>
                <a:rPr lang="en-US" sz="5599" dirty="0" err="1">
                  <a:solidFill>
                    <a:srgbClr val="BCDBD3"/>
                  </a:solidFill>
                  <a:latin typeface="Nunito Semi-Bold"/>
                </a:rPr>
                <a:t>xác</a:t>
              </a:r>
              <a:r>
                <a:rPr lang="en-US" sz="5599" dirty="0">
                  <a:solidFill>
                    <a:srgbClr val="BCDBD3"/>
                  </a:solidFill>
                  <a:latin typeface="Nunito Semi-Bold"/>
                </a:rPr>
                <a:t> </a:t>
              </a:r>
              <a:r>
                <a:rPr lang="en-US" sz="5599" dirty="0" err="1">
                  <a:solidFill>
                    <a:srgbClr val="BCDBD3"/>
                  </a:solidFill>
                  <a:latin typeface="Nunito Semi-Bold"/>
                </a:rPr>
                <a:t>định</a:t>
              </a:r>
              <a:r>
                <a:rPr lang="en-US" sz="5599" dirty="0">
                  <a:solidFill>
                    <a:srgbClr val="BCDBD3"/>
                  </a:solidFill>
                  <a:latin typeface="Nunito Semi-Bold"/>
                </a:rPr>
                <a:t>?</a:t>
              </a:r>
            </a:p>
          </p:txBody>
        </p:sp>
      </p:grpSp>
      <p:sp>
        <p:nvSpPr>
          <p:cNvPr id="15" name="TextBox 15" descr="n445 zalo Bui Huy Loi"/>
          <p:cNvSpPr txBox="1"/>
          <p:nvPr/>
        </p:nvSpPr>
        <p:spPr>
          <a:xfrm>
            <a:off x="1930995" y="471487"/>
            <a:ext cx="5527807" cy="1009650"/>
          </a:xfrm>
          <a:prstGeom prst="rect">
            <a:avLst/>
          </a:prstGeom>
        </p:spPr>
        <p:txBody>
          <a:bodyPr lIns="0" tIns="0" rIns="0" bIns="0" rtlCol="0" anchor="t">
            <a:spAutoFit/>
          </a:bodyPr>
          <a:lstStyle/>
          <a:p>
            <a:pPr algn="ctr">
              <a:lnSpc>
                <a:spcPts val="8399"/>
              </a:lnSpc>
            </a:pPr>
            <a:r>
              <a:rPr lang="en-US" sz="5999" dirty="0" err="1">
                <a:solidFill>
                  <a:srgbClr val="261310"/>
                </a:solidFill>
                <a:latin typeface="Nunito Bold"/>
              </a:rPr>
              <a:t>Định</a:t>
            </a:r>
            <a:r>
              <a:rPr lang="en-US" sz="5999" dirty="0">
                <a:solidFill>
                  <a:srgbClr val="261310"/>
                </a:solidFill>
                <a:latin typeface="Nunito Bold"/>
              </a:rPr>
              <a:t> </a:t>
            </a:r>
            <a:r>
              <a:rPr lang="en-US" sz="5999" dirty="0" err="1">
                <a:solidFill>
                  <a:srgbClr val="261310"/>
                </a:solidFill>
                <a:latin typeface="Nunito Bold"/>
              </a:rPr>
              <a:t>luật</a:t>
            </a:r>
            <a:r>
              <a:rPr lang="en-US" sz="5999" dirty="0">
                <a:solidFill>
                  <a:srgbClr val="261310"/>
                </a:solidFill>
                <a:latin typeface="Nunito Bold"/>
              </a:rPr>
              <a:t> Boyle</a:t>
            </a:r>
          </a:p>
        </p:txBody>
      </p:sp>
      <p:sp>
        <p:nvSpPr>
          <p:cNvPr id="16" name="TextBox 16" descr="n445 zalo Bui Huy Loi"/>
          <p:cNvSpPr txBox="1"/>
          <p:nvPr/>
        </p:nvSpPr>
        <p:spPr>
          <a:xfrm>
            <a:off x="10162508" y="452438"/>
            <a:ext cx="6417805" cy="1028700"/>
          </a:xfrm>
          <a:prstGeom prst="rect">
            <a:avLst/>
          </a:prstGeom>
        </p:spPr>
        <p:txBody>
          <a:bodyPr lIns="0" tIns="0" rIns="0" bIns="0" rtlCol="0" anchor="t">
            <a:spAutoFit/>
          </a:bodyPr>
          <a:lstStyle/>
          <a:p>
            <a:pPr algn="ctr">
              <a:lnSpc>
                <a:spcPts val="8400"/>
              </a:lnSpc>
            </a:pPr>
            <a:r>
              <a:rPr lang="en-US" sz="6000" dirty="0" err="1">
                <a:solidFill>
                  <a:srgbClr val="261310"/>
                </a:solidFill>
                <a:latin typeface="Nunito Bold"/>
              </a:rPr>
              <a:t>Định</a:t>
            </a:r>
            <a:r>
              <a:rPr lang="en-US" sz="6000" dirty="0">
                <a:solidFill>
                  <a:srgbClr val="261310"/>
                </a:solidFill>
                <a:latin typeface="Nunito Bold"/>
              </a:rPr>
              <a:t> </a:t>
            </a:r>
            <a:r>
              <a:rPr lang="en-US" sz="6000" dirty="0" err="1">
                <a:solidFill>
                  <a:srgbClr val="261310"/>
                </a:solidFill>
                <a:latin typeface="Nunito Bold"/>
              </a:rPr>
              <a:t>luật</a:t>
            </a:r>
            <a:r>
              <a:rPr lang="en-US" sz="6000" dirty="0">
                <a:solidFill>
                  <a:srgbClr val="261310"/>
                </a:solidFill>
                <a:latin typeface="Nunito Bold"/>
              </a:rPr>
              <a:t> Charles</a:t>
            </a:r>
          </a:p>
        </p:txBody>
      </p:sp>
      <p:sp>
        <p:nvSpPr>
          <p:cNvPr id="17" name="TextBox 17" descr="n445 zalo Bui Huy Loi"/>
          <p:cNvSpPr txBox="1"/>
          <p:nvPr/>
        </p:nvSpPr>
        <p:spPr>
          <a:xfrm>
            <a:off x="735047" y="4785186"/>
            <a:ext cx="7919702" cy="1750695"/>
          </a:xfrm>
          <a:prstGeom prst="rect">
            <a:avLst/>
          </a:prstGeom>
        </p:spPr>
        <p:txBody>
          <a:bodyPr lIns="0" tIns="0" rIns="0" bIns="0" rtlCol="0" anchor="t">
            <a:spAutoFit/>
          </a:bodyPr>
          <a:lstStyle/>
          <a:p>
            <a:pPr algn="ctr">
              <a:lnSpc>
                <a:spcPts val="7019"/>
              </a:lnSpc>
            </a:pPr>
            <a:r>
              <a:rPr lang="en-US" sz="5399" dirty="0" err="1">
                <a:solidFill>
                  <a:srgbClr val="261310"/>
                </a:solidFill>
                <a:latin typeface="Nunito"/>
              </a:rPr>
              <a:t>Xác</a:t>
            </a:r>
            <a:r>
              <a:rPr lang="en-US" sz="5399" dirty="0">
                <a:solidFill>
                  <a:srgbClr val="261310"/>
                </a:solidFill>
                <a:latin typeface="Nunito"/>
              </a:rPr>
              <a:t> </a:t>
            </a:r>
            <a:r>
              <a:rPr lang="en-US" sz="5399" dirty="0" err="1">
                <a:solidFill>
                  <a:srgbClr val="261310"/>
                </a:solidFill>
                <a:latin typeface="Nunito"/>
              </a:rPr>
              <a:t>định</a:t>
            </a:r>
            <a:r>
              <a:rPr lang="en-US" sz="5399" dirty="0">
                <a:solidFill>
                  <a:srgbClr val="261310"/>
                </a:solidFill>
                <a:latin typeface="Nunito"/>
              </a:rPr>
              <a:t> </a:t>
            </a:r>
            <a:r>
              <a:rPr lang="en-US" sz="5399" dirty="0" err="1">
                <a:solidFill>
                  <a:srgbClr val="261310"/>
                </a:solidFill>
                <a:latin typeface="Nunito"/>
              </a:rPr>
              <a:t>mối</a:t>
            </a:r>
            <a:r>
              <a:rPr lang="en-US" sz="5399" dirty="0">
                <a:solidFill>
                  <a:srgbClr val="261310"/>
                </a:solidFill>
                <a:latin typeface="Nunito"/>
              </a:rPr>
              <a:t> </a:t>
            </a:r>
            <a:r>
              <a:rPr lang="en-US" sz="5399" dirty="0" err="1">
                <a:solidFill>
                  <a:srgbClr val="261310"/>
                </a:solidFill>
                <a:latin typeface="Nunito"/>
              </a:rPr>
              <a:t>liên</a:t>
            </a:r>
            <a:r>
              <a:rPr lang="en-US" sz="5399" dirty="0">
                <a:solidFill>
                  <a:srgbClr val="261310"/>
                </a:solidFill>
                <a:latin typeface="Nunito"/>
              </a:rPr>
              <a:t> </a:t>
            </a:r>
            <a:r>
              <a:rPr lang="en-US" sz="5399" dirty="0" err="1">
                <a:solidFill>
                  <a:srgbClr val="261310"/>
                </a:solidFill>
                <a:latin typeface="Nunito"/>
              </a:rPr>
              <a:t>hệ</a:t>
            </a:r>
            <a:r>
              <a:rPr lang="en-US" sz="5399" dirty="0">
                <a:solidFill>
                  <a:srgbClr val="261310"/>
                </a:solidFill>
                <a:latin typeface="Nunito"/>
              </a:rPr>
              <a:t> </a:t>
            </a:r>
            <a:r>
              <a:rPr lang="en-US" sz="5399" dirty="0" err="1">
                <a:solidFill>
                  <a:srgbClr val="261310"/>
                </a:solidFill>
                <a:latin typeface="Nunito"/>
              </a:rPr>
              <a:t>giữa</a:t>
            </a:r>
            <a:r>
              <a:rPr lang="en-US" sz="5399" dirty="0">
                <a:solidFill>
                  <a:srgbClr val="261310"/>
                </a:solidFill>
                <a:latin typeface="Nunito"/>
              </a:rPr>
              <a:t> </a:t>
            </a:r>
            <a:r>
              <a:rPr lang="en-US" sz="5399" dirty="0" err="1">
                <a:solidFill>
                  <a:srgbClr val="261310"/>
                </a:solidFill>
                <a:latin typeface="Nunito"/>
              </a:rPr>
              <a:t>hai</a:t>
            </a:r>
            <a:r>
              <a:rPr lang="en-US" sz="5399" dirty="0">
                <a:solidFill>
                  <a:srgbClr val="261310"/>
                </a:solidFill>
                <a:latin typeface="Nunito"/>
              </a:rPr>
              <a:t> </a:t>
            </a:r>
            <a:r>
              <a:rPr lang="en-US" sz="5399" dirty="0" err="1">
                <a:solidFill>
                  <a:srgbClr val="261310"/>
                </a:solidFill>
                <a:latin typeface="Nunito"/>
              </a:rPr>
              <a:t>thông</a:t>
            </a:r>
            <a:r>
              <a:rPr lang="en-US" sz="5399" dirty="0">
                <a:solidFill>
                  <a:srgbClr val="261310"/>
                </a:solidFill>
                <a:latin typeface="Nunito"/>
              </a:rPr>
              <a:t> </a:t>
            </a:r>
            <a:r>
              <a:rPr lang="en-US" sz="5399" dirty="0" err="1">
                <a:solidFill>
                  <a:srgbClr val="261310"/>
                </a:solidFill>
                <a:latin typeface="Nunito"/>
              </a:rPr>
              <a:t>số</a:t>
            </a:r>
            <a:r>
              <a:rPr lang="en-US" sz="5399" dirty="0">
                <a:solidFill>
                  <a:srgbClr val="261310"/>
                </a:solidFill>
                <a:latin typeface="Nunito"/>
              </a:rPr>
              <a:t> p - V </a:t>
            </a:r>
          </a:p>
        </p:txBody>
      </p:sp>
      <p:sp>
        <p:nvSpPr>
          <p:cNvPr id="18" name="TextBox 18" descr="n445 zalo Bui Huy Loi"/>
          <p:cNvSpPr txBox="1"/>
          <p:nvPr/>
        </p:nvSpPr>
        <p:spPr>
          <a:xfrm>
            <a:off x="9483521" y="4785186"/>
            <a:ext cx="7775779" cy="1750695"/>
          </a:xfrm>
          <a:prstGeom prst="rect">
            <a:avLst/>
          </a:prstGeom>
        </p:spPr>
        <p:txBody>
          <a:bodyPr lIns="0" tIns="0" rIns="0" bIns="0" rtlCol="0" anchor="t">
            <a:spAutoFit/>
          </a:bodyPr>
          <a:lstStyle/>
          <a:p>
            <a:pPr algn="ctr">
              <a:lnSpc>
                <a:spcPts val="7020"/>
              </a:lnSpc>
            </a:pPr>
            <a:r>
              <a:rPr lang="en-US" sz="5400" dirty="0" err="1">
                <a:solidFill>
                  <a:srgbClr val="261310"/>
                </a:solidFill>
                <a:latin typeface="Nunito"/>
              </a:rPr>
              <a:t>Xác</a:t>
            </a:r>
            <a:r>
              <a:rPr lang="en-US" sz="5400" dirty="0">
                <a:solidFill>
                  <a:srgbClr val="261310"/>
                </a:solidFill>
                <a:latin typeface="Nunito"/>
              </a:rPr>
              <a:t> </a:t>
            </a:r>
            <a:r>
              <a:rPr lang="en-US" sz="5400" dirty="0" err="1">
                <a:solidFill>
                  <a:srgbClr val="261310"/>
                </a:solidFill>
                <a:latin typeface="Nunito"/>
              </a:rPr>
              <a:t>định</a:t>
            </a:r>
            <a:r>
              <a:rPr lang="en-US" sz="5400" dirty="0">
                <a:solidFill>
                  <a:srgbClr val="261310"/>
                </a:solidFill>
                <a:latin typeface="Nunito"/>
              </a:rPr>
              <a:t> </a:t>
            </a:r>
            <a:r>
              <a:rPr lang="en-US" sz="5400" dirty="0" err="1">
                <a:solidFill>
                  <a:srgbClr val="261310"/>
                </a:solidFill>
                <a:latin typeface="Nunito"/>
              </a:rPr>
              <a:t>mối</a:t>
            </a:r>
            <a:r>
              <a:rPr lang="en-US" sz="5400" dirty="0">
                <a:solidFill>
                  <a:srgbClr val="261310"/>
                </a:solidFill>
                <a:latin typeface="Nunito"/>
              </a:rPr>
              <a:t> </a:t>
            </a:r>
            <a:r>
              <a:rPr lang="en-US" sz="5400" dirty="0" err="1">
                <a:solidFill>
                  <a:srgbClr val="261310"/>
                </a:solidFill>
                <a:latin typeface="Nunito"/>
              </a:rPr>
              <a:t>liên</a:t>
            </a:r>
            <a:r>
              <a:rPr lang="en-US" sz="5400" dirty="0">
                <a:solidFill>
                  <a:srgbClr val="261310"/>
                </a:solidFill>
                <a:latin typeface="Nunito"/>
              </a:rPr>
              <a:t> </a:t>
            </a:r>
            <a:r>
              <a:rPr lang="en-US" sz="5400" dirty="0" err="1">
                <a:solidFill>
                  <a:srgbClr val="261310"/>
                </a:solidFill>
                <a:latin typeface="Nunito"/>
              </a:rPr>
              <a:t>hệ</a:t>
            </a:r>
            <a:r>
              <a:rPr lang="en-US" sz="5400" dirty="0">
                <a:solidFill>
                  <a:srgbClr val="261310"/>
                </a:solidFill>
                <a:latin typeface="Nunito"/>
              </a:rPr>
              <a:t> </a:t>
            </a:r>
            <a:r>
              <a:rPr lang="en-US" sz="5400" dirty="0" err="1">
                <a:solidFill>
                  <a:srgbClr val="261310"/>
                </a:solidFill>
                <a:latin typeface="Nunito"/>
              </a:rPr>
              <a:t>giữa</a:t>
            </a:r>
            <a:r>
              <a:rPr lang="en-US" sz="5400" dirty="0">
                <a:solidFill>
                  <a:srgbClr val="261310"/>
                </a:solidFill>
                <a:latin typeface="Nunito"/>
              </a:rPr>
              <a:t> </a:t>
            </a:r>
            <a:r>
              <a:rPr lang="en-US" sz="5400" dirty="0" err="1">
                <a:solidFill>
                  <a:srgbClr val="261310"/>
                </a:solidFill>
                <a:latin typeface="Nunito"/>
              </a:rPr>
              <a:t>hai</a:t>
            </a:r>
            <a:r>
              <a:rPr lang="en-US" sz="5400" dirty="0">
                <a:solidFill>
                  <a:srgbClr val="261310"/>
                </a:solidFill>
                <a:latin typeface="Nunito"/>
              </a:rPr>
              <a:t> </a:t>
            </a:r>
            <a:r>
              <a:rPr lang="en-US" sz="5400" dirty="0" err="1">
                <a:solidFill>
                  <a:srgbClr val="261310"/>
                </a:solidFill>
                <a:latin typeface="Nunito"/>
              </a:rPr>
              <a:t>thông</a:t>
            </a:r>
            <a:r>
              <a:rPr lang="en-US" sz="5400" dirty="0">
                <a:solidFill>
                  <a:srgbClr val="261310"/>
                </a:solidFill>
                <a:latin typeface="Nunito"/>
              </a:rPr>
              <a:t> </a:t>
            </a:r>
            <a:r>
              <a:rPr lang="en-US" sz="5400" dirty="0" err="1">
                <a:solidFill>
                  <a:srgbClr val="261310"/>
                </a:solidFill>
                <a:latin typeface="Nunito"/>
              </a:rPr>
              <a:t>số</a:t>
            </a:r>
            <a:r>
              <a:rPr lang="en-US" sz="5400" dirty="0">
                <a:solidFill>
                  <a:srgbClr val="261310"/>
                </a:solidFill>
                <a:latin typeface="Nunito"/>
              </a:rPr>
              <a:t> V - T</a:t>
            </a:r>
          </a:p>
        </p:txBody>
      </p:sp>
      <p:sp>
        <p:nvSpPr>
          <p:cNvPr id="19" name="Freeform 19" descr="n445 zalo Bui Huy Loi"/>
          <p:cNvSpPr/>
          <p:nvPr/>
        </p:nvSpPr>
        <p:spPr>
          <a:xfrm flipH="1">
            <a:off x="14705790" y="6594406"/>
            <a:ext cx="1404457" cy="1551107"/>
          </a:xfrm>
          <a:custGeom>
            <a:avLst/>
            <a:gdLst/>
            <a:ahLst/>
            <a:cxnLst/>
            <a:rect l="l" t="t" r="r" b="b"/>
            <a:pathLst>
              <a:path w="1404457" h="1551107">
                <a:moveTo>
                  <a:pt x="1404457" y="0"/>
                </a:moveTo>
                <a:lnTo>
                  <a:pt x="0" y="0"/>
                </a:lnTo>
                <a:lnTo>
                  <a:pt x="0" y="1551107"/>
                </a:lnTo>
                <a:lnTo>
                  <a:pt x="1404457" y="1551107"/>
                </a:lnTo>
                <a:lnTo>
                  <a:pt x="1404457"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92716"/>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14520841" y="2832967"/>
            <a:ext cx="2738459" cy="3218346"/>
          </a:xfrm>
          <a:custGeom>
            <a:avLst/>
            <a:gdLst/>
            <a:ahLst/>
            <a:cxnLst/>
            <a:rect l="l" t="t" r="r" b="b"/>
            <a:pathLst>
              <a:path w="2738459" h="3218346">
                <a:moveTo>
                  <a:pt x="0" y="0"/>
                </a:moveTo>
                <a:lnTo>
                  <a:pt x="2738459" y="0"/>
                </a:lnTo>
                <a:lnTo>
                  <a:pt x="2738459" y="3218346"/>
                </a:lnTo>
                <a:lnTo>
                  <a:pt x="0" y="3218346"/>
                </a:lnTo>
                <a:lnTo>
                  <a:pt x="0" y="0"/>
                </a:lnTo>
                <a:close/>
              </a:path>
            </a:pathLst>
          </a:custGeom>
          <a:blipFill>
            <a:blip r:embed="rId2"/>
            <a:stretch>
              <a:fillRect l="-13034" t="-4432" r="-16589" b="-5864"/>
            </a:stretch>
          </a:blipFill>
        </p:spPr>
        <p:txBody>
          <a:bodyPr/>
          <a:lstStyle/>
          <a:p>
            <a:endParaRPr lang="en-US"/>
          </a:p>
        </p:txBody>
      </p:sp>
      <p:sp>
        <p:nvSpPr>
          <p:cNvPr id="10" name="Freeform 10" descr="n445 zalo Bui Huy Loi"/>
          <p:cNvSpPr/>
          <p:nvPr/>
        </p:nvSpPr>
        <p:spPr>
          <a:xfrm rot="-3878630">
            <a:off x="3715604" y="1091454"/>
            <a:ext cx="2034541" cy="1667625"/>
          </a:xfrm>
          <a:custGeom>
            <a:avLst/>
            <a:gdLst/>
            <a:ahLst/>
            <a:cxnLst/>
            <a:rect l="l" t="t" r="r" b="b"/>
            <a:pathLst>
              <a:path w="2034541" h="1667625">
                <a:moveTo>
                  <a:pt x="0" y="0"/>
                </a:moveTo>
                <a:lnTo>
                  <a:pt x="2034541" y="0"/>
                </a:lnTo>
                <a:lnTo>
                  <a:pt x="2034541" y="1667625"/>
                </a:lnTo>
                <a:lnTo>
                  <a:pt x="0" y="16676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Freeform 11" descr="n445 zalo Bui Huy Loi"/>
          <p:cNvSpPr/>
          <p:nvPr/>
        </p:nvSpPr>
        <p:spPr>
          <a:xfrm>
            <a:off x="13016308" y="6910849"/>
            <a:ext cx="4242992" cy="2681983"/>
          </a:xfrm>
          <a:custGeom>
            <a:avLst/>
            <a:gdLst/>
            <a:ahLst/>
            <a:cxnLst/>
            <a:rect l="l" t="t" r="r" b="b"/>
            <a:pathLst>
              <a:path w="4242992" h="2681983">
                <a:moveTo>
                  <a:pt x="0" y="0"/>
                </a:moveTo>
                <a:lnTo>
                  <a:pt x="4242992" y="0"/>
                </a:lnTo>
                <a:lnTo>
                  <a:pt x="4242992" y="2681984"/>
                </a:lnTo>
                <a:lnTo>
                  <a:pt x="0" y="2681984"/>
                </a:lnTo>
                <a:lnTo>
                  <a:pt x="0" y="0"/>
                </a:lnTo>
                <a:close/>
              </a:path>
            </a:pathLst>
          </a:custGeom>
          <a:blipFill>
            <a:blip r:embed="rId5"/>
            <a:stretch>
              <a:fillRect l="-7004" t="-21252" r="-5503" b="-23396"/>
            </a:stretch>
          </a:blipFill>
        </p:spPr>
        <p:txBody>
          <a:bodyPr/>
          <a:lstStyle/>
          <a:p>
            <a:endParaRPr lang="en-US"/>
          </a:p>
        </p:txBody>
      </p:sp>
      <p:sp>
        <p:nvSpPr>
          <p:cNvPr id="12" name="TextBox 12" descr="n445 zalo Bui Huy Loi"/>
          <p:cNvSpPr txBox="1"/>
          <p:nvPr/>
        </p:nvSpPr>
        <p:spPr>
          <a:xfrm>
            <a:off x="3886200" y="972002"/>
            <a:ext cx="11887200" cy="5820824"/>
          </a:xfrm>
          <a:prstGeom prst="rect">
            <a:avLst/>
          </a:prstGeom>
        </p:spPr>
        <p:txBody>
          <a:bodyPr wrap="square" lIns="0" tIns="0" rIns="0" bIns="0" rtlCol="0" anchor="t">
            <a:spAutoFit/>
          </a:bodyPr>
          <a:lstStyle/>
          <a:p>
            <a:pPr algn="ctr">
              <a:lnSpc>
                <a:spcPts val="11439"/>
              </a:lnSpc>
            </a:pPr>
            <a:r>
              <a:rPr lang="en-US" sz="8799" dirty="0" err="1" smtClean="0">
                <a:solidFill>
                  <a:srgbClr val="261310"/>
                </a:solidFill>
                <a:latin typeface="Nunito Bold"/>
              </a:rPr>
              <a:t>Bài</a:t>
            </a:r>
            <a:r>
              <a:rPr lang="en-US" sz="8799" smtClean="0">
                <a:solidFill>
                  <a:srgbClr val="261310"/>
                </a:solidFill>
                <a:latin typeface="Nunito Bold"/>
              </a:rPr>
              <a:t> 11. </a:t>
            </a:r>
            <a:endParaRPr lang="en-US" sz="8799" dirty="0">
              <a:solidFill>
                <a:srgbClr val="261310"/>
              </a:solidFill>
              <a:latin typeface="Nunito Bold"/>
            </a:endParaRPr>
          </a:p>
          <a:p>
            <a:pPr algn="ctr">
              <a:lnSpc>
                <a:spcPts val="11439"/>
              </a:lnSpc>
            </a:pPr>
            <a:r>
              <a:rPr lang="en-US" sz="8799" dirty="0">
                <a:solidFill>
                  <a:srgbClr val="261310"/>
                </a:solidFill>
                <a:latin typeface="Nunito Bold"/>
              </a:rPr>
              <a:t>PHƯƠNG TRÌNH TRẠNG THÁI CỦA KHÍ LÍ TƯỞNG</a:t>
            </a:r>
          </a:p>
        </p:txBody>
      </p:sp>
      <p:sp>
        <p:nvSpPr>
          <p:cNvPr id="13" name="Freeform 13" descr="n445 zalo Bui Huy Loi"/>
          <p:cNvSpPr/>
          <p:nvPr/>
        </p:nvSpPr>
        <p:spPr>
          <a:xfrm>
            <a:off x="1028700" y="2689028"/>
            <a:ext cx="3375576" cy="6569272"/>
          </a:xfrm>
          <a:custGeom>
            <a:avLst/>
            <a:gdLst/>
            <a:ahLst/>
            <a:cxnLst/>
            <a:rect l="l" t="t" r="r" b="b"/>
            <a:pathLst>
              <a:path w="3375576" h="6569272">
                <a:moveTo>
                  <a:pt x="0" y="0"/>
                </a:moveTo>
                <a:lnTo>
                  <a:pt x="3375576" y="0"/>
                </a:lnTo>
                <a:lnTo>
                  <a:pt x="3375576" y="6569272"/>
                </a:lnTo>
                <a:lnTo>
                  <a:pt x="0" y="65692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descr="n445 zalo Bui Huy Loi"/>
          <p:cNvSpPr/>
          <p:nvPr/>
        </p:nvSpPr>
        <p:spPr>
          <a:xfrm rot="-8973732">
            <a:off x="11316319" y="1394831"/>
            <a:ext cx="3399978" cy="1673325"/>
          </a:xfrm>
          <a:custGeom>
            <a:avLst/>
            <a:gdLst/>
            <a:ahLst/>
            <a:cxnLst/>
            <a:rect l="l" t="t" r="r" b="b"/>
            <a:pathLst>
              <a:path w="3399978" h="1673325">
                <a:moveTo>
                  <a:pt x="0" y="0"/>
                </a:moveTo>
                <a:lnTo>
                  <a:pt x="3399978" y="0"/>
                </a:lnTo>
                <a:lnTo>
                  <a:pt x="3399978" y="1673326"/>
                </a:lnTo>
                <a:lnTo>
                  <a:pt x="0" y="16733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1028700" y="7125942"/>
            <a:ext cx="3910499" cy="2325162"/>
          </a:xfrm>
          <a:custGeom>
            <a:avLst/>
            <a:gdLst/>
            <a:ahLst/>
            <a:cxnLst/>
            <a:rect l="l" t="t" r="r" b="b"/>
            <a:pathLst>
              <a:path w="3910499" h="2325162">
                <a:moveTo>
                  <a:pt x="0" y="0"/>
                </a:moveTo>
                <a:lnTo>
                  <a:pt x="3910499" y="0"/>
                </a:lnTo>
                <a:lnTo>
                  <a:pt x="3910499" y="2325162"/>
                </a:lnTo>
                <a:lnTo>
                  <a:pt x="0" y="23251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0" name="Group 10" descr="n445 zalo Bui Huy Loi"/>
          <p:cNvGrpSpPr/>
          <p:nvPr/>
        </p:nvGrpSpPr>
        <p:grpSpPr>
          <a:xfrm>
            <a:off x="3963562" y="3461133"/>
            <a:ext cx="8355616" cy="2179955"/>
            <a:chOff x="0" y="0"/>
            <a:chExt cx="2200656" cy="574145"/>
          </a:xfrm>
        </p:grpSpPr>
        <p:sp>
          <p:nvSpPr>
            <p:cNvPr id="11" name="Freeform 11"/>
            <p:cNvSpPr/>
            <p:nvPr/>
          </p:nvSpPr>
          <p:spPr>
            <a:xfrm>
              <a:off x="0" y="0"/>
              <a:ext cx="2200656" cy="574145"/>
            </a:xfrm>
            <a:custGeom>
              <a:avLst/>
              <a:gdLst/>
              <a:ahLst/>
              <a:cxnLst/>
              <a:rect l="l" t="t" r="r" b="b"/>
              <a:pathLst>
                <a:path w="2200656" h="574145">
                  <a:moveTo>
                    <a:pt x="0" y="0"/>
                  </a:moveTo>
                  <a:lnTo>
                    <a:pt x="1997456" y="0"/>
                  </a:lnTo>
                  <a:lnTo>
                    <a:pt x="2200656" y="287072"/>
                  </a:lnTo>
                  <a:lnTo>
                    <a:pt x="1997456" y="574145"/>
                  </a:lnTo>
                  <a:lnTo>
                    <a:pt x="0" y="574145"/>
                  </a:lnTo>
                  <a:lnTo>
                    <a:pt x="203200" y="287072"/>
                  </a:lnTo>
                  <a:lnTo>
                    <a:pt x="0" y="0"/>
                  </a:lnTo>
                  <a:close/>
                </a:path>
              </a:pathLst>
            </a:custGeom>
            <a:solidFill>
              <a:srgbClr val="99BFB5"/>
            </a:solidFill>
          </p:spPr>
          <p:txBody>
            <a:bodyPr/>
            <a:lstStyle/>
            <a:p>
              <a:endParaRPr lang="en-US"/>
            </a:p>
          </p:txBody>
        </p:sp>
        <p:sp>
          <p:nvSpPr>
            <p:cNvPr id="12" name="TextBox 12"/>
            <p:cNvSpPr txBox="1"/>
            <p:nvPr/>
          </p:nvSpPr>
          <p:spPr>
            <a:xfrm>
              <a:off x="177800" y="-28575"/>
              <a:ext cx="1946656" cy="602720"/>
            </a:xfrm>
            <a:prstGeom prst="rect">
              <a:avLst/>
            </a:prstGeom>
          </p:spPr>
          <p:txBody>
            <a:bodyPr lIns="88900" tIns="88900" rIns="88900" bIns="88900" rtlCol="0" anchor="ctr"/>
            <a:lstStyle/>
            <a:p>
              <a:pPr algn="ctr">
                <a:lnSpc>
                  <a:spcPts val="6875"/>
                </a:lnSpc>
              </a:pPr>
              <a:r>
                <a:rPr lang="en-US" sz="5500">
                  <a:solidFill>
                    <a:srgbClr val="FFFCF3"/>
                  </a:solidFill>
                  <a:latin typeface="Nunito Bold"/>
                </a:rPr>
                <a:t>I. Phương trình trạng thái của khí lí tưởng</a:t>
              </a:r>
            </a:p>
          </p:txBody>
        </p:sp>
      </p:grpSp>
      <p:grpSp>
        <p:nvGrpSpPr>
          <p:cNvPr id="13" name="Group 13" descr="n445 zalo Bui Huy Loi"/>
          <p:cNvGrpSpPr/>
          <p:nvPr/>
        </p:nvGrpSpPr>
        <p:grpSpPr>
          <a:xfrm>
            <a:off x="6252634" y="6419941"/>
            <a:ext cx="7802538" cy="2179955"/>
            <a:chOff x="0" y="0"/>
            <a:chExt cx="2054990" cy="574145"/>
          </a:xfrm>
        </p:grpSpPr>
        <p:sp>
          <p:nvSpPr>
            <p:cNvPr id="14" name="Freeform 14"/>
            <p:cNvSpPr/>
            <p:nvPr/>
          </p:nvSpPr>
          <p:spPr>
            <a:xfrm>
              <a:off x="0" y="0"/>
              <a:ext cx="2054989" cy="574145"/>
            </a:xfrm>
            <a:custGeom>
              <a:avLst/>
              <a:gdLst/>
              <a:ahLst/>
              <a:cxnLst/>
              <a:rect l="l" t="t" r="r" b="b"/>
              <a:pathLst>
                <a:path w="2054989" h="574145">
                  <a:moveTo>
                    <a:pt x="0" y="0"/>
                  </a:moveTo>
                  <a:lnTo>
                    <a:pt x="1851789" y="0"/>
                  </a:lnTo>
                  <a:lnTo>
                    <a:pt x="2054989" y="287072"/>
                  </a:lnTo>
                  <a:lnTo>
                    <a:pt x="1851789" y="574145"/>
                  </a:lnTo>
                  <a:lnTo>
                    <a:pt x="0" y="574145"/>
                  </a:lnTo>
                  <a:lnTo>
                    <a:pt x="203200" y="287072"/>
                  </a:lnTo>
                  <a:lnTo>
                    <a:pt x="0" y="0"/>
                  </a:lnTo>
                  <a:close/>
                </a:path>
              </a:pathLst>
            </a:custGeom>
            <a:solidFill>
              <a:srgbClr val="99BFB5"/>
            </a:solidFill>
          </p:spPr>
          <p:txBody>
            <a:bodyPr/>
            <a:lstStyle/>
            <a:p>
              <a:endParaRPr lang="en-US"/>
            </a:p>
          </p:txBody>
        </p:sp>
        <p:sp>
          <p:nvSpPr>
            <p:cNvPr id="15" name="TextBox 15"/>
            <p:cNvSpPr txBox="1"/>
            <p:nvPr/>
          </p:nvSpPr>
          <p:spPr>
            <a:xfrm>
              <a:off x="177800" y="-114300"/>
              <a:ext cx="1800990" cy="688445"/>
            </a:xfrm>
            <a:prstGeom prst="rect">
              <a:avLst/>
            </a:prstGeom>
          </p:spPr>
          <p:txBody>
            <a:bodyPr lIns="50800" tIns="50800" rIns="50800" bIns="50800" rtlCol="0" anchor="ctr"/>
            <a:lstStyle/>
            <a:p>
              <a:pPr algn="ctr">
                <a:lnSpc>
                  <a:spcPts val="7700"/>
                </a:lnSpc>
              </a:pPr>
              <a:r>
                <a:rPr lang="en-US" sz="5500">
                  <a:solidFill>
                    <a:srgbClr val="FFFCF3"/>
                  </a:solidFill>
                  <a:latin typeface="Nunito Bold"/>
                </a:rPr>
                <a:t>II.Vận dụng </a:t>
              </a:r>
            </a:p>
          </p:txBody>
        </p:sp>
      </p:grpSp>
      <p:grpSp>
        <p:nvGrpSpPr>
          <p:cNvPr id="16" name="Group 16" descr="n445 zalo Bui Huy Loi"/>
          <p:cNvGrpSpPr/>
          <p:nvPr/>
        </p:nvGrpSpPr>
        <p:grpSpPr>
          <a:xfrm>
            <a:off x="5449866" y="-67667"/>
            <a:ext cx="7241003" cy="2613937"/>
            <a:chOff x="0" y="-102860"/>
            <a:chExt cx="9654671" cy="3485250"/>
          </a:xfrm>
        </p:grpSpPr>
        <p:sp>
          <p:nvSpPr>
            <p:cNvPr id="17" name="Freeform 17"/>
            <p:cNvSpPr/>
            <p:nvPr/>
          </p:nvSpPr>
          <p:spPr>
            <a:xfrm>
              <a:off x="0" y="-102860"/>
              <a:ext cx="9654671" cy="3485250"/>
            </a:xfrm>
            <a:custGeom>
              <a:avLst/>
              <a:gdLst/>
              <a:ahLst/>
              <a:cxnLst/>
              <a:rect l="l" t="t" r="r" b="b"/>
              <a:pathLst>
                <a:path w="9851023" h="3382390">
                  <a:moveTo>
                    <a:pt x="0" y="0"/>
                  </a:moveTo>
                  <a:lnTo>
                    <a:pt x="9851023" y="0"/>
                  </a:lnTo>
                  <a:lnTo>
                    <a:pt x="9851023" y="3382390"/>
                  </a:lnTo>
                  <a:lnTo>
                    <a:pt x="0" y="3382390"/>
                  </a:lnTo>
                  <a:lnTo>
                    <a:pt x="0" y="0"/>
                  </a:lnTo>
                  <a:close/>
                </a:path>
              </a:pathLst>
            </a:custGeom>
            <a:blipFill>
              <a:blip r:embed="rId4">
                <a:extLst>
                  <a:ext uri="{96DAC541-7B7A-43D3-8B79-37D633B846F1}">
                    <asvg:svgBlip xmlns="" xmlns:asvg="http://schemas.microsoft.com/office/drawing/2016/SVG/main" r:embed="rId5"/>
                  </a:ext>
                </a:extLst>
              </a:blip>
              <a:stretch>
                <a:fillRect t="-41" b="-41"/>
              </a:stretch>
            </a:blipFill>
          </p:spPr>
          <p:txBody>
            <a:bodyPr/>
            <a:lstStyle/>
            <a:p>
              <a:endParaRPr lang="en-US"/>
            </a:p>
          </p:txBody>
        </p:sp>
        <p:sp>
          <p:nvSpPr>
            <p:cNvPr id="18" name="TextBox 18"/>
            <p:cNvSpPr txBox="1"/>
            <p:nvPr/>
          </p:nvSpPr>
          <p:spPr>
            <a:xfrm>
              <a:off x="1127564" y="705633"/>
              <a:ext cx="7595894" cy="1218283"/>
            </a:xfrm>
            <a:prstGeom prst="rect">
              <a:avLst/>
            </a:prstGeom>
          </p:spPr>
          <p:txBody>
            <a:bodyPr lIns="0" tIns="0" rIns="0" bIns="0" rtlCol="0" anchor="t">
              <a:spAutoFit/>
            </a:bodyPr>
            <a:lstStyle/>
            <a:p>
              <a:pPr algn="ctr">
                <a:lnSpc>
                  <a:spcPts val="7140"/>
                </a:lnSpc>
              </a:pPr>
              <a:r>
                <a:rPr lang="en-US" sz="6000" b="1" dirty="0" err="1">
                  <a:ln w="6600">
                    <a:solidFill>
                      <a:schemeClr val="accent2">
                        <a:lumMod val="60000"/>
                        <a:lumOff val="40000"/>
                      </a:schemeClr>
                    </a:solidFill>
                    <a:prstDash val="solid"/>
                  </a:ln>
                  <a:solidFill>
                    <a:schemeClr val="accent2"/>
                  </a:solidFill>
                  <a:effectLst>
                    <a:outerShdw dist="38100" dir="2700000" algn="tl" rotWithShape="0">
                      <a:schemeClr val="accent2"/>
                    </a:outerShdw>
                  </a:effectLst>
                  <a:latin typeface="Nunito Bold"/>
                </a:rPr>
                <a:t>Nội</a:t>
              </a:r>
              <a:r>
                <a:rPr lang="en-US" sz="6000" b="1" dirty="0">
                  <a:ln w="6600">
                    <a:solidFill>
                      <a:schemeClr val="accent2">
                        <a:lumMod val="60000"/>
                        <a:lumOff val="40000"/>
                      </a:schemeClr>
                    </a:solidFill>
                    <a:prstDash val="solid"/>
                  </a:ln>
                  <a:solidFill>
                    <a:schemeClr val="accent2"/>
                  </a:solidFill>
                  <a:effectLst>
                    <a:outerShdw dist="38100" dir="2700000" algn="tl" rotWithShape="0">
                      <a:schemeClr val="accent2"/>
                    </a:outerShdw>
                  </a:effectLst>
                  <a:latin typeface="Nunito Bold"/>
                </a:rPr>
                <a:t> dung </a:t>
              </a:r>
              <a:r>
                <a:rPr lang="en-US" sz="6000" b="1" dirty="0" err="1">
                  <a:ln w="6600">
                    <a:solidFill>
                      <a:schemeClr val="accent2">
                        <a:lumMod val="60000"/>
                        <a:lumOff val="40000"/>
                      </a:schemeClr>
                    </a:solidFill>
                    <a:prstDash val="solid"/>
                  </a:ln>
                  <a:solidFill>
                    <a:schemeClr val="accent2"/>
                  </a:solidFill>
                  <a:effectLst>
                    <a:outerShdw dist="38100" dir="2700000" algn="tl" rotWithShape="0">
                      <a:schemeClr val="accent2"/>
                    </a:outerShdw>
                  </a:effectLst>
                  <a:latin typeface="Nunito Bold"/>
                </a:rPr>
                <a:t>chính</a:t>
              </a:r>
              <a:r>
                <a:rPr lang="en-US" sz="6000" b="1" dirty="0">
                  <a:ln w="6600">
                    <a:solidFill>
                      <a:schemeClr val="accent2">
                        <a:lumMod val="60000"/>
                        <a:lumOff val="40000"/>
                      </a:schemeClr>
                    </a:solidFill>
                    <a:prstDash val="solid"/>
                  </a:ln>
                  <a:solidFill>
                    <a:schemeClr val="accent2"/>
                  </a:solidFill>
                  <a:effectLst>
                    <a:outerShdw dist="38100" dir="2700000" algn="tl" rotWithShape="0">
                      <a:schemeClr val="accent2"/>
                    </a:outerShdw>
                  </a:effectLst>
                  <a:latin typeface="Nunito Bold"/>
                </a:rPr>
                <a:t> </a:t>
              </a:r>
            </a:p>
          </p:txBody>
        </p:sp>
      </p:grpSp>
      <p:sp>
        <p:nvSpPr>
          <p:cNvPr id="19" name="Freeform 19" descr="n445 zalo Bui Huy Loi"/>
          <p:cNvSpPr/>
          <p:nvPr/>
        </p:nvSpPr>
        <p:spPr>
          <a:xfrm rot="-1175644">
            <a:off x="13425598" y="2478795"/>
            <a:ext cx="3712613" cy="4144631"/>
          </a:xfrm>
          <a:custGeom>
            <a:avLst/>
            <a:gdLst/>
            <a:ahLst/>
            <a:cxnLst/>
            <a:rect l="l" t="t" r="r" b="b"/>
            <a:pathLst>
              <a:path w="3712613" h="4144631">
                <a:moveTo>
                  <a:pt x="0" y="0"/>
                </a:moveTo>
                <a:lnTo>
                  <a:pt x="3712613" y="0"/>
                </a:lnTo>
                <a:lnTo>
                  <a:pt x="3712613" y="4144631"/>
                </a:lnTo>
                <a:lnTo>
                  <a:pt x="0" y="4144631"/>
                </a:lnTo>
                <a:lnTo>
                  <a:pt x="0" y="0"/>
                </a:lnTo>
                <a:close/>
              </a:path>
            </a:pathLst>
          </a:custGeom>
          <a:blipFill>
            <a:blip r:embed="rId6"/>
            <a:stretch>
              <a:fillRect l="-11357" t="-3166" r="-8970" b="-4619"/>
            </a:stretch>
          </a:blipFill>
        </p:spPr>
        <p:txBody>
          <a:bodyPr/>
          <a:lstStyle/>
          <a:p>
            <a:endParaRPr lang="en-US"/>
          </a:p>
        </p:txBody>
      </p:sp>
      <p:sp>
        <p:nvSpPr>
          <p:cNvPr id="20" name="Freeform 20" descr="n445 zalo Bui Huy Loi"/>
          <p:cNvSpPr/>
          <p:nvPr/>
        </p:nvSpPr>
        <p:spPr>
          <a:xfrm rot="-2526523">
            <a:off x="1025129" y="1721185"/>
            <a:ext cx="3017596" cy="2473392"/>
          </a:xfrm>
          <a:custGeom>
            <a:avLst/>
            <a:gdLst/>
            <a:ahLst/>
            <a:cxnLst/>
            <a:rect l="l" t="t" r="r" b="b"/>
            <a:pathLst>
              <a:path w="3017596" h="2473392">
                <a:moveTo>
                  <a:pt x="0" y="0"/>
                </a:moveTo>
                <a:lnTo>
                  <a:pt x="3017596" y="0"/>
                </a:lnTo>
                <a:lnTo>
                  <a:pt x="3017596" y="2473392"/>
                </a:lnTo>
                <a:lnTo>
                  <a:pt x="0" y="24733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13588521" y="1741327"/>
            <a:ext cx="3772621" cy="7341968"/>
          </a:xfrm>
          <a:custGeom>
            <a:avLst/>
            <a:gdLst/>
            <a:ahLst/>
            <a:cxnLst/>
            <a:rect l="l" t="t" r="r" b="b"/>
            <a:pathLst>
              <a:path w="3772621" h="7341968">
                <a:moveTo>
                  <a:pt x="0" y="0"/>
                </a:moveTo>
                <a:lnTo>
                  <a:pt x="3772621" y="0"/>
                </a:lnTo>
                <a:lnTo>
                  <a:pt x="3772621" y="7341968"/>
                </a:lnTo>
                <a:lnTo>
                  <a:pt x="0" y="73419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10" descr="n445 zalo Bui Huy Loi"/>
          <p:cNvSpPr txBox="1"/>
          <p:nvPr/>
        </p:nvSpPr>
        <p:spPr>
          <a:xfrm>
            <a:off x="4699479" y="2941842"/>
            <a:ext cx="8889041" cy="4769488"/>
          </a:xfrm>
          <a:prstGeom prst="rect">
            <a:avLst/>
          </a:prstGeom>
        </p:spPr>
        <p:txBody>
          <a:bodyPr lIns="0" tIns="0" rIns="0" bIns="0" rtlCol="0" anchor="t">
            <a:spAutoFit/>
          </a:bodyPr>
          <a:lstStyle/>
          <a:p>
            <a:pPr algn="just">
              <a:lnSpc>
                <a:spcPts val="12739"/>
              </a:lnSpc>
            </a:pPr>
            <a:r>
              <a:rPr lang="en-US" sz="9099">
                <a:solidFill>
                  <a:srgbClr val="261310"/>
                </a:solidFill>
                <a:latin typeface="Fraunces Bold"/>
              </a:rPr>
              <a:t>I. Phương trình trạng thái của khí lí tưởng</a:t>
            </a:r>
          </a:p>
        </p:txBody>
      </p:sp>
      <p:sp>
        <p:nvSpPr>
          <p:cNvPr id="11" name="Freeform 11" descr="n445 zalo Bui Huy Loi"/>
          <p:cNvSpPr/>
          <p:nvPr/>
        </p:nvSpPr>
        <p:spPr>
          <a:xfrm>
            <a:off x="1342647" y="2871788"/>
            <a:ext cx="2822573" cy="5925248"/>
          </a:xfrm>
          <a:custGeom>
            <a:avLst/>
            <a:gdLst/>
            <a:ahLst/>
            <a:cxnLst/>
            <a:rect l="l" t="t" r="r" b="b"/>
            <a:pathLst>
              <a:path w="2822573" h="5925248">
                <a:moveTo>
                  <a:pt x="0" y="0"/>
                </a:moveTo>
                <a:lnTo>
                  <a:pt x="2822573" y="0"/>
                </a:lnTo>
                <a:lnTo>
                  <a:pt x="2822573" y="5925248"/>
                </a:lnTo>
                <a:lnTo>
                  <a:pt x="0" y="5925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788267" y="327873"/>
            <a:ext cx="14711467" cy="1830482"/>
            <a:chOff x="0" y="0"/>
            <a:chExt cx="19615289" cy="2440642"/>
          </a:xfrm>
        </p:grpSpPr>
        <p:sp>
          <p:nvSpPr>
            <p:cNvPr id="3" name="Freeform 3"/>
            <p:cNvSpPr/>
            <p:nvPr/>
          </p:nvSpPr>
          <p:spPr>
            <a:xfrm>
              <a:off x="0" y="0"/>
              <a:ext cx="19615289" cy="2440642"/>
            </a:xfrm>
            <a:custGeom>
              <a:avLst/>
              <a:gdLst/>
              <a:ahLst/>
              <a:cxnLst/>
              <a:rect l="l" t="t" r="r" b="b"/>
              <a:pathLst>
                <a:path w="19615289" h="2440642">
                  <a:moveTo>
                    <a:pt x="0" y="0"/>
                  </a:moveTo>
                  <a:lnTo>
                    <a:pt x="19615289" y="0"/>
                  </a:lnTo>
                  <a:lnTo>
                    <a:pt x="19615289" y="2440642"/>
                  </a:lnTo>
                  <a:lnTo>
                    <a:pt x="0" y="2440642"/>
                  </a:lnTo>
                  <a:lnTo>
                    <a:pt x="0" y="0"/>
                  </a:lnTo>
                  <a:close/>
                </a:path>
              </a:pathLst>
            </a:custGeom>
            <a:blipFill>
              <a:blip r:embed="rId2"/>
              <a:stretch>
                <a:fillRect t="-86627" b="-86627"/>
              </a:stretch>
            </a:blipFill>
          </p:spPr>
          <p:txBody>
            <a:bodyPr/>
            <a:lstStyle/>
            <a:p>
              <a:endParaRPr lang="en-US"/>
            </a:p>
          </p:txBody>
        </p:sp>
        <p:sp>
          <p:nvSpPr>
            <p:cNvPr id="4" name="TextBox 4"/>
            <p:cNvSpPr txBox="1"/>
            <p:nvPr/>
          </p:nvSpPr>
          <p:spPr>
            <a:xfrm>
              <a:off x="3474391" y="301263"/>
              <a:ext cx="12666510" cy="1812461"/>
            </a:xfrm>
            <a:prstGeom prst="rect">
              <a:avLst/>
            </a:prstGeom>
          </p:spPr>
          <p:txBody>
            <a:bodyPr lIns="0" tIns="0" rIns="0" bIns="0" rtlCol="0" anchor="t">
              <a:spAutoFit/>
            </a:bodyPr>
            <a:lstStyle/>
            <a:p>
              <a:pPr algn="ctr">
                <a:lnSpc>
                  <a:spcPts val="10639"/>
                </a:lnSpc>
              </a:pPr>
              <a:r>
                <a:rPr lang="en-US" sz="7599" dirty="0">
                  <a:solidFill>
                    <a:srgbClr val="3C4851"/>
                  </a:solidFill>
                  <a:latin typeface="Baloo Bhaijaan" panose="03080902040302020200" pitchFamily="66" charset="-78"/>
                  <a:cs typeface="Baloo Bhaijaan" panose="03080902040302020200" pitchFamily="66" charset="-78"/>
                </a:rPr>
                <a:t>NHIỆM VỤ SỐ 1</a:t>
              </a:r>
            </a:p>
          </p:txBody>
        </p:sp>
      </p:grpSp>
      <p:pic>
        <p:nvPicPr>
          <p:cNvPr id="5" name="Picture 5" descr="n445 zalo Bui Huy Loi"/>
          <p:cNvPicPr>
            <a:picLocks noChangeAspect="1"/>
          </p:cNvPicPr>
          <p:nvPr/>
        </p:nvPicPr>
        <p:blipFill>
          <a:blip r:embed="rId3"/>
          <a:srcRect/>
          <a:stretch>
            <a:fillRect/>
          </a:stretch>
        </p:blipFill>
        <p:spPr>
          <a:xfrm>
            <a:off x="0" y="0"/>
            <a:ext cx="5427807" cy="5595677"/>
          </a:xfrm>
          <a:prstGeom prst="rect">
            <a:avLst/>
          </a:prstGeom>
        </p:spPr>
      </p:pic>
      <p:grpSp>
        <p:nvGrpSpPr>
          <p:cNvPr id="6" name="Group 6" descr="n445 zalo Bui Huy Loi"/>
          <p:cNvGrpSpPr/>
          <p:nvPr/>
        </p:nvGrpSpPr>
        <p:grpSpPr>
          <a:xfrm>
            <a:off x="388018" y="2433188"/>
            <a:ext cx="17511963" cy="7653975"/>
            <a:chOff x="0" y="0"/>
            <a:chExt cx="2037586" cy="890570"/>
          </a:xfrm>
        </p:grpSpPr>
        <p:sp>
          <p:nvSpPr>
            <p:cNvPr id="7" name="Freeform 7"/>
            <p:cNvSpPr/>
            <p:nvPr/>
          </p:nvSpPr>
          <p:spPr>
            <a:xfrm>
              <a:off x="0" y="0"/>
              <a:ext cx="2037586" cy="890570"/>
            </a:xfrm>
            <a:custGeom>
              <a:avLst/>
              <a:gdLst/>
              <a:ahLst/>
              <a:cxnLst/>
              <a:rect l="l" t="t" r="r" b="b"/>
              <a:pathLst>
                <a:path w="2037586" h="890570">
                  <a:moveTo>
                    <a:pt x="1958168" y="0"/>
                  </a:moveTo>
                  <a:lnTo>
                    <a:pt x="79418" y="0"/>
                  </a:lnTo>
                  <a:cubicBezTo>
                    <a:pt x="79418" y="43699"/>
                    <a:pt x="44079" y="79418"/>
                    <a:pt x="0" y="79418"/>
                  </a:cubicBezTo>
                  <a:lnTo>
                    <a:pt x="0" y="811152"/>
                  </a:lnTo>
                  <a:cubicBezTo>
                    <a:pt x="43699" y="811152"/>
                    <a:pt x="79418" y="846491"/>
                    <a:pt x="79418" y="890570"/>
                  </a:cubicBezTo>
                  <a:lnTo>
                    <a:pt x="1958168" y="890570"/>
                  </a:lnTo>
                  <a:cubicBezTo>
                    <a:pt x="1958168" y="846871"/>
                    <a:pt x="1993507" y="811152"/>
                    <a:pt x="2037586" y="811152"/>
                  </a:cubicBezTo>
                  <a:lnTo>
                    <a:pt x="2037586" y="79418"/>
                  </a:lnTo>
                  <a:cubicBezTo>
                    <a:pt x="1993887" y="79418"/>
                    <a:pt x="1958168" y="44079"/>
                    <a:pt x="1958168" y="0"/>
                  </a:cubicBezTo>
                  <a:close/>
                </a:path>
              </a:pathLst>
            </a:custGeom>
            <a:solidFill>
              <a:srgbClr val="F8F2EC"/>
            </a:solidFill>
          </p:spPr>
          <p:txBody>
            <a:bodyPr/>
            <a:lstStyle/>
            <a:p>
              <a:endParaRPr lang="en-US"/>
            </a:p>
          </p:txBody>
        </p:sp>
        <p:sp>
          <p:nvSpPr>
            <p:cNvPr id="8" name="TextBox 8"/>
            <p:cNvSpPr txBox="1"/>
            <p:nvPr/>
          </p:nvSpPr>
          <p:spPr>
            <a:xfrm>
              <a:off x="38100" y="-95250"/>
              <a:ext cx="1961386" cy="947720"/>
            </a:xfrm>
            <a:prstGeom prst="rect">
              <a:avLst/>
            </a:prstGeom>
          </p:spPr>
          <p:txBody>
            <a:bodyPr lIns="50800" tIns="50800" rIns="50800" bIns="50800" rtlCol="0" anchor="ctr"/>
            <a:lstStyle/>
            <a:p>
              <a:pPr>
                <a:lnSpc>
                  <a:spcPts val="9100"/>
                </a:lnSpc>
              </a:pPr>
              <a:endParaRPr/>
            </a:p>
            <a:p>
              <a:pPr>
                <a:lnSpc>
                  <a:spcPts val="9100"/>
                </a:lnSpc>
              </a:pPr>
              <a:endParaRPr/>
            </a:p>
          </p:txBody>
        </p:sp>
      </p:grpSp>
      <p:graphicFrame>
        <p:nvGraphicFramePr>
          <p:cNvPr id="9" name="Table 9" descr="n445 zalo Bui Huy Loi"/>
          <p:cNvGraphicFramePr>
            <a:graphicFrameLocks noGrp="1"/>
          </p:cNvGraphicFramePr>
          <p:nvPr>
            <p:extLst>
              <p:ext uri="{D42A27DB-BD31-4B8C-83A1-F6EECF244321}">
                <p14:modId xmlns:p14="http://schemas.microsoft.com/office/powerpoint/2010/main" val="1623667557"/>
              </p:ext>
            </p:extLst>
          </p:nvPr>
        </p:nvGraphicFramePr>
        <p:xfrm>
          <a:off x="708354" y="2516851"/>
          <a:ext cx="16871291" cy="7486650"/>
        </p:xfrm>
        <a:graphic>
          <a:graphicData uri="http://schemas.openxmlformats.org/drawingml/2006/table">
            <a:tbl>
              <a:tblPr/>
              <a:tblGrid>
                <a:gridCol w="11548279">
                  <a:extLst>
                    <a:ext uri="{9D8B030D-6E8A-4147-A177-3AD203B41FA5}">
                      <a16:colId xmlns="" xmlns:a16="http://schemas.microsoft.com/office/drawing/2014/main" val="20000"/>
                    </a:ext>
                  </a:extLst>
                </a:gridCol>
                <a:gridCol w="5323012">
                  <a:extLst>
                    <a:ext uri="{9D8B030D-6E8A-4147-A177-3AD203B41FA5}">
                      <a16:colId xmlns="" xmlns:a16="http://schemas.microsoft.com/office/drawing/2014/main" val="20001"/>
                    </a:ext>
                  </a:extLst>
                </a:gridCol>
              </a:tblGrid>
              <a:tr h="7486650">
                <a:tc>
                  <a:txBody>
                    <a:bodyPr/>
                    <a:lstStyle/>
                    <a:p>
                      <a:pPr marL="1403351" lvl="1" indent="-701675" algn="l">
                        <a:lnSpc>
                          <a:spcPts val="9100"/>
                        </a:lnSpc>
                        <a:buAutoNum type="arabicPeriod"/>
                        <a:defRPr/>
                      </a:pPr>
                      <a:r>
                        <a:rPr lang="en-US" sz="6500">
                          <a:solidFill>
                            <a:srgbClr val="195759"/>
                          </a:solidFill>
                          <a:latin typeface="Nunito Bold"/>
                        </a:rPr>
                        <a:t>Thảo luận nhóm, hoàn thành phiếu học tập số  1</a:t>
                      </a:r>
                      <a:endParaRPr lang="en-US" sz="1100"/>
                    </a:p>
                    <a:p>
                      <a:pPr marL="1403351" lvl="1" indent="-701675">
                        <a:lnSpc>
                          <a:spcPts val="9100"/>
                        </a:lnSpc>
                        <a:buAutoNum type="arabicPeriod"/>
                      </a:pPr>
                      <a:r>
                        <a:rPr lang="en-US" sz="6500">
                          <a:solidFill>
                            <a:srgbClr val="195759"/>
                          </a:solidFill>
                          <a:latin typeface="Nunito Bold"/>
                        </a:rPr>
                        <a:t>Thời gian thảo luận nhóm là 5 phút</a:t>
                      </a:r>
                    </a:p>
                    <a:p>
                      <a:pPr marL="1403351" lvl="1" indent="-701675">
                        <a:lnSpc>
                          <a:spcPts val="9100"/>
                        </a:lnSpc>
                        <a:buAutoNum type="arabicPeriod"/>
                      </a:pPr>
                      <a:r>
                        <a:rPr lang="en-US" sz="6500">
                          <a:solidFill>
                            <a:srgbClr val="195759"/>
                          </a:solidFill>
                          <a:latin typeface="Nunito Bold"/>
                        </a:rPr>
                        <a:t>Chuẩn bị sản phẩm trình bày trước lớp</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ctr">
                        <a:lnSpc>
                          <a:spcPts val="2659"/>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
        <p:nvSpPr>
          <p:cNvPr id="10" name="Freeform 10" descr="n445 zalo Bui Huy Loi"/>
          <p:cNvSpPr/>
          <p:nvPr/>
        </p:nvSpPr>
        <p:spPr>
          <a:xfrm>
            <a:off x="12157916" y="4096413"/>
            <a:ext cx="5421729" cy="4327526"/>
          </a:xfrm>
          <a:custGeom>
            <a:avLst/>
            <a:gdLst/>
            <a:ahLst/>
            <a:cxnLst/>
            <a:rect l="l" t="t" r="r" b="b"/>
            <a:pathLst>
              <a:path w="5421729" h="4327526">
                <a:moveTo>
                  <a:pt x="0" y="0"/>
                </a:moveTo>
                <a:lnTo>
                  <a:pt x="5421730" y="0"/>
                </a:lnTo>
                <a:lnTo>
                  <a:pt x="5421730" y="4327526"/>
                </a:lnTo>
                <a:lnTo>
                  <a:pt x="0" y="43275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788267" y="327873"/>
            <a:ext cx="14711467" cy="1830482"/>
            <a:chOff x="0" y="0"/>
            <a:chExt cx="19615289" cy="2440642"/>
          </a:xfrm>
        </p:grpSpPr>
        <p:sp>
          <p:nvSpPr>
            <p:cNvPr id="3" name="Freeform 3"/>
            <p:cNvSpPr/>
            <p:nvPr/>
          </p:nvSpPr>
          <p:spPr>
            <a:xfrm>
              <a:off x="0" y="0"/>
              <a:ext cx="19615289" cy="2440642"/>
            </a:xfrm>
            <a:custGeom>
              <a:avLst/>
              <a:gdLst/>
              <a:ahLst/>
              <a:cxnLst/>
              <a:rect l="l" t="t" r="r" b="b"/>
              <a:pathLst>
                <a:path w="19615289" h="2440642">
                  <a:moveTo>
                    <a:pt x="0" y="0"/>
                  </a:moveTo>
                  <a:lnTo>
                    <a:pt x="19615289" y="0"/>
                  </a:lnTo>
                  <a:lnTo>
                    <a:pt x="19615289" y="2440642"/>
                  </a:lnTo>
                  <a:lnTo>
                    <a:pt x="0" y="2440642"/>
                  </a:lnTo>
                  <a:lnTo>
                    <a:pt x="0" y="0"/>
                  </a:lnTo>
                  <a:close/>
                </a:path>
              </a:pathLst>
            </a:custGeom>
            <a:blipFill>
              <a:blip r:embed="rId4"/>
              <a:stretch>
                <a:fillRect t="-86627" b="-86627"/>
              </a:stretch>
            </a:blipFill>
          </p:spPr>
          <p:txBody>
            <a:bodyPr/>
            <a:lstStyle/>
            <a:p>
              <a:endParaRPr lang="en-US"/>
            </a:p>
          </p:txBody>
        </p:sp>
        <p:sp>
          <p:nvSpPr>
            <p:cNvPr id="4" name="TextBox 4"/>
            <p:cNvSpPr txBox="1"/>
            <p:nvPr/>
          </p:nvSpPr>
          <p:spPr>
            <a:xfrm>
              <a:off x="3474391" y="301263"/>
              <a:ext cx="12666510" cy="1812461"/>
            </a:xfrm>
            <a:prstGeom prst="rect">
              <a:avLst/>
            </a:prstGeom>
          </p:spPr>
          <p:txBody>
            <a:bodyPr lIns="0" tIns="0" rIns="0" bIns="0" rtlCol="0" anchor="t">
              <a:spAutoFit/>
            </a:bodyPr>
            <a:lstStyle/>
            <a:p>
              <a:pPr algn="ctr">
                <a:lnSpc>
                  <a:spcPts val="10639"/>
                </a:lnSpc>
              </a:pPr>
              <a:r>
                <a:rPr lang="en-US" sz="7599" dirty="0">
                  <a:solidFill>
                    <a:srgbClr val="3C4851"/>
                  </a:solidFill>
                  <a:latin typeface="Baloo Bhaijaan" panose="03080902040302020200" pitchFamily="66" charset="-78"/>
                  <a:cs typeface="Baloo Bhaijaan" panose="03080902040302020200" pitchFamily="66" charset="-78"/>
                </a:rPr>
                <a:t>PHIẾU HỌC SỐ 1</a:t>
              </a:r>
            </a:p>
          </p:txBody>
        </p:sp>
      </p:grpSp>
      <p:pic>
        <p:nvPicPr>
          <p:cNvPr id="5" name="Picture 5" descr="n445 zalo Bui Huy Loi"/>
          <p:cNvPicPr>
            <a:picLocks noChangeAspect="1"/>
          </p:cNvPicPr>
          <p:nvPr/>
        </p:nvPicPr>
        <p:blipFill>
          <a:blip r:embed="rId5"/>
          <a:srcRect/>
          <a:stretch>
            <a:fillRect/>
          </a:stretch>
        </p:blipFill>
        <p:spPr>
          <a:xfrm>
            <a:off x="0" y="0"/>
            <a:ext cx="5427807" cy="5595677"/>
          </a:xfrm>
          <a:prstGeom prst="rect">
            <a:avLst/>
          </a:prstGeom>
        </p:spPr>
      </p:pic>
      <p:grpSp>
        <p:nvGrpSpPr>
          <p:cNvPr id="6" name="Group 6" descr="n445 zalo Bui Huy Loi"/>
          <p:cNvGrpSpPr/>
          <p:nvPr/>
        </p:nvGrpSpPr>
        <p:grpSpPr>
          <a:xfrm>
            <a:off x="388018" y="2402551"/>
            <a:ext cx="17511963" cy="7653975"/>
            <a:chOff x="0" y="0"/>
            <a:chExt cx="2037586" cy="890570"/>
          </a:xfrm>
        </p:grpSpPr>
        <p:sp>
          <p:nvSpPr>
            <p:cNvPr id="7" name="Freeform 7"/>
            <p:cNvSpPr/>
            <p:nvPr/>
          </p:nvSpPr>
          <p:spPr>
            <a:xfrm>
              <a:off x="0" y="0"/>
              <a:ext cx="2037586" cy="890570"/>
            </a:xfrm>
            <a:custGeom>
              <a:avLst/>
              <a:gdLst/>
              <a:ahLst/>
              <a:cxnLst/>
              <a:rect l="l" t="t" r="r" b="b"/>
              <a:pathLst>
                <a:path w="2037586" h="890570">
                  <a:moveTo>
                    <a:pt x="1958168" y="0"/>
                  </a:moveTo>
                  <a:lnTo>
                    <a:pt x="79418" y="0"/>
                  </a:lnTo>
                  <a:cubicBezTo>
                    <a:pt x="79418" y="43699"/>
                    <a:pt x="44079" y="79418"/>
                    <a:pt x="0" y="79418"/>
                  </a:cubicBezTo>
                  <a:lnTo>
                    <a:pt x="0" y="811152"/>
                  </a:lnTo>
                  <a:cubicBezTo>
                    <a:pt x="43699" y="811152"/>
                    <a:pt x="79418" y="846491"/>
                    <a:pt x="79418" y="890570"/>
                  </a:cubicBezTo>
                  <a:lnTo>
                    <a:pt x="1958168" y="890570"/>
                  </a:lnTo>
                  <a:cubicBezTo>
                    <a:pt x="1958168" y="846871"/>
                    <a:pt x="1993507" y="811152"/>
                    <a:pt x="2037586" y="811152"/>
                  </a:cubicBezTo>
                  <a:lnTo>
                    <a:pt x="2037586" y="79418"/>
                  </a:lnTo>
                  <a:cubicBezTo>
                    <a:pt x="1993887" y="79418"/>
                    <a:pt x="1958168" y="44079"/>
                    <a:pt x="1958168" y="0"/>
                  </a:cubicBezTo>
                  <a:close/>
                </a:path>
              </a:pathLst>
            </a:custGeom>
            <a:solidFill>
              <a:srgbClr val="FEFEFE"/>
            </a:solidFill>
          </p:spPr>
          <p:txBody>
            <a:bodyPr/>
            <a:lstStyle/>
            <a:p>
              <a:endParaRPr lang="en-US"/>
            </a:p>
          </p:txBody>
        </p:sp>
        <p:sp>
          <p:nvSpPr>
            <p:cNvPr id="8" name="TextBox 8"/>
            <p:cNvSpPr txBox="1"/>
            <p:nvPr/>
          </p:nvSpPr>
          <p:spPr>
            <a:xfrm>
              <a:off x="38100" y="-95250"/>
              <a:ext cx="1961386" cy="947720"/>
            </a:xfrm>
            <a:prstGeom prst="rect">
              <a:avLst/>
            </a:prstGeom>
          </p:spPr>
          <p:txBody>
            <a:bodyPr lIns="50800" tIns="50800" rIns="50800" bIns="50800" rtlCol="0" anchor="ctr"/>
            <a:lstStyle/>
            <a:p>
              <a:pPr>
                <a:lnSpc>
                  <a:spcPts val="9100"/>
                </a:lnSpc>
              </a:pPr>
              <a:endParaRPr/>
            </a:p>
            <a:p>
              <a:pPr>
                <a:lnSpc>
                  <a:spcPts val="9100"/>
                </a:lnSpc>
              </a:pPr>
              <a:endParaRPr/>
            </a:p>
          </p:txBody>
        </p:sp>
      </p:grpSp>
      <p:sp>
        <p:nvSpPr>
          <p:cNvPr id="9" name="Freeform 9" descr="n445 zalo Bui Huy Loi"/>
          <p:cNvSpPr/>
          <p:nvPr/>
        </p:nvSpPr>
        <p:spPr>
          <a:xfrm>
            <a:off x="11609341" y="2444649"/>
            <a:ext cx="5550436" cy="4866569"/>
          </a:xfrm>
          <a:custGeom>
            <a:avLst/>
            <a:gdLst/>
            <a:ahLst/>
            <a:cxnLst/>
            <a:rect l="l" t="t" r="r" b="b"/>
            <a:pathLst>
              <a:path w="5550436" h="4866569">
                <a:moveTo>
                  <a:pt x="0" y="0"/>
                </a:moveTo>
                <a:lnTo>
                  <a:pt x="5550436" y="0"/>
                </a:lnTo>
                <a:lnTo>
                  <a:pt x="5550436" y="4866568"/>
                </a:lnTo>
                <a:lnTo>
                  <a:pt x="0" y="4866568"/>
                </a:lnTo>
                <a:lnTo>
                  <a:pt x="0" y="0"/>
                </a:lnTo>
                <a:close/>
              </a:path>
            </a:pathLst>
          </a:custGeom>
          <a:blipFill>
            <a:blip r:embed="rId6">
              <a:extLst>
                <a:ext uri="{BEBA8EAE-BF5A-486C-A8C5-ECC9F3942E4B}">
                  <a14:imgProps xmlns:a14="http://schemas.microsoft.com/office/drawing/2010/main">
                    <a14:imgLayer r:embed="rId7">
                      <a14:imgEffect>
                        <a14:brightnessContrast bright="6000"/>
                      </a14:imgEffect>
                    </a14:imgLayer>
                  </a14:imgProps>
                </a:ext>
              </a:extLst>
            </a:blip>
            <a:stretch>
              <a:fillRect r="-5771"/>
            </a:stretch>
          </a:blipFill>
        </p:spPr>
        <p:txBody>
          <a:bodyPr/>
          <a:lstStyle/>
          <a:p>
            <a:endParaRPr lang="en-US"/>
          </a:p>
        </p:txBody>
      </p:sp>
      <mc:AlternateContent xmlns:mc="http://schemas.openxmlformats.org/markup-compatibility/2006" xmlns:a14="http://schemas.microsoft.com/office/drawing/2010/main">
        <mc:Choice Requires="a14">
          <p:sp>
            <p:nvSpPr>
              <p:cNvPr id="10" name="TextBox 10" descr="n445 zalo Bui Huy Loi"/>
              <p:cNvSpPr txBox="1"/>
              <p:nvPr/>
            </p:nvSpPr>
            <p:spPr>
              <a:xfrm>
                <a:off x="899382" y="2731789"/>
                <a:ext cx="10680164" cy="6437660"/>
              </a:xfrm>
              <a:prstGeom prst="rect">
                <a:avLst/>
              </a:prstGeom>
            </p:spPr>
            <p:txBody>
              <a:bodyPr lIns="0" tIns="0" rIns="0" bIns="0" rtlCol="0" anchor="t">
                <a:spAutoFit/>
              </a:bodyPr>
              <a:lstStyle/>
              <a:p>
                <a:pPr>
                  <a:lnSpc>
                    <a:spcPts val="5599"/>
                  </a:lnSpc>
                  <a:spcBef>
                    <a:spcPct val="0"/>
                  </a:spcBef>
                </a:pPr>
                <a:r>
                  <a:rPr lang="en-US" sz="3999" dirty="0">
                    <a:solidFill>
                      <a:srgbClr val="3C4851"/>
                    </a:solidFill>
                    <a:latin typeface="Nunito Bold"/>
                  </a:rPr>
                  <a:t>Hãy </a:t>
                </a:r>
                <a:r>
                  <a:rPr lang="en-US" sz="3999" dirty="0" err="1">
                    <a:solidFill>
                      <a:srgbClr val="3C4851"/>
                    </a:solidFill>
                    <a:latin typeface="Nunito Bold"/>
                  </a:rPr>
                  <a:t>dựa</a:t>
                </a:r>
                <a:r>
                  <a:rPr lang="en-US" sz="3999" dirty="0">
                    <a:solidFill>
                      <a:srgbClr val="3C4851"/>
                    </a:solidFill>
                    <a:latin typeface="Nunito Bold"/>
                  </a:rPr>
                  <a:t> </a:t>
                </a:r>
                <a:r>
                  <a:rPr lang="en-US" sz="3999" dirty="0" err="1">
                    <a:solidFill>
                      <a:srgbClr val="3C4851"/>
                    </a:solidFill>
                    <a:latin typeface="Nunito Bold"/>
                  </a:rPr>
                  <a:t>vào</a:t>
                </a:r>
                <a:r>
                  <a:rPr lang="en-US" sz="3999" dirty="0">
                    <a:solidFill>
                      <a:srgbClr val="3C4851"/>
                    </a:solidFill>
                    <a:latin typeface="Nunito Bold"/>
                  </a:rPr>
                  <a:t> </a:t>
                </a:r>
                <a:r>
                  <a:rPr lang="en-US" sz="3999" dirty="0" err="1">
                    <a:solidFill>
                      <a:srgbClr val="3C4851"/>
                    </a:solidFill>
                    <a:latin typeface="Nunito Bold"/>
                  </a:rPr>
                  <a:t>các</a:t>
                </a:r>
                <a:r>
                  <a:rPr lang="en-US" sz="3999" dirty="0">
                    <a:solidFill>
                      <a:srgbClr val="3C4851"/>
                    </a:solidFill>
                    <a:latin typeface="Nunito Bold"/>
                  </a:rPr>
                  <a:t> </a:t>
                </a:r>
                <a:r>
                  <a:rPr lang="en-US" sz="3999" dirty="0" err="1">
                    <a:solidFill>
                      <a:srgbClr val="3C4851"/>
                    </a:solidFill>
                    <a:latin typeface="Nunito Bold"/>
                  </a:rPr>
                  <a:t>định</a:t>
                </a:r>
                <a:r>
                  <a:rPr lang="en-US" sz="3999" dirty="0">
                    <a:solidFill>
                      <a:srgbClr val="3C4851"/>
                    </a:solidFill>
                    <a:latin typeface="Nunito Bold"/>
                  </a:rPr>
                  <a:t> </a:t>
                </a:r>
                <a:r>
                  <a:rPr lang="en-US" sz="3999" dirty="0" err="1">
                    <a:solidFill>
                      <a:srgbClr val="3C4851"/>
                    </a:solidFill>
                    <a:latin typeface="Nunito Bold"/>
                  </a:rPr>
                  <a:t>luật</a:t>
                </a:r>
                <a:r>
                  <a:rPr lang="en-US" sz="3999" dirty="0">
                    <a:solidFill>
                      <a:srgbClr val="3C4851"/>
                    </a:solidFill>
                    <a:latin typeface="Nunito Bold"/>
                  </a:rPr>
                  <a:t> Boyle, Charles </a:t>
                </a:r>
                <a:r>
                  <a:rPr lang="en-US" sz="3999" dirty="0" err="1">
                    <a:solidFill>
                      <a:srgbClr val="3C4851"/>
                    </a:solidFill>
                    <a:latin typeface="Nunito Bold"/>
                  </a:rPr>
                  <a:t>và</a:t>
                </a:r>
                <a:r>
                  <a:rPr lang="en-US" sz="3999" dirty="0">
                    <a:solidFill>
                      <a:srgbClr val="3C4851"/>
                    </a:solidFill>
                    <a:latin typeface="Nunito Bold"/>
                  </a:rPr>
                  <a:t> </a:t>
                </a:r>
                <a:r>
                  <a:rPr lang="en-US" sz="3999" dirty="0" err="1">
                    <a:solidFill>
                      <a:srgbClr val="3C4851"/>
                    </a:solidFill>
                    <a:latin typeface="Nunito Bold"/>
                  </a:rPr>
                  <a:t>hình</a:t>
                </a:r>
                <a:r>
                  <a:rPr lang="en-US" sz="3999" dirty="0">
                    <a:solidFill>
                      <a:srgbClr val="3C4851"/>
                    </a:solidFill>
                    <a:latin typeface="Nunito Bold"/>
                  </a:rPr>
                  <a:t> 11.1 </a:t>
                </a:r>
                <a:r>
                  <a:rPr lang="en-US" sz="3999" dirty="0" err="1">
                    <a:solidFill>
                      <a:srgbClr val="3C4851"/>
                    </a:solidFill>
                    <a:latin typeface="Nunito Bold"/>
                  </a:rPr>
                  <a:t>về</a:t>
                </a:r>
                <a:r>
                  <a:rPr lang="en-US" sz="3999" dirty="0">
                    <a:solidFill>
                      <a:srgbClr val="3C4851"/>
                    </a:solidFill>
                    <a:latin typeface="Nunito Bold"/>
                  </a:rPr>
                  <a:t> </a:t>
                </a:r>
                <a:r>
                  <a:rPr lang="en-US" sz="3999" dirty="0" err="1">
                    <a:solidFill>
                      <a:srgbClr val="3C4851"/>
                    </a:solidFill>
                    <a:latin typeface="Nunito Bold"/>
                  </a:rPr>
                  <a:t>quá</a:t>
                </a:r>
                <a:r>
                  <a:rPr lang="en-US" sz="3999" dirty="0">
                    <a:solidFill>
                      <a:srgbClr val="3C4851"/>
                    </a:solidFill>
                    <a:latin typeface="Nunito Bold"/>
                  </a:rPr>
                  <a:t> </a:t>
                </a:r>
                <a:r>
                  <a:rPr lang="en-US" sz="3999" dirty="0" err="1">
                    <a:solidFill>
                      <a:srgbClr val="3C4851"/>
                    </a:solidFill>
                    <a:latin typeface="Nunito Bold"/>
                  </a:rPr>
                  <a:t>trình</a:t>
                </a:r>
                <a:r>
                  <a:rPr lang="en-US" sz="3999" dirty="0">
                    <a:solidFill>
                      <a:srgbClr val="3C4851"/>
                    </a:solidFill>
                    <a:latin typeface="Nunito Bold"/>
                  </a:rPr>
                  <a:t> </a:t>
                </a:r>
                <a:r>
                  <a:rPr lang="en-US" sz="3999" dirty="0" err="1">
                    <a:solidFill>
                      <a:srgbClr val="3C4851"/>
                    </a:solidFill>
                    <a:latin typeface="Nunito Bold"/>
                  </a:rPr>
                  <a:t>chuyển</a:t>
                </a:r>
                <a:r>
                  <a:rPr lang="en-US" sz="3999" dirty="0">
                    <a:solidFill>
                      <a:srgbClr val="3C4851"/>
                    </a:solidFill>
                    <a:latin typeface="Nunito Bold"/>
                  </a:rPr>
                  <a:t> </a:t>
                </a:r>
                <a:r>
                  <a:rPr lang="en-US" sz="3999" dirty="0" err="1">
                    <a:solidFill>
                      <a:srgbClr val="3C4851"/>
                    </a:solidFill>
                    <a:latin typeface="Nunito Bold"/>
                  </a:rPr>
                  <a:t>trạng</a:t>
                </a:r>
                <a:r>
                  <a:rPr lang="en-US" sz="3999" dirty="0">
                    <a:solidFill>
                      <a:srgbClr val="3C4851"/>
                    </a:solidFill>
                    <a:latin typeface="Nunito Bold"/>
                  </a:rPr>
                  <a:t> </a:t>
                </a:r>
                <a:r>
                  <a:rPr lang="en-US" sz="3999" dirty="0" err="1">
                    <a:solidFill>
                      <a:srgbClr val="3C4851"/>
                    </a:solidFill>
                    <a:latin typeface="Nunito Bold"/>
                  </a:rPr>
                  <a:t>thái</a:t>
                </a:r>
                <a:r>
                  <a:rPr lang="en-US" sz="3999" dirty="0">
                    <a:solidFill>
                      <a:srgbClr val="3C4851"/>
                    </a:solidFill>
                    <a:latin typeface="Nunito Bold"/>
                  </a:rPr>
                  <a:t> </a:t>
                </a:r>
                <a:r>
                  <a:rPr lang="en-US" sz="3999" dirty="0" err="1">
                    <a:solidFill>
                      <a:srgbClr val="3C4851"/>
                    </a:solidFill>
                    <a:latin typeface="Nunito Bold"/>
                  </a:rPr>
                  <a:t>của</a:t>
                </a:r>
                <a:r>
                  <a:rPr lang="en-US" sz="3999" dirty="0">
                    <a:solidFill>
                      <a:srgbClr val="3C4851"/>
                    </a:solidFill>
                    <a:latin typeface="Nunito Bold"/>
                  </a:rPr>
                  <a:t> </a:t>
                </a:r>
                <a:r>
                  <a:rPr lang="en-US" sz="3999" dirty="0" err="1">
                    <a:solidFill>
                      <a:srgbClr val="3C4851"/>
                    </a:solidFill>
                    <a:latin typeface="Nunito Bold"/>
                  </a:rPr>
                  <a:t>một</a:t>
                </a:r>
                <a:r>
                  <a:rPr lang="en-US" sz="3999" dirty="0">
                    <a:solidFill>
                      <a:srgbClr val="3C4851"/>
                    </a:solidFill>
                    <a:latin typeface="Nunito Bold"/>
                  </a:rPr>
                  <a:t> </a:t>
                </a:r>
                <a:r>
                  <a:rPr lang="en-US" sz="3999" dirty="0" err="1">
                    <a:solidFill>
                      <a:srgbClr val="3C4851"/>
                    </a:solidFill>
                    <a:latin typeface="Nunito Bold"/>
                  </a:rPr>
                  <a:t>khối</a:t>
                </a:r>
                <a:r>
                  <a:rPr lang="en-US" sz="3999" dirty="0">
                    <a:solidFill>
                      <a:srgbClr val="3C4851"/>
                    </a:solidFill>
                    <a:latin typeface="Nunito Bold"/>
                  </a:rPr>
                  <a:t> </a:t>
                </a:r>
                <a:r>
                  <a:rPr lang="en-US" sz="3999" dirty="0" err="1">
                    <a:solidFill>
                      <a:srgbClr val="3C4851"/>
                    </a:solidFill>
                    <a:latin typeface="Nunito Bold"/>
                  </a:rPr>
                  <a:t>lượng</a:t>
                </a:r>
                <a:r>
                  <a:rPr lang="en-US" sz="3999" dirty="0">
                    <a:solidFill>
                      <a:srgbClr val="3C4851"/>
                    </a:solidFill>
                    <a:latin typeface="Nunito Bold"/>
                  </a:rPr>
                  <a:t> </a:t>
                </a:r>
                <a:r>
                  <a:rPr lang="en-US" sz="3999" dirty="0" err="1">
                    <a:solidFill>
                      <a:srgbClr val="3C4851"/>
                    </a:solidFill>
                    <a:latin typeface="Nunito Bold"/>
                  </a:rPr>
                  <a:t>khí</a:t>
                </a:r>
                <a:r>
                  <a:rPr lang="en-US" sz="3999" dirty="0">
                    <a:solidFill>
                      <a:srgbClr val="3C4851"/>
                    </a:solidFill>
                    <a:latin typeface="Nunito Bold"/>
                  </a:rPr>
                  <a:t> </a:t>
                </a:r>
                <a:r>
                  <a:rPr lang="en-US" sz="3999" dirty="0" err="1">
                    <a:solidFill>
                      <a:srgbClr val="3C4851"/>
                    </a:solidFill>
                    <a:latin typeface="Nunito Bold"/>
                  </a:rPr>
                  <a:t>xác</a:t>
                </a:r>
                <a:r>
                  <a:rPr lang="en-US" sz="3999" dirty="0">
                    <a:solidFill>
                      <a:srgbClr val="3C4851"/>
                    </a:solidFill>
                    <a:latin typeface="Nunito Bold"/>
                  </a:rPr>
                  <a:t> </a:t>
                </a:r>
                <a:r>
                  <a:rPr lang="en-US" sz="3999" dirty="0" err="1">
                    <a:solidFill>
                      <a:srgbClr val="3C4851"/>
                    </a:solidFill>
                    <a:latin typeface="Nunito Bold"/>
                  </a:rPr>
                  <a:t>định</a:t>
                </a:r>
                <a:r>
                  <a:rPr lang="en-US" sz="3999" dirty="0">
                    <a:solidFill>
                      <a:srgbClr val="3C4851"/>
                    </a:solidFill>
                    <a:latin typeface="Nunito Bold"/>
                  </a:rPr>
                  <a:t> </a:t>
                </a:r>
                <a:r>
                  <a:rPr lang="en-US" sz="3999" dirty="0" err="1">
                    <a:solidFill>
                      <a:srgbClr val="3C4851"/>
                    </a:solidFill>
                    <a:latin typeface="Nunito Bold"/>
                  </a:rPr>
                  <a:t>để</a:t>
                </a:r>
                <a:r>
                  <a:rPr lang="en-US" sz="3999" dirty="0">
                    <a:solidFill>
                      <a:srgbClr val="3C4851"/>
                    </a:solidFill>
                    <a:latin typeface="Nunito Bold"/>
                  </a:rPr>
                  <a:t> </a:t>
                </a:r>
                <a:r>
                  <a:rPr lang="en-US" sz="3999" dirty="0" err="1">
                    <a:solidFill>
                      <a:srgbClr val="3C4851"/>
                    </a:solidFill>
                    <a:latin typeface="Nunito Bold"/>
                  </a:rPr>
                  <a:t>lập</a:t>
                </a:r>
                <a:r>
                  <a:rPr lang="en-US" sz="3999" dirty="0">
                    <a:solidFill>
                      <a:srgbClr val="3C4851"/>
                    </a:solidFill>
                    <a:latin typeface="Nunito Bold"/>
                  </a:rPr>
                  <a:t> </a:t>
                </a:r>
                <a:r>
                  <a:rPr lang="en-US" sz="3999" dirty="0" err="1">
                    <a:solidFill>
                      <a:srgbClr val="3C4851"/>
                    </a:solidFill>
                    <a:latin typeface="Nunito Bold"/>
                  </a:rPr>
                  <a:t>phương</a:t>
                </a:r>
                <a:r>
                  <a:rPr lang="en-US" sz="3999" dirty="0">
                    <a:solidFill>
                      <a:srgbClr val="3C4851"/>
                    </a:solidFill>
                    <a:latin typeface="Nunito Bold"/>
                  </a:rPr>
                  <a:t> </a:t>
                </a:r>
                <a:r>
                  <a:rPr lang="en-US" sz="3999" dirty="0" err="1">
                    <a:solidFill>
                      <a:srgbClr val="3C4851"/>
                    </a:solidFill>
                    <a:latin typeface="Nunito Bold"/>
                  </a:rPr>
                  <a:t>trình</a:t>
                </a:r>
                <a:r>
                  <a:rPr lang="en-US" sz="3999" dirty="0">
                    <a:solidFill>
                      <a:srgbClr val="3C4851"/>
                    </a:solidFill>
                    <a:latin typeface="Nunito Bold"/>
                  </a:rPr>
                  <a:t> </a:t>
                </a:r>
                <a:r>
                  <a:rPr lang="en-US" sz="3999" dirty="0" err="1">
                    <a:solidFill>
                      <a:srgbClr val="3C4851"/>
                    </a:solidFill>
                    <a:latin typeface="Nunito Bold"/>
                  </a:rPr>
                  <a:t>dưới</a:t>
                </a:r>
                <a:r>
                  <a:rPr lang="en-US" sz="3999" dirty="0">
                    <a:solidFill>
                      <a:srgbClr val="3C4851"/>
                    </a:solidFill>
                    <a:latin typeface="Nunito Bold"/>
                  </a:rPr>
                  <a:t> </a:t>
                </a:r>
                <a:r>
                  <a:rPr lang="en-US" sz="3999" dirty="0" err="1">
                    <a:solidFill>
                      <a:srgbClr val="3C4851"/>
                    </a:solidFill>
                    <a:latin typeface="Nunito Bold"/>
                  </a:rPr>
                  <a:t>đây</a:t>
                </a:r>
                <a:r>
                  <a:rPr lang="en-US" sz="3999" dirty="0">
                    <a:solidFill>
                      <a:srgbClr val="3C4851"/>
                    </a:solidFill>
                    <a:latin typeface="Nunito Bold"/>
                  </a:rPr>
                  <a:t> </a:t>
                </a:r>
                <a:r>
                  <a:rPr lang="en-US" sz="3999" dirty="0" err="1">
                    <a:solidFill>
                      <a:srgbClr val="3C4851"/>
                    </a:solidFill>
                    <a:latin typeface="Nunito Bold"/>
                  </a:rPr>
                  <a:t>về</a:t>
                </a:r>
                <a:r>
                  <a:rPr lang="en-US" sz="3999" dirty="0">
                    <a:solidFill>
                      <a:srgbClr val="3C4851"/>
                    </a:solidFill>
                    <a:latin typeface="Nunito Bold"/>
                  </a:rPr>
                  <a:t> </a:t>
                </a:r>
                <a:r>
                  <a:rPr lang="en-US" sz="3999" dirty="0" err="1">
                    <a:solidFill>
                      <a:srgbClr val="3C4851"/>
                    </a:solidFill>
                    <a:latin typeface="Nunito Bold"/>
                  </a:rPr>
                  <a:t>mối</a:t>
                </a:r>
                <a:r>
                  <a:rPr lang="en-US" sz="3999" dirty="0">
                    <a:solidFill>
                      <a:srgbClr val="3C4851"/>
                    </a:solidFill>
                    <a:latin typeface="Nunito Bold"/>
                  </a:rPr>
                  <a:t> </a:t>
                </a:r>
                <a:r>
                  <a:rPr lang="en-US" sz="3999" dirty="0" err="1">
                    <a:solidFill>
                      <a:srgbClr val="3C4851"/>
                    </a:solidFill>
                    <a:latin typeface="Nunito Bold"/>
                  </a:rPr>
                  <a:t>liên</a:t>
                </a:r>
                <a:r>
                  <a:rPr lang="en-US" sz="3999" dirty="0">
                    <a:solidFill>
                      <a:srgbClr val="3C4851"/>
                    </a:solidFill>
                    <a:latin typeface="Nunito Bold"/>
                  </a:rPr>
                  <a:t> </a:t>
                </a:r>
                <a:r>
                  <a:rPr lang="en-US" sz="3999" dirty="0" err="1">
                    <a:solidFill>
                      <a:srgbClr val="3C4851"/>
                    </a:solidFill>
                    <a:latin typeface="Nunito Bold"/>
                  </a:rPr>
                  <a:t>hệ</a:t>
                </a:r>
                <a:r>
                  <a:rPr lang="en-US" sz="3999" dirty="0">
                    <a:solidFill>
                      <a:srgbClr val="3C4851"/>
                    </a:solidFill>
                    <a:latin typeface="Nunito Bold"/>
                  </a:rPr>
                  <a:t> </a:t>
                </a:r>
                <a:r>
                  <a:rPr lang="en-US" sz="3999" dirty="0" err="1">
                    <a:solidFill>
                      <a:srgbClr val="3C4851"/>
                    </a:solidFill>
                    <a:latin typeface="Nunito Bold"/>
                  </a:rPr>
                  <a:t>giữa</a:t>
                </a:r>
                <a:r>
                  <a:rPr lang="en-US" sz="3999" dirty="0">
                    <a:solidFill>
                      <a:srgbClr val="3C4851"/>
                    </a:solidFill>
                    <a:latin typeface="Nunito Bold"/>
                  </a:rPr>
                  <a:t> </a:t>
                </a:r>
                <a:r>
                  <a:rPr lang="en-US" sz="3999" dirty="0" err="1">
                    <a:solidFill>
                      <a:srgbClr val="3C4851"/>
                    </a:solidFill>
                    <a:latin typeface="Nunito Bold"/>
                  </a:rPr>
                  <a:t>ba</a:t>
                </a:r>
                <a:r>
                  <a:rPr lang="en-US" sz="3999" dirty="0">
                    <a:solidFill>
                      <a:srgbClr val="3C4851"/>
                    </a:solidFill>
                    <a:latin typeface="Nunito Bold"/>
                  </a:rPr>
                  <a:t> </a:t>
                </a:r>
                <a:r>
                  <a:rPr lang="en-US" sz="3999" dirty="0" err="1">
                    <a:solidFill>
                      <a:srgbClr val="3C4851"/>
                    </a:solidFill>
                    <a:latin typeface="Nunito Bold"/>
                  </a:rPr>
                  <a:t>thông</a:t>
                </a:r>
                <a:r>
                  <a:rPr lang="en-US" sz="3999" dirty="0">
                    <a:solidFill>
                      <a:srgbClr val="3C4851"/>
                    </a:solidFill>
                    <a:latin typeface="Nunito Bold"/>
                  </a:rPr>
                  <a:t> </a:t>
                </a:r>
                <a:r>
                  <a:rPr lang="en-US" sz="3999" dirty="0" err="1">
                    <a:solidFill>
                      <a:srgbClr val="3C4851"/>
                    </a:solidFill>
                    <a:latin typeface="Nunito Bold"/>
                  </a:rPr>
                  <a:t>số</a:t>
                </a:r>
                <a:r>
                  <a:rPr lang="en-US" sz="3999" dirty="0">
                    <a:solidFill>
                      <a:srgbClr val="3C4851"/>
                    </a:solidFill>
                    <a:latin typeface="Nunito Bold"/>
                  </a:rPr>
                  <a:t> </a:t>
                </a:r>
                <a:r>
                  <a:rPr lang="en-US" sz="3999" dirty="0" err="1">
                    <a:solidFill>
                      <a:srgbClr val="3C4851"/>
                    </a:solidFill>
                    <a:latin typeface="Nunito Bold"/>
                  </a:rPr>
                  <a:t>trạng</a:t>
                </a:r>
                <a:r>
                  <a:rPr lang="en-US" sz="3999" dirty="0">
                    <a:solidFill>
                      <a:srgbClr val="3C4851"/>
                    </a:solidFill>
                    <a:latin typeface="Nunito Bold"/>
                  </a:rPr>
                  <a:t> </a:t>
                </a:r>
                <a:r>
                  <a:rPr lang="en-US" sz="3999" dirty="0" err="1">
                    <a:solidFill>
                      <a:srgbClr val="3C4851"/>
                    </a:solidFill>
                    <a:latin typeface="Nunito Bold"/>
                  </a:rPr>
                  <a:t>thái</a:t>
                </a:r>
                <a:r>
                  <a:rPr lang="en-US" sz="3999" dirty="0">
                    <a:solidFill>
                      <a:srgbClr val="3C4851"/>
                    </a:solidFill>
                    <a:latin typeface="Nunito Bold"/>
                  </a:rPr>
                  <a:t> </a:t>
                </a:r>
                <a:r>
                  <a:rPr lang="en-US" sz="3999" dirty="0" err="1">
                    <a:solidFill>
                      <a:srgbClr val="3C4851"/>
                    </a:solidFill>
                    <a:latin typeface="Nunito Bold"/>
                  </a:rPr>
                  <a:t>của</a:t>
                </a:r>
                <a:r>
                  <a:rPr lang="en-US" sz="3999" dirty="0">
                    <a:solidFill>
                      <a:srgbClr val="3C4851"/>
                    </a:solidFill>
                    <a:latin typeface="Nunito Bold"/>
                  </a:rPr>
                  <a:t> </a:t>
                </a:r>
                <a:r>
                  <a:rPr lang="en-US" sz="3999" dirty="0" err="1">
                    <a:solidFill>
                      <a:srgbClr val="3C4851"/>
                    </a:solidFill>
                    <a:latin typeface="Nunito Bold"/>
                  </a:rPr>
                  <a:t>một</a:t>
                </a:r>
                <a:r>
                  <a:rPr lang="en-US" sz="3999" dirty="0">
                    <a:solidFill>
                      <a:srgbClr val="3C4851"/>
                    </a:solidFill>
                    <a:latin typeface="Nunito Bold"/>
                  </a:rPr>
                  <a:t> </a:t>
                </a:r>
                <a:r>
                  <a:rPr lang="en-US" sz="3999" dirty="0" err="1">
                    <a:solidFill>
                      <a:srgbClr val="3C4851"/>
                    </a:solidFill>
                    <a:latin typeface="Nunito Bold"/>
                  </a:rPr>
                  <a:t>khối</a:t>
                </a:r>
                <a:r>
                  <a:rPr lang="en-US" sz="3999" dirty="0">
                    <a:solidFill>
                      <a:srgbClr val="3C4851"/>
                    </a:solidFill>
                    <a:latin typeface="Nunito Bold"/>
                  </a:rPr>
                  <a:t> </a:t>
                </a:r>
                <a:r>
                  <a:rPr lang="en-US" sz="3999" dirty="0" err="1">
                    <a:solidFill>
                      <a:srgbClr val="3C4851"/>
                    </a:solidFill>
                    <a:latin typeface="Nunito Bold"/>
                  </a:rPr>
                  <a:t>lượng</a:t>
                </a:r>
                <a:r>
                  <a:rPr lang="en-US" sz="3999" dirty="0">
                    <a:solidFill>
                      <a:srgbClr val="3C4851"/>
                    </a:solidFill>
                    <a:latin typeface="Nunito Bold"/>
                  </a:rPr>
                  <a:t> </a:t>
                </a:r>
                <a:r>
                  <a:rPr lang="en-US" sz="3999" dirty="0" err="1">
                    <a:solidFill>
                      <a:srgbClr val="3C4851"/>
                    </a:solidFill>
                    <a:latin typeface="Nunito Bold"/>
                  </a:rPr>
                  <a:t>khí</a:t>
                </a:r>
                <a:r>
                  <a:rPr lang="en-US" sz="3999" dirty="0">
                    <a:solidFill>
                      <a:srgbClr val="3C4851"/>
                    </a:solidFill>
                    <a:latin typeface="Nunito Bold"/>
                  </a:rPr>
                  <a:t> </a:t>
                </a:r>
                <a:r>
                  <a:rPr lang="en-US" sz="3999" dirty="0" err="1">
                    <a:solidFill>
                      <a:srgbClr val="3C4851"/>
                    </a:solidFill>
                    <a:latin typeface="Nunito Bold"/>
                  </a:rPr>
                  <a:t>nhất</a:t>
                </a:r>
                <a:r>
                  <a:rPr lang="en-US" sz="3999" dirty="0">
                    <a:solidFill>
                      <a:srgbClr val="3C4851"/>
                    </a:solidFill>
                    <a:latin typeface="Nunito Bold"/>
                  </a:rPr>
                  <a:t> </a:t>
                </a:r>
                <a:r>
                  <a:rPr lang="en-US" sz="3999" dirty="0" err="1">
                    <a:solidFill>
                      <a:srgbClr val="3C4851"/>
                    </a:solidFill>
                    <a:latin typeface="Nunito Bold"/>
                  </a:rPr>
                  <a:t>định</a:t>
                </a:r>
                <a:r>
                  <a:rPr lang="en-US" sz="3999" dirty="0">
                    <a:solidFill>
                      <a:srgbClr val="3C4851"/>
                    </a:solidFill>
                    <a:latin typeface="Nunito Bold"/>
                  </a:rPr>
                  <a:t>:</a:t>
                </a:r>
              </a:p>
              <a:p>
                <a:pPr algn="ctr">
                  <a:lnSpc>
                    <a:spcPts val="5599"/>
                  </a:lnSpc>
                  <a:spcBef>
                    <a:spcPct val="0"/>
                  </a:spcBef>
                </a:pPr>
                <a14:m>
                  <m:oMathPara xmlns:m="http://schemas.openxmlformats.org/officeDocument/2006/math">
                    <m:oMathParaPr>
                      <m:jc m:val="centerGroup"/>
                    </m:oMathParaPr>
                    <m:oMath xmlns:m="http://schemas.openxmlformats.org/officeDocument/2006/math">
                      <m:f>
                        <m:fPr>
                          <m:ctrlPr>
                            <a:rPr lang="en-US" sz="3999" i="1" smtClean="0">
                              <a:solidFill>
                                <a:srgbClr val="3C4851"/>
                              </a:solidFill>
                              <a:latin typeface="Cambria Math" panose="02040503050406030204" pitchFamily="18" charset="0"/>
                            </a:rPr>
                          </m:ctrlPr>
                        </m:fPr>
                        <m:num>
                          <m:sSub>
                            <m:sSubPr>
                              <m:ctrlPr>
                                <a:rPr lang="en-US" sz="3999" i="1" smtClean="0">
                                  <a:solidFill>
                                    <a:srgbClr val="3C4851"/>
                                  </a:solidFill>
                                  <a:latin typeface="Cambria Math" panose="02040503050406030204" pitchFamily="18" charset="0"/>
                                </a:rPr>
                              </m:ctrlPr>
                            </m:sSubPr>
                            <m:e>
                              <m:r>
                                <m:rPr>
                                  <m:sty m:val="p"/>
                                </m:rPr>
                                <a:rPr lang="vi-VN" sz="3999" b="0" i="0" smtClean="0">
                                  <a:solidFill>
                                    <a:srgbClr val="3C4851"/>
                                  </a:solidFill>
                                  <a:latin typeface="Cambria Math" panose="02040503050406030204" pitchFamily="18" charset="0"/>
                                </a:rPr>
                                <m:t>p</m:t>
                              </m:r>
                            </m:e>
                            <m:sub>
                              <m:r>
                                <a:rPr lang="vi-VN" sz="3999" b="0" i="0" smtClean="0">
                                  <a:solidFill>
                                    <a:srgbClr val="3C4851"/>
                                  </a:solidFill>
                                  <a:latin typeface="Cambria Math" panose="02040503050406030204" pitchFamily="18" charset="0"/>
                                </a:rPr>
                                <m:t>1</m:t>
                              </m:r>
                            </m:sub>
                          </m:sSub>
                          <m:sSub>
                            <m:sSubPr>
                              <m:ctrlPr>
                                <a:rPr lang="en-US" sz="3999" i="1" smtClean="0">
                                  <a:solidFill>
                                    <a:srgbClr val="3C4851"/>
                                  </a:solidFill>
                                  <a:latin typeface="Cambria Math" panose="02040503050406030204" pitchFamily="18" charset="0"/>
                                </a:rPr>
                              </m:ctrlPr>
                            </m:sSubPr>
                            <m:e>
                              <m:r>
                                <m:rPr>
                                  <m:sty m:val="p"/>
                                </m:rPr>
                                <a:rPr lang="en-US" sz="3999" i="0">
                                  <a:solidFill>
                                    <a:srgbClr val="3C4851"/>
                                  </a:solidFill>
                                  <a:latin typeface="Cambria Math" panose="02040503050406030204" pitchFamily="18" charset="0"/>
                                </a:rPr>
                                <m:t>V</m:t>
                              </m:r>
                            </m:e>
                            <m:sub>
                              <m:r>
                                <a:rPr lang="vi-VN" sz="3999" b="0" i="0" smtClean="0">
                                  <a:solidFill>
                                    <a:srgbClr val="3C4851"/>
                                  </a:solidFill>
                                  <a:latin typeface="Cambria Math" panose="02040503050406030204" pitchFamily="18" charset="0"/>
                                </a:rPr>
                                <m:t>1</m:t>
                              </m:r>
                            </m:sub>
                          </m:sSub>
                        </m:num>
                        <m:den>
                          <m:sSub>
                            <m:sSubPr>
                              <m:ctrlPr>
                                <a:rPr lang="en-US" sz="3999" i="1" smtClean="0">
                                  <a:solidFill>
                                    <a:srgbClr val="3C4851"/>
                                  </a:solidFill>
                                  <a:latin typeface="Cambria Math" panose="02040503050406030204" pitchFamily="18" charset="0"/>
                                </a:rPr>
                              </m:ctrlPr>
                            </m:sSubPr>
                            <m:e>
                              <m:r>
                                <m:rPr>
                                  <m:sty m:val="p"/>
                                </m:rPr>
                                <a:rPr lang="en-US" sz="3999" i="0">
                                  <a:solidFill>
                                    <a:srgbClr val="3C4851"/>
                                  </a:solidFill>
                                  <a:latin typeface="Cambria Math" panose="02040503050406030204" pitchFamily="18" charset="0"/>
                                </a:rPr>
                                <m:t>T</m:t>
                              </m:r>
                            </m:e>
                            <m:sub>
                              <m:r>
                                <a:rPr lang="vi-VN" sz="3999" b="0" i="0" smtClean="0">
                                  <a:solidFill>
                                    <a:srgbClr val="3C4851"/>
                                  </a:solidFill>
                                  <a:latin typeface="Cambria Math" panose="02040503050406030204" pitchFamily="18" charset="0"/>
                                </a:rPr>
                                <m:t>1</m:t>
                              </m:r>
                            </m:sub>
                          </m:sSub>
                        </m:den>
                      </m:f>
                      <m:r>
                        <a:rPr lang="vi-VN" sz="3999" b="0" i="0" smtClean="0">
                          <a:solidFill>
                            <a:srgbClr val="3C4851"/>
                          </a:solidFill>
                          <a:latin typeface="Cambria Math" panose="02040503050406030204" pitchFamily="18" charset="0"/>
                        </a:rPr>
                        <m:t>=</m:t>
                      </m:r>
                      <m:f>
                        <m:fPr>
                          <m:ctrlPr>
                            <a:rPr lang="en-US" sz="3999" i="1" smtClean="0">
                              <a:solidFill>
                                <a:srgbClr val="3C4851"/>
                              </a:solidFill>
                              <a:latin typeface="Cambria Math" panose="02040503050406030204" pitchFamily="18" charset="0"/>
                            </a:rPr>
                          </m:ctrlPr>
                        </m:fPr>
                        <m:num>
                          <m:sSub>
                            <m:sSubPr>
                              <m:ctrlPr>
                                <a:rPr lang="en-US" sz="3999" i="1" smtClean="0">
                                  <a:solidFill>
                                    <a:srgbClr val="3C4851"/>
                                  </a:solidFill>
                                  <a:latin typeface="Cambria Math" panose="02040503050406030204" pitchFamily="18" charset="0"/>
                                </a:rPr>
                              </m:ctrlPr>
                            </m:sSubPr>
                            <m:e>
                              <m:r>
                                <m:rPr>
                                  <m:sty m:val="p"/>
                                </m:rPr>
                                <a:rPr lang="en-US" sz="3999" i="0">
                                  <a:solidFill>
                                    <a:srgbClr val="3C4851"/>
                                  </a:solidFill>
                                  <a:latin typeface="Cambria Math" panose="02040503050406030204" pitchFamily="18" charset="0"/>
                                </a:rPr>
                                <m:t>p</m:t>
                              </m:r>
                            </m:e>
                            <m:sub>
                              <m:r>
                                <a:rPr lang="vi-VN" sz="3999" b="0" i="0" smtClean="0">
                                  <a:solidFill>
                                    <a:srgbClr val="3C4851"/>
                                  </a:solidFill>
                                  <a:latin typeface="Cambria Math" panose="02040503050406030204" pitchFamily="18" charset="0"/>
                                </a:rPr>
                                <m:t>2</m:t>
                              </m:r>
                            </m:sub>
                          </m:sSub>
                          <m:sSub>
                            <m:sSubPr>
                              <m:ctrlPr>
                                <a:rPr lang="en-US" sz="3999" i="1" smtClean="0">
                                  <a:solidFill>
                                    <a:srgbClr val="3C4851"/>
                                  </a:solidFill>
                                  <a:latin typeface="Cambria Math" panose="02040503050406030204" pitchFamily="18" charset="0"/>
                                </a:rPr>
                              </m:ctrlPr>
                            </m:sSubPr>
                            <m:e>
                              <m:r>
                                <m:rPr>
                                  <m:sty m:val="p"/>
                                </m:rPr>
                                <a:rPr lang="en-US" sz="3999" i="0">
                                  <a:solidFill>
                                    <a:srgbClr val="3C4851"/>
                                  </a:solidFill>
                                  <a:latin typeface="Cambria Math" panose="02040503050406030204" pitchFamily="18" charset="0"/>
                                </a:rPr>
                                <m:t>V</m:t>
                              </m:r>
                            </m:e>
                            <m:sub>
                              <m:r>
                                <a:rPr lang="vi-VN" sz="3999" b="0" i="0" smtClean="0">
                                  <a:solidFill>
                                    <a:srgbClr val="3C4851"/>
                                  </a:solidFill>
                                  <a:latin typeface="Cambria Math" panose="02040503050406030204" pitchFamily="18" charset="0"/>
                                </a:rPr>
                                <m:t>2</m:t>
                              </m:r>
                            </m:sub>
                          </m:sSub>
                        </m:num>
                        <m:den>
                          <m:sSub>
                            <m:sSubPr>
                              <m:ctrlPr>
                                <a:rPr lang="en-US" sz="3999" i="1" smtClean="0">
                                  <a:solidFill>
                                    <a:srgbClr val="3C4851"/>
                                  </a:solidFill>
                                  <a:latin typeface="Cambria Math" panose="02040503050406030204" pitchFamily="18" charset="0"/>
                                </a:rPr>
                              </m:ctrlPr>
                            </m:sSubPr>
                            <m:e>
                              <m:r>
                                <m:rPr>
                                  <m:sty m:val="p"/>
                                </m:rPr>
                                <a:rPr lang="en-US" sz="3999" i="0">
                                  <a:solidFill>
                                    <a:srgbClr val="3C4851"/>
                                  </a:solidFill>
                                  <a:latin typeface="Cambria Math" panose="02040503050406030204" pitchFamily="18" charset="0"/>
                                </a:rPr>
                                <m:t>T</m:t>
                              </m:r>
                            </m:e>
                            <m:sub>
                              <m:r>
                                <a:rPr lang="vi-VN" sz="3999" b="0" i="0" smtClean="0">
                                  <a:solidFill>
                                    <a:srgbClr val="3C4851"/>
                                  </a:solidFill>
                                  <a:latin typeface="Cambria Math" panose="02040503050406030204" pitchFamily="18" charset="0"/>
                                </a:rPr>
                                <m:t>2</m:t>
                              </m:r>
                            </m:sub>
                          </m:sSub>
                        </m:den>
                      </m:f>
                      <m:r>
                        <a:rPr lang="en-US" sz="3999" i="0" smtClean="0">
                          <a:solidFill>
                            <a:srgbClr val="3C4851"/>
                          </a:solidFill>
                          <a:latin typeface="Cambria Math" panose="02040503050406030204" pitchFamily="18" charset="0"/>
                          <a:ea typeface="Cambria Math" panose="02040503050406030204" pitchFamily="18" charset="0"/>
                        </a:rPr>
                        <m:t>→</m:t>
                      </m:r>
                      <m:f>
                        <m:fPr>
                          <m:ctrlPr>
                            <a:rPr lang="en-US" sz="3999" i="1" smtClean="0">
                              <a:solidFill>
                                <a:srgbClr val="3C4851"/>
                              </a:solidFill>
                              <a:latin typeface="Cambria Math" panose="02040503050406030204" pitchFamily="18" charset="0"/>
                              <a:ea typeface="Cambria Math" panose="02040503050406030204" pitchFamily="18" charset="0"/>
                            </a:rPr>
                          </m:ctrlPr>
                        </m:fPr>
                        <m:num>
                          <m:r>
                            <m:rPr>
                              <m:sty m:val="p"/>
                            </m:rPr>
                            <a:rPr lang="en-US" sz="3999" i="0">
                              <a:solidFill>
                                <a:srgbClr val="3C4851"/>
                              </a:solidFill>
                              <a:latin typeface="Cambria Math" panose="02040503050406030204" pitchFamily="18" charset="0"/>
                              <a:ea typeface="Cambria Math" panose="02040503050406030204" pitchFamily="18" charset="0"/>
                            </a:rPr>
                            <m:t>pV</m:t>
                          </m:r>
                        </m:num>
                        <m:den>
                          <m:r>
                            <m:rPr>
                              <m:sty m:val="p"/>
                            </m:rPr>
                            <a:rPr lang="en-US" sz="3999" i="0">
                              <a:solidFill>
                                <a:srgbClr val="3C4851"/>
                              </a:solidFill>
                              <a:latin typeface="Cambria Math" panose="02040503050406030204" pitchFamily="18" charset="0"/>
                              <a:ea typeface="Cambria Math" panose="02040503050406030204" pitchFamily="18" charset="0"/>
                            </a:rPr>
                            <m:t>T</m:t>
                          </m:r>
                        </m:den>
                      </m:f>
                      <m:r>
                        <a:rPr lang="vi-VN" sz="3999" b="0" i="0" smtClean="0">
                          <a:solidFill>
                            <a:srgbClr val="3C4851"/>
                          </a:solidFill>
                          <a:latin typeface="Cambria Math" panose="02040503050406030204" pitchFamily="18" charset="0"/>
                          <a:ea typeface="Cambria Math" panose="02040503050406030204" pitchFamily="18" charset="0"/>
                        </a:rPr>
                        <m:t>=</m:t>
                      </m:r>
                      <m:r>
                        <m:rPr>
                          <m:sty m:val="p"/>
                        </m:rPr>
                        <a:rPr lang="vi-VN" sz="3999" i="0">
                          <a:solidFill>
                            <a:srgbClr val="3C4851"/>
                          </a:solidFill>
                          <a:latin typeface="Cambria Math" panose="02040503050406030204" pitchFamily="18" charset="0"/>
                          <a:ea typeface="Cambria Math" panose="02040503050406030204" pitchFamily="18" charset="0"/>
                        </a:rPr>
                        <m:t>const</m:t>
                      </m:r>
                    </m:oMath>
                  </m:oMathPara>
                </a14:m>
                <a:endParaRPr lang="en-US" sz="3999" dirty="0">
                  <a:solidFill>
                    <a:srgbClr val="3C4851"/>
                  </a:solidFill>
                  <a:latin typeface="Nunito Bold"/>
                </a:endParaRPr>
              </a:p>
              <a:p>
                <a:pPr>
                  <a:lnSpc>
                    <a:spcPts val="5599"/>
                  </a:lnSpc>
                  <a:spcBef>
                    <a:spcPct val="0"/>
                  </a:spcBef>
                </a:pPr>
                <a:r>
                  <a:rPr lang="en-US" sz="3999" dirty="0" err="1">
                    <a:solidFill>
                      <a:srgbClr val="3C4851"/>
                    </a:solidFill>
                    <a:latin typeface="Nunito Bold"/>
                  </a:rPr>
                  <a:t>Độ</a:t>
                </a:r>
                <a:r>
                  <a:rPr lang="en-US" sz="3999" dirty="0">
                    <a:solidFill>
                      <a:srgbClr val="3C4851"/>
                    </a:solidFill>
                    <a:latin typeface="Nunito Bold"/>
                  </a:rPr>
                  <a:t> </a:t>
                </a:r>
                <a:r>
                  <a:rPr lang="en-US" sz="3999" dirty="0" err="1">
                    <a:solidFill>
                      <a:srgbClr val="3C4851"/>
                    </a:solidFill>
                    <a:latin typeface="Nunito Bold"/>
                  </a:rPr>
                  <a:t>lớn</a:t>
                </a:r>
                <a:r>
                  <a:rPr lang="en-US" sz="3999" dirty="0">
                    <a:solidFill>
                      <a:srgbClr val="3C4851"/>
                    </a:solidFill>
                    <a:latin typeface="Nunito Bold"/>
                  </a:rPr>
                  <a:t> </a:t>
                </a:r>
                <a:r>
                  <a:rPr lang="en-US" sz="3999" dirty="0" err="1">
                    <a:solidFill>
                      <a:srgbClr val="3C4851"/>
                    </a:solidFill>
                    <a:latin typeface="Nunito Bold"/>
                  </a:rPr>
                  <a:t>của</a:t>
                </a:r>
                <a:r>
                  <a:rPr lang="en-US" sz="3999" dirty="0">
                    <a:solidFill>
                      <a:srgbClr val="3C4851"/>
                    </a:solidFill>
                    <a:latin typeface="Nunito Bold"/>
                  </a:rPr>
                  <a:t> </a:t>
                </a:r>
                <a:r>
                  <a:rPr lang="en-US" sz="3999" dirty="0" err="1">
                    <a:solidFill>
                      <a:srgbClr val="3C4851"/>
                    </a:solidFill>
                    <a:latin typeface="Nunito Bold"/>
                  </a:rPr>
                  <a:t>hằng</a:t>
                </a:r>
                <a:r>
                  <a:rPr lang="en-US" sz="3999" dirty="0">
                    <a:solidFill>
                      <a:srgbClr val="3C4851"/>
                    </a:solidFill>
                    <a:latin typeface="Nunito Bold"/>
                  </a:rPr>
                  <a:t> </a:t>
                </a:r>
                <a:r>
                  <a:rPr lang="en-US" sz="3999" dirty="0" err="1">
                    <a:solidFill>
                      <a:srgbClr val="3C4851"/>
                    </a:solidFill>
                    <a:latin typeface="Nunito Bold"/>
                  </a:rPr>
                  <a:t>số</a:t>
                </a:r>
                <a:r>
                  <a:rPr lang="en-US" sz="3999" dirty="0">
                    <a:solidFill>
                      <a:srgbClr val="3C4851"/>
                    </a:solidFill>
                    <a:latin typeface="Nunito Bold"/>
                  </a:rPr>
                  <a:t> </a:t>
                </a:r>
                <a:r>
                  <a:rPr lang="en-US" sz="3999" dirty="0" err="1">
                    <a:solidFill>
                      <a:srgbClr val="3C4851"/>
                    </a:solidFill>
                    <a:latin typeface="Nunito Bold"/>
                  </a:rPr>
                  <a:t>trên</a:t>
                </a:r>
                <a:r>
                  <a:rPr lang="en-US" sz="3999" dirty="0">
                    <a:solidFill>
                      <a:srgbClr val="3C4851"/>
                    </a:solidFill>
                    <a:latin typeface="Nunito Bold"/>
                  </a:rPr>
                  <a:t> </a:t>
                </a:r>
                <a:r>
                  <a:rPr lang="en-US" sz="3999" dirty="0" err="1">
                    <a:solidFill>
                      <a:srgbClr val="3C4851"/>
                    </a:solidFill>
                    <a:latin typeface="Nunito Bold"/>
                  </a:rPr>
                  <a:t>phụ</a:t>
                </a:r>
                <a:r>
                  <a:rPr lang="en-US" sz="3999" dirty="0">
                    <a:solidFill>
                      <a:srgbClr val="3C4851"/>
                    </a:solidFill>
                    <a:latin typeface="Nunito Bold"/>
                  </a:rPr>
                  <a:t> </a:t>
                </a:r>
                <a:r>
                  <a:rPr lang="en-US" sz="3999" dirty="0" err="1">
                    <a:solidFill>
                      <a:srgbClr val="3C4851"/>
                    </a:solidFill>
                    <a:latin typeface="Nunito Bold"/>
                  </a:rPr>
                  <a:t>thuộc</a:t>
                </a:r>
                <a:r>
                  <a:rPr lang="en-US" sz="3999" dirty="0">
                    <a:solidFill>
                      <a:srgbClr val="3C4851"/>
                    </a:solidFill>
                    <a:latin typeface="Nunito Bold"/>
                  </a:rPr>
                  <a:t> </a:t>
                </a:r>
                <a:r>
                  <a:rPr lang="en-US" sz="3999" dirty="0" err="1">
                    <a:solidFill>
                      <a:srgbClr val="3C4851"/>
                    </a:solidFill>
                    <a:latin typeface="Nunito Bold"/>
                  </a:rPr>
                  <a:t>vào</a:t>
                </a:r>
                <a:r>
                  <a:rPr lang="en-US" sz="3999" dirty="0">
                    <a:solidFill>
                      <a:srgbClr val="3C4851"/>
                    </a:solidFill>
                    <a:latin typeface="Nunito Bold"/>
                  </a:rPr>
                  <a:t> </a:t>
                </a:r>
                <a:r>
                  <a:rPr lang="en-US" sz="3999" dirty="0" err="1">
                    <a:solidFill>
                      <a:srgbClr val="3C4851"/>
                    </a:solidFill>
                    <a:latin typeface="Nunito Bold"/>
                  </a:rPr>
                  <a:t>lượng</a:t>
                </a:r>
                <a:r>
                  <a:rPr lang="en-US" sz="3999" dirty="0">
                    <a:solidFill>
                      <a:srgbClr val="3C4851"/>
                    </a:solidFill>
                    <a:latin typeface="Nunito Bold"/>
                  </a:rPr>
                  <a:t> </a:t>
                </a:r>
                <a:r>
                  <a:rPr lang="en-US" sz="3999" dirty="0" err="1">
                    <a:solidFill>
                      <a:srgbClr val="3C4851"/>
                    </a:solidFill>
                    <a:latin typeface="Nunito Bold"/>
                  </a:rPr>
                  <a:t>khí</a:t>
                </a:r>
                <a:r>
                  <a:rPr lang="en-US" sz="3999" dirty="0">
                    <a:solidFill>
                      <a:srgbClr val="3C4851"/>
                    </a:solidFill>
                    <a:latin typeface="Nunito Bold"/>
                  </a:rPr>
                  <a:t> ta </a:t>
                </a:r>
                <a:r>
                  <a:rPr lang="en-US" sz="3999" dirty="0" err="1">
                    <a:solidFill>
                      <a:srgbClr val="3C4851"/>
                    </a:solidFill>
                    <a:latin typeface="Nunito Bold"/>
                  </a:rPr>
                  <a:t>xét</a:t>
                </a:r>
                <a:r>
                  <a:rPr lang="en-US" sz="3999" dirty="0">
                    <a:solidFill>
                      <a:srgbClr val="3C4851"/>
                    </a:solidFill>
                    <a:latin typeface="Nunito Bold"/>
                  </a:rPr>
                  <a:t>. </a:t>
                </a:r>
              </a:p>
            </p:txBody>
          </p:sp>
        </mc:Choice>
        <mc:Fallback xmlns="">
          <p:sp>
            <p:nvSpPr>
              <p:cNvPr id="10" name="TextBox 10" descr="n445 zalo Bui Huy Loi"/>
              <p:cNvSpPr txBox="1">
                <a:spLocks noRot="1" noChangeAspect="1" noMove="1" noResize="1" noEditPoints="1" noAdjustHandles="1" noChangeArrowheads="1" noChangeShapeType="1" noTextEdit="1"/>
              </p:cNvSpPr>
              <p:nvPr/>
            </p:nvSpPr>
            <p:spPr>
              <a:xfrm>
                <a:off x="899382" y="2731789"/>
                <a:ext cx="10680164" cy="6437660"/>
              </a:xfrm>
              <a:prstGeom prst="rect">
                <a:avLst/>
              </a:prstGeom>
              <a:blipFill>
                <a:blip r:embed="rId8"/>
                <a:stretch>
                  <a:fillRect l="-2911" t="-1136" r="-1769" b="-3883"/>
                </a:stretch>
              </a:blipFill>
            </p:spPr>
            <p:txBody>
              <a:bodyPr/>
              <a:lstStyle/>
              <a:p>
                <a:r>
                  <a:rPr lang="en-US">
                    <a:noFill/>
                  </a:rPr>
                  <a:t> </a:t>
                </a:r>
              </a:p>
            </p:txBody>
          </p:sp>
        </mc:Fallback>
      </mc:AlternateContent>
      <p:pic>
        <p:nvPicPr>
          <p:cNvPr id="11" name="đồng hồ 5 phút" descr="n445 zalo Bui Huy Loi">
            <a:hlinkClick r:id="" action="ppaction://media"/>
            <a:extLst>
              <a:ext uri="{FF2B5EF4-FFF2-40B4-BE49-F238E27FC236}">
                <a16:creationId xmlns="" xmlns:a16="http://schemas.microsoft.com/office/drawing/2014/main" id="{3268C22F-063C-AD4F-38B2-8F4ED0C1564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5336" t="12816" r="7723" b="11419"/>
          <a:stretch/>
        </p:blipFill>
        <p:spPr>
          <a:xfrm>
            <a:off x="11800036" y="7522732"/>
            <a:ext cx="5169046" cy="2533794"/>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pic>
        <p:nvPicPr>
          <p:cNvPr id="29" name="Picture 8" descr="n445 zalo Bui Huy Loi">
            <a:extLst>
              <a:ext uri="{FF2B5EF4-FFF2-40B4-BE49-F238E27FC236}">
                <a16:creationId xmlns="" xmlns:a16="http://schemas.microsoft.com/office/drawing/2014/main" id="{FC4DCDF8-C7F5-1C63-C6D4-ACA4B3612011}"/>
              </a:ext>
            </a:extLst>
          </p:cNvPr>
          <p:cNvPicPr>
            <a:picLocks noChangeAspect="1"/>
          </p:cNvPicPr>
          <p:nvPr/>
        </p:nvPicPr>
        <p:blipFill>
          <a:blip r:embed="rId2"/>
          <a:srcRect/>
          <a:stretch>
            <a:fillRect/>
          </a:stretch>
        </p:blipFill>
        <p:spPr>
          <a:xfrm>
            <a:off x="-480754" y="-381979"/>
            <a:ext cx="5427807" cy="5595677"/>
          </a:xfrm>
          <a:prstGeom prst="rect">
            <a:avLst/>
          </a:prstGeom>
        </p:spPr>
      </p:pic>
      <p:grpSp>
        <p:nvGrpSpPr>
          <p:cNvPr id="4" name="Group 5" descr="n445 zalo Bui Huy Loi">
            <a:extLst>
              <a:ext uri="{FF2B5EF4-FFF2-40B4-BE49-F238E27FC236}">
                <a16:creationId xmlns="" xmlns:a16="http://schemas.microsoft.com/office/drawing/2014/main" id="{3BB4F147-048B-0CEE-BD18-9EBB647A0CDF}"/>
              </a:ext>
            </a:extLst>
          </p:cNvPr>
          <p:cNvGrpSpPr/>
          <p:nvPr/>
        </p:nvGrpSpPr>
        <p:grpSpPr>
          <a:xfrm>
            <a:off x="336310" y="2129134"/>
            <a:ext cx="17615380" cy="7995643"/>
            <a:chOff x="0" y="0"/>
            <a:chExt cx="2037586" cy="890570"/>
          </a:xfrm>
        </p:grpSpPr>
        <p:sp>
          <p:nvSpPr>
            <p:cNvPr id="5" name="Freeform 6">
              <a:extLst>
                <a:ext uri="{FF2B5EF4-FFF2-40B4-BE49-F238E27FC236}">
                  <a16:creationId xmlns="" xmlns:a16="http://schemas.microsoft.com/office/drawing/2014/main" id="{FC5B29B2-E49F-3081-6119-089F116946B5}"/>
                </a:ext>
              </a:extLst>
            </p:cNvPr>
            <p:cNvSpPr/>
            <p:nvPr/>
          </p:nvSpPr>
          <p:spPr>
            <a:xfrm>
              <a:off x="0" y="0"/>
              <a:ext cx="2037586" cy="890570"/>
            </a:xfrm>
            <a:custGeom>
              <a:avLst/>
              <a:gdLst/>
              <a:ahLst/>
              <a:cxnLst/>
              <a:rect l="l" t="t" r="r" b="b"/>
              <a:pathLst>
                <a:path w="2037586" h="890570">
                  <a:moveTo>
                    <a:pt x="1958168" y="0"/>
                  </a:moveTo>
                  <a:lnTo>
                    <a:pt x="79418" y="0"/>
                  </a:lnTo>
                  <a:cubicBezTo>
                    <a:pt x="79418" y="43699"/>
                    <a:pt x="44079" y="79418"/>
                    <a:pt x="0" y="79418"/>
                  </a:cubicBezTo>
                  <a:lnTo>
                    <a:pt x="0" y="811152"/>
                  </a:lnTo>
                  <a:cubicBezTo>
                    <a:pt x="43699" y="811152"/>
                    <a:pt x="79418" y="846491"/>
                    <a:pt x="79418" y="890570"/>
                  </a:cubicBezTo>
                  <a:lnTo>
                    <a:pt x="1958168" y="890570"/>
                  </a:lnTo>
                  <a:cubicBezTo>
                    <a:pt x="1958168" y="846871"/>
                    <a:pt x="1993507" y="811152"/>
                    <a:pt x="2037586" y="811152"/>
                  </a:cubicBezTo>
                  <a:lnTo>
                    <a:pt x="2037586" y="79418"/>
                  </a:lnTo>
                  <a:cubicBezTo>
                    <a:pt x="1993887" y="79418"/>
                    <a:pt x="1958168" y="44079"/>
                    <a:pt x="1958168" y="0"/>
                  </a:cubicBezTo>
                  <a:close/>
                </a:path>
              </a:pathLst>
            </a:custGeom>
            <a:solidFill>
              <a:srgbClr val="FFFCF3"/>
            </a:solidFill>
          </p:spPr>
          <p:txBody>
            <a:bodyPr/>
            <a:lstStyle/>
            <a:p>
              <a:endParaRPr lang="en-US"/>
            </a:p>
          </p:txBody>
        </p:sp>
        <p:sp>
          <p:nvSpPr>
            <p:cNvPr id="6" name="TextBox 7">
              <a:extLst>
                <a:ext uri="{FF2B5EF4-FFF2-40B4-BE49-F238E27FC236}">
                  <a16:creationId xmlns="" xmlns:a16="http://schemas.microsoft.com/office/drawing/2014/main" id="{670645F9-1D01-E8CB-8B05-A1DBECDE82E2}"/>
                </a:ext>
              </a:extLst>
            </p:cNvPr>
            <p:cNvSpPr txBox="1"/>
            <p:nvPr/>
          </p:nvSpPr>
          <p:spPr>
            <a:xfrm>
              <a:off x="38100" y="-95250"/>
              <a:ext cx="1961386" cy="947720"/>
            </a:xfrm>
            <a:prstGeom prst="rect">
              <a:avLst/>
            </a:prstGeom>
          </p:spPr>
          <p:txBody>
            <a:bodyPr lIns="50800" tIns="50800" rIns="50800" bIns="50800" rtlCol="0" anchor="ctr"/>
            <a:lstStyle/>
            <a:p>
              <a:pPr>
                <a:lnSpc>
                  <a:spcPts val="9100"/>
                </a:lnSpc>
              </a:pPr>
              <a:endParaRPr/>
            </a:p>
            <a:p>
              <a:pPr>
                <a:lnSpc>
                  <a:spcPts val="9100"/>
                </a:lnSpc>
              </a:pPr>
              <a:endParaRPr/>
            </a:p>
          </p:txBody>
        </p:sp>
      </p:grpSp>
      <p:grpSp>
        <p:nvGrpSpPr>
          <p:cNvPr id="9" name="Group 28" descr="n445 zalo Bui Huy Loi"/>
          <p:cNvGrpSpPr>
            <a:grpSpLocks/>
          </p:cNvGrpSpPr>
          <p:nvPr/>
        </p:nvGrpSpPr>
        <p:grpSpPr bwMode="auto">
          <a:xfrm>
            <a:off x="3343281" y="2111352"/>
            <a:ext cx="2514600" cy="1888332"/>
            <a:chOff x="651" y="864"/>
            <a:chExt cx="1056" cy="793"/>
          </a:xfrm>
          <a:solidFill>
            <a:schemeClr val="accent3">
              <a:lumMod val="60000"/>
              <a:lumOff val="40000"/>
            </a:schemeClr>
          </a:solidFill>
        </p:grpSpPr>
        <p:sp>
          <p:nvSpPr>
            <p:cNvPr id="10" name="Rectangle 22"/>
            <p:cNvSpPr>
              <a:spLocks noChangeArrowheads="1"/>
            </p:cNvSpPr>
            <p:nvPr/>
          </p:nvSpPr>
          <p:spPr bwMode="auto">
            <a:xfrm>
              <a:off x="651" y="1321"/>
              <a:ext cx="1056" cy="336"/>
            </a:xfrm>
            <a:prstGeom prst="rect">
              <a:avLst/>
            </a:prstGeom>
            <a:grpFill/>
            <a:ln w="9525">
              <a:solidFill>
                <a:srgbClr val="000000"/>
              </a:solidFill>
              <a:miter lim="800000"/>
              <a:headEnd/>
              <a:tailEnd/>
            </a:ln>
          </p:spPr>
          <p:txBody>
            <a:bodyPr/>
            <a:lstStyle/>
            <a:p>
              <a:pPr algn="ctr"/>
              <a:r>
                <a:rPr lang="en-US" sz="4200" dirty="0">
                  <a:solidFill>
                    <a:srgbClr val="000000"/>
                  </a:solidFill>
                  <a:latin typeface="Nunito"/>
                  <a:cs typeface="Times New Roman" pitchFamily="18" charset="0"/>
                </a:rPr>
                <a:t>p</a:t>
              </a:r>
              <a:r>
                <a:rPr lang="en-US" sz="4200" baseline="-25000" dirty="0">
                  <a:solidFill>
                    <a:srgbClr val="003366"/>
                  </a:solidFill>
                  <a:latin typeface="Times New Roman" pitchFamily="18" charset="0"/>
                  <a:cs typeface="Times New Roman" pitchFamily="18" charset="0"/>
                </a:rPr>
                <a:t>1</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V</a:t>
              </a:r>
              <a:r>
                <a:rPr lang="en-US" sz="4200" baseline="-25000" dirty="0">
                  <a:solidFill>
                    <a:srgbClr val="003366"/>
                  </a:solidFill>
                  <a:latin typeface="Times New Roman" pitchFamily="18" charset="0"/>
                  <a:cs typeface="Times New Roman" pitchFamily="18" charset="0"/>
                </a:rPr>
                <a:t>1</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T</a:t>
              </a:r>
              <a:r>
                <a:rPr lang="en-US" sz="4200" baseline="-25000" dirty="0">
                  <a:solidFill>
                    <a:srgbClr val="003366"/>
                  </a:solidFill>
                  <a:latin typeface="Times New Roman" pitchFamily="18" charset="0"/>
                  <a:cs typeface="Times New Roman" pitchFamily="18" charset="0"/>
                </a:rPr>
                <a:t>1</a:t>
              </a:r>
              <a:endParaRPr lang="en-US" sz="4200" dirty="0">
                <a:solidFill>
                  <a:srgbClr val="003366"/>
                </a:solidFill>
                <a:latin typeface="Times New Roman" pitchFamily="18" charset="0"/>
                <a:cs typeface="Times New Roman" pitchFamily="18" charset="0"/>
              </a:endParaRPr>
            </a:p>
          </p:txBody>
        </p:sp>
        <p:sp>
          <p:nvSpPr>
            <p:cNvPr id="11" name="Oval 23"/>
            <p:cNvSpPr>
              <a:spLocks noChangeArrowheads="1"/>
            </p:cNvSpPr>
            <p:nvPr/>
          </p:nvSpPr>
          <p:spPr bwMode="auto">
            <a:xfrm>
              <a:off x="974" y="864"/>
              <a:ext cx="403" cy="403"/>
            </a:xfrm>
            <a:prstGeom prst="ellipse">
              <a:avLst/>
            </a:prstGeom>
            <a:grpFill/>
            <a:ln w="9525">
              <a:solidFill>
                <a:srgbClr val="000000"/>
              </a:solidFill>
              <a:round/>
              <a:headEnd/>
              <a:tailEnd/>
            </a:ln>
          </p:spPr>
          <p:txBody>
            <a:bodyPr/>
            <a:lstStyle/>
            <a:p>
              <a:pPr algn="ctr"/>
              <a:r>
                <a:rPr lang="en-US" sz="4200">
                  <a:solidFill>
                    <a:srgbClr val="0000CC"/>
                  </a:solidFill>
                  <a:latin typeface="Times New Roman" pitchFamily="18" charset="0"/>
                  <a:cs typeface="Times New Roman" pitchFamily="18" charset="0"/>
                </a:rPr>
                <a:t>1</a:t>
              </a:r>
            </a:p>
          </p:txBody>
        </p:sp>
      </p:grpSp>
      <p:grpSp>
        <p:nvGrpSpPr>
          <p:cNvPr id="12" name="Group 29" descr="n445 zalo Bui Huy Loi"/>
          <p:cNvGrpSpPr>
            <a:grpSpLocks/>
          </p:cNvGrpSpPr>
          <p:nvPr/>
        </p:nvGrpSpPr>
        <p:grpSpPr bwMode="auto">
          <a:xfrm>
            <a:off x="8343899" y="2111723"/>
            <a:ext cx="2400302" cy="1888332"/>
            <a:chOff x="3889" y="836"/>
            <a:chExt cx="1008" cy="793"/>
          </a:xfrm>
          <a:solidFill>
            <a:schemeClr val="accent2">
              <a:lumMod val="60000"/>
              <a:lumOff val="40000"/>
            </a:schemeClr>
          </a:solidFill>
        </p:grpSpPr>
        <p:sp>
          <p:nvSpPr>
            <p:cNvPr id="13" name="Rectangle 24"/>
            <p:cNvSpPr>
              <a:spLocks noChangeArrowheads="1"/>
            </p:cNvSpPr>
            <p:nvPr/>
          </p:nvSpPr>
          <p:spPr bwMode="auto">
            <a:xfrm>
              <a:off x="3889" y="1293"/>
              <a:ext cx="1008" cy="336"/>
            </a:xfrm>
            <a:prstGeom prst="rect">
              <a:avLst/>
            </a:prstGeom>
            <a:grpFill/>
            <a:ln w="9525">
              <a:solidFill>
                <a:srgbClr val="000000"/>
              </a:solidFill>
              <a:miter lim="800000"/>
              <a:headEnd/>
              <a:tailEnd/>
            </a:ln>
          </p:spPr>
          <p:txBody>
            <a:bodyPr/>
            <a:lstStyle/>
            <a:p>
              <a:pPr algn="ctr"/>
              <a:r>
                <a:rPr lang="en-US" sz="4200" dirty="0">
                  <a:solidFill>
                    <a:srgbClr val="000000"/>
                  </a:solidFill>
                  <a:latin typeface="Nunito"/>
                  <a:cs typeface="Times New Roman" pitchFamily="18" charset="0"/>
                </a:rPr>
                <a:t>p</a:t>
              </a:r>
              <a:r>
                <a:rPr lang="en-US" sz="4200" baseline="-25000" dirty="0">
                  <a:solidFill>
                    <a:srgbClr val="003366"/>
                  </a:solidFill>
                  <a:latin typeface="Times New Roman" pitchFamily="18" charset="0"/>
                  <a:cs typeface="Times New Roman" pitchFamily="18" charset="0"/>
                </a:rPr>
                <a:t>2</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V</a:t>
              </a:r>
              <a:r>
                <a:rPr lang="en-US" sz="4200" baseline="-25000" dirty="0">
                  <a:solidFill>
                    <a:srgbClr val="003366"/>
                  </a:solidFill>
                  <a:latin typeface="Times New Roman" pitchFamily="18" charset="0"/>
                  <a:cs typeface="Times New Roman" pitchFamily="18" charset="0"/>
                </a:rPr>
                <a:t>2</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T</a:t>
              </a:r>
              <a:r>
                <a:rPr lang="en-US" sz="4200" baseline="-25000" dirty="0">
                  <a:solidFill>
                    <a:srgbClr val="003366"/>
                  </a:solidFill>
                  <a:latin typeface="Times New Roman" pitchFamily="18" charset="0"/>
                  <a:cs typeface="Times New Roman" pitchFamily="18" charset="0"/>
                </a:rPr>
                <a:t>2</a:t>
              </a:r>
              <a:endParaRPr lang="en-US" sz="4200" dirty="0">
                <a:solidFill>
                  <a:srgbClr val="003366"/>
                </a:solidFill>
                <a:latin typeface="Times New Roman" pitchFamily="18" charset="0"/>
                <a:cs typeface="Times New Roman" pitchFamily="18" charset="0"/>
              </a:endParaRPr>
            </a:p>
          </p:txBody>
        </p:sp>
        <p:sp>
          <p:nvSpPr>
            <p:cNvPr id="14" name="Oval 25"/>
            <p:cNvSpPr>
              <a:spLocks noChangeArrowheads="1"/>
            </p:cNvSpPr>
            <p:nvPr/>
          </p:nvSpPr>
          <p:spPr bwMode="auto">
            <a:xfrm>
              <a:off x="4185" y="836"/>
              <a:ext cx="403" cy="403"/>
            </a:xfrm>
            <a:prstGeom prst="ellipse">
              <a:avLst/>
            </a:prstGeom>
            <a:grpFill/>
            <a:ln w="9525">
              <a:solidFill>
                <a:srgbClr val="000000"/>
              </a:solidFill>
              <a:round/>
              <a:headEnd/>
              <a:tailEnd/>
            </a:ln>
          </p:spPr>
          <p:txBody>
            <a:bodyPr/>
            <a:lstStyle/>
            <a:p>
              <a:pPr algn="ctr"/>
              <a:r>
                <a:rPr lang="en-US" sz="4200">
                  <a:solidFill>
                    <a:srgbClr val="0000CC"/>
                  </a:solidFill>
                  <a:latin typeface="Times New Roman" pitchFamily="18" charset="0"/>
                  <a:cs typeface="Times New Roman" pitchFamily="18" charset="0"/>
                </a:rPr>
                <a:t>2</a:t>
              </a:r>
            </a:p>
          </p:txBody>
        </p:sp>
      </p:grpSp>
      <p:sp>
        <p:nvSpPr>
          <p:cNvPr id="15" name="Line 27" descr="n445 zalo Bui Huy Loi"/>
          <p:cNvSpPr>
            <a:spLocks noChangeShapeType="1"/>
          </p:cNvSpPr>
          <p:nvPr/>
        </p:nvSpPr>
        <p:spPr bwMode="auto">
          <a:xfrm flipV="1">
            <a:off x="5857882" y="3599635"/>
            <a:ext cx="2486018" cy="371"/>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6" name="Text Box 30" descr="n445 zalo Bui Huy Loi"/>
          <p:cNvSpPr txBox="1">
            <a:spLocks noChangeArrowheads="1"/>
          </p:cNvSpPr>
          <p:nvPr/>
        </p:nvSpPr>
        <p:spPr bwMode="auto">
          <a:xfrm>
            <a:off x="5868167" y="2428607"/>
            <a:ext cx="245361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dirty="0" err="1">
                <a:solidFill>
                  <a:srgbClr val="000000"/>
                </a:solidFill>
                <a:latin typeface="Nunito"/>
              </a:rPr>
              <a:t>Chưa</a:t>
            </a:r>
            <a:r>
              <a:rPr lang="en-US" sz="3600" dirty="0">
                <a:solidFill>
                  <a:srgbClr val="000000"/>
                </a:solidFill>
                <a:latin typeface="Nunito"/>
              </a:rPr>
              <a:t> </a:t>
            </a:r>
            <a:r>
              <a:rPr lang="en-US" sz="3600" dirty="0" err="1">
                <a:solidFill>
                  <a:srgbClr val="000000"/>
                </a:solidFill>
                <a:latin typeface="Nunito"/>
              </a:rPr>
              <a:t>có</a:t>
            </a:r>
            <a:r>
              <a:rPr lang="en-US" sz="3600" dirty="0">
                <a:solidFill>
                  <a:srgbClr val="000000"/>
                </a:solidFill>
                <a:latin typeface="Nunito"/>
              </a:rPr>
              <a:t> </a:t>
            </a:r>
            <a:r>
              <a:rPr lang="en-US" sz="3600" dirty="0" err="1">
                <a:solidFill>
                  <a:srgbClr val="000000"/>
                </a:solidFill>
                <a:latin typeface="Nunito"/>
              </a:rPr>
              <a:t>hướng</a:t>
            </a:r>
            <a:r>
              <a:rPr lang="en-US" sz="3600" dirty="0">
                <a:solidFill>
                  <a:srgbClr val="000000"/>
                </a:solidFill>
                <a:latin typeface="Nunito"/>
              </a:rPr>
              <a:t> </a:t>
            </a:r>
            <a:r>
              <a:rPr lang="en-US" sz="3600" dirty="0" err="1">
                <a:solidFill>
                  <a:srgbClr val="000000"/>
                </a:solidFill>
                <a:latin typeface="Nunito"/>
              </a:rPr>
              <a:t>giải</a:t>
            </a:r>
            <a:r>
              <a:rPr lang="en-US" sz="3600" dirty="0">
                <a:solidFill>
                  <a:srgbClr val="000000"/>
                </a:solidFill>
                <a:latin typeface="Nunito"/>
              </a:rPr>
              <a:t> </a:t>
            </a:r>
            <a:r>
              <a:rPr lang="en-US" sz="3600" dirty="0" err="1">
                <a:solidFill>
                  <a:srgbClr val="000000"/>
                </a:solidFill>
                <a:latin typeface="Nunito"/>
              </a:rPr>
              <a:t>quyết</a:t>
            </a:r>
            <a:endParaRPr lang="en-US" sz="3600" dirty="0"/>
          </a:p>
        </p:txBody>
      </p:sp>
      <p:grpSp>
        <p:nvGrpSpPr>
          <p:cNvPr id="17" name="Group 31" descr="n445 zalo Bui Huy Loi"/>
          <p:cNvGrpSpPr>
            <a:grpSpLocks/>
          </p:cNvGrpSpPr>
          <p:nvPr/>
        </p:nvGrpSpPr>
        <p:grpSpPr bwMode="auto">
          <a:xfrm>
            <a:off x="5713851" y="5029200"/>
            <a:ext cx="2452689" cy="1828800"/>
            <a:chOff x="3908" y="864"/>
            <a:chExt cx="1030" cy="768"/>
          </a:xfrm>
          <a:solidFill>
            <a:schemeClr val="accent6">
              <a:lumMod val="60000"/>
              <a:lumOff val="40000"/>
            </a:schemeClr>
          </a:solidFill>
        </p:grpSpPr>
        <p:sp>
          <p:nvSpPr>
            <p:cNvPr id="18" name="Rectangle 32"/>
            <p:cNvSpPr>
              <a:spLocks noChangeArrowheads="1"/>
            </p:cNvSpPr>
            <p:nvPr/>
          </p:nvSpPr>
          <p:spPr bwMode="auto">
            <a:xfrm>
              <a:off x="3908" y="1325"/>
              <a:ext cx="1030" cy="307"/>
            </a:xfrm>
            <a:prstGeom prst="rect">
              <a:avLst/>
            </a:prstGeom>
            <a:grpFill/>
            <a:ln w="9525">
              <a:solidFill>
                <a:srgbClr val="000000"/>
              </a:solidFill>
              <a:miter lim="800000"/>
              <a:headEnd/>
              <a:tailEnd/>
            </a:ln>
          </p:spPr>
          <p:txBody>
            <a:bodyPr/>
            <a:lstStyle/>
            <a:p>
              <a:pPr algn="ctr"/>
              <a:r>
                <a:rPr lang="en-US" sz="4200" dirty="0">
                  <a:solidFill>
                    <a:srgbClr val="000000"/>
                  </a:solidFill>
                  <a:latin typeface="Nunito"/>
                  <a:cs typeface="Times New Roman" pitchFamily="18" charset="0"/>
                </a:rPr>
                <a:t>p</a:t>
              </a:r>
              <a:r>
                <a:rPr lang="en-US" sz="4200" baseline="-25000" dirty="0">
                  <a:solidFill>
                    <a:srgbClr val="003366"/>
                  </a:solidFill>
                  <a:latin typeface="Times New Roman" pitchFamily="18" charset="0"/>
                  <a:cs typeface="Times New Roman" pitchFamily="18" charset="0"/>
                </a:rPr>
                <a:t>2</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V</a:t>
              </a:r>
              <a:r>
                <a:rPr lang="en-US" sz="4200" baseline="-25000" dirty="0">
                  <a:solidFill>
                    <a:srgbClr val="003366"/>
                  </a:solidFill>
                  <a:latin typeface="Times New Roman" pitchFamily="18" charset="0"/>
                  <a:cs typeface="Times New Roman" pitchFamily="18" charset="0"/>
                </a:rPr>
                <a:t>1</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T</a:t>
              </a:r>
              <a:r>
                <a:rPr lang="en-US" sz="4200" baseline="-25000" dirty="0">
                  <a:solidFill>
                    <a:srgbClr val="003366"/>
                  </a:solidFill>
                  <a:latin typeface="Times New Roman" pitchFamily="18" charset="0"/>
                  <a:cs typeface="Times New Roman" pitchFamily="18" charset="0"/>
                </a:rPr>
                <a:t>1</a:t>
              </a:r>
              <a:endParaRPr lang="en-US" sz="4200" dirty="0">
                <a:solidFill>
                  <a:srgbClr val="003366"/>
                </a:solidFill>
                <a:latin typeface="Times New Roman" pitchFamily="18" charset="0"/>
                <a:cs typeface="Times New Roman" pitchFamily="18" charset="0"/>
              </a:endParaRPr>
            </a:p>
          </p:txBody>
        </p:sp>
        <p:sp>
          <p:nvSpPr>
            <p:cNvPr id="19" name="Oval 33"/>
            <p:cNvSpPr>
              <a:spLocks noChangeArrowheads="1"/>
            </p:cNvSpPr>
            <p:nvPr/>
          </p:nvSpPr>
          <p:spPr bwMode="auto">
            <a:xfrm>
              <a:off x="4190" y="864"/>
              <a:ext cx="461" cy="403"/>
            </a:xfrm>
            <a:prstGeom prst="ellipse">
              <a:avLst/>
            </a:prstGeom>
            <a:grpFill/>
            <a:ln w="9525">
              <a:solidFill>
                <a:srgbClr val="000000"/>
              </a:solidFill>
              <a:round/>
              <a:headEnd/>
              <a:tailEnd/>
            </a:ln>
          </p:spPr>
          <p:txBody>
            <a:bodyPr/>
            <a:lstStyle/>
            <a:p>
              <a:pPr algn="ctr"/>
              <a:r>
                <a:rPr lang="en-US" sz="4200">
                  <a:solidFill>
                    <a:srgbClr val="0000CC"/>
                  </a:solidFill>
                  <a:latin typeface="Times New Roman" pitchFamily="18" charset="0"/>
                  <a:cs typeface="Times New Roman" pitchFamily="18" charset="0"/>
                </a:rPr>
                <a:t>1’</a:t>
              </a:r>
            </a:p>
          </p:txBody>
        </p:sp>
      </p:grpSp>
      <p:sp>
        <p:nvSpPr>
          <p:cNvPr id="20" name="Line 34" descr="n445 zalo Bui Huy Loi"/>
          <p:cNvSpPr>
            <a:spLocks noChangeShapeType="1"/>
          </p:cNvSpPr>
          <p:nvPr/>
        </p:nvSpPr>
        <p:spPr bwMode="auto">
          <a:xfrm>
            <a:off x="4600581" y="4000056"/>
            <a:ext cx="1457319" cy="1988790"/>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21" name="Text Box 35" descr="n445 zalo Bui Huy Loi"/>
          <p:cNvSpPr txBox="1">
            <a:spLocks noChangeArrowheads="1"/>
          </p:cNvSpPr>
          <p:nvPr/>
        </p:nvSpPr>
        <p:spPr bwMode="auto">
          <a:xfrm>
            <a:off x="2562533" y="4114800"/>
            <a:ext cx="2466668" cy="1200329"/>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b="1" dirty="0" err="1">
                <a:solidFill>
                  <a:schemeClr val="tx2">
                    <a:lumMod val="75000"/>
                  </a:schemeClr>
                </a:solidFill>
                <a:latin typeface="Nunito"/>
                <a:cs typeface="Times New Roman" pitchFamily="18" charset="0"/>
              </a:rPr>
              <a:t>Quá</a:t>
            </a:r>
            <a:r>
              <a:rPr lang="en-US" sz="3600" b="1" dirty="0">
                <a:solidFill>
                  <a:schemeClr val="tx2">
                    <a:lumMod val="75000"/>
                  </a:schemeClr>
                </a:solidFill>
                <a:latin typeface="Nunito"/>
                <a:cs typeface="Times New Roman" pitchFamily="18" charset="0"/>
              </a:rPr>
              <a:t> </a:t>
            </a:r>
            <a:r>
              <a:rPr lang="en-US" sz="3600" b="1" dirty="0" err="1">
                <a:solidFill>
                  <a:schemeClr val="tx2">
                    <a:lumMod val="75000"/>
                  </a:schemeClr>
                </a:solidFill>
                <a:latin typeface="Nunito"/>
                <a:cs typeface="Times New Roman" pitchFamily="18" charset="0"/>
              </a:rPr>
              <a:t>trình</a:t>
            </a:r>
            <a:r>
              <a:rPr lang="en-US" sz="3600" b="1" dirty="0">
                <a:solidFill>
                  <a:schemeClr val="tx2">
                    <a:lumMod val="75000"/>
                  </a:schemeClr>
                </a:solidFill>
                <a:latin typeface="Nunito"/>
                <a:cs typeface="Times New Roman" pitchFamily="18" charset="0"/>
              </a:rPr>
              <a:t> </a:t>
            </a:r>
            <a:r>
              <a:rPr lang="en-US" sz="3600" b="1" dirty="0" err="1">
                <a:solidFill>
                  <a:schemeClr val="tx2">
                    <a:lumMod val="75000"/>
                  </a:schemeClr>
                </a:solidFill>
                <a:latin typeface="Nunito"/>
                <a:cs typeface="Times New Roman" pitchFamily="18" charset="0"/>
              </a:rPr>
              <a:t>đẳng</a:t>
            </a:r>
            <a:r>
              <a:rPr lang="en-US" sz="3600" b="1" dirty="0">
                <a:solidFill>
                  <a:schemeClr val="tx2">
                    <a:lumMod val="75000"/>
                  </a:schemeClr>
                </a:solidFill>
                <a:latin typeface="Nunito"/>
                <a:cs typeface="Times New Roman" pitchFamily="18" charset="0"/>
              </a:rPr>
              <a:t> </a:t>
            </a:r>
            <a:r>
              <a:rPr lang="en-US" sz="3600" b="1" dirty="0" err="1">
                <a:solidFill>
                  <a:schemeClr val="tx2">
                    <a:lumMod val="75000"/>
                  </a:schemeClr>
                </a:solidFill>
                <a:latin typeface="Nunito"/>
                <a:cs typeface="Times New Roman" pitchFamily="18" charset="0"/>
              </a:rPr>
              <a:t>nhiệt</a:t>
            </a:r>
            <a:endParaRPr lang="en-US" sz="3600" b="1" dirty="0">
              <a:solidFill>
                <a:schemeClr val="tx2">
                  <a:lumMod val="75000"/>
                </a:schemeClr>
              </a:solidFill>
              <a:latin typeface="Times New Roman" pitchFamily="18" charset="0"/>
              <a:cs typeface="Times New Roman" pitchFamily="18" charset="0"/>
            </a:endParaRPr>
          </a:p>
        </p:txBody>
      </p:sp>
      <p:sp>
        <p:nvSpPr>
          <p:cNvPr id="22" name="Line 40" descr="n445 zalo Bui Huy Loi"/>
          <p:cNvSpPr>
            <a:spLocks noChangeShapeType="1"/>
          </p:cNvSpPr>
          <p:nvPr/>
        </p:nvSpPr>
        <p:spPr bwMode="auto">
          <a:xfrm flipH="1">
            <a:off x="7772398" y="4000056"/>
            <a:ext cx="1771649" cy="1988790"/>
          </a:xfrm>
          <a:prstGeom prst="line">
            <a:avLst/>
          </a:prstGeom>
          <a:noFill/>
          <a:ln w="57150">
            <a:solidFill>
              <a:srgbClr val="FF00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23" name="Text Box 41" descr="n445 zalo Bui Huy Loi"/>
          <p:cNvSpPr txBox="1">
            <a:spLocks noChangeArrowheads="1"/>
          </p:cNvSpPr>
          <p:nvPr/>
        </p:nvSpPr>
        <p:spPr bwMode="auto">
          <a:xfrm>
            <a:off x="9291485" y="4127808"/>
            <a:ext cx="22528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b="1" dirty="0" err="1">
                <a:solidFill>
                  <a:schemeClr val="tx2">
                    <a:lumMod val="75000"/>
                  </a:schemeClr>
                </a:solidFill>
                <a:latin typeface="Nunito"/>
                <a:cs typeface="Times New Roman" pitchFamily="18" charset="0"/>
              </a:rPr>
              <a:t>Quá</a:t>
            </a:r>
            <a:r>
              <a:rPr lang="en-US" sz="3600" b="1" dirty="0">
                <a:solidFill>
                  <a:schemeClr val="tx2">
                    <a:lumMod val="75000"/>
                  </a:schemeClr>
                </a:solidFill>
                <a:latin typeface="Nunito"/>
                <a:cs typeface="Times New Roman" pitchFamily="18" charset="0"/>
              </a:rPr>
              <a:t> </a:t>
            </a:r>
            <a:r>
              <a:rPr lang="en-US" sz="3600" b="1" dirty="0" err="1">
                <a:solidFill>
                  <a:schemeClr val="tx2">
                    <a:lumMod val="75000"/>
                  </a:schemeClr>
                </a:solidFill>
                <a:latin typeface="Nunito"/>
                <a:cs typeface="Times New Roman" pitchFamily="18" charset="0"/>
              </a:rPr>
              <a:t>trình</a:t>
            </a:r>
            <a:r>
              <a:rPr lang="en-US" sz="3600" b="1" dirty="0">
                <a:solidFill>
                  <a:schemeClr val="tx2">
                    <a:lumMod val="75000"/>
                  </a:schemeClr>
                </a:solidFill>
                <a:latin typeface="Nunito"/>
                <a:cs typeface="Times New Roman" pitchFamily="18" charset="0"/>
              </a:rPr>
              <a:t> </a:t>
            </a:r>
            <a:r>
              <a:rPr lang="en-US" sz="3600" b="1" dirty="0" err="1">
                <a:solidFill>
                  <a:schemeClr val="tx2">
                    <a:lumMod val="75000"/>
                  </a:schemeClr>
                </a:solidFill>
                <a:latin typeface="Nunito"/>
                <a:cs typeface="Times New Roman" pitchFamily="18" charset="0"/>
              </a:rPr>
              <a:t>đẳng</a:t>
            </a:r>
            <a:r>
              <a:rPr lang="en-US" sz="3600" b="1" dirty="0">
                <a:solidFill>
                  <a:schemeClr val="tx2">
                    <a:lumMod val="75000"/>
                  </a:schemeClr>
                </a:solidFill>
                <a:latin typeface="Nunito"/>
                <a:cs typeface="Times New Roman" pitchFamily="18" charset="0"/>
              </a:rPr>
              <a:t> </a:t>
            </a:r>
            <a:r>
              <a:rPr lang="en-US" sz="3600" b="1" dirty="0" err="1">
                <a:solidFill>
                  <a:schemeClr val="tx2">
                    <a:lumMod val="75000"/>
                  </a:schemeClr>
                </a:solidFill>
                <a:latin typeface="Nunito"/>
                <a:cs typeface="Times New Roman" pitchFamily="18" charset="0"/>
              </a:rPr>
              <a:t>áp</a:t>
            </a:r>
            <a:endParaRPr lang="en-US" sz="3600" b="1" dirty="0">
              <a:solidFill>
                <a:schemeClr val="tx2">
                  <a:lumMod val="75000"/>
                </a:schemeClr>
              </a:solidFill>
              <a:latin typeface="Times New Roman" pitchFamily="18" charset="0"/>
              <a:cs typeface="Times New Roman" pitchFamily="18" charset="0"/>
            </a:endParaRPr>
          </a:p>
        </p:txBody>
      </p:sp>
      <p:sp>
        <p:nvSpPr>
          <p:cNvPr id="2" name="Rectangle 1" descr="n445 zalo Bui Huy Loi"/>
          <p:cNvSpPr/>
          <p:nvPr/>
        </p:nvSpPr>
        <p:spPr>
          <a:xfrm>
            <a:off x="12001500" y="6858002"/>
            <a:ext cx="3657600" cy="2628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Rectangle 2" descr="n445 zalo Bui Huy Loi"/>
          <p:cNvSpPr/>
          <p:nvPr/>
        </p:nvSpPr>
        <p:spPr>
          <a:xfrm>
            <a:off x="-3898249" y="2904080"/>
            <a:ext cx="3759453" cy="1754326"/>
          </a:xfrm>
          <a:prstGeom prst="rect">
            <a:avLst/>
          </a:prstGeom>
        </p:spPr>
        <p:txBody>
          <a:bodyPr wrap="square">
            <a:spAutoFit/>
          </a:bodyPr>
          <a:lstStyle/>
          <a:p>
            <a:pPr algn="ctr"/>
            <a:r>
              <a:rPr lang="en-US" sz="2700" dirty="0" err="1">
                <a:latin typeface="Times New Roman" pitchFamily="18" charset="0"/>
              </a:rPr>
              <a:t>Xét</a:t>
            </a:r>
            <a:r>
              <a:rPr lang="en-US" sz="2700" dirty="0">
                <a:latin typeface="Times New Roman" pitchFamily="18" charset="0"/>
              </a:rPr>
              <a:t> </a:t>
            </a:r>
            <a:r>
              <a:rPr lang="en-US" sz="2700" dirty="0" err="1">
                <a:latin typeface="Times New Roman" pitchFamily="18" charset="0"/>
              </a:rPr>
              <a:t>ở</a:t>
            </a:r>
            <a:r>
              <a:rPr lang="en-US" sz="2700" dirty="0">
                <a:latin typeface="Times New Roman" pitchFamily="18" charset="0"/>
              </a:rPr>
              <a:t> </a:t>
            </a:r>
            <a:r>
              <a:rPr lang="en-US" sz="2700" dirty="0" err="1">
                <a:latin typeface="Times New Roman" pitchFamily="18" charset="0"/>
              </a:rPr>
              <a:t>điều</a:t>
            </a:r>
            <a:r>
              <a:rPr lang="en-US" sz="2700" dirty="0">
                <a:latin typeface="Times New Roman" pitchFamily="18" charset="0"/>
              </a:rPr>
              <a:t> </a:t>
            </a:r>
            <a:r>
              <a:rPr lang="en-US" sz="2700" dirty="0" err="1">
                <a:latin typeface="Times New Roman" pitchFamily="18" charset="0"/>
              </a:rPr>
              <a:t>kiện</a:t>
            </a:r>
            <a:r>
              <a:rPr lang="en-US" sz="2700" dirty="0">
                <a:latin typeface="Times New Roman" pitchFamily="18" charset="0"/>
              </a:rPr>
              <a:t> </a:t>
            </a:r>
            <a:r>
              <a:rPr lang="en-US" sz="2700" dirty="0" err="1">
                <a:latin typeface="Times New Roman" pitchFamily="18" charset="0"/>
              </a:rPr>
              <a:t>lí</a:t>
            </a:r>
            <a:r>
              <a:rPr lang="en-US" sz="2700" dirty="0">
                <a:latin typeface="Times New Roman" pitchFamily="18" charset="0"/>
              </a:rPr>
              <a:t> </a:t>
            </a:r>
            <a:r>
              <a:rPr lang="en-US" sz="2700" dirty="0" err="1">
                <a:latin typeface="Times New Roman" pitchFamily="18" charset="0"/>
              </a:rPr>
              <a:t>tưởng</a:t>
            </a:r>
            <a:r>
              <a:rPr lang="en-US" sz="2700" dirty="0">
                <a:latin typeface="Times New Roman" pitchFamily="18" charset="0"/>
              </a:rPr>
              <a:t>, </a:t>
            </a:r>
            <a:r>
              <a:rPr lang="en-US" sz="2700" dirty="0" err="1">
                <a:latin typeface="Times New Roman" pitchFamily="18" charset="0"/>
              </a:rPr>
              <a:t>hãy</a:t>
            </a:r>
            <a:r>
              <a:rPr lang="en-US" sz="2700" dirty="0">
                <a:latin typeface="Times New Roman" pitchFamily="18" charset="0"/>
              </a:rPr>
              <a:t> </a:t>
            </a:r>
            <a:r>
              <a:rPr lang="en-US" sz="2700" dirty="0" err="1">
                <a:latin typeface="Times New Roman" pitchFamily="18" charset="0"/>
              </a:rPr>
              <a:t>lập</a:t>
            </a:r>
            <a:r>
              <a:rPr lang="en-US" sz="2700" dirty="0">
                <a:latin typeface="Times New Roman" pitchFamily="18" charset="0"/>
              </a:rPr>
              <a:t> </a:t>
            </a:r>
            <a:r>
              <a:rPr lang="en-US" sz="2700" dirty="0" err="1">
                <a:latin typeface="Times New Roman" pitchFamily="18" charset="0"/>
              </a:rPr>
              <a:t>mối</a:t>
            </a:r>
            <a:r>
              <a:rPr lang="en-US" sz="2700" dirty="0">
                <a:latin typeface="Times New Roman" pitchFamily="18" charset="0"/>
              </a:rPr>
              <a:t> </a:t>
            </a:r>
            <a:r>
              <a:rPr lang="en-US" sz="2700" dirty="0" err="1">
                <a:latin typeface="Times New Roman" pitchFamily="18" charset="0"/>
              </a:rPr>
              <a:t>quan</a:t>
            </a:r>
            <a:r>
              <a:rPr lang="en-US" sz="2700" dirty="0">
                <a:latin typeface="Times New Roman" pitchFamily="18" charset="0"/>
              </a:rPr>
              <a:t> </a:t>
            </a:r>
            <a:r>
              <a:rPr lang="en-US" sz="2700" dirty="0" err="1">
                <a:latin typeface="Times New Roman" pitchFamily="18" charset="0"/>
              </a:rPr>
              <a:t>hệ</a:t>
            </a:r>
            <a:r>
              <a:rPr lang="en-US" sz="2700" dirty="0">
                <a:latin typeface="Times New Roman" pitchFamily="18" charset="0"/>
              </a:rPr>
              <a:t> </a:t>
            </a:r>
            <a:r>
              <a:rPr lang="en-US" sz="2700" dirty="0" err="1">
                <a:latin typeface="Times New Roman" pitchFamily="18" charset="0"/>
              </a:rPr>
              <a:t>của</a:t>
            </a:r>
            <a:r>
              <a:rPr lang="en-US" sz="2700" dirty="0">
                <a:latin typeface="Times New Roman" pitchFamily="18" charset="0"/>
              </a:rPr>
              <a:t> </a:t>
            </a:r>
            <a:r>
              <a:rPr lang="en-US" sz="2700" dirty="0" err="1">
                <a:latin typeface="Times New Roman" pitchFamily="18" charset="0"/>
              </a:rPr>
              <a:t>các</a:t>
            </a:r>
            <a:r>
              <a:rPr lang="en-US" sz="2700" dirty="0">
                <a:latin typeface="Times New Roman" pitchFamily="18" charset="0"/>
              </a:rPr>
              <a:t> </a:t>
            </a:r>
            <a:r>
              <a:rPr lang="en-US" sz="2700" dirty="0" err="1">
                <a:latin typeface="Times New Roman" pitchFamily="18" charset="0"/>
              </a:rPr>
              <a:t>thông</a:t>
            </a:r>
            <a:r>
              <a:rPr lang="en-US" sz="2700" dirty="0">
                <a:latin typeface="Times New Roman" pitchFamily="18" charset="0"/>
              </a:rPr>
              <a:t> </a:t>
            </a:r>
            <a:r>
              <a:rPr lang="en-US" sz="2700" dirty="0" err="1">
                <a:latin typeface="Times New Roman" pitchFamily="18" charset="0"/>
              </a:rPr>
              <a:t>số</a:t>
            </a:r>
            <a:r>
              <a:rPr lang="en-US" sz="2700" dirty="0">
                <a:latin typeface="Times New Roman" pitchFamily="18" charset="0"/>
              </a:rPr>
              <a:t> </a:t>
            </a:r>
            <a:r>
              <a:rPr lang="en-US" sz="2700" dirty="0" err="1">
                <a:latin typeface="Times New Roman" pitchFamily="18" charset="0"/>
              </a:rPr>
              <a:t>ở</a:t>
            </a:r>
            <a:r>
              <a:rPr lang="en-US" sz="2700" dirty="0">
                <a:latin typeface="Times New Roman" pitchFamily="18" charset="0"/>
              </a:rPr>
              <a:t> </a:t>
            </a:r>
            <a:r>
              <a:rPr lang="en-US" sz="2700" dirty="0" err="1">
                <a:solidFill>
                  <a:srgbClr val="FF3399"/>
                </a:solidFill>
                <a:latin typeface="Times New Roman" pitchFamily="18" charset="0"/>
              </a:rPr>
              <a:t>hai</a:t>
            </a:r>
            <a:r>
              <a:rPr lang="en-US" sz="2700" dirty="0">
                <a:solidFill>
                  <a:srgbClr val="FF3399"/>
                </a:solidFill>
                <a:latin typeface="Times New Roman" pitchFamily="18" charset="0"/>
              </a:rPr>
              <a:t> </a:t>
            </a:r>
            <a:r>
              <a:rPr lang="en-US" sz="2700" dirty="0" err="1">
                <a:solidFill>
                  <a:srgbClr val="FF3399"/>
                </a:solidFill>
                <a:latin typeface="Times New Roman" pitchFamily="18" charset="0"/>
              </a:rPr>
              <a:t>trạng</a:t>
            </a:r>
            <a:r>
              <a:rPr lang="en-US" sz="2700" dirty="0">
                <a:solidFill>
                  <a:srgbClr val="FF3399"/>
                </a:solidFill>
                <a:latin typeface="Times New Roman" pitchFamily="18" charset="0"/>
              </a:rPr>
              <a:t> </a:t>
            </a:r>
            <a:r>
              <a:rPr lang="en-US" sz="2700" dirty="0" err="1">
                <a:solidFill>
                  <a:srgbClr val="FF3399"/>
                </a:solidFill>
                <a:latin typeface="Times New Roman" pitchFamily="18" charset="0"/>
              </a:rPr>
              <a:t>thái</a:t>
            </a:r>
            <a:r>
              <a:rPr lang="en-US" sz="2700" dirty="0">
                <a:latin typeface="Times New Roman" pitchFamily="18" charset="0"/>
              </a:rPr>
              <a:t> </a:t>
            </a:r>
            <a:r>
              <a:rPr lang="en-US" sz="2700" dirty="0" err="1">
                <a:latin typeface="Times New Roman" pitchFamily="18" charset="0"/>
              </a:rPr>
              <a:t>trên</a:t>
            </a:r>
            <a:r>
              <a:rPr lang="en-US" sz="2700" dirty="0">
                <a:latin typeface="Times New Roman" pitchFamily="18" charset="0"/>
              </a:rPr>
              <a:t>?</a:t>
            </a:r>
          </a:p>
        </p:txBody>
      </p:sp>
      <p:grpSp>
        <p:nvGrpSpPr>
          <p:cNvPr id="33" name="Group 2" descr="n445 zalo Bui Huy Loi">
            <a:extLst>
              <a:ext uri="{FF2B5EF4-FFF2-40B4-BE49-F238E27FC236}">
                <a16:creationId xmlns="" xmlns:a16="http://schemas.microsoft.com/office/drawing/2014/main" id="{C31A2F7C-766A-A7DB-D71D-17D6A8C8106A}"/>
              </a:ext>
            </a:extLst>
          </p:cNvPr>
          <p:cNvGrpSpPr/>
          <p:nvPr/>
        </p:nvGrpSpPr>
        <p:grpSpPr>
          <a:xfrm>
            <a:off x="1475155" y="245843"/>
            <a:ext cx="14366133" cy="1714320"/>
            <a:chOff x="0" y="0"/>
            <a:chExt cx="19615289" cy="2440642"/>
          </a:xfrm>
        </p:grpSpPr>
        <p:sp>
          <p:nvSpPr>
            <p:cNvPr id="34" name="Freeform 3">
              <a:extLst>
                <a:ext uri="{FF2B5EF4-FFF2-40B4-BE49-F238E27FC236}">
                  <a16:creationId xmlns="" xmlns:a16="http://schemas.microsoft.com/office/drawing/2014/main" id="{684FF2C8-4AF3-6791-9608-6B690D5D1E80}"/>
                </a:ext>
              </a:extLst>
            </p:cNvPr>
            <p:cNvSpPr/>
            <p:nvPr/>
          </p:nvSpPr>
          <p:spPr>
            <a:xfrm>
              <a:off x="0" y="0"/>
              <a:ext cx="19615289" cy="2440642"/>
            </a:xfrm>
            <a:custGeom>
              <a:avLst/>
              <a:gdLst/>
              <a:ahLst/>
              <a:cxnLst/>
              <a:rect l="l" t="t" r="r" b="b"/>
              <a:pathLst>
                <a:path w="19615289" h="2440642">
                  <a:moveTo>
                    <a:pt x="0" y="0"/>
                  </a:moveTo>
                  <a:lnTo>
                    <a:pt x="19615289" y="0"/>
                  </a:lnTo>
                  <a:lnTo>
                    <a:pt x="19615289" y="2440642"/>
                  </a:lnTo>
                  <a:lnTo>
                    <a:pt x="0" y="2440642"/>
                  </a:lnTo>
                  <a:lnTo>
                    <a:pt x="0" y="0"/>
                  </a:lnTo>
                  <a:close/>
                </a:path>
              </a:pathLst>
            </a:custGeom>
            <a:blipFill>
              <a:blip r:embed="rId3"/>
              <a:stretch>
                <a:fillRect t="-86627" b="-86627"/>
              </a:stretch>
            </a:blipFill>
          </p:spPr>
          <p:txBody>
            <a:bodyPr/>
            <a:lstStyle/>
            <a:p>
              <a:endParaRPr lang="en-US"/>
            </a:p>
          </p:txBody>
        </p:sp>
        <p:sp>
          <p:nvSpPr>
            <p:cNvPr id="35" name="TextBox 4">
              <a:extLst>
                <a:ext uri="{FF2B5EF4-FFF2-40B4-BE49-F238E27FC236}">
                  <a16:creationId xmlns="" xmlns:a16="http://schemas.microsoft.com/office/drawing/2014/main" id="{86B29BDB-BA61-CAA1-FAF3-A5EE46D60CF6}"/>
                </a:ext>
              </a:extLst>
            </p:cNvPr>
            <p:cNvSpPr txBox="1"/>
            <p:nvPr/>
          </p:nvSpPr>
          <p:spPr>
            <a:xfrm>
              <a:off x="1814572" y="301263"/>
              <a:ext cx="15986145" cy="1812461"/>
            </a:xfrm>
            <a:prstGeom prst="rect">
              <a:avLst/>
            </a:prstGeom>
          </p:spPr>
          <p:txBody>
            <a:bodyPr lIns="0" tIns="0" rIns="0" bIns="0" rtlCol="0" anchor="t">
              <a:spAutoFit/>
            </a:bodyPr>
            <a:lstStyle/>
            <a:p>
              <a:pPr algn="ctr">
                <a:lnSpc>
                  <a:spcPts val="10639"/>
                </a:lnSpc>
              </a:pPr>
              <a:r>
                <a:rPr lang="en-US" sz="7599" dirty="0">
                  <a:solidFill>
                    <a:srgbClr val="3C4851"/>
                  </a:solidFill>
                  <a:latin typeface="Baloo Bhaijaan" panose="03080902040302020200" pitchFamily="66" charset="-78"/>
                  <a:cs typeface="Baloo Bhaijaan" panose="03080902040302020200" pitchFamily="66" charset="-78"/>
                </a:rPr>
                <a:t>KẾT QUẢ PHIẾU HỌC SỐ 1</a:t>
              </a:r>
            </a:p>
          </p:txBody>
        </p:sp>
      </p:grpSp>
      <p:sp>
        <p:nvSpPr>
          <p:cNvPr id="37" name="TextBox 36" descr="n445 zalo Bui Huy Loi">
            <a:extLst>
              <a:ext uri="{FF2B5EF4-FFF2-40B4-BE49-F238E27FC236}">
                <a16:creationId xmlns="" xmlns:a16="http://schemas.microsoft.com/office/drawing/2014/main" id="{D82D508E-0BC6-4761-7492-115DD7641517}"/>
              </a:ext>
            </a:extLst>
          </p:cNvPr>
          <p:cNvSpPr txBox="1"/>
          <p:nvPr/>
        </p:nvSpPr>
        <p:spPr>
          <a:xfrm>
            <a:off x="1383864" y="5350014"/>
            <a:ext cx="5105744" cy="707886"/>
          </a:xfrm>
          <a:prstGeom prst="rect">
            <a:avLst/>
          </a:prstGeom>
          <a:noFill/>
        </p:spPr>
        <p:txBody>
          <a:bodyPr wrap="square">
            <a:spAutoFit/>
          </a:bodyPr>
          <a:lstStyle/>
          <a:p>
            <a:pPr algn="ctr"/>
            <a:r>
              <a:rPr lang="en-US" sz="4000" dirty="0">
                <a:solidFill>
                  <a:srgbClr val="000000"/>
                </a:solidFill>
                <a:latin typeface="Nunito"/>
                <a:cs typeface="Times New Roman" pitchFamily="18" charset="0"/>
              </a:rPr>
              <a:t>p</a:t>
            </a:r>
            <a:r>
              <a:rPr lang="en-US" sz="4000" baseline="-25000" dirty="0">
                <a:solidFill>
                  <a:srgbClr val="003366"/>
                </a:solidFill>
                <a:latin typeface="Times New Roman" pitchFamily="18" charset="0"/>
                <a:cs typeface="Times New Roman" pitchFamily="18" charset="0"/>
              </a:rPr>
              <a:t>1</a:t>
            </a:r>
            <a:r>
              <a:rPr lang="en-US" sz="4000" dirty="0">
                <a:solidFill>
                  <a:srgbClr val="000000"/>
                </a:solidFill>
                <a:latin typeface="Nunito"/>
              </a:rPr>
              <a:t>V</a:t>
            </a:r>
            <a:r>
              <a:rPr lang="en-US" sz="4000" baseline="-25000" dirty="0">
                <a:solidFill>
                  <a:srgbClr val="003366"/>
                </a:solidFill>
                <a:latin typeface="Times New Roman" pitchFamily="18" charset="0"/>
                <a:cs typeface="Times New Roman" pitchFamily="18" charset="0"/>
              </a:rPr>
              <a:t>1 </a:t>
            </a:r>
            <a:r>
              <a:rPr lang="en-US" sz="4000" dirty="0">
                <a:solidFill>
                  <a:srgbClr val="003366"/>
                </a:solidFill>
                <a:latin typeface="Times New Roman" pitchFamily="18" charset="0"/>
                <a:cs typeface="Times New Roman" pitchFamily="18" charset="0"/>
              </a:rPr>
              <a:t>= </a:t>
            </a:r>
            <a:r>
              <a:rPr lang="en-US" sz="4000" dirty="0">
                <a:solidFill>
                  <a:srgbClr val="000000"/>
                </a:solidFill>
                <a:latin typeface="Nunito"/>
                <a:cs typeface="Times New Roman" pitchFamily="18" charset="0"/>
              </a:rPr>
              <a:t>p</a:t>
            </a:r>
            <a:r>
              <a:rPr lang="en-US" sz="4000" baseline="-25000" dirty="0">
                <a:solidFill>
                  <a:srgbClr val="003366"/>
                </a:solidFill>
                <a:latin typeface="Times New Roman" pitchFamily="18" charset="0"/>
                <a:cs typeface="Times New Roman" pitchFamily="18" charset="0"/>
              </a:rPr>
              <a:t>2</a:t>
            </a:r>
            <a:r>
              <a:rPr lang="en-US" sz="4000" dirty="0">
                <a:solidFill>
                  <a:srgbClr val="000000"/>
                </a:solidFill>
                <a:latin typeface="Nunito"/>
              </a:rPr>
              <a:t>V</a:t>
            </a:r>
            <a:r>
              <a:rPr lang="en-US" sz="4000" baseline="-25000" dirty="0">
                <a:solidFill>
                  <a:srgbClr val="003366"/>
                </a:solidFill>
                <a:latin typeface="Times New Roman" pitchFamily="18" charset="0"/>
                <a:cs typeface="Times New Roman" pitchFamily="18" charset="0"/>
              </a:rPr>
              <a:t>1</a:t>
            </a:r>
            <a:r>
              <a:rPr lang="en-US" sz="4000" dirty="0">
                <a:solidFill>
                  <a:srgbClr val="003366"/>
                </a:solidFill>
                <a:latin typeface="Times New Roman" pitchFamily="18" charset="0"/>
                <a:cs typeface="Times New Roman" pitchFamily="18" charset="0"/>
              </a:rPr>
              <a:t>’(1)</a:t>
            </a:r>
          </a:p>
        </p:txBody>
      </p:sp>
      <p:sp>
        <p:nvSpPr>
          <p:cNvPr id="41" name="Content Placeholder 40" descr="n445 zalo Bui Huy Loi">
            <a:extLst>
              <a:ext uri="{FF2B5EF4-FFF2-40B4-BE49-F238E27FC236}">
                <a16:creationId xmlns="" xmlns:a16="http://schemas.microsoft.com/office/drawing/2014/main" id="{8CCD01F2-DD44-0BE2-CA9F-89E85D1B2059}"/>
              </a:ext>
            </a:extLst>
          </p:cNvPr>
          <p:cNvSpPr>
            <a:spLocks noGrp="1"/>
          </p:cNvSpPr>
          <p:nvPr>
            <p:ph idx="1"/>
          </p:nvPr>
        </p:nvSpPr>
        <p:spPr>
          <a:xfrm>
            <a:off x="11713909" y="2042124"/>
            <a:ext cx="5882662" cy="2988373"/>
          </a:xfrm>
        </p:spPr>
        <p:txBody>
          <a:bodyPr/>
          <a:lstStyle/>
          <a:p>
            <a:pPr marL="0" indent="0">
              <a:buNone/>
            </a:pPr>
            <a:endParaRPr lang="x-none" dirty="0"/>
          </a:p>
        </p:txBody>
      </p:sp>
      <p:sp>
        <p:nvSpPr>
          <p:cNvPr id="42" name="TextBox 41" descr="n445 zalo Bui Huy Loi">
            <a:extLst>
              <a:ext uri="{FF2B5EF4-FFF2-40B4-BE49-F238E27FC236}">
                <a16:creationId xmlns="" xmlns:a16="http://schemas.microsoft.com/office/drawing/2014/main" id="{F97B9F1F-E532-4B81-6BE9-FF88ECD4E398}"/>
              </a:ext>
            </a:extLst>
          </p:cNvPr>
          <p:cNvSpPr txBox="1"/>
          <p:nvPr/>
        </p:nvSpPr>
        <p:spPr>
          <a:xfrm>
            <a:off x="6628060" y="8015666"/>
            <a:ext cx="184731" cy="369332"/>
          </a:xfrm>
          <a:prstGeom prst="rect">
            <a:avLst/>
          </a:prstGeom>
          <a:noFill/>
        </p:spPr>
        <p:txBody>
          <a:bodyPr wrap="none" rtlCol="0">
            <a:spAutoFit/>
          </a:bodyPr>
          <a:lstStyle/>
          <a:p>
            <a:endParaRPr lang="x-none" dirty="0"/>
          </a:p>
        </p:txBody>
      </p:sp>
      <mc:AlternateContent xmlns:mc="http://schemas.openxmlformats.org/markup-compatibility/2006" xmlns:a14="http://schemas.microsoft.com/office/drawing/2010/main">
        <mc:Choice Requires="a14">
          <p:sp>
            <p:nvSpPr>
              <p:cNvPr id="45" name="TextBox 44" descr="n445 zalo Bui Huy Loi">
                <a:extLst>
                  <a:ext uri="{FF2B5EF4-FFF2-40B4-BE49-F238E27FC236}">
                    <a16:creationId xmlns="" xmlns:a16="http://schemas.microsoft.com/office/drawing/2014/main" id="{3D44C11C-7E5D-7790-448A-210A4E3AED00}"/>
                  </a:ext>
                </a:extLst>
              </p:cNvPr>
              <p:cNvSpPr txBox="1"/>
              <p:nvPr/>
            </p:nvSpPr>
            <p:spPr>
              <a:xfrm>
                <a:off x="8277357" y="5312870"/>
                <a:ext cx="6715291" cy="1052019"/>
              </a:xfrm>
              <a:prstGeom prst="rect">
                <a:avLst/>
              </a:prstGeom>
              <a:noFill/>
            </p:spPr>
            <p:txBody>
              <a:bodyPr wrap="square">
                <a:spAutoFit/>
              </a:bodyPr>
              <a:lstStyle/>
              <a:p>
                <a:pPr algn="ctr"/>
                <a14:m>
                  <m:oMath xmlns:m="http://schemas.openxmlformats.org/officeDocument/2006/math">
                    <m:f>
                      <m:fPr>
                        <m:ctrlPr>
                          <a:rPr lang="en-US" sz="4000" i="1" dirty="0" smtClean="0">
                            <a:solidFill>
                              <a:srgbClr val="000000"/>
                            </a:solidFill>
                            <a:latin typeface="Cambria Math" panose="02040503050406030204" pitchFamily="18" charset="0"/>
                          </a:rPr>
                        </m:ctrlPr>
                      </m:fPr>
                      <m:num>
                        <m:sSub>
                          <m:sSubPr>
                            <m:ctrlPr>
                              <a:rPr lang="en-US" sz="4000" i="1" dirty="0" smtClean="0">
                                <a:solidFill>
                                  <a:srgbClr val="000000"/>
                                </a:solidFill>
                                <a:latin typeface="Cambria Math" panose="02040503050406030204" pitchFamily="18" charset="0"/>
                              </a:rPr>
                            </m:ctrlPr>
                          </m:sSubPr>
                          <m:e>
                            <m:r>
                              <m:rPr>
                                <m:sty m:val="p"/>
                              </m:rPr>
                              <a:rPr lang="en-US" sz="4000" i="1" dirty="0">
                                <a:solidFill>
                                  <a:srgbClr val="000000"/>
                                </a:solidFill>
                                <a:latin typeface="Cambria Math" panose="02040503050406030204" pitchFamily="18" charset="0"/>
                              </a:rPr>
                              <m:t>V</m:t>
                            </m:r>
                          </m:e>
                          <m:sub>
                            <m:r>
                              <a:rPr lang="vi-VN" sz="4000" b="0" i="1" dirty="0" smtClean="0">
                                <a:solidFill>
                                  <a:srgbClr val="000000"/>
                                </a:solidFill>
                                <a:latin typeface="Cambria Math" panose="02040503050406030204" pitchFamily="18" charset="0"/>
                              </a:rPr>
                              <m:t>1</m:t>
                            </m:r>
                          </m:sub>
                        </m:sSub>
                        <m:r>
                          <a:rPr lang="vi-VN" sz="4000" b="0" i="1" dirty="0" smtClean="0">
                            <a:solidFill>
                              <a:srgbClr val="000000"/>
                            </a:solidFill>
                            <a:latin typeface="Cambria Math" panose="02040503050406030204" pitchFamily="18" charset="0"/>
                          </a:rPr>
                          <m:t>′</m:t>
                        </m:r>
                      </m:num>
                      <m:den>
                        <m:sSub>
                          <m:sSubPr>
                            <m:ctrlPr>
                              <a:rPr lang="en-US" sz="4000" i="1" dirty="0" smtClean="0">
                                <a:solidFill>
                                  <a:srgbClr val="000000"/>
                                </a:solidFill>
                                <a:latin typeface="Cambria Math" panose="02040503050406030204" pitchFamily="18" charset="0"/>
                              </a:rPr>
                            </m:ctrlPr>
                          </m:sSubPr>
                          <m:e>
                            <m:r>
                              <m:rPr>
                                <m:sty m:val="p"/>
                              </m:rPr>
                              <a:rPr lang="en-US" sz="4000" i="1" dirty="0">
                                <a:solidFill>
                                  <a:srgbClr val="000000"/>
                                </a:solidFill>
                                <a:latin typeface="Cambria Math" panose="02040503050406030204" pitchFamily="18" charset="0"/>
                              </a:rPr>
                              <m:t>T</m:t>
                            </m:r>
                          </m:e>
                          <m:sub>
                            <m:r>
                              <a:rPr lang="vi-VN" sz="4000" b="0" i="1" dirty="0" smtClean="0">
                                <a:solidFill>
                                  <a:srgbClr val="000000"/>
                                </a:solidFill>
                                <a:latin typeface="Cambria Math" panose="02040503050406030204" pitchFamily="18" charset="0"/>
                              </a:rPr>
                              <m:t>1</m:t>
                            </m:r>
                          </m:sub>
                        </m:sSub>
                      </m:den>
                    </m:f>
                  </m:oMath>
                </a14:m>
                <a:r>
                  <a:rPr lang="en-US" sz="4000" baseline="-25000" dirty="0">
                    <a:solidFill>
                      <a:srgbClr val="003366"/>
                    </a:solidFill>
                    <a:latin typeface="Times New Roman" pitchFamily="18" charset="0"/>
                    <a:cs typeface="Times New Roman" pitchFamily="18" charset="0"/>
                  </a:rPr>
                  <a:t> </a:t>
                </a:r>
                <a:r>
                  <a:rPr lang="en-US" sz="4000" dirty="0">
                    <a:solidFill>
                      <a:srgbClr val="003366"/>
                    </a:solidFill>
                    <a:latin typeface="Times New Roman" pitchFamily="18" charset="0"/>
                    <a:cs typeface="Times New Roman" pitchFamily="18" charset="0"/>
                  </a:rPr>
                  <a:t>= </a:t>
                </a:r>
                <a14:m>
                  <m:oMath xmlns:m="http://schemas.openxmlformats.org/officeDocument/2006/math">
                    <m:f>
                      <m:fPr>
                        <m:ctrlPr>
                          <a:rPr lang="en-US" sz="4000" i="1" dirty="0" smtClean="0">
                            <a:solidFill>
                              <a:srgbClr val="000000"/>
                            </a:solidFill>
                            <a:latin typeface="Cambria Math" panose="02040503050406030204" pitchFamily="18" charset="0"/>
                            <a:cs typeface="Times New Roman" pitchFamily="18" charset="0"/>
                          </a:rPr>
                        </m:ctrlPr>
                      </m:fPr>
                      <m:num>
                        <m:sSub>
                          <m:sSubPr>
                            <m:ctrlPr>
                              <a:rPr lang="en-US" sz="4000" i="1" dirty="0" smtClean="0">
                                <a:solidFill>
                                  <a:srgbClr val="000000"/>
                                </a:solidFill>
                                <a:latin typeface="Cambria Math" panose="02040503050406030204" pitchFamily="18" charset="0"/>
                                <a:cs typeface="Times New Roman" pitchFamily="18" charset="0"/>
                              </a:rPr>
                            </m:ctrlPr>
                          </m:sSubPr>
                          <m:e>
                            <m:r>
                              <m:rPr>
                                <m:sty m:val="p"/>
                              </m:rPr>
                              <a:rPr lang="en-US" sz="4000" i="1" dirty="0">
                                <a:solidFill>
                                  <a:srgbClr val="000000"/>
                                </a:solidFill>
                                <a:latin typeface="Cambria Math" panose="02040503050406030204" pitchFamily="18" charset="0"/>
                                <a:cs typeface="Times New Roman" pitchFamily="18" charset="0"/>
                              </a:rPr>
                              <m:t>V</m:t>
                            </m:r>
                          </m:e>
                          <m:sub>
                            <m:r>
                              <a:rPr lang="vi-VN" sz="4000" b="0" i="1" dirty="0" smtClean="0">
                                <a:solidFill>
                                  <a:srgbClr val="000000"/>
                                </a:solidFill>
                                <a:latin typeface="Cambria Math" panose="02040503050406030204" pitchFamily="18" charset="0"/>
                                <a:cs typeface="Times New Roman" pitchFamily="18" charset="0"/>
                              </a:rPr>
                              <m:t>2</m:t>
                            </m:r>
                          </m:sub>
                        </m:sSub>
                      </m:num>
                      <m:den>
                        <m:sSub>
                          <m:sSubPr>
                            <m:ctrlPr>
                              <a:rPr lang="en-US" sz="4000" i="1" dirty="0" smtClean="0">
                                <a:solidFill>
                                  <a:srgbClr val="000000"/>
                                </a:solidFill>
                                <a:latin typeface="Cambria Math" panose="02040503050406030204" pitchFamily="18" charset="0"/>
                                <a:cs typeface="Times New Roman" pitchFamily="18" charset="0"/>
                              </a:rPr>
                            </m:ctrlPr>
                          </m:sSubPr>
                          <m:e>
                            <m:r>
                              <m:rPr>
                                <m:sty m:val="p"/>
                              </m:rPr>
                              <a:rPr lang="en-US" sz="4000" i="1" dirty="0">
                                <a:solidFill>
                                  <a:srgbClr val="000000"/>
                                </a:solidFill>
                                <a:latin typeface="Cambria Math" panose="02040503050406030204" pitchFamily="18" charset="0"/>
                                <a:cs typeface="Times New Roman" pitchFamily="18" charset="0"/>
                              </a:rPr>
                              <m:t>T</m:t>
                            </m:r>
                          </m:e>
                          <m:sub>
                            <m:r>
                              <a:rPr lang="vi-VN" sz="4000" b="0" i="1" dirty="0" smtClean="0">
                                <a:solidFill>
                                  <a:srgbClr val="000000"/>
                                </a:solidFill>
                                <a:latin typeface="Cambria Math" panose="02040503050406030204" pitchFamily="18" charset="0"/>
                                <a:cs typeface="Times New Roman" pitchFamily="18" charset="0"/>
                              </a:rPr>
                              <m:t>2</m:t>
                            </m:r>
                          </m:sub>
                        </m:sSub>
                      </m:den>
                    </m:f>
                    <m:r>
                      <a:rPr lang="en-US" sz="4000" i="1" dirty="0" smtClean="0">
                        <a:solidFill>
                          <a:srgbClr val="000000"/>
                        </a:solidFill>
                        <a:latin typeface="Cambria Math" panose="02040503050406030204" pitchFamily="18" charset="0"/>
                        <a:ea typeface="Cambria Math" panose="02040503050406030204" pitchFamily="18" charset="0"/>
                        <a:cs typeface="Times New Roman" pitchFamily="18" charset="0"/>
                      </a:rPr>
                      <m:t>⇒</m:t>
                    </m:r>
                    <m:sSubSup>
                      <m:sSubSupPr>
                        <m:ctrlP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ctrlPr>
                      </m:sSubSupPr>
                      <m:e>
                        <m:r>
                          <m:rPr>
                            <m:sty m:val="p"/>
                          </m:rPr>
                          <a:rPr lang="en-US" sz="4000" i="1" dirty="0">
                            <a:solidFill>
                              <a:srgbClr val="000000"/>
                            </a:solidFill>
                            <a:latin typeface="Cambria Math" panose="02040503050406030204" pitchFamily="18" charset="0"/>
                            <a:ea typeface="Cambria Math" panose="02040503050406030204" pitchFamily="18" charset="0"/>
                            <a:cs typeface="Times New Roman" pitchFamily="18" charset="0"/>
                          </a:rPr>
                          <m:t>V</m:t>
                        </m:r>
                      </m:e>
                      <m:sub>
                        <m: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t>1</m:t>
                        </m:r>
                      </m:sub>
                      <m:sup>
                        <m: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t>′</m:t>
                        </m:r>
                      </m:sup>
                    </m:sSubSup>
                    <m: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t>=</m:t>
                    </m:r>
                    <m:f>
                      <m:fPr>
                        <m:ctrlPr>
                          <a:rPr lang="en-US" sz="4000" i="1" dirty="0" smtClean="0">
                            <a:solidFill>
                              <a:srgbClr val="000000"/>
                            </a:solidFill>
                            <a:latin typeface="Cambria Math" panose="02040503050406030204" pitchFamily="18" charset="0"/>
                            <a:ea typeface="Cambria Math" panose="02040503050406030204" pitchFamily="18" charset="0"/>
                            <a:cs typeface="Times New Roman" pitchFamily="18" charset="0"/>
                          </a:rPr>
                        </m:ctrlPr>
                      </m:fPr>
                      <m:num>
                        <m:sSub>
                          <m:sSubPr>
                            <m:ctrlPr>
                              <a:rPr lang="en-US" sz="4000" i="1" dirty="0" smtClean="0">
                                <a:solidFill>
                                  <a:srgbClr val="000000"/>
                                </a:solidFill>
                                <a:latin typeface="Cambria Math" panose="02040503050406030204" pitchFamily="18" charset="0"/>
                                <a:ea typeface="Cambria Math" panose="02040503050406030204" pitchFamily="18" charset="0"/>
                                <a:cs typeface="Times New Roman" pitchFamily="18" charset="0"/>
                              </a:rPr>
                            </m:ctrlPr>
                          </m:sSubPr>
                          <m:e>
                            <m:r>
                              <m:rPr>
                                <m:sty m:val="p"/>
                              </m:rPr>
                              <a:rPr lang="en-US" sz="4000" i="1" dirty="0">
                                <a:solidFill>
                                  <a:srgbClr val="000000"/>
                                </a:solidFill>
                                <a:latin typeface="Cambria Math" panose="02040503050406030204" pitchFamily="18" charset="0"/>
                                <a:ea typeface="Cambria Math" panose="02040503050406030204" pitchFamily="18" charset="0"/>
                                <a:cs typeface="Times New Roman" pitchFamily="18" charset="0"/>
                              </a:rPr>
                              <m:t>T</m:t>
                            </m:r>
                          </m:e>
                          <m:sub>
                            <m: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t>1</m:t>
                            </m:r>
                          </m:sub>
                        </m:sSub>
                        <m:sSub>
                          <m:sSubPr>
                            <m:ctrlPr>
                              <a:rPr lang="en-US" sz="4000" i="1" dirty="0" smtClean="0">
                                <a:solidFill>
                                  <a:srgbClr val="000000"/>
                                </a:solidFill>
                                <a:latin typeface="Cambria Math" panose="02040503050406030204" pitchFamily="18" charset="0"/>
                                <a:ea typeface="Cambria Math" panose="02040503050406030204" pitchFamily="18" charset="0"/>
                                <a:cs typeface="Times New Roman" pitchFamily="18" charset="0"/>
                              </a:rPr>
                            </m:ctrlPr>
                          </m:sSubPr>
                          <m:e>
                            <m:r>
                              <m:rPr>
                                <m:sty m:val="p"/>
                              </m:rPr>
                              <a:rPr lang="en-US" sz="4000" i="1" dirty="0">
                                <a:solidFill>
                                  <a:srgbClr val="000000"/>
                                </a:solidFill>
                                <a:latin typeface="Cambria Math" panose="02040503050406030204" pitchFamily="18" charset="0"/>
                                <a:ea typeface="Cambria Math" panose="02040503050406030204" pitchFamily="18" charset="0"/>
                                <a:cs typeface="Times New Roman" pitchFamily="18" charset="0"/>
                              </a:rPr>
                              <m:t>V</m:t>
                            </m:r>
                          </m:e>
                          <m:sub>
                            <m: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t>2</m:t>
                            </m:r>
                          </m:sub>
                        </m:sSub>
                      </m:num>
                      <m:den>
                        <m:sSub>
                          <m:sSubPr>
                            <m:ctrlPr>
                              <a:rPr lang="en-US" sz="4000" i="1" dirty="0" smtClean="0">
                                <a:solidFill>
                                  <a:srgbClr val="000000"/>
                                </a:solidFill>
                                <a:latin typeface="Cambria Math" panose="02040503050406030204" pitchFamily="18" charset="0"/>
                                <a:ea typeface="Cambria Math" panose="02040503050406030204" pitchFamily="18" charset="0"/>
                                <a:cs typeface="Times New Roman" pitchFamily="18" charset="0"/>
                              </a:rPr>
                            </m:ctrlPr>
                          </m:sSubPr>
                          <m:e>
                            <m:r>
                              <m:rPr>
                                <m:sty m:val="p"/>
                              </m:rPr>
                              <a:rPr lang="en-US" sz="4000" i="1" dirty="0">
                                <a:solidFill>
                                  <a:srgbClr val="000000"/>
                                </a:solidFill>
                                <a:latin typeface="Cambria Math" panose="02040503050406030204" pitchFamily="18" charset="0"/>
                                <a:ea typeface="Cambria Math" panose="02040503050406030204" pitchFamily="18" charset="0"/>
                                <a:cs typeface="Times New Roman" pitchFamily="18" charset="0"/>
                              </a:rPr>
                              <m:t>T</m:t>
                            </m:r>
                          </m:e>
                          <m:sub>
                            <m: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t>2</m:t>
                            </m:r>
                          </m:sub>
                        </m:sSub>
                      </m:den>
                    </m:f>
                    <m:r>
                      <a:rPr lang="vi-VN" sz="4000" b="0" i="1" dirty="0" smtClean="0">
                        <a:solidFill>
                          <a:srgbClr val="000000"/>
                        </a:solidFill>
                        <a:latin typeface="Cambria Math" panose="02040503050406030204" pitchFamily="18" charset="0"/>
                        <a:ea typeface="Cambria Math" panose="02040503050406030204" pitchFamily="18" charset="0"/>
                        <a:cs typeface="Times New Roman" pitchFamily="18" charset="0"/>
                      </a:rPr>
                      <m:t>(2)</m:t>
                    </m:r>
                  </m:oMath>
                </a14:m>
                <a:endParaRPr lang="en-US" sz="4000" dirty="0">
                  <a:solidFill>
                    <a:srgbClr val="003366"/>
                  </a:solidFill>
                  <a:latin typeface="Times New Roman" pitchFamily="18" charset="0"/>
                  <a:cs typeface="Times New Roman" pitchFamily="18" charset="0"/>
                </a:endParaRPr>
              </a:p>
            </p:txBody>
          </p:sp>
        </mc:Choice>
        <mc:Fallback xmlns="">
          <p:sp>
            <p:nvSpPr>
              <p:cNvPr id="45" name="TextBox 44" descr="n445 zalo Bui Huy Loi">
                <a:extLst>
                  <a:ext uri="{FF2B5EF4-FFF2-40B4-BE49-F238E27FC236}">
                    <a16:creationId xmlns:a16="http://schemas.microsoft.com/office/drawing/2014/main" id="{3D44C11C-7E5D-7790-448A-210A4E3AED00}"/>
                  </a:ext>
                </a:extLst>
              </p:cNvPr>
              <p:cNvSpPr txBox="1">
                <a:spLocks noRot="1" noChangeAspect="1" noMove="1" noResize="1" noEditPoints="1" noAdjustHandles="1" noChangeArrowheads="1" noChangeShapeType="1" noTextEdit="1"/>
              </p:cNvSpPr>
              <p:nvPr/>
            </p:nvSpPr>
            <p:spPr>
              <a:xfrm>
                <a:off x="8277357" y="5312870"/>
                <a:ext cx="6715291" cy="1052019"/>
              </a:xfrm>
              <a:prstGeom prst="rect">
                <a:avLst/>
              </a:prstGeom>
              <a:blipFill>
                <a:blip r:embed="rId4"/>
                <a:stretch>
                  <a:fillRect b="-4651"/>
                </a:stretch>
              </a:blipFill>
            </p:spPr>
            <p:txBody>
              <a:bodyPr/>
              <a:lstStyle/>
              <a:p>
                <a:r>
                  <a:rPr lang="en-US">
                    <a:noFill/>
                  </a:rPr>
                  <a:t> </a:t>
                </a:r>
              </a:p>
            </p:txBody>
          </p:sp>
        </mc:Fallback>
      </mc:AlternateContent>
      <p:sp>
        <p:nvSpPr>
          <p:cNvPr id="46" name="TextBox 45" descr="n445 zalo Bui Huy Loi">
            <a:extLst>
              <a:ext uri="{FF2B5EF4-FFF2-40B4-BE49-F238E27FC236}">
                <a16:creationId xmlns="" xmlns:a16="http://schemas.microsoft.com/office/drawing/2014/main" id="{EACED8AB-4809-1AA5-975A-51B0ED7455E2}"/>
              </a:ext>
            </a:extLst>
          </p:cNvPr>
          <p:cNvSpPr txBox="1"/>
          <p:nvPr/>
        </p:nvSpPr>
        <p:spPr>
          <a:xfrm>
            <a:off x="1828571" y="7338802"/>
            <a:ext cx="6236964" cy="707886"/>
          </a:xfrm>
          <a:prstGeom prst="rect">
            <a:avLst/>
          </a:prstGeom>
          <a:noFill/>
        </p:spPr>
        <p:txBody>
          <a:bodyPr wrap="square">
            <a:spAutoFit/>
          </a:bodyPr>
          <a:lstStyle/>
          <a:p>
            <a:pPr algn="ctr"/>
            <a:r>
              <a:rPr lang="en-US" sz="4000" dirty="0" err="1">
                <a:solidFill>
                  <a:srgbClr val="000000"/>
                </a:solidFill>
                <a:latin typeface="Nunito"/>
              </a:rPr>
              <a:t>Thế</a:t>
            </a:r>
            <a:r>
              <a:rPr lang="en-US" sz="4000" dirty="0">
                <a:solidFill>
                  <a:srgbClr val="000000"/>
                </a:solidFill>
                <a:latin typeface="Nunito"/>
              </a:rPr>
              <a:t> (2) </a:t>
            </a:r>
            <a:r>
              <a:rPr lang="en-US" sz="4000" dirty="0" err="1">
                <a:solidFill>
                  <a:srgbClr val="000000"/>
                </a:solidFill>
                <a:latin typeface="Nunito"/>
              </a:rPr>
              <a:t>vào</a:t>
            </a:r>
            <a:r>
              <a:rPr lang="en-US" sz="4000" dirty="0">
                <a:solidFill>
                  <a:srgbClr val="000000"/>
                </a:solidFill>
                <a:latin typeface="Nunito"/>
              </a:rPr>
              <a:t> (1) ta </a:t>
            </a:r>
            <a:r>
              <a:rPr lang="en-US" sz="4000" dirty="0" err="1">
                <a:solidFill>
                  <a:srgbClr val="000000"/>
                </a:solidFill>
                <a:latin typeface="Nunito"/>
              </a:rPr>
              <a:t>được</a:t>
            </a:r>
            <a:r>
              <a:rPr lang="en-US" sz="4000" dirty="0">
                <a:solidFill>
                  <a:srgbClr val="000000"/>
                </a:solidFill>
                <a:latin typeface="Nunito"/>
              </a:rPr>
              <a:t>:</a:t>
            </a:r>
            <a:endParaRPr lang="en-US" sz="4000" dirty="0">
              <a:solidFill>
                <a:srgbClr val="003366"/>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7" name="TextBox 46" descr="n445 zalo Bui Huy Loi">
                <a:extLst>
                  <a:ext uri="{FF2B5EF4-FFF2-40B4-BE49-F238E27FC236}">
                    <a16:creationId xmlns="" xmlns:a16="http://schemas.microsoft.com/office/drawing/2014/main" id="{E0FF7454-09EB-49BC-F1A7-1F485F2AAAC7}"/>
                  </a:ext>
                </a:extLst>
              </p:cNvPr>
              <p:cNvSpPr txBox="1"/>
              <p:nvPr/>
            </p:nvSpPr>
            <p:spPr>
              <a:xfrm>
                <a:off x="7094972" y="7128399"/>
                <a:ext cx="5105744" cy="1076064"/>
              </a:xfrm>
              <a:prstGeom prst="rect">
                <a:avLst/>
              </a:prstGeom>
              <a:noFill/>
            </p:spPr>
            <p:txBody>
              <a:bodyPr wrap="square">
                <a:spAutoFit/>
              </a:bodyPr>
              <a:lstStyle/>
              <a:p>
                <a:pPr algn="ctr"/>
                <a:r>
                  <a:rPr lang="en-US" sz="4000" dirty="0">
                    <a:solidFill>
                      <a:srgbClr val="000000"/>
                    </a:solidFill>
                    <a:latin typeface="Nunito"/>
                    <a:cs typeface="Times New Roman" pitchFamily="18" charset="0"/>
                  </a:rPr>
                  <a:t>p</a:t>
                </a:r>
                <a:r>
                  <a:rPr lang="en-US" sz="4000" baseline="-25000" dirty="0">
                    <a:solidFill>
                      <a:srgbClr val="003366"/>
                    </a:solidFill>
                    <a:latin typeface="Times New Roman" pitchFamily="18" charset="0"/>
                    <a:cs typeface="Times New Roman" pitchFamily="18" charset="0"/>
                  </a:rPr>
                  <a:t>1</a:t>
                </a:r>
                <a:r>
                  <a:rPr lang="en-US" sz="4000" dirty="0">
                    <a:solidFill>
                      <a:srgbClr val="000000"/>
                    </a:solidFill>
                    <a:latin typeface="Nunito"/>
                  </a:rPr>
                  <a:t>V</a:t>
                </a:r>
                <a:r>
                  <a:rPr lang="en-US" sz="4000" baseline="-25000" dirty="0">
                    <a:solidFill>
                      <a:srgbClr val="003366"/>
                    </a:solidFill>
                    <a:latin typeface="Times New Roman" pitchFamily="18" charset="0"/>
                    <a:cs typeface="Times New Roman" pitchFamily="18" charset="0"/>
                  </a:rPr>
                  <a:t>1 </a:t>
                </a:r>
                <a:r>
                  <a:rPr lang="en-US" sz="4000" dirty="0">
                    <a:solidFill>
                      <a:srgbClr val="003366"/>
                    </a:solidFill>
                    <a:latin typeface="Times New Roman" pitchFamily="18" charset="0"/>
                    <a:cs typeface="Times New Roman" pitchFamily="18" charset="0"/>
                  </a:rPr>
                  <a:t>= </a:t>
                </a:r>
                <a:r>
                  <a:rPr lang="en-US" sz="4000" dirty="0">
                    <a:solidFill>
                      <a:srgbClr val="000000"/>
                    </a:solidFill>
                    <a:latin typeface="Nunito"/>
                    <a:cs typeface="Times New Roman" pitchFamily="18" charset="0"/>
                  </a:rPr>
                  <a:t>p</a:t>
                </a:r>
                <a:r>
                  <a:rPr lang="en-US" sz="4000" baseline="-25000" dirty="0">
                    <a:solidFill>
                      <a:srgbClr val="003366"/>
                    </a:solidFill>
                    <a:latin typeface="Times New Roman" pitchFamily="18" charset="0"/>
                    <a:cs typeface="Times New Roman" pitchFamily="18" charset="0"/>
                  </a:rPr>
                  <a:t>2</a:t>
                </a:r>
                <a14:m>
                  <m:oMath xmlns:m="http://schemas.openxmlformats.org/officeDocument/2006/math">
                    <m:f>
                      <m:fPr>
                        <m:ctrlPr>
                          <a:rPr lang="en-US" sz="4000" i="1" smtClean="0">
                            <a:solidFill>
                              <a:srgbClr val="003366"/>
                            </a:solidFill>
                            <a:latin typeface="Cambria Math" panose="02040503050406030204" pitchFamily="18" charset="0"/>
                            <a:cs typeface="Times New Roman" pitchFamily="18" charset="0"/>
                          </a:rPr>
                        </m:ctrlPr>
                      </m:fPr>
                      <m:num>
                        <m:sSub>
                          <m:sSubPr>
                            <m:ctrlPr>
                              <a:rPr lang="en-US" sz="4000" i="1" smtClean="0">
                                <a:solidFill>
                                  <a:srgbClr val="003366"/>
                                </a:solidFill>
                                <a:latin typeface="Cambria Math" panose="02040503050406030204" pitchFamily="18" charset="0"/>
                                <a:cs typeface="Times New Roman" pitchFamily="18" charset="0"/>
                              </a:rPr>
                            </m:ctrlPr>
                          </m:sSubPr>
                          <m:e>
                            <m:r>
                              <m:rPr>
                                <m:sty m:val="p"/>
                              </m:rPr>
                              <a:rPr lang="en-US" sz="4000" i="1">
                                <a:solidFill>
                                  <a:srgbClr val="003366"/>
                                </a:solidFill>
                                <a:latin typeface="Cambria Math" panose="02040503050406030204" pitchFamily="18" charset="0"/>
                                <a:cs typeface="Times New Roman" pitchFamily="18" charset="0"/>
                              </a:rPr>
                              <m:t>T</m:t>
                            </m:r>
                          </m:e>
                          <m:sub>
                            <m:r>
                              <a:rPr lang="vi-VN" sz="4000" b="0" i="1" smtClean="0">
                                <a:solidFill>
                                  <a:srgbClr val="003366"/>
                                </a:solidFill>
                                <a:latin typeface="Cambria Math" panose="02040503050406030204" pitchFamily="18" charset="0"/>
                                <a:cs typeface="Times New Roman" pitchFamily="18" charset="0"/>
                              </a:rPr>
                              <m:t>1</m:t>
                            </m:r>
                          </m:sub>
                        </m:sSub>
                        <m:sSub>
                          <m:sSubPr>
                            <m:ctrlPr>
                              <a:rPr lang="en-US" sz="4000" i="1" smtClean="0">
                                <a:solidFill>
                                  <a:srgbClr val="003366"/>
                                </a:solidFill>
                                <a:latin typeface="Cambria Math" panose="02040503050406030204" pitchFamily="18" charset="0"/>
                                <a:cs typeface="Times New Roman" pitchFamily="18" charset="0"/>
                              </a:rPr>
                            </m:ctrlPr>
                          </m:sSubPr>
                          <m:e>
                            <m:r>
                              <m:rPr>
                                <m:sty m:val="p"/>
                              </m:rPr>
                              <a:rPr lang="en-US" sz="4000" i="1">
                                <a:solidFill>
                                  <a:srgbClr val="003366"/>
                                </a:solidFill>
                                <a:latin typeface="Cambria Math" panose="02040503050406030204" pitchFamily="18" charset="0"/>
                                <a:cs typeface="Times New Roman" pitchFamily="18" charset="0"/>
                              </a:rPr>
                              <m:t>V</m:t>
                            </m:r>
                          </m:e>
                          <m:sub>
                            <m:r>
                              <a:rPr lang="vi-VN" sz="4000" b="0" i="1" smtClean="0">
                                <a:solidFill>
                                  <a:srgbClr val="003366"/>
                                </a:solidFill>
                                <a:latin typeface="Cambria Math" panose="02040503050406030204" pitchFamily="18" charset="0"/>
                                <a:cs typeface="Times New Roman" pitchFamily="18" charset="0"/>
                              </a:rPr>
                              <m:t>2</m:t>
                            </m:r>
                          </m:sub>
                        </m:sSub>
                      </m:num>
                      <m:den>
                        <m:sSub>
                          <m:sSubPr>
                            <m:ctrlPr>
                              <a:rPr lang="en-US" sz="4000" i="1" smtClean="0">
                                <a:solidFill>
                                  <a:srgbClr val="003366"/>
                                </a:solidFill>
                                <a:latin typeface="Cambria Math" panose="02040503050406030204" pitchFamily="18" charset="0"/>
                                <a:cs typeface="Times New Roman" pitchFamily="18" charset="0"/>
                              </a:rPr>
                            </m:ctrlPr>
                          </m:sSubPr>
                          <m:e>
                            <m:r>
                              <m:rPr>
                                <m:sty m:val="p"/>
                              </m:rPr>
                              <a:rPr lang="en-US" sz="4000" i="1">
                                <a:solidFill>
                                  <a:srgbClr val="003366"/>
                                </a:solidFill>
                                <a:latin typeface="Cambria Math" panose="02040503050406030204" pitchFamily="18" charset="0"/>
                                <a:cs typeface="Times New Roman" pitchFamily="18" charset="0"/>
                              </a:rPr>
                              <m:t>T</m:t>
                            </m:r>
                          </m:e>
                          <m:sub>
                            <m:r>
                              <a:rPr lang="vi-VN" sz="4000" b="0" i="1" smtClean="0">
                                <a:solidFill>
                                  <a:srgbClr val="003366"/>
                                </a:solidFill>
                                <a:latin typeface="Cambria Math" panose="02040503050406030204" pitchFamily="18" charset="0"/>
                                <a:cs typeface="Times New Roman" pitchFamily="18" charset="0"/>
                              </a:rPr>
                              <m:t>2</m:t>
                            </m:r>
                          </m:sub>
                        </m:sSub>
                      </m:den>
                    </m:f>
                  </m:oMath>
                </a14:m>
                <a:endParaRPr lang="en-US" sz="4000" dirty="0">
                  <a:solidFill>
                    <a:srgbClr val="003366"/>
                  </a:solidFill>
                  <a:latin typeface="Times New Roman" pitchFamily="18" charset="0"/>
                  <a:cs typeface="Times New Roman" pitchFamily="18" charset="0"/>
                </a:endParaRPr>
              </a:p>
            </p:txBody>
          </p:sp>
        </mc:Choice>
        <mc:Fallback xmlns="">
          <p:sp>
            <p:nvSpPr>
              <p:cNvPr id="47" name="TextBox 46" descr="n445 zalo Bui Huy Loi">
                <a:extLst>
                  <a:ext uri="{FF2B5EF4-FFF2-40B4-BE49-F238E27FC236}">
                    <a16:creationId xmlns:a16="http://schemas.microsoft.com/office/drawing/2014/main" id="{E0FF7454-09EB-49BC-F1A7-1F485F2AAAC7}"/>
                  </a:ext>
                </a:extLst>
              </p:cNvPr>
              <p:cNvSpPr txBox="1">
                <a:spLocks noRot="1" noChangeAspect="1" noMove="1" noResize="1" noEditPoints="1" noAdjustHandles="1" noChangeArrowheads="1" noChangeShapeType="1" noTextEdit="1"/>
              </p:cNvSpPr>
              <p:nvPr/>
            </p:nvSpPr>
            <p:spPr>
              <a:xfrm>
                <a:off x="7094972" y="7128399"/>
                <a:ext cx="5105744" cy="1076064"/>
              </a:xfrm>
              <a:prstGeom prst="rect">
                <a:avLst/>
              </a:prstGeom>
              <a:blipFill>
                <a:blip r:embed="rId5"/>
                <a:stretch>
                  <a:fillRect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descr="n445 zalo Bui Huy Loi">
                <a:extLst>
                  <a:ext uri="{FF2B5EF4-FFF2-40B4-BE49-F238E27FC236}">
                    <a16:creationId xmlns="" xmlns:a16="http://schemas.microsoft.com/office/drawing/2014/main" id="{7217733B-1240-DFB0-E2B9-1AC33A38C40C}"/>
                  </a:ext>
                </a:extLst>
              </p:cNvPr>
              <p:cNvSpPr txBox="1"/>
              <p:nvPr/>
            </p:nvSpPr>
            <p:spPr>
              <a:xfrm>
                <a:off x="11277428" y="7054210"/>
                <a:ext cx="5105744" cy="134549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4000" i="1" dirty="0" smtClean="0">
                              <a:solidFill>
                                <a:srgbClr val="000000"/>
                              </a:solidFill>
                              <a:latin typeface="Cambria Math" panose="02040503050406030204" pitchFamily="18" charset="0"/>
                              <a:cs typeface="Times New Roman" pitchFamily="18" charset="0"/>
                            </a:rPr>
                          </m:ctrlPr>
                        </m:fPr>
                        <m:num>
                          <m:r>
                            <m:rPr>
                              <m:sty m:val="p"/>
                            </m:rPr>
                            <a:rPr lang="en-US" sz="4000" i="0" dirty="0">
                              <a:solidFill>
                                <a:srgbClr val="000000"/>
                              </a:solidFill>
                              <a:latin typeface="Cambria Math" panose="02040503050406030204" pitchFamily="18" charset="0"/>
                              <a:cs typeface="Times New Roman" pitchFamily="18" charset="0"/>
                            </a:rPr>
                            <m:t>p</m:t>
                          </m:r>
                          <m:r>
                            <a:rPr lang="en-US" sz="4000" i="0" baseline="-25000" dirty="0">
                              <a:solidFill>
                                <a:srgbClr val="003366"/>
                              </a:solidFill>
                              <a:latin typeface="Cambria Math" panose="02040503050406030204" pitchFamily="18" charset="0"/>
                              <a:cs typeface="Times New Roman" pitchFamily="18" charset="0"/>
                            </a:rPr>
                            <m:t>1</m:t>
                          </m:r>
                          <m:r>
                            <m:rPr>
                              <m:sty m:val="p"/>
                            </m:rPr>
                            <a:rPr lang="en-US" sz="4000" i="0" dirty="0">
                              <a:solidFill>
                                <a:srgbClr val="000000"/>
                              </a:solidFill>
                              <a:latin typeface="Cambria Math" panose="02040503050406030204" pitchFamily="18" charset="0"/>
                            </a:rPr>
                            <m:t>V</m:t>
                          </m:r>
                          <m:r>
                            <a:rPr lang="en-US" sz="4000" i="0" baseline="-25000" dirty="0">
                              <a:solidFill>
                                <a:srgbClr val="003366"/>
                              </a:solidFill>
                              <a:latin typeface="Cambria Math" panose="02040503050406030204" pitchFamily="18" charset="0"/>
                              <a:cs typeface="Times New Roman" pitchFamily="18" charset="0"/>
                            </a:rPr>
                            <m:t>1</m:t>
                          </m:r>
                        </m:num>
                        <m:den>
                          <m:sSub>
                            <m:sSubPr>
                              <m:ctrlPr>
                                <a:rPr lang="en-US" sz="4000" i="1" dirty="0" smtClean="0">
                                  <a:solidFill>
                                    <a:srgbClr val="000000"/>
                                  </a:solidFill>
                                  <a:latin typeface="Cambria Math" panose="02040503050406030204" pitchFamily="18" charset="0"/>
                                  <a:cs typeface="Times New Roman" pitchFamily="18" charset="0"/>
                                </a:rPr>
                              </m:ctrlPr>
                            </m:sSubPr>
                            <m:e>
                              <m:r>
                                <m:rPr>
                                  <m:sty m:val="p"/>
                                </m:rPr>
                                <a:rPr lang="en-US" sz="4000" i="0" dirty="0">
                                  <a:solidFill>
                                    <a:srgbClr val="000000"/>
                                  </a:solidFill>
                                  <a:latin typeface="Cambria Math" panose="02040503050406030204" pitchFamily="18" charset="0"/>
                                  <a:cs typeface="Times New Roman" pitchFamily="18" charset="0"/>
                                </a:rPr>
                                <m:t>T</m:t>
                              </m:r>
                            </m:e>
                            <m:sub>
                              <m:r>
                                <a:rPr lang="vi-VN" sz="4000" b="0" i="0" dirty="0" smtClean="0">
                                  <a:solidFill>
                                    <a:srgbClr val="000000"/>
                                  </a:solidFill>
                                  <a:latin typeface="Cambria Math" panose="02040503050406030204" pitchFamily="18" charset="0"/>
                                  <a:cs typeface="Times New Roman" pitchFamily="18" charset="0"/>
                                </a:rPr>
                                <m:t>1</m:t>
                              </m:r>
                            </m:sub>
                          </m:sSub>
                        </m:den>
                      </m:f>
                      <m:r>
                        <a:rPr lang="vi-VN" sz="4000" b="0" i="0" dirty="0" smtClean="0">
                          <a:solidFill>
                            <a:srgbClr val="000000"/>
                          </a:solidFill>
                          <a:latin typeface="Cambria Math" panose="02040503050406030204" pitchFamily="18" charset="0"/>
                          <a:cs typeface="Times New Roman" pitchFamily="18" charset="0"/>
                        </a:rPr>
                        <m:t>=</m:t>
                      </m:r>
                      <m:f>
                        <m:fPr>
                          <m:ctrlPr>
                            <a:rPr lang="vi-VN" sz="4000" b="0" i="1" dirty="0" smtClean="0">
                              <a:solidFill>
                                <a:srgbClr val="000000"/>
                              </a:solidFill>
                              <a:latin typeface="Cambria Math" panose="02040503050406030204" pitchFamily="18" charset="0"/>
                              <a:cs typeface="Times New Roman" pitchFamily="18" charset="0"/>
                            </a:rPr>
                          </m:ctrlPr>
                        </m:fPr>
                        <m:num>
                          <m:sSub>
                            <m:sSubPr>
                              <m:ctrlPr>
                                <a:rPr lang="vi-VN" sz="4000" b="0" i="1" dirty="0" smtClean="0">
                                  <a:solidFill>
                                    <a:srgbClr val="000000"/>
                                  </a:solidFill>
                                  <a:latin typeface="Cambria Math" panose="02040503050406030204" pitchFamily="18" charset="0"/>
                                  <a:cs typeface="Times New Roman" pitchFamily="18" charset="0"/>
                                </a:rPr>
                              </m:ctrlPr>
                            </m:sSubPr>
                            <m:e>
                              <m:r>
                                <m:rPr>
                                  <m:sty m:val="p"/>
                                </m:rPr>
                                <a:rPr lang="vi-VN" sz="4000" i="0" dirty="0">
                                  <a:solidFill>
                                    <a:srgbClr val="000000"/>
                                  </a:solidFill>
                                  <a:latin typeface="Cambria Math" panose="02040503050406030204" pitchFamily="18" charset="0"/>
                                  <a:cs typeface="Times New Roman" pitchFamily="18" charset="0"/>
                                </a:rPr>
                                <m:t>p</m:t>
                              </m:r>
                            </m:e>
                            <m:sub>
                              <m:r>
                                <a:rPr lang="vi-VN" sz="4000" b="0" i="0" dirty="0" smtClean="0">
                                  <a:solidFill>
                                    <a:srgbClr val="000000"/>
                                  </a:solidFill>
                                  <a:latin typeface="Cambria Math" panose="02040503050406030204" pitchFamily="18" charset="0"/>
                                  <a:cs typeface="Times New Roman" pitchFamily="18" charset="0"/>
                                </a:rPr>
                                <m:t>2</m:t>
                              </m:r>
                            </m:sub>
                          </m:sSub>
                          <m:sSub>
                            <m:sSubPr>
                              <m:ctrlPr>
                                <a:rPr lang="vi-VN" sz="4000" b="0" i="1" dirty="0" smtClean="0">
                                  <a:solidFill>
                                    <a:srgbClr val="000000"/>
                                  </a:solidFill>
                                  <a:latin typeface="Cambria Math" panose="02040503050406030204" pitchFamily="18" charset="0"/>
                                  <a:cs typeface="Times New Roman" pitchFamily="18" charset="0"/>
                                </a:rPr>
                              </m:ctrlPr>
                            </m:sSubPr>
                            <m:e>
                              <m:r>
                                <m:rPr>
                                  <m:sty m:val="p"/>
                                </m:rPr>
                                <a:rPr lang="vi-VN" sz="4000" i="0" dirty="0">
                                  <a:solidFill>
                                    <a:srgbClr val="000000"/>
                                  </a:solidFill>
                                  <a:latin typeface="Cambria Math" panose="02040503050406030204" pitchFamily="18" charset="0"/>
                                  <a:cs typeface="Times New Roman" pitchFamily="18" charset="0"/>
                                </a:rPr>
                                <m:t>V</m:t>
                              </m:r>
                            </m:e>
                            <m:sub>
                              <m:r>
                                <a:rPr lang="vi-VN" sz="4000" b="0" i="0" dirty="0" smtClean="0">
                                  <a:solidFill>
                                    <a:srgbClr val="000000"/>
                                  </a:solidFill>
                                  <a:latin typeface="Cambria Math" panose="02040503050406030204" pitchFamily="18" charset="0"/>
                                  <a:cs typeface="Times New Roman" pitchFamily="18" charset="0"/>
                                </a:rPr>
                                <m:t>2</m:t>
                              </m:r>
                            </m:sub>
                          </m:sSub>
                        </m:num>
                        <m:den>
                          <m:sSub>
                            <m:sSubPr>
                              <m:ctrlPr>
                                <a:rPr lang="vi-VN" sz="4000" b="0" i="1" dirty="0" smtClean="0">
                                  <a:solidFill>
                                    <a:srgbClr val="000000"/>
                                  </a:solidFill>
                                  <a:latin typeface="Cambria Math" panose="02040503050406030204" pitchFamily="18" charset="0"/>
                                  <a:cs typeface="Times New Roman" pitchFamily="18" charset="0"/>
                                </a:rPr>
                              </m:ctrlPr>
                            </m:sSubPr>
                            <m:e>
                              <m:r>
                                <m:rPr>
                                  <m:sty m:val="p"/>
                                </m:rPr>
                                <a:rPr lang="vi-VN" sz="4000" i="0" dirty="0">
                                  <a:solidFill>
                                    <a:srgbClr val="000000"/>
                                  </a:solidFill>
                                  <a:latin typeface="Cambria Math" panose="02040503050406030204" pitchFamily="18" charset="0"/>
                                  <a:cs typeface="Times New Roman" pitchFamily="18" charset="0"/>
                                </a:rPr>
                                <m:t>T</m:t>
                              </m:r>
                            </m:e>
                            <m:sub>
                              <m:r>
                                <a:rPr lang="vi-VN" sz="4000" b="0" i="0" dirty="0" smtClean="0">
                                  <a:solidFill>
                                    <a:srgbClr val="000000"/>
                                  </a:solidFill>
                                  <a:latin typeface="Cambria Math" panose="02040503050406030204" pitchFamily="18" charset="0"/>
                                  <a:cs typeface="Times New Roman" pitchFamily="18" charset="0"/>
                                </a:rPr>
                                <m:t>2</m:t>
                              </m:r>
                            </m:sub>
                          </m:sSub>
                        </m:den>
                      </m:f>
                    </m:oMath>
                  </m:oMathPara>
                </a14:m>
                <a:endParaRPr lang="en-US" sz="4000" dirty="0">
                  <a:solidFill>
                    <a:srgbClr val="003366"/>
                  </a:solidFill>
                  <a:latin typeface="Times New Roman" pitchFamily="18" charset="0"/>
                  <a:cs typeface="Times New Roman" pitchFamily="18" charset="0"/>
                </a:endParaRPr>
              </a:p>
            </p:txBody>
          </p:sp>
        </mc:Choice>
        <mc:Fallback xmlns="">
          <p:sp>
            <p:nvSpPr>
              <p:cNvPr id="48" name="TextBox 47" descr="n445 zalo Bui Huy Loi">
                <a:extLst>
                  <a:ext uri="{FF2B5EF4-FFF2-40B4-BE49-F238E27FC236}">
                    <a16:creationId xmlns:a16="http://schemas.microsoft.com/office/drawing/2014/main" id="{7217733B-1240-DFB0-E2B9-1AC33A38C40C}"/>
                  </a:ext>
                </a:extLst>
              </p:cNvPr>
              <p:cNvSpPr txBox="1">
                <a:spLocks noRot="1" noChangeAspect="1" noMove="1" noResize="1" noEditPoints="1" noAdjustHandles="1" noChangeArrowheads="1" noChangeShapeType="1" noTextEdit="1"/>
              </p:cNvSpPr>
              <p:nvPr/>
            </p:nvSpPr>
            <p:spPr>
              <a:xfrm>
                <a:off x="11277428" y="7054210"/>
                <a:ext cx="5105744" cy="13454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descr="n445 zalo Bui Huy Loi">
                <a:extLst>
                  <a:ext uri="{FF2B5EF4-FFF2-40B4-BE49-F238E27FC236}">
                    <a16:creationId xmlns="" xmlns:a16="http://schemas.microsoft.com/office/drawing/2014/main" id="{65131729-3E9D-4ACB-EB66-BD9E2C2DA692}"/>
                  </a:ext>
                </a:extLst>
              </p:cNvPr>
              <p:cNvSpPr txBox="1"/>
              <p:nvPr/>
            </p:nvSpPr>
            <p:spPr>
              <a:xfrm>
                <a:off x="12107338" y="8460515"/>
                <a:ext cx="4006029" cy="975588"/>
              </a:xfrm>
              <a:prstGeom prst="rect">
                <a:avLst/>
              </a:prstGeom>
              <a:noFill/>
            </p:spPr>
            <p:txBody>
              <a:bodyPr wrap="square">
                <a:spAutoFit/>
              </a:bodyPr>
              <a:lstStyle/>
              <a:p>
                <a14:m>
                  <m:oMath xmlns:m="http://schemas.openxmlformats.org/officeDocument/2006/math">
                    <m:r>
                      <m:rPr>
                        <m:sty m:val="p"/>
                      </m:rPr>
                      <a:rPr lang="en-US" sz="4000" i="1" smtClean="0">
                        <a:solidFill>
                          <a:schemeClr val="tx1"/>
                        </a:solidFill>
                        <a:latin typeface="Cambria Math" panose="02040503050406030204" pitchFamily="18" charset="0"/>
                        <a:cs typeface="Times New Roman" pitchFamily="18" charset="0"/>
                      </a:rPr>
                      <m:t>Hay</m:t>
                    </m:r>
                    <m:r>
                      <a:rPr lang="vi-VN" sz="4000" b="0" i="1" baseline="-25000" smtClean="0">
                        <a:solidFill>
                          <a:schemeClr val="tx1"/>
                        </a:solidFill>
                        <a:latin typeface="Cambria Math" panose="02040503050406030204" pitchFamily="18" charset="0"/>
                        <a:cs typeface="Times New Roman" pitchFamily="18" charset="0"/>
                      </a:rPr>
                      <m:t> </m:t>
                    </m:r>
                    <m:f>
                      <m:fPr>
                        <m:ctrlPr>
                          <a:rPr lang="vi-VN" sz="4000" b="0" i="1" smtClean="0">
                            <a:solidFill>
                              <a:schemeClr val="tx1"/>
                            </a:solidFill>
                            <a:latin typeface="Cambria Math" panose="02040503050406030204" pitchFamily="18" charset="0"/>
                            <a:cs typeface="Times New Roman" pitchFamily="18" charset="0"/>
                          </a:rPr>
                        </m:ctrlPr>
                      </m:fPr>
                      <m:num>
                        <m:r>
                          <m:rPr>
                            <m:sty m:val="p"/>
                          </m:rPr>
                          <a:rPr lang="vi-VN" sz="4000" i="1">
                            <a:solidFill>
                              <a:schemeClr val="tx1"/>
                            </a:solidFill>
                            <a:latin typeface="Cambria Math" panose="02040503050406030204" pitchFamily="18" charset="0"/>
                            <a:cs typeface="Times New Roman" pitchFamily="18" charset="0"/>
                          </a:rPr>
                          <m:t>pV</m:t>
                        </m:r>
                      </m:num>
                      <m:den>
                        <m:r>
                          <m:rPr>
                            <m:sty m:val="p"/>
                          </m:rPr>
                          <a:rPr lang="vi-VN" sz="4000" i="1">
                            <a:solidFill>
                              <a:schemeClr val="tx1"/>
                            </a:solidFill>
                            <a:latin typeface="Cambria Math" panose="02040503050406030204" pitchFamily="18" charset="0"/>
                            <a:cs typeface="Times New Roman" pitchFamily="18" charset="0"/>
                          </a:rPr>
                          <m:t>T</m:t>
                        </m:r>
                      </m:den>
                    </m:f>
                    <m:r>
                      <a:rPr lang="vi-VN" sz="4000" b="0" i="1" smtClean="0">
                        <a:solidFill>
                          <a:schemeClr val="tx1"/>
                        </a:solidFill>
                        <a:latin typeface="Cambria Math" panose="02040503050406030204" pitchFamily="18" charset="0"/>
                        <a:cs typeface="Times New Roman" pitchFamily="18" charset="0"/>
                      </a:rPr>
                      <m:t>=</m:t>
                    </m:r>
                    <m:r>
                      <m:rPr>
                        <m:sty m:val="p"/>
                      </m:rPr>
                      <a:rPr lang="vi-VN" sz="4000" i="1">
                        <a:solidFill>
                          <a:schemeClr val="tx1"/>
                        </a:solidFill>
                        <a:latin typeface="Cambria Math" panose="02040503050406030204" pitchFamily="18" charset="0"/>
                        <a:cs typeface="Times New Roman" pitchFamily="18" charset="0"/>
                      </a:rPr>
                      <m:t>c</m:t>
                    </m:r>
                    <m:r>
                      <m:rPr>
                        <m:sty m:val="p"/>
                      </m:rPr>
                      <a:rPr lang="vi-VN" sz="4000" i="1" smtClean="0">
                        <a:solidFill>
                          <a:schemeClr val="tx1"/>
                        </a:solidFill>
                        <a:latin typeface="Cambria Math" panose="02040503050406030204" pitchFamily="18" charset="0"/>
                        <a:cs typeface="Times New Roman" pitchFamily="18" charset="0"/>
                      </a:rPr>
                      <m:t>onst</m:t>
                    </m:r>
                  </m:oMath>
                </a14:m>
                <a:r>
                  <a:rPr lang="en-US" sz="4000" dirty="0">
                    <a:solidFill>
                      <a:schemeClr val="tx1"/>
                    </a:solidFill>
                    <a:latin typeface="Times New Roman" pitchFamily="18" charset="0"/>
                    <a:cs typeface="Times New Roman" pitchFamily="18" charset="0"/>
                  </a:rPr>
                  <a:t> </a:t>
                </a:r>
                <a:endParaRPr lang="x-none" sz="4000" dirty="0">
                  <a:solidFill>
                    <a:schemeClr val="tx1"/>
                  </a:solidFill>
                </a:endParaRPr>
              </a:p>
            </p:txBody>
          </p:sp>
        </mc:Choice>
        <mc:Fallback xmlns="">
          <p:sp>
            <p:nvSpPr>
              <p:cNvPr id="50" name="TextBox 49" descr="n445 zalo Bui Huy Loi">
                <a:extLst>
                  <a:ext uri="{FF2B5EF4-FFF2-40B4-BE49-F238E27FC236}">
                    <a16:creationId xmlns:a16="http://schemas.microsoft.com/office/drawing/2014/main" id="{65131729-3E9D-4ACB-EB66-BD9E2C2DA692}"/>
                  </a:ext>
                </a:extLst>
              </p:cNvPr>
              <p:cNvSpPr txBox="1">
                <a:spLocks noRot="1" noChangeAspect="1" noMove="1" noResize="1" noEditPoints="1" noAdjustHandles="1" noChangeArrowheads="1" noChangeShapeType="1" noTextEdit="1"/>
              </p:cNvSpPr>
              <p:nvPr/>
            </p:nvSpPr>
            <p:spPr>
              <a:xfrm>
                <a:off x="12107338" y="8460515"/>
                <a:ext cx="4006029" cy="97558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descr="n445 zalo Bui Huy Loi">
                <a:extLst>
                  <a:ext uri="{FF2B5EF4-FFF2-40B4-BE49-F238E27FC236}">
                    <a16:creationId xmlns="" xmlns:a16="http://schemas.microsoft.com/office/drawing/2014/main" id="{DE857F52-A734-EFCE-5948-3F1DA51890AA}"/>
                  </a:ext>
                </a:extLst>
              </p:cNvPr>
              <p:cNvSpPr txBox="1"/>
              <p:nvPr/>
            </p:nvSpPr>
            <p:spPr>
              <a:xfrm>
                <a:off x="10569984" y="7155642"/>
                <a:ext cx="1948633"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5400" i="1" dirty="0" smtClean="0">
                          <a:solidFill>
                            <a:srgbClr val="000000"/>
                          </a:solidFill>
                          <a:latin typeface="Cambria Math" panose="02040503050406030204" pitchFamily="18" charset="0"/>
                          <a:ea typeface="Cambria Math" panose="02040503050406030204" pitchFamily="18" charset="0"/>
                          <a:cs typeface="Times New Roman" pitchFamily="18" charset="0"/>
                        </a:rPr>
                        <m:t>⇒</m:t>
                      </m:r>
                    </m:oMath>
                  </m:oMathPara>
                </a14:m>
                <a:endParaRPr lang="x-none" sz="5400" dirty="0"/>
              </a:p>
            </p:txBody>
          </p:sp>
        </mc:Choice>
        <mc:Fallback xmlns="">
          <p:sp>
            <p:nvSpPr>
              <p:cNvPr id="52" name="TextBox 51" descr="n445 zalo Bui Huy Loi">
                <a:extLst>
                  <a:ext uri="{FF2B5EF4-FFF2-40B4-BE49-F238E27FC236}">
                    <a16:creationId xmlns:a16="http://schemas.microsoft.com/office/drawing/2014/main" id="{DE857F52-A734-EFCE-5948-3F1DA51890AA}"/>
                  </a:ext>
                </a:extLst>
              </p:cNvPr>
              <p:cNvSpPr txBox="1">
                <a:spLocks noRot="1" noChangeAspect="1" noMove="1" noResize="1" noEditPoints="1" noAdjustHandles="1" noChangeArrowheads="1" noChangeShapeType="1" noTextEdit="1"/>
              </p:cNvSpPr>
              <p:nvPr/>
            </p:nvSpPr>
            <p:spPr>
              <a:xfrm>
                <a:off x="10569984" y="7155642"/>
                <a:ext cx="1948633" cy="92333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265947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4" presetClass="exit" presetSubtype="16" fill="hold" grpId="1" nodeType="withEffect">
                                  <p:stCondLst>
                                    <p:cond delay="0"/>
                                  </p:stCondLst>
                                  <p:childTnLst>
                                    <p:animEffect transition="out" filter="box(i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linds(horizont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linds(horizont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1"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blinds(horizontal)">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blinds(horizontal)">
                                      <p:cBhvr>
                                        <p:cTn id="70" dur="5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blinds(horizontal)">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blinds(horizontal)">
                                      <p:cBhvr>
                                        <p:cTn id="80" dur="5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blinds(horizontal)">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blinds(horizontal)">
                                      <p:cBhvr>
                                        <p:cTn id="90" dur="500"/>
                                        <p:tgtEl>
                                          <p:spTgt spid="50"/>
                                        </p:tgtEl>
                                      </p:cBhvr>
                                    </p:animEffec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wheel(1)">
                                      <p:cBhvr>
                                        <p:cTn id="9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20" grpId="0" animBg="1"/>
      <p:bldP spid="21" grpId="0"/>
      <p:bldP spid="22" grpId="0" animBg="1"/>
      <p:bldP spid="23" grpId="0"/>
      <p:bldP spid="2" grpId="0" animBg="1"/>
      <p:bldP spid="37" grpId="0"/>
      <p:bldP spid="45" grpId="1"/>
      <p:bldP spid="46" grpId="0"/>
      <p:bldP spid="47" grpId="0"/>
      <p:bldP spid="48" grpId="0"/>
      <p:bldP spid="50"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sp>
        <p:nvSpPr>
          <p:cNvPr id="3" name="Freeform 7" descr="n445 zalo Bui Huy Loi">
            <a:extLst>
              <a:ext uri="{FF2B5EF4-FFF2-40B4-BE49-F238E27FC236}">
                <a16:creationId xmlns="" xmlns:a16="http://schemas.microsoft.com/office/drawing/2014/main" id="{414FFB4A-CA2E-8C4A-DBE6-DEDE94130C39}"/>
              </a:ext>
            </a:extLst>
          </p:cNvPr>
          <p:cNvSpPr/>
          <p:nvPr/>
        </p:nvSpPr>
        <p:spPr>
          <a:xfrm>
            <a:off x="301781" y="213741"/>
            <a:ext cx="17655022" cy="9859518"/>
          </a:xfrm>
          <a:custGeom>
            <a:avLst/>
            <a:gdLst/>
            <a:ahLst/>
            <a:cxnLst/>
            <a:rect l="l" t="t" r="r" b="b"/>
            <a:pathLst>
              <a:path w="4714881" h="2479279">
                <a:moveTo>
                  <a:pt x="4635463" y="0"/>
                </a:moveTo>
                <a:lnTo>
                  <a:pt x="79418" y="0"/>
                </a:lnTo>
                <a:cubicBezTo>
                  <a:pt x="79418" y="43699"/>
                  <a:pt x="44079" y="79418"/>
                  <a:pt x="0" y="79418"/>
                </a:cubicBezTo>
                <a:lnTo>
                  <a:pt x="0" y="2399861"/>
                </a:lnTo>
                <a:cubicBezTo>
                  <a:pt x="43699" y="2399861"/>
                  <a:pt x="79418" y="2435200"/>
                  <a:pt x="79418" y="2479279"/>
                </a:cubicBezTo>
                <a:lnTo>
                  <a:pt x="4635463" y="2479279"/>
                </a:lnTo>
                <a:cubicBezTo>
                  <a:pt x="4635463" y="2435580"/>
                  <a:pt x="4670802" y="2399861"/>
                  <a:pt x="4714881" y="2399861"/>
                </a:cubicBezTo>
                <a:lnTo>
                  <a:pt x="4714881" y="79418"/>
                </a:lnTo>
                <a:cubicBezTo>
                  <a:pt x="4671182" y="79418"/>
                  <a:pt x="4635463" y="44079"/>
                  <a:pt x="4635463" y="0"/>
                </a:cubicBezTo>
                <a:close/>
              </a:path>
            </a:pathLst>
          </a:custGeom>
          <a:solidFill>
            <a:srgbClr val="F8F2EC"/>
          </a:solidFill>
        </p:spPr>
        <p:txBody>
          <a:bodyPr/>
          <a:lstStyle/>
          <a:p>
            <a:endParaRPr lang="en-US"/>
          </a:p>
        </p:txBody>
      </p:sp>
      <p:sp>
        <p:nvSpPr>
          <p:cNvPr id="2" name="Rectangle 1" descr="n445 zalo Bui Huy Loi"/>
          <p:cNvSpPr/>
          <p:nvPr/>
        </p:nvSpPr>
        <p:spPr>
          <a:xfrm>
            <a:off x="1481137" y="2445737"/>
            <a:ext cx="6429375" cy="1644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3" name="Text Box 3" descr="n445 zalo Bui Huy Loi"/>
          <p:cNvSpPr txBox="1">
            <a:spLocks noChangeArrowheads="1"/>
          </p:cNvSpPr>
          <p:nvPr/>
        </p:nvSpPr>
        <p:spPr bwMode="auto">
          <a:xfrm>
            <a:off x="535958" y="4988428"/>
            <a:ext cx="1718666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3300" u="sng" dirty="0">
                <a:solidFill>
                  <a:srgbClr val="FF0000"/>
                </a:solidFill>
                <a:latin typeface="Nunito Semi-Bold"/>
              </a:rPr>
              <a:t>VD</a:t>
            </a:r>
            <a:r>
              <a:rPr lang="en-US" sz="3300" dirty="0">
                <a:solidFill>
                  <a:srgbClr val="FF0000"/>
                </a:solidFill>
                <a:latin typeface="Nunito Semi-Bold"/>
              </a:rPr>
              <a:t>:</a:t>
            </a:r>
            <a:r>
              <a:rPr lang="en-US" sz="3300" dirty="0">
                <a:solidFill>
                  <a:srgbClr val="000000"/>
                </a:solidFill>
                <a:latin typeface="Nunito Semi-Bold"/>
              </a:rPr>
              <a:t> </a:t>
            </a:r>
            <a:r>
              <a:rPr lang="en-US" sz="3300" dirty="0" err="1">
                <a:solidFill>
                  <a:srgbClr val="002060"/>
                </a:solidFill>
                <a:latin typeface="Nunito Semi-Bold"/>
              </a:rPr>
              <a:t>Một</a:t>
            </a:r>
            <a:r>
              <a:rPr lang="en-US" sz="3300" dirty="0">
                <a:solidFill>
                  <a:srgbClr val="002060"/>
                </a:solidFill>
                <a:latin typeface="Nunito Semi-Bold"/>
              </a:rPr>
              <a:t> </a:t>
            </a:r>
            <a:r>
              <a:rPr lang="en-US" sz="3300" dirty="0" err="1">
                <a:solidFill>
                  <a:srgbClr val="002060"/>
                </a:solidFill>
                <a:latin typeface="Nunito Semi-Bold"/>
              </a:rPr>
              <a:t>cái</a:t>
            </a:r>
            <a:r>
              <a:rPr lang="en-US" sz="3300" dirty="0">
                <a:solidFill>
                  <a:srgbClr val="002060"/>
                </a:solidFill>
                <a:latin typeface="Nunito Semi-Bold"/>
              </a:rPr>
              <a:t> </a:t>
            </a:r>
            <a:r>
              <a:rPr lang="en-US" sz="3300" dirty="0" err="1">
                <a:solidFill>
                  <a:srgbClr val="002060"/>
                </a:solidFill>
                <a:latin typeface="Nunito Semi-Bold"/>
              </a:rPr>
              <a:t>bơm</a:t>
            </a:r>
            <a:r>
              <a:rPr lang="en-US" sz="3300" dirty="0">
                <a:solidFill>
                  <a:srgbClr val="002060"/>
                </a:solidFill>
                <a:latin typeface="Nunito Semi-Bold"/>
              </a:rPr>
              <a:t> </a:t>
            </a:r>
            <a:r>
              <a:rPr lang="en-US" sz="3300" dirty="0" err="1">
                <a:solidFill>
                  <a:srgbClr val="002060"/>
                </a:solidFill>
                <a:latin typeface="Nunito Semi-Bold"/>
              </a:rPr>
              <a:t>chứa</a:t>
            </a:r>
            <a:r>
              <a:rPr lang="en-US" sz="3300" dirty="0">
                <a:solidFill>
                  <a:srgbClr val="002060"/>
                </a:solidFill>
                <a:latin typeface="Nunito Semi-Bold"/>
              </a:rPr>
              <a:t> 100 cm</a:t>
            </a:r>
            <a:r>
              <a:rPr lang="en-US" sz="3300" baseline="30000" dirty="0">
                <a:solidFill>
                  <a:srgbClr val="002060"/>
                </a:solidFill>
                <a:latin typeface="Nunito Semi-Bold"/>
              </a:rPr>
              <a:t>3</a:t>
            </a:r>
            <a:r>
              <a:rPr lang="en-US" sz="3300" dirty="0">
                <a:solidFill>
                  <a:srgbClr val="002060"/>
                </a:solidFill>
                <a:latin typeface="Nunito Semi-Bold"/>
              </a:rPr>
              <a:t> </a:t>
            </a:r>
            <a:r>
              <a:rPr lang="en-US" sz="3300" dirty="0" err="1">
                <a:solidFill>
                  <a:srgbClr val="002060"/>
                </a:solidFill>
                <a:latin typeface="Nunito Semi-Bold"/>
              </a:rPr>
              <a:t>không</a:t>
            </a:r>
            <a:r>
              <a:rPr lang="en-US" sz="3300" dirty="0">
                <a:solidFill>
                  <a:srgbClr val="002060"/>
                </a:solidFill>
                <a:latin typeface="Nunito Semi-Bold"/>
              </a:rPr>
              <a:t> </a:t>
            </a:r>
            <a:r>
              <a:rPr lang="en-US" sz="3300" dirty="0" err="1">
                <a:solidFill>
                  <a:srgbClr val="002060"/>
                </a:solidFill>
                <a:latin typeface="Nunito Semi-Bold"/>
              </a:rPr>
              <a:t>khí</a:t>
            </a:r>
            <a:r>
              <a:rPr lang="en-US" sz="3300" dirty="0">
                <a:solidFill>
                  <a:srgbClr val="002060"/>
                </a:solidFill>
                <a:latin typeface="Nunito Semi-Bold"/>
              </a:rPr>
              <a:t> </a:t>
            </a:r>
            <a:r>
              <a:rPr lang="en-US" sz="3300" dirty="0" err="1">
                <a:solidFill>
                  <a:srgbClr val="002060"/>
                </a:solidFill>
                <a:latin typeface="Nunito Semi-Bold"/>
              </a:rPr>
              <a:t>ở</a:t>
            </a:r>
            <a:r>
              <a:rPr lang="en-US" sz="3300" dirty="0">
                <a:solidFill>
                  <a:srgbClr val="002060"/>
                </a:solidFill>
                <a:latin typeface="Nunito Semi-Bold"/>
              </a:rPr>
              <a:t> </a:t>
            </a:r>
            <a:r>
              <a:rPr lang="en-US" sz="3300" dirty="0" err="1">
                <a:solidFill>
                  <a:srgbClr val="002060"/>
                </a:solidFill>
                <a:latin typeface="Nunito Semi-Bold"/>
              </a:rPr>
              <a:t>nhiệt</a:t>
            </a:r>
            <a:r>
              <a:rPr lang="en-US" sz="3300" dirty="0">
                <a:solidFill>
                  <a:srgbClr val="002060"/>
                </a:solidFill>
                <a:latin typeface="Nunito Semi-Bold"/>
              </a:rPr>
              <a:t> </a:t>
            </a:r>
            <a:r>
              <a:rPr lang="en-US" sz="3300" dirty="0" err="1">
                <a:solidFill>
                  <a:srgbClr val="002060"/>
                </a:solidFill>
                <a:latin typeface="Nunito Semi-Bold"/>
              </a:rPr>
              <a:t>đổ</a:t>
            </a:r>
            <a:r>
              <a:rPr lang="en-US" sz="3300" dirty="0">
                <a:solidFill>
                  <a:srgbClr val="002060"/>
                </a:solidFill>
                <a:latin typeface="Nunito Semi-Bold"/>
              </a:rPr>
              <a:t> 27</a:t>
            </a:r>
            <a:r>
              <a:rPr lang="en-US" sz="3300" baseline="30000" dirty="0">
                <a:solidFill>
                  <a:srgbClr val="002060"/>
                </a:solidFill>
                <a:latin typeface="Nunito Semi-Bold"/>
              </a:rPr>
              <a:t>0</a:t>
            </a:r>
            <a:r>
              <a:rPr lang="en-US" sz="3300" dirty="0">
                <a:solidFill>
                  <a:srgbClr val="002060"/>
                </a:solidFill>
                <a:latin typeface="Nunito Semi-Bold"/>
              </a:rPr>
              <a:t>C </a:t>
            </a:r>
            <a:r>
              <a:rPr lang="en-US" sz="3300" dirty="0" err="1">
                <a:solidFill>
                  <a:srgbClr val="002060"/>
                </a:solidFill>
                <a:latin typeface="Nunito Semi-Bold"/>
              </a:rPr>
              <a:t>và</a:t>
            </a:r>
            <a:r>
              <a:rPr lang="en-US" sz="3300" dirty="0">
                <a:solidFill>
                  <a:srgbClr val="002060"/>
                </a:solidFill>
                <a:latin typeface="Nunito Semi-Bold"/>
              </a:rPr>
              <a:t> </a:t>
            </a:r>
            <a:r>
              <a:rPr lang="en-US" sz="3300" dirty="0" err="1">
                <a:solidFill>
                  <a:srgbClr val="002060"/>
                </a:solidFill>
                <a:latin typeface="Nunito Semi-Bold"/>
              </a:rPr>
              <a:t>áp</a:t>
            </a:r>
            <a:r>
              <a:rPr lang="en-US" sz="3300" dirty="0">
                <a:solidFill>
                  <a:srgbClr val="002060"/>
                </a:solidFill>
                <a:latin typeface="Nunito Semi-Bold"/>
              </a:rPr>
              <a:t> </a:t>
            </a:r>
            <a:r>
              <a:rPr lang="en-US" sz="3300" dirty="0" err="1">
                <a:solidFill>
                  <a:srgbClr val="002060"/>
                </a:solidFill>
                <a:latin typeface="Nunito Semi-Bold"/>
              </a:rPr>
              <a:t>suất</a:t>
            </a:r>
            <a:r>
              <a:rPr lang="en-US" sz="3300" dirty="0">
                <a:solidFill>
                  <a:srgbClr val="002060"/>
                </a:solidFill>
                <a:latin typeface="Nunito Semi-Bold"/>
              </a:rPr>
              <a:t> 10</a:t>
            </a:r>
            <a:r>
              <a:rPr lang="en-US" sz="3300" baseline="30000" dirty="0">
                <a:solidFill>
                  <a:srgbClr val="002060"/>
                </a:solidFill>
                <a:latin typeface="Nunito Semi-Bold"/>
              </a:rPr>
              <a:t>5</a:t>
            </a:r>
            <a:r>
              <a:rPr lang="en-US" sz="3300" dirty="0">
                <a:solidFill>
                  <a:srgbClr val="002060"/>
                </a:solidFill>
                <a:latin typeface="Nunito Semi-Bold"/>
              </a:rPr>
              <a:t> Pa. </a:t>
            </a:r>
            <a:r>
              <a:rPr lang="en-US" sz="3300" dirty="0" err="1">
                <a:solidFill>
                  <a:srgbClr val="002060"/>
                </a:solidFill>
                <a:latin typeface="Nunito Semi-Bold"/>
              </a:rPr>
              <a:t>Tính</a:t>
            </a:r>
            <a:r>
              <a:rPr lang="en-US" sz="3300" dirty="0">
                <a:solidFill>
                  <a:srgbClr val="002060"/>
                </a:solidFill>
                <a:latin typeface="Nunito Semi-Bold"/>
              </a:rPr>
              <a:t> </a:t>
            </a:r>
            <a:r>
              <a:rPr lang="en-US" sz="3300" dirty="0" err="1">
                <a:solidFill>
                  <a:srgbClr val="002060"/>
                </a:solidFill>
                <a:latin typeface="Nunito Semi-Bold"/>
              </a:rPr>
              <a:t>áp</a:t>
            </a:r>
            <a:r>
              <a:rPr lang="en-US" sz="3300" dirty="0">
                <a:solidFill>
                  <a:srgbClr val="002060"/>
                </a:solidFill>
                <a:latin typeface="Nunito Semi-Bold"/>
              </a:rPr>
              <a:t> </a:t>
            </a:r>
            <a:r>
              <a:rPr lang="en-US" sz="3300" dirty="0" err="1">
                <a:solidFill>
                  <a:srgbClr val="002060"/>
                </a:solidFill>
                <a:latin typeface="Nunito Semi-Bold"/>
              </a:rPr>
              <a:t>suất</a:t>
            </a:r>
            <a:r>
              <a:rPr lang="en-US" sz="3300" dirty="0">
                <a:solidFill>
                  <a:srgbClr val="002060"/>
                </a:solidFill>
                <a:latin typeface="Nunito Semi-Bold"/>
              </a:rPr>
              <a:t> </a:t>
            </a:r>
            <a:r>
              <a:rPr lang="en-US" sz="3300" dirty="0" err="1">
                <a:solidFill>
                  <a:srgbClr val="002060"/>
                </a:solidFill>
                <a:latin typeface="Nunito Semi-Bold"/>
              </a:rPr>
              <a:t>của</a:t>
            </a:r>
            <a:r>
              <a:rPr lang="en-US" sz="3300" dirty="0">
                <a:solidFill>
                  <a:srgbClr val="002060"/>
                </a:solidFill>
                <a:latin typeface="Nunito Semi-Bold"/>
              </a:rPr>
              <a:t> </a:t>
            </a:r>
            <a:r>
              <a:rPr lang="en-US" sz="3300" dirty="0" err="1">
                <a:solidFill>
                  <a:srgbClr val="002060"/>
                </a:solidFill>
                <a:latin typeface="Nunito Semi-Bold"/>
              </a:rPr>
              <a:t>không</a:t>
            </a:r>
            <a:r>
              <a:rPr lang="en-US" sz="3300" dirty="0">
                <a:solidFill>
                  <a:srgbClr val="002060"/>
                </a:solidFill>
                <a:latin typeface="Nunito Semi-Bold"/>
              </a:rPr>
              <a:t> </a:t>
            </a:r>
            <a:r>
              <a:rPr lang="en-US" sz="3300" dirty="0" err="1">
                <a:solidFill>
                  <a:srgbClr val="002060"/>
                </a:solidFill>
                <a:latin typeface="Nunito Semi-Bold"/>
              </a:rPr>
              <a:t>khí</a:t>
            </a:r>
            <a:r>
              <a:rPr lang="en-US" sz="3300" dirty="0">
                <a:solidFill>
                  <a:srgbClr val="002060"/>
                </a:solidFill>
                <a:latin typeface="Nunito Semi-Bold"/>
              </a:rPr>
              <a:t> </a:t>
            </a:r>
            <a:r>
              <a:rPr lang="en-US" sz="3300" dirty="0" err="1">
                <a:solidFill>
                  <a:srgbClr val="002060"/>
                </a:solidFill>
                <a:latin typeface="Nunito Semi-Bold"/>
              </a:rPr>
              <a:t>trong</a:t>
            </a:r>
            <a:r>
              <a:rPr lang="en-US" sz="3300" dirty="0">
                <a:solidFill>
                  <a:srgbClr val="002060"/>
                </a:solidFill>
                <a:latin typeface="Nunito Semi-Bold"/>
              </a:rPr>
              <a:t> </a:t>
            </a:r>
            <a:r>
              <a:rPr lang="en-US" sz="3300" dirty="0" err="1">
                <a:solidFill>
                  <a:srgbClr val="002060"/>
                </a:solidFill>
                <a:latin typeface="Nunito Semi-Bold"/>
              </a:rPr>
              <a:t>bơm</a:t>
            </a:r>
            <a:r>
              <a:rPr lang="en-US" sz="3300" dirty="0">
                <a:solidFill>
                  <a:srgbClr val="002060"/>
                </a:solidFill>
                <a:latin typeface="Nunito Semi-Bold"/>
              </a:rPr>
              <a:t> </a:t>
            </a:r>
            <a:r>
              <a:rPr lang="en-US" sz="3300" dirty="0" err="1">
                <a:solidFill>
                  <a:srgbClr val="002060"/>
                </a:solidFill>
                <a:latin typeface="Nunito Semi-Bold"/>
              </a:rPr>
              <a:t>khi</a:t>
            </a:r>
            <a:r>
              <a:rPr lang="en-US" sz="3300" dirty="0">
                <a:solidFill>
                  <a:srgbClr val="002060"/>
                </a:solidFill>
                <a:latin typeface="Nunito Semi-Bold"/>
              </a:rPr>
              <a:t> </a:t>
            </a:r>
            <a:r>
              <a:rPr lang="en-US" sz="3300" dirty="0" err="1">
                <a:solidFill>
                  <a:srgbClr val="002060"/>
                </a:solidFill>
                <a:latin typeface="Nunito Semi-Bold"/>
              </a:rPr>
              <a:t>nó</a:t>
            </a:r>
            <a:r>
              <a:rPr lang="en-US" sz="3300" dirty="0">
                <a:solidFill>
                  <a:srgbClr val="002060"/>
                </a:solidFill>
                <a:latin typeface="Nunito Semi-Bold"/>
              </a:rPr>
              <a:t> </a:t>
            </a:r>
            <a:r>
              <a:rPr lang="en-US" sz="3300" dirty="0" err="1">
                <a:solidFill>
                  <a:srgbClr val="002060"/>
                </a:solidFill>
                <a:latin typeface="Nunito Semi-Bold"/>
              </a:rPr>
              <a:t>bị</a:t>
            </a:r>
            <a:r>
              <a:rPr lang="en-US" sz="3300" dirty="0">
                <a:solidFill>
                  <a:srgbClr val="002060"/>
                </a:solidFill>
                <a:latin typeface="Nunito Semi-Bold"/>
              </a:rPr>
              <a:t> </a:t>
            </a:r>
            <a:r>
              <a:rPr lang="en-US" sz="3300" dirty="0" err="1">
                <a:solidFill>
                  <a:srgbClr val="002060"/>
                </a:solidFill>
                <a:latin typeface="Nunito Semi-Bold"/>
              </a:rPr>
              <a:t>nén</a:t>
            </a:r>
            <a:r>
              <a:rPr lang="en-US" sz="3300" dirty="0">
                <a:solidFill>
                  <a:srgbClr val="002060"/>
                </a:solidFill>
                <a:latin typeface="Nunito Semi-Bold"/>
              </a:rPr>
              <a:t> </a:t>
            </a:r>
            <a:r>
              <a:rPr lang="en-US" sz="3300" dirty="0" err="1">
                <a:solidFill>
                  <a:srgbClr val="002060"/>
                </a:solidFill>
                <a:latin typeface="Nunito Semi-Bold"/>
              </a:rPr>
              <a:t>xuống</a:t>
            </a:r>
            <a:r>
              <a:rPr lang="en-US" sz="3300" dirty="0">
                <a:solidFill>
                  <a:srgbClr val="002060"/>
                </a:solidFill>
                <a:latin typeface="Nunito Semi-Bold"/>
              </a:rPr>
              <a:t> </a:t>
            </a:r>
            <a:r>
              <a:rPr lang="en-US" sz="3300" dirty="0" err="1">
                <a:solidFill>
                  <a:srgbClr val="002060"/>
                </a:solidFill>
                <a:latin typeface="Nunito Semi-Bold"/>
              </a:rPr>
              <a:t>còn</a:t>
            </a:r>
            <a:r>
              <a:rPr lang="en-US" sz="3300" dirty="0">
                <a:solidFill>
                  <a:srgbClr val="002060"/>
                </a:solidFill>
                <a:latin typeface="Nunito Semi-Bold"/>
              </a:rPr>
              <a:t> 20 cm</a:t>
            </a:r>
            <a:r>
              <a:rPr lang="en-US" sz="3300" baseline="30000" dirty="0">
                <a:solidFill>
                  <a:srgbClr val="002060"/>
                </a:solidFill>
                <a:latin typeface="Nunito Semi-Bold"/>
              </a:rPr>
              <a:t>3</a:t>
            </a:r>
            <a:r>
              <a:rPr lang="en-US" sz="3300" dirty="0">
                <a:solidFill>
                  <a:srgbClr val="002060"/>
                </a:solidFill>
                <a:latin typeface="Nunito Semi-Bold"/>
              </a:rPr>
              <a:t> </a:t>
            </a:r>
            <a:r>
              <a:rPr lang="en-US" sz="3300" dirty="0" err="1">
                <a:solidFill>
                  <a:srgbClr val="002060"/>
                </a:solidFill>
                <a:latin typeface="Nunito Semi-Bold"/>
              </a:rPr>
              <a:t>và</a:t>
            </a:r>
            <a:r>
              <a:rPr lang="en-US" sz="3300" dirty="0">
                <a:solidFill>
                  <a:srgbClr val="002060"/>
                </a:solidFill>
                <a:latin typeface="Nunito Semi-Bold"/>
              </a:rPr>
              <a:t> </a:t>
            </a:r>
            <a:r>
              <a:rPr lang="en-US" sz="3300" dirty="0" err="1">
                <a:solidFill>
                  <a:srgbClr val="002060"/>
                </a:solidFill>
                <a:latin typeface="Nunito Semi-Bold"/>
              </a:rPr>
              <a:t>nhiệt</a:t>
            </a:r>
            <a:r>
              <a:rPr lang="en-US" sz="3300" dirty="0">
                <a:solidFill>
                  <a:srgbClr val="002060"/>
                </a:solidFill>
                <a:latin typeface="Nunito Semi-Bold"/>
              </a:rPr>
              <a:t> </a:t>
            </a:r>
            <a:r>
              <a:rPr lang="en-US" sz="3300" dirty="0" err="1">
                <a:solidFill>
                  <a:srgbClr val="002060"/>
                </a:solidFill>
                <a:latin typeface="Nunito Semi-Bold"/>
              </a:rPr>
              <a:t>độ</a:t>
            </a:r>
            <a:r>
              <a:rPr lang="en-US" sz="3300" dirty="0">
                <a:solidFill>
                  <a:srgbClr val="002060"/>
                </a:solidFill>
                <a:latin typeface="Nunito Semi-Bold"/>
              </a:rPr>
              <a:t> </a:t>
            </a:r>
            <a:r>
              <a:rPr lang="en-US" sz="3300" dirty="0" err="1">
                <a:solidFill>
                  <a:srgbClr val="002060"/>
                </a:solidFill>
                <a:latin typeface="Nunito Semi-Bold"/>
              </a:rPr>
              <a:t>tăng</a:t>
            </a:r>
            <a:r>
              <a:rPr lang="en-US" sz="3300" dirty="0">
                <a:solidFill>
                  <a:srgbClr val="002060"/>
                </a:solidFill>
                <a:latin typeface="Nunito Semi-Bold"/>
              </a:rPr>
              <a:t> </a:t>
            </a:r>
            <a:r>
              <a:rPr lang="en-US" sz="3300" dirty="0" err="1">
                <a:solidFill>
                  <a:srgbClr val="002060"/>
                </a:solidFill>
                <a:latin typeface="Nunito Semi-Bold"/>
              </a:rPr>
              <a:t>lên</a:t>
            </a:r>
            <a:r>
              <a:rPr lang="en-US" sz="3300" dirty="0">
                <a:solidFill>
                  <a:srgbClr val="002060"/>
                </a:solidFill>
                <a:latin typeface="Nunito Semi-Bold"/>
              </a:rPr>
              <a:t> </a:t>
            </a:r>
            <a:r>
              <a:rPr lang="en-US" sz="3300" dirty="0" err="1">
                <a:solidFill>
                  <a:srgbClr val="002060"/>
                </a:solidFill>
                <a:latin typeface="Nunito Semi-Bold"/>
              </a:rPr>
              <a:t>tới</a:t>
            </a:r>
            <a:r>
              <a:rPr lang="en-US" sz="3300" dirty="0">
                <a:solidFill>
                  <a:srgbClr val="002060"/>
                </a:solidFill>
                <a:latin typeface="Nunito Semi-Bold"/>
              </a:rPr>
              <a:t> 39</a:t>
            </a:r>
            <a:r>
              <a:rPr lang="en-US" sz="3300" baseline="30000" dirty="0">
                <a:solidFill>
                  <a:srgbClr val="002060"/>
                </a:solidFill>
                <a:latin typeface="Nunito Semi-Bold"/>
              </a:rPr>
              <a:t>0</a:t>
            </a:r>
            <a:r>
              <a:rPr lang="en-US" sz="3300" dirty="0">
                <a:solidFill>
                  <a:srgbClr val="002060"/>
                </a:solidFill>
                <a:latin typeface="Nunito Semi-Bold"/>
              </a:rPr>
              <a:t>C. </a:t>
            </a:r>
            <a:endParaRPr lang="en-US" sz="3300" dirty="0">
              <a:solidFill>
                <a:srgbClr val="002060"/>
              </a:solidFill>
              <a:latin typeface="Times New Roman" pitchFamily="18" charset="0"/>
              <a:cs typeface="Times New Roman" pitchFamily="18" charset="0"/>
            </a:endParaRPr>
          </a:p>
        </p:txBody>
      </p:sp>
      <p:sp>
        <p:nvSpPr>
          <p:cNvPr id="34" name="Rectangle 11" descr="n445 zalo Bui Huy Loi"/>
          <p:cNvSpPr>
            <a:spLocks noChangeArrowheads="1"/>
          </p:cNvSpPr>
          <p:nvPr/>
        </p:nvSpPr>
        <p:spPr bwMode="auto">
          <a:xfrm>
            <a:off x="3829050" y="6140210"/>
            <a:ext cx="4514850" cy="2137325"/>
          </a:xfrm>
          <a:prstGeom prst="rect">
            <a:avLst/>
          </a:prstGeom>
          <a:noFill/>
          <a:ln w="9525">
            <a:solidFill>
              <a:schemeClr val="accent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14350" indent="-514350" algn="ctr"/>
            <a:r>
              <a:rPr lang="en-US" sz="3300" dirty="0" err="1">
                <a:solidFill>
                  <a:srgbClr val="000000"/>
                </a:solidFill>
                <a:latin typeface="Nunito Semi-Bold"/>
              </a:rPr>
              <a:t>Trạng</a:t>
            </a:r>
            <a:r>
              <a:rPr lang="en-US" sz="3300" dirty="0">
                <a:solidFill>
                  <a:srgbClr val="000000"/>
                </a:solidFill>
                <a:latin typeface="Nunito Semi-Bold"/>
              </a:rPr>
              <a:t> </a:t>
            </a:r>
            <a:r>
              <a:rPr lang="en-US" sz="3300" dirty="0" err="1">
                <a:solidFill>
                  <a:srgbClr val="000000"/>
                </a:solidFill>
                <a:latin typeface="Nunito Semi-Bold"/>
              </a:rPr>
              <a:t>thái</a:t>
            </a:r>
            <a:r>
              <a:rPr lang="en-US" sz="3300" dirty="0">
                <a:solidFill>
                  <a:srgbClr val="000000"/>
                </a:solidFill>
                <a:latin typeface="Nunito Semi-Bold"/>
              </a:rPr>
              <a:t> 1 </a:t>
            </a:r>
            <a:endParaRPr lang="en-US" sz="3300" dirty="0">
              <a:latin typeface="Times New Roman" pitchFamily="18" charset="0"/>
              <a:cs typeface="Times New Roman" pitchFamily="18" charset="0"/>
            </a:endParaRPr>
          </a:p>
          <a:p>
            <a:pPr marL="514350" indent="-514350" algn="ctr"/>
            <a:r>
              <a:rPr lang="en-US" sz="3300" dirty="0">
                <a:latin typeface="Times New Roman" pitchFamily="18" charset="0"/>
                <a:cs typeface="Times New Roman" pitchFamily="18" charset="0"/>
              </a:rPr>
              <a:t>T</a:t>
            </a:r>
            <a:r>
              <a:rPr lang="en-US" sz="3300" baseline="-25000" dirty="0">
                <a:latin typeface="Times New Roman" pitchFamily="18" charset="0"/>
                <a:cs typeface="Times New Roman" pitchFamily="18" charset="0"/>
              </a:rPr>
              <a:t>1</a:t>
            </a:r>
            <a:r>
              <a:rPr lang="en-US" sz="3300" dirty="0">
                <a:latin typeface="Times New Roman" pitchFamily="18" charset="0"/>
                <a:cs typeface="Times New Roman" pitchFamily="18" charset="0"/>
              </a:rPr>
              <a:t> = 273 + 27 = 300K  </a:t>
            </a:r>
          </a:p>
          <a:p>
            <a:pPr marL="514350" indent="-514350" algn="ctr"/>
            <a:r>
              <a:rPr lang="en-US" sz="3300" dirty="0">
                <a:latin typeface="Times New Roman" pitchFamily="18" charset="0"/>
                <a:cs typeface="Times New Roman" pitchFamily="18" charset="0"/>
              </a:rPr>
              <a:t>V</a:t>
            </a:r>
            <a:r>
              <a:rPr lang="en-US" sz="3300" baseline="-25000" dirty="0">
                <a:latin typeface="Times New Roman" pitchFamily="18" charset="0"/>
                <a:cs typeface="Times New Roman" pitchFamily="18" charset="0"/>
              </a:rPr>
              <a:t>1</a:t>
            </a:r>
            <a:r>
              <a:rPr lang="en-US" sz="3300" dirty="0">
                <a:latin typeface="Times New Roman" pitchFamily="18" charset="0"/>
                <a:cs typeface="Times New Roman" pitchFamily="18" charset="0"/>
              </a:rPr>
              <a:t> = 100cm</a:t>
            </a:r>
            <a:r>
              <a:rPr lang="en-US" sz="3300" baseline="30000" dirty="0">
                <a:latin typeface="Times New Roman" pitchFamily="18" charset="0"/>
                <a:cs typeface="Times New Roman" pitchFamily="18" charset="0"/>
              </a:rPr>
              <a:t>3</a:t>
            </a:r>
          </a:p>
          <a:p>
            <a:pPr marL="514350" indent="-514350" algn="ctr"/>
            <a:r>
              <a:rPr lang="en-US" sz="3300" dirty="0">
                <a:latin typeface="Times New Roman" pitchFamily="18" charset="0"/>
                <a:cs typeface="Times New Roman" pitchFamily="18" charset="0"/>
              </a:rPr>
              <a:t>p</a:t>
            </a:r>
            <a:r>
              <a:rPr lang="en-US" sz="3300" baseline="-25000" dirty="0">
                <a:latin typeface="Times New Roman" pitchFamily="18" charset="0"/>
                <a:cs typeface="Times New Roman" pitchFamily="18" charset="0"/>
              </a:rPr>
              <a:t>1</a:t>
            </a:r>
            <a:r>
              <a:rPr lang="en-US" sz="3300" dirty="0">
                <a:latin typeface="Times New Roman" pitchFamily="18" charset="0"/>
                <a:cs typeface="Times New Roman" pitchFamily="18" charset="0"/>
              </a:rPr>
              <a:t> = 10</a:t>
            </a:r>
            <a:r>
              <a:rPr lang="en-US" sz="3300" baseline="30000" dirty="0">
                <a:latin typeface="Times New Roman" pitchFamily="18" charset="0"/>
                <a:cs typeface="Times New Roman" pitchFamily="18" charset="0"/>
              </a:rPr>
              <a:t>5</a:t>
            </a:r>
            <a:r>
              <a:rPr lang="en-US" sz="3300" dirty="0">
                <a:latin typeface="Times New Roman" pitchFamily="18" charset="0"/>
                <a:cs typeface="Times New Roman" pitchFamily="18" charset="0"/>
              </a:rPr>
              <a:t>Pa</a:t>
            </a:r>
          </a:p>
        </p:txBody>
      </p:sp>
      <p:sp>
        <p:nvSpPr>
          <p:cNvPr id="35" name="Text Box 12" descr="n445 zalo Bui Huy Loi"/>
          <p:cNvSpPr txBox="1">
            <a:spLocks noChangeArrowheads="1"/>
          </p:cNvSpPr>
          <p:nvPr/>
        </p:nvSpPr>
        <p:spPr bwMode="auto">
          <a:xfrm>
            <a:off x="2495154" y="8311803"/>
            <a:ext cx="1428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u="sng" dirty="0" err="1">
                <a:solidFill>
                  <a:srgbClr val="FF0000"/>
                </a:solidFill>
                <a:latin typeface="Nunito Semi-Bold"/>
              </a:rPr>
              <a:t>Giải</a:t>
            </a:r>
            <a:r>
              <a:rPr lang="en-US" sz="3600" u="sng" dirty="0">
                <a:solidFill>
                  <a:srgbClr val="FF0000"/>
                </a:solidFill>
                <a:latin typeface="Nunito Semi-Bold"/>
              </a:rPr>
              <a:t>:</a:t>
            </a:r>
            <a:r>
              <a:rPr lang="en-US" sz="3600" dirty="0">
                <a:solidFill>
                  <a:srgbClr val="000000"/>
                </a:solidFill>
                <a:latin typeface="Nunito Semi-Bold"/>
              </a:rPr>
              <a:t> </a:t>
            </a:r>
            <a:endParaRPr lang="en-US" sz="3600" dirty="0">
              <a:latin typeface="Times New Roman" pitchFamily="18" charset="0"/>
              <a:cs typeface="Times New Roman" pitchFamily="18" charset="0"/>
            </a:endParaRPr>
          </a:p>
        </p:txBody>
      </p:sp>
      <p:sp>
        <p:nvSpPr>
          <p:cNvPr id="36" name="Rectangle 13" descr="n445 zalo Bui Huy Loi"/>
          <p:cNvSpPr>
            <a:spLocks noChangeArrowheads="1"/>
          </p:cNvSpPr>
          <p:nvPr/>
        </p:nvSpPr>
        <p:spPr bwMode="auto">
          <a:xfrm>
            <a:off x="10001250" y="6162332"/>
            <a:ext cx="4686300" cy="2115203"/>
          </a:xfrm>
          <a:prstGeom prst="rect">
            <a:avLst/>
          </a:prstGeom>
          <a:noFill/>
          <a:ln w="9525">
            <a:solidFill>
              <a:schemeClr val="accent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14350" indent="-514350" algn="ctr"/>
            <a:r>
              <a:rPr lang="en-US" sz="3300" dirty="0" err="1">
                <a:solidFill>
                  <a:srgbClr val="000000"/>
                </a:solidFill>
                <a:latin typeface="Nunito Semi-Bold"/>
              </a:rPr>
              <a:t>Trạng</a:t>
            </a:r>
            <a:r>
              <a:rPr lang="en-US" sz="3300" dirty="0">
                <a:solidFill>
                  <a:srgbClr val="000000"/>
                </a:solidFill>
                <a:latin typeface="Nunito Semi-Bold"/>
              </a:rPr>
              <a:t> </a:t>
            </a:r>
            <a:r>
              <a:rPr lang="en-US" sz="3300" dirty="0" err="1">
                <a:solidFill>
                  <a:srgbClr val="000000"/>
                </a:solidFill>
                <a:latin typeface="Nunito Semi-Bold"/>
              </a:rPr>
              <a:t>thái</a:t>
            </a:r>
            <a:r>
              <a:rPr lang="en-US" sz="3300" dirty="0">
                <a:solidFill>
                  <a:srgbClr val="000000"/>
                </a:solidFill>
                <a:latin typeface="Nunito Semi-Bold"/>
              </a:rPr>
              <a:t> 2</a:t>
            </a:r>
            <a:endParaRPr lang="en-US" sz="3300" dirty="0">
              <a:latin typeface="Times New Roman" pitchFamily="18" charset="0"/>
              <a:cs typeface="Times New Roman" pitchFamily="18" charset="0"/>
            </a:endParaRPr>
          </a:p>
          <a:p>
            <a:pPr marL="514350" indent="-514350" algn="ctr"/>
            <a:r>
              <a:rPr lang="en-US" sz="3300" dirty="0">
                <a:latin typeface="Times New Roman" pitchFamily="18" charset="0"/>
                <a:cs typeface="Times New Roman" pitchFamily="18" charset="0"/>
              </a:rPr>
              <a:t>T</a:t>
            </a:r>
            <a:r>
              <a:rPr lang="en-US" sz="3300" baseline="-25000" dirty="0">
                <a:latin typeface="Times New Roman" pitchFamily="18" charset="0"/>
                <a:cs typeface="Times New Roman" pitchFamily="18" charset="0"/>
              </a:rPr>
              <a:t>2</a:t>
            </a:r>
            <a:r>
              <a:rPr lang="en-US" sz="3300" dirty="0">
                <a:latin typeface="Times New Roman" pitchFamily="18" charset="0"/>
                <a:cs typeface="Times New Roman" pitchFamily="18" charset="0"/>
              </a:rPr>
              <a:t> = 273 + 39 = 312K  </a:t>
            </a:r>
          </a:p>
          <a:p>
            <a:pPr marL="514350" indent="-514350" algn="ctr"/>
            <a:r>
              <a:rPr lang="en-US" sz="3300" dirty="0">
                <a:latin typeface="Times New Roman" pitchFamily="18" charset="0"/>
                <a:cs typeface="Times New Roman" pitchFamily="18" charset="0"/>
              </a:rPr>
              <a:t>V</a:t>
            </a:r>
            <a:r>
              <a:rPr lang="en-US" sz="3300" baseline="-25000" dirty="0">
                <a:latin typeface="Times New Roman" pitchFamily="18" charset="0"/>
                <a:cs typeface="Times New Roman" pitchFamily="18" charset="0"/>
              </a:rPr>
              <a:t>2</a:t>
            </a:r>
            <a:r>
              <a:rPr lang="en-US" sz="3300" dirty="0">
                <a:latin typeface="Times New Roman" pitchFamily="18" charset="0"/>
                <a:cs typeface="Times New Roman" pitchFamily="18" charset="0"/>
              </a:rPr>
              <a:t> = 20cm</a:t>
            </a:r>
            <a:r>
              <a:rPr lang="en-US" sz="3300" baseline="30000" dirty="0">
                <a:latin typeface="Times New Roman" pitchFamily="18" charset="0"/>
                <a:cs typeface="Times New Roman" pitchFamily="18" charset="0"/>
              </a:rPr>
              <a:t>3</a:t>
            </a:r>
          </a:p>
          <a:p>
            <a:pPr marL="514350" indent="-514350" algn="ctr"/>
            <a:r>
              <a:rPr lang="en-US" sz="3300" dirty="0">
                <a:latin typeface="Times New Roman" pitchFamily="18" charset="0"/>
                <a:cs typeface="Times New Roman" pitchFamily="18" charset="0"/>
              </a:rPr>
              <a:t>p</a:t>
            </a:r>
            <a:r>
              <a:rPr lang="en-US" sz="3300" baseline="-25000" dirty="0">
                <a:latin typeface="Times New Roman" pitchFamily="18" charset="0"/>
                <a:cs typeface="Times New Roman" pitchFamily="18" charset="0"/>
              </a:rPr>
              <a:t>2</a:t>
            </a:r>
            <a:r>
              <a:rPr lang="en-US" sz="3300" dirty="0">
                <a:latin typeface="Times New Roman" pitchFamily="18" charset="0"/>
                <a:cs typeface="Times New Roman" pitchFamily="18" charset="0"/>
              </a:rPr>
              <a:t> = ? Pa</a:t>
            </a:r>
          </a:p>
        </p:txBody>
      </p:sp>
      <p:sp>
        <p:nvSpPr>
          <p:cNvPr id="37" name="Text Box 14" descr="n445 zalo Bui Huy Loi"/>
          <p:cNvSpPr txBox="1">
            <a:spLocks noChangeArrowheads="1"/>
          </p:cNvSpPr>
          <p:nvPr/>
        </p:nvSpPr>
        <p:spPr bwMode="auto">
          <a:xfrm>
            <a:off x="3771900" y="8349911"/>
            <a:ext cx="10915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dirty="0" err="1">
                <a:solidFill>
                  <a:srgbClr val="000000"/>
                </a:solidFill>
                <a:latin typeface="Nunito Semi-Bold"/>
              </a:rPr>
              <a:t>Áp</a:t>
            </a:r>
            <a:r>
              <a:rPr lang="en-US" sz="3600" dirty="0">
                <a:solidFill>
                  <a:srgbClr val="000000"/>
                </a:solidFill>
                <a:latin typeface="Nunito Semi-Bold"/>
              </a:rPr>
              <a:t> </a:t>
            </a:r>
            <a:r>
              <a:rPr lang="en-US" sz="3600" dirty="0" err="1">
                <a:solidFill>
                  <a:srgbClr val="000000"/>
                </a:solidFill>
                <a:latin typeface="Nunito Semi-Bold"/>
              </a:rPr>
              <a:t>dụng</a:t>
            </a:r>
            <a:r>
              <a:rPr lang="en-US" sz="3600" dirty="0">
                <a:solidFill>
                  <a:srgbClr val="000000"/>
                </a:solidFill>
                <a:latin typeface="Nunito Semi-Bold"/>
              </a:rPr>
              <a:t> </a:t>
            </a:r>
            <a:r>
              <a:rPr lang="en-US" sz="3600" dirty="0" err="1">
                <a:solidFill>
                  <a:srgbClr val="000000"/>
                </a:solidFill>
                <a:latin typeface="Nunito Semi-Bold"/>
              </a:rPr>
              <a:t>phương</a:t>
            </a:r>
            <a:r>
              <a:rPr lang="en-US" sz="3600" dirty="0">
                <a:solidFill>
                  <a:srgbClr val="000000"/>
                </a:solidFill>
                <a:latin typeface="Nunito Semi-Bold"/>
              </a:rPr>
              <a:t> </a:t>
            </a:r>
            <a:r>
              <a:rPr lang="en-US" sz="3600" dirty="0" err="1">
                <a:solidFill>
                  <a:srgbClr val="000000"/>
                </a:solidFill>
                <a:latin typeface="Nunito Semi-Bold"/>
              </a:rPr>
              <a:t>trình</a:t>
            </a:r>
            <a:r>
              <a:rPr lang="en-US" sz="3600" dirty="0">
                <a:solidFill>
                  <a:srgbClr val="000000"/>
                </a:solidFill>
                <a:latin typeface="Nunito Semi-Bold"/>
              </a:rPr>
              <a:t> </a:t>
            </a:r>
            <a:r>
              <a:rPr lang="en-US" sz="3600" dirty="0" err="1">
                <a:solidFill>
                  <a:srgbClr val="000000"/>
                </a:solidFill>
                <a:latin typeface="Nunito Semi-Bold"/>
              </a:rPr>
              <a:t>trạng</a:t>
            </a:r>
            <a:r>
              <a:rPr lang="en-US" sz="3600" dirty="0">
                <a:solidFill>
                  <a:srgbClr val="000000"/>
                </a:solidFill>
                <a:latin typeface="Nunito Semi-Bold"/>
              </a:rPr>
              <a:t> </a:t>
            </a:r>
            <a:r>
              <a:rPr lang="en-US" sz="3600" dirty="0" err="1">
                <a:solidFill>
                  <a:srgbClr val="000000"/>
                </a:solidFill>
                <a:latin typeface="Nunito Semi-Bold"/>
              </a:rPr>
              <a:t>thái</a:t>
            </a:r>
            <a:r>
              <a:rPr lang="en-US" sz="3600" dirty="0">
                <a:solidFill>
                  <a:srgbClr val="000000"/>
                </a:solidFill>
                <a:latin typeface="Nunito Semi-Bold"/>
              </a:rPr>
              <a:t> </a:t>
            </a:r>
            <a:r>
              <a:rPr lang="en-US" sz="3600" dirty="0" err="1">
                <a:solidFill>
                  <a:srgbClr val="000000"/>
                </a:solidFill>
                <a:latin typeface="Nunito Semi-Bold"/>
              </a:rPr>
              <a:t>của</a:t>
            </a:r>
            <a:r>
              <a:rPr lang="en-US" sz="3600" dirty="0">
                <a:solidFill>
                  <a:srgbClr val="000000"/>
                </a:solidFill>
                <a:latin typeface="Nunito Semi-Bold"/>
              </a:rPr>
              <a:t> </a:t>
            </a:r>
            <a:r>
              <a:rPr lang="en-US" sz="3600" dirty="0" err="1">
                <a:solidFill>
                  <a:srgbClr val="000000"/>
                </a:solidFill>
                <a:latin typeface="Nunito Semi-Bold"/>
              </a:rPr>
              <a:t>khí</a:t>
            </a:r>
            <a:r>
              <a:rPr lang="en-US" sz="3600" dirty="0">
                <a:solidFill>
                  <a:srgbClr val="000000"/>
                </a:solidFill>
                <a:latin typeface="Nunito Semi-Bold"/>
              </a:rPr>
              <a:t> </a:t>
            </a:r>
            <a:r>
              <a:rPr lang="en-US" sz="3600" dirty="0" err="1">
                <a:solidFill>
                  <a:srgbClr val="000000"/>
                </a:solidFill>
                <a:latin typeface="Nunito Semi-Bold"/>
              </a:rPr>
              <a:t>lí</a:t>
            </a:r>
            <a:r>
              <a:rPr lang="en-US" sz="3600" dirty="0">
                <a:solidFill>
                  <a:srgbClr val="000000"/>
                </a:solidFill>
                <a:latin typeface="Nunito Semi-Bold"/>
              </a:rPr>
              <a:t> </a:t>
            </a:r>
            <a:r>
              <a:rPr lang="en-US" sz="3600" dirty="0" err="1">
                <a:solidFill>
                  <a:srgbClr val="000000"/>
                </a:solidFill>
                <a:latin typeface="Nunito Semi-Bold"/>
              </a:rPr>
              <a:t>tưởng</a:t>
            </a:r>
            <a:endParaRPr lang="en-US" sz="3600" dirty="0">
              <a:latin typeface="Times New Roman" pitchFamily="18" charset="0"/>
              <a:cs typeface="Times New Roman" pitchFamily="18" charset="0"/>
            </a:endParaRPr>
          </a:p>
        </p:txBody>
      </p:sp>
      <p:cxnSp>
        <p:nvCxnSpPr>
          <p:cNvPr id="5" name="Straight Arrow Connector 4" descr="n445 zalo Bui Huy Loi"/>
          <p:cNvCxnSpPr>
            <a:stCxn id="34" idx="3"/>
            <a:endCxn id="36" idx="1"/>
          </p:cNvCxnSpPr>
          <p:nvPr/>
        </p:nvCxnSpPr>
        <p:spPr>
          <a:xfrm>
            <a:off x="8343900" y="7208873"/>
            <a:ext cx="1657350" cy="11061"/>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Text Box 5" descr="n445 zalo Bui Huy Loi"/>
          <p:cNvSpPr txBox="1">
            <a:spLocks noChangeArrowheads="1"/>
          </p:cNvSpPr>
          <p:nvPr/>
        </p:nvSpPr>
        <p:spPr bwMode="auto">
          <a:xfrm>
            <a:off x="-3810000" y="3139744"/>
            <a:ext cx="3543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700" dirty="0">
                <a:latin typeface="Times New Roman" pitchFamily="18" charset="0"/>
              </a:rPr>
              <a:t>* </a:t>
            </a:r>
            <a:r>
              <a:rPr lang="en-US" sz="2700" dirty="0" err="1">
                <a:latin typeface="Times New Roman" pitchFamily="18" charset="0"/>
              </a:rPr>
              <a:t>Phương</a:t>
            </a:r>
            <a:r>
              <a:rPr lang="en-US" sz="2700" dirty="0">
                <a:latin typeface="Times New Roman" pitchFamily="18" charset="0"/>
              </a:rPr>
              <a:t> </a:t>
            </a:r>
            <a:r>
              <a:rPr lang="en-US" sz="2700" dirty="0" err="1">
                <a:latin typeface="Times New Roman" pitchFamily="18" charset="0"/>
              </a:rPr>
              <a:t>trình</a:t>
            </a:r>
            <a:r>
              <a:rPr lang="en-US" sz="2700" dirty="0">
                <a:latin typeface="Times New Roman" pitchFamily="18" charset="0"/>
              </a:rPr>
              <a:t> </a:t>
            </a:r>
            <a:r>
              <a:rPr lang="en-US" sz="2700" dirty="0" err="1">
                <a:latin typeface="Times New Roman" pitchFamily="18" charset="0"/>
              </a:rPr>
              <a:t>trạng</a:t>
            </a:r>
            <a:r>
              <a:rPr lang="en-US" sz="2700" dirty="0">
                <a:latin typeface="Times New Roman" pitchFamily="18" charset="0"/>
              </a:rPr>
              <a:t> </a:t>
            </a:r>
            <a:r>
              <a:rPr lang="en-US" sz="2700" dirty="0" err="1">
                <a:latin typeface="Times New Roman" pitchFamily="18" charset="0"/>
              </a:rPr>
              <a:t>thái</a:t>
            </a:r>
            <a:r>
              <a:rPr lang="en-US" sz="2700" dirty="0">
                <a:latin typeface="Times New Roman" pitchFamily="18" charset="0"/>
              </a:rPr>
              <a:t> </a:t>
            </a:r>
            <a:r>
              <a:rPr lang="en-US" sz="2700" dirty="0" err="1">
                <a:latin typeface="Times New Roman" pitchFamily="18" charset="0"/>
              </a:rPr>
              <a:t>của</a:t>
            </a:r>
            <a:r>
              <a:rPr lang="en-US" sz="2700" dirty="0">
                <a:latin typeface="Times New Roman" pitchFamily="18" charset="0"/>
              </a:rPr>
              <a:t> </a:t>
            </a:r>
            <a:r>
              <a:rPr lang="en-US" sz="2700" dirty="0" err="1">
                <a:latin typeface="Times New Roman" pitchFamily="18" charset="0"/>
              </a:rPr>
              <a:t>khí</a:t>
            </a:r>
            <a:r>
              <a:rPr lang="en-US" sz="2700" dirty="0">
                <a:latin typeface="Times New Roman" pitchFamily="18" charset="0"/>
              </a:rPr>
              <a:t> </a:t>
            </a:r>
            <a:r>
              <a:rPr lang="en-US" sz="2700" dirty="0" err="1">
                <a:latin typeface="Times New Roman" pitchFamily="18" charset="0"/>
              </a:rPr>
              <a:t>lí</a:t>
            </a:r>
            <a:r>
              <a:rPr lang="en-US" sz="2700" dirty="0">
                <a:latin typeface="Times New Roman" pitchFamily="18" charset="0"/>
              </a:rPr>
              <a:t> </a:t>
            </a:r>
            <a:r>
              <a:rPr lang="en-US" sz="2700" dirty="0" err="1">
                <a:latin typeface="Times New Roman" pitchFamily="18" charset="0"/>
              </a:rPr>
              <a:t>tưởng</a:t>
            </a:r>
            <a:r>
              <a:rPr lang="en-US" sz="2700" dirty="0">
                <a:latin typeface="Times New Roman" pitchFamily="18" charset="0"/>
              </a:rPr>
              <a:t> </a:t>
            </a:r>
            <a:r>
              <a:rPr lang="en-US" sz="2700" dirty="0" err="1">
                <a:latin typeface="Times New Roman" pitchFamily="18" charset="0"/>
              </a:rPr>
              <a:t>chỉ</a:t>
            </a:r>
            <a:r>
              <a:rPr lang="en-US" sz="2700" dirty="0">
                <a:latin typeface="Times New Roman" pitchFamily="18" charset="0"/>
              </a:rPr>
              <a:t> </a:t>
            </a:r>
            <a:r>
              <a:rPr lang="en-US" sz="2700" dirty="0" err="1">
                <a:latin typeface="Times New Roman" pitchFamily="18" charset="0"/>
              </a:rPr>
              <a:t>đúng</a:t>
            </a:r>
            <a:r>
              <a:rPr lang="en-US" sz="2700" dirty="0">
                <a:latin typeface="Times New Roman" pitchFamily="18" charset="0"/>
              </a:rPr>
              <a:t> </a:t>
            </a:r>
            <a:r>
              <a:rPr lang="en-US" sz="2700" dirty="0" err="1">
                <a:latin typeface="Times New Roman" pitchFamily="18" charset="0"/>
              </a:rPr>
              <a:t>đối</a:t>
            </a:r>
            <a:r>
              <a:rPr lang="en-US" sz="2700" dirty="0">
                <a:latin typeface="Times New Roman" pitchFamily="18" charset="0"/>
              </a:rPr>
              <a:t> </a:t>
            </a:r>
            <a:r>
              <a:rPr lang="en-US" sz="2700" dirty="0" err="1">
                <a:latin typeface="Times New Roman" pitchFamily="18" charset="0"/>
              </a:rPr>
              <a:t>với</a:t>
            </a:r>
            <a:r>
              <a:rPr lang="en-US" sz="2700" dirty="0">
                <a:latin typeface="Times New Roman" pitchFamily="18" charset="0"/>
              </a:rPr>
              <a:t> </a:t>
            </a:r>
            <a:r>
              <a:rPr lang="en-US" sz="2700" dirty="0" err="1">
                <a:latin typeface="Times New Roman" pitchFamily="18" charset="0"/>
              </a:rPr>
              <a:t>một</a:t>
            </a:r>
            <a:r>
              <a:rPr lang="en-US" sz="2700" dirty="0">
                <a:latin typeface="Times New Roman" pitchFamily="18" charset="0"/>
              </a:rPr>
              <a:t> </a:t>
            </a:r>
            <a:r>
              <a:rPr lang="en-US" sz="2700" dirty="0" err="1">
                <a:latin typeface="Times New Roman" pitchFamily="18" charset="0"/>
              </a:rPr>
              <a:t>lượng</a:t>
            </a:r>
            <a:r>
              <a:rPr lang="en-US" sz="2700" dirty="0">
                <a:latin typeface="Times New Roman" pitchFamily="18" charset="0"/>
              </a:rPr>
              <a:t> </a:t>
            </a:r>
            <a:r>
              <a:rPr lang="en-US" sz="2700" dirty="0" err="1">
                <a:latin typeface="Times New Roman" pitchFamily="18" charset="0"/>
              </a:rPr>
              <a:t>khí</a:t>
            </a:r>
            <a:r>
              <a:rPr lang="en-US" sz="2700" dirty="0">
                <a:latin typeface="Times New Roman" pitchFamily="18" charset="0"/>
              </a:rPr>
              <a:t> </a:t>
            </a:r>
            <a:r>
              <a:rPr lang="en-US" sz="2700" dirty="0" err="1">
                <a:latin typeface="Times New Roman" pitchFamily="18" charset="0"/>
              </a:rPr>
              <a:t>lí</a:t>
            </a:r>
            <a:r>
              <a:rPr lang="en-US" sz="2700" dirty="0">
                <a:latin typeface="Times New Roman" pitchFamily="18" charset="0"/>
              </a:rPr>
              <a:t> </a:t>
            </a:r>
            <a:r>
              <a:rPr lang="en-US" sz="2700" dirty="0" err="1">
                <a:latin typeface="Times New Roman" pitchFamily="18" charset="0"/>
              </a:rPr>
              <a:t>tưởng</a:t>
            </a:r>
            <a:r>
              <a:rPr lang="en-US" sz="2700" dirty="0">
                <a:latin typeface="Times New Roman" pitchFamily="18" charset="0"/>
              </a:rPr>
              <a:t> </a:t>
            </a:r>
            <a:r>
              <a:rPr lang="en-US" sz="2700" dirty="0" err="1">
                <a:latin typeface="Times New Roman" pitchFamily="18" charset="0"/>
              </a:rPr>
              <a:t>xác</a:t>
            </a:r>
            <a:r>
              <a:rPr lang="en-US" sz="2700" dirty="0">
                <a:latin typeface="Times New Roman" pitchFamily="18" charset="0"/>
              </a:rPr>
              <a:t> </a:t>
            </a:r>
            <a:r>
              <a:rPr lang="en-US" sz="2700" dirty="0" err="1">
                <a:latin typeface="Times New Roman" pitchFamily="18" charset="0"/>
              </a:rPr>
              <a:t>định</a:t>
            </a:r>
            <a:r>
              <a:rPr lang="en-US" sz="2700" dirty="0">
                <a:latin typeface="Times New Roman" pitchFamily="18" charset="0"/>
              </a:rPr>
              <a:t>.</a:t>
            </a:r>
          </a:p>
        </p:txBody>
      </p:sp>
      <p:sp>
        <p:nvSpPr>
          <p:cNvPr id="57" name="Text Box 6" descr="n445 zalo Bui Huy Loi"/>
          <p:cNvSpPr txBox="1">
            <a:spLocks noChangeArrowheads="1"/>
          </p:cNvSpPr>
          <p:nvPr/>
        </p:nvSpPr>
        <p:spPr bwMode="auto">
          <a:xfrm>
            <a:off x="-3819525" y="5870044"/>
            <a:ext cx="352356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700" dirty="0">
                <a:latin typeface="Times New Roman" pitchFamily="18" charset="0"/>
              </a:rPr>
              <a:t>* </a:t>
            </a:r>
            <a:r>
              <a:rPr lang="en-US" sz="2700" dirty="0" err="1">
                <a:latin typeface="Times New Roman" pitchFamily="18" charset="0"/>
              </a:rPr>
              <a:t>Hằng</a:t>
            </a:r>
            <a:r>
              <a:rPr lang="en-US" sz="2700" dirty="0">
                <a:latin typeface="Times New Roman" pitchFamily="18" charset="0"/>
              </a:rPr>
              <a:t> </a:t>
            </a:r>
            <a:r>
              <a:rPr lang="en-US" sz="2700" dirty="0" err="1">
                <a:latin typeface="Times New Roman" pitchFamily="18" charset="0"/>
              </a:rPr>
              <a:t>số</a:t>
            </a:r>
            <a:r>
              <a:rPr lang="en-US" sz="2700" dirty="0">
                <a:latin typeface="Times New Roman" pitchFamily="18" charset="0"/>
              </a:rPr>
              <a:t> PV/T </a:t>
            </a:r>
            <a:r>
              <a:rPr lang="en-US" sz="2700" dirty="0" err="1">
                <a:latin typeface="Times New Roman" pitchFamily="18" charset="0"/>
              </a:rPr>
              <a:t>phụ</a:t>
            </a:r>
            <a:r>
              <a:rPr lang="en-US" sz="2700" dirty="0">
                <a:latin typeface="Times New Roman" pitchFamily="18" charset="0"/>
              </a:rPr>
              <a:t> </a:t>
            </a:r>
            <a:r>
              <a:rPr lang="en-US" sz="2700" dirty="0" err="1">
                <a:latin typeface="Times New Roman" pitchFamily="18" charset="0"/>
              </a:rPr>
              <a:t>thuộc</a:t>
            </a:r>
            <a:r>
              <a:rPr lang="en-US" sz="2700" dirty="0">
                <a:latin typeface="Times New Roman" pitchFamily="18" charset="0"/>
              </a:rPr>
              <a:t> </a:t>
            </a:r>
            <a:r>
              <a:rPr lang="en-US" sz="2700" dirty="0" err="1">
                <a:latin typeface="Times New Roman" pitchFamily="18" charset="0"/>
              </a:rPr>
              <a:t>vào</a:t>
            </a:r>
            <a:r>
              <a:rPr lang="en-US" sz="2700" dirty="0">
                <a:latin typeface="Times New Roman" pitchFamily="18" charset="0"/>
              </a:rPr>
              <a:t> </a:t>
            </a:r>
            <a:r>
              <a:rPr lang="en-US" sz="2700" dirty="0" err="1">
                <a:latin typeface="Times New Roman" pitchFamily="18" charset="0"/>
              </a:rPr>
              <a:t>khối</a:t>
            </a:r>
            <a:r>
              <a:rPr lang="en-US" sz="2700" dirty="0">
                <a:latin typeface="Times New Roman" pitchFamily="18" charset="0"/>
              </a:rPr>
              <a:t> </a:t>
            </a:r>
            <a:r>
              <a:rPr lang="en-US" sz="2700" dirty="0" err="1">
                <a:latin typeface="Times New Roman" pitchFamily="18" charset="0"/>
              </a:rPr>
              <a:t>lượng</a:t>
            </a:r>
            <a:r>
              <a:rPr lang="en-US" sz="2700" dirty="0">
                <a:latin typeface="Times New Roman" pitchFamily="18" charset="0"/>
              </a:rPr>
              <a:t> </a:t>
            </a:r>
            <a:r>
              <a:rPr lang="en-US" sz="2700" dirty="0" err="1">
                <a:latin typeface="Times New Roman" pitchFamily="18" charset="0"/>
              </a:rPr>
              <a:t>khí</a:t>
            </a:r>
            <a:r>
              <a:rPr lang="en-US" sz="2700" dirty="0">
                <a:latin typeface="Times New Roman" pitchFamily="18" charset="0"/>
              </a:rPr>
              <a:t>.</a:t>
            </a:r>
          </a:p>
        </p:txBody>
      </p:sp>
      <p:sp>
        <p:nvSpPr>
          <p:cNvPr id="4" name="TextBox 12" descr="n445 zalo Bui Huy Loi">
            <a:extLst>
              <a:ext uri="{FF2B5EF4-FFF2-40B4-BE49-F238E27FC236}">
                <a16:creationId xmlns="" xmlns:a16="http://schemas.microsoft.com/office/drawing/2014/main" id="{69A7973E-29EF-8579-86D6-D786A66E80D9}"/>
              </a:ext>
            </a:extLst>
          </p:cNvPr>
          <p:cNvSpPr txBox="1"/>
          <p:nvPr/>
        </p:nvSpPr>
        <p:spPr>
          <a:xfrm>
            <a:off x="717984" y="409550"/>
            <a:ext cx="17655022" cy="950517"/>
          </a:xfrm>
          <a:prstGeom prst="rect">
            <a:avLst/>
          </a:prstGeom>
        </p:spPr>
        <p:txBody>
          <a:bodyPr lIns="0" tIns="0" rIns="0" bIns="0" rtlCol="0" anchor="t">
            <a:spAutoFit/>
          </a:bodyPr>
          <a:lstStyle/>
          <a:p>
            <a:pPr>
              <a:lnSpc>
                <a:spcPts val="7920"/>
              </a:lnSpc>
            </a:pPr>
            <a:r>
              <a:rPr lang="en-US" sz="6000" dirty="0">
                <a:solidFill>
                  <a:srgbClr val="261310"/>
                </a:solidFill>
                <a:latin typeface="Fraunces Bold"/>
              </a:rPr>
              <a:t>I. </a:t>
            </a:r>
            <a:r>
              <a:rPr lang="en-US" sz="6000" dirty="0" err="1">
                <a:solidFill>
                  <a:srgbClr val="261310"/>
                </a:solidFill>
                <a:latin typeface="Fraunces Bold"/>
              </a:rPr>
              <a:t>Phương</a:t>
            </a:r>
            <a:r>
              <a:rPr lang="en-US" sz="6000" dirty="0">
                <a:solidFill>
                  <a:srgbClr val="261310"/>
                </a:solidFill>
                <a:latin typeface="Fraunces Bold"/>
              </a:rPr>
              <a:t> </a:t>
            </a:r>
            <a:r>
              <a:rPr lang="en-US" sz="6000" dirty="0" err="1">
                <a:solidFill>
                  <a:srgbClr val="261310"/>
                </a:solidFill>
                <a:latin typeface="Fraunces Bold"/>
              </a:rPr>
              <a:t>trình</a:t>
            </a:r>
            <a:r>
              <a:rPr lang="en-US" sz="6000" dirty="0">
                <a:solidFill>
                  <a:srgbClr val="261310"/>
                </a:solidFill>
                <a:latin typeface="Fraunces Bold"/>
              </a:rPr>
              <a:t> </a:t>
            </a:r>
            <a:r>
              <a:rPr lang="en-US" sz="6000" dirty="0" err="1">
                <a:solidFill>
                  <a:srgbClr val="261310"/>
                </a:solidFill>
                <a:latin typeface="Fraunces Bold"/>
              </a:rPr>
              <a:t>trạng</a:t>
            </a:r>
            <a:r>
              <a:rPr lang="en-US" sz="6000" dirty="0">
                <a:solidFill>
                  <a:srgbClr val="261310"/>
                </a:solidFill>
                <a:latin typeface="Fraunces Bold"/>
              </a:rPr>
              <a:t> </a:t>
            </a:r>
            <a:r>
              <a:rPr lang="en-US" sz="6000" dirty="0" err="1">
                <a:solidFill>
                  <a:srgbClr val="261310"/>
                </a:solidFill>
                <a:latin typeface="Fraunces Bold"/>
              </a:rPr>
              <a:t>thái</a:t>
            </a:r>
            <a:r>
              <a:rPr lang="en-US" sz="6000" dirty="0">
                <a:solidFill>
                  <a:srgbClr val="261310"/>
                </a:solidFill>
                <a:latin typeface="Fraunces Bold"/>
              </a:rPr>
              <a:t> </a:t>
            </a:r>
            <a:r>
              <a:rPr lang="en-US" sz="6000" dirty="0" err="1">
                <a:solidFill>
                  <a:srgbClr val="261310"/>
                </a:solidFill>
                <a:latin typeface="Fraunces Bold"/>
              </a:rPr>
              <a:t>của</a:t>
            </a:r>
            <a:r>
              <a:rPr lang="en-US" sz="6000" dirty="0">
                <a:solidFill>
                  <a:srgbClr val="261310"/>
                </a:solidFill>
                <a:latin typeface="Fraunces Bold"/>
              </a:rPr>
              <a:t> </a:t>
            </a:r>
            <a:r>
              <a:rPr lang="en-US" sz="6000" dirty="0" err="1">
                <a:solidFill>
                  <a:srgbClr val="261310"/>
                </a:solidFill>
                <a:latin typeface="Fraunces Bold"/>
              </a:rPr>
              <a:t>khí</a:t>
            </a:r>
            <a:r>
              <a:rPr lang="en-US" sz="6000" dirty="0">
                <a:solidFill>
                  <a:srgbClr val="261310"/>
                </a:solidFill>
                <a:latin typeface="Fraunces Bold"/>
              </a:rPr>
              <a:t> </a:t>
            </a:r>
            <a:r>
              <a:rPr lang="en-US" sz="6000" dirty="0" err="1">
                <a:solidFill>
                  <a:srgbClr val="261310"/>
                </a:solidFill>
                <a:latin typeface="Fraunces Bold"/>
              </a:rPr>
              <a:t>lí</a:t>
            </a:r>
            <a:r>
              <a:rPr lang="en-US" sz="6000" dirty="0">
                <a:solidFill>
                  <a:srgbClr val="261310"/>
                </a:solidFill>
                <a:latin typeface="Fraunces Bold"/>
              </a:rPr>
              <a:t> </a:t>
            </a:r>
            <a:r>
              <a:rPr lang="en-US" sz="6000" dirty="0" err="1">
                <a:solidFill>
                  <a:srgbClr val="261310"/>
                </a:solidFill>
                <a:latin typeface="Fraunces Bold"/>
              </a:rPr>
              <a:t>tưởng</a:t>
            </a:r>
            <a:endParaRPr lang="en-US" sz="6000" dirty="0">
              <a:solidFill>
                <a:srgbClr val="261310"/>
              </a:solidFill>
              <a:latin typeface="Fraunces Bold"/>
            </a:endParaRPr>
          </a:p>
        </p:txBody>
      </p:sp>
      <p:sp>
        <p:nvSpPr>
          <p:cNvPr id="6" name="TextBox 13" descr="n445 zalo Bui Huy Loi">
            <a:extLst>
              <a:ext uri="{FF2B5EF4-FFF2-40B4-BE49-F238E27FC236}">
                <a16:creationId xmlns="" xmlns:a16="http://schemas.microsoft.com/office/drawing/2014/main" id="{80EE6991-32A6-F961-0CB8-6CA9BEEB8895}"/>
              </a:ext>
            </a:extLst>
          </p:cNvPr>
          <p:cNvSpPr txBox="1"/>
          <p:nvPr/>
        </p:nvSpPr>
        <p:spPr>
          <a:xfrm>
            <a:off x="1192169" y="1328866"/>
            <a:ext cx="16380528" cy="877163"/>
          </a:xfrm>
          <a:prstGeom prst="rect">
            <a:avLst/>
          </a:prstGeom>
        </p:spPr>
        <p:txBody>
          <a:bodyPr wrap="square" lIns="0" tIns="0" rIns="0" bIns="0" rtlCol="0" anchor="t">
            <a:spAutoFit/>
          </a:bodyPr>
          <a:lstStyle/>
          <a:p>
            <a:pPr>
              <a:lnSpc>
                <a:spcPts val="7200"/>
              </a:lnSpc>
            </a:pPr>
            <a:r>
              <a:rPr lang="en-US" sz="4800" dirty="0">
                <a:solidFill>
                  <a:srgbClr val="261310"/>
                </a:solidFill>
                <a:latin typeface="Nunito Bold Italics"/>
              </a:rPr>
              <a:t>1.Phương </a:t>
            </a:r>
            <a:r>
              <a:rPr lang="en-US" sz="4800" dirty="0" err="1">
                <a:solidFill>
                  <a:srgbClr val="261310"/>
                </a:solidFill>
                <a:latin typeface="Nunito Bold Italics"/>
              </a:rPr>
              <a:t>trình</a:t>
            </a:r>
            <a:r>
              <a:rPr lang="en-US" sz="4800" dirty="0">
                <a:solidFill>
                  <a:srgbClr val="261310"/>
                </a:solidFill>
                <a:latin typeface="Nunito Bold Italics"/>
              </a:rPr>
              <a:t> </a:t>
            </a:r>
            <a:r>
              <a:rPr lang="en-US" sz="4800" dirty="0" err="1">
                <a:solidFill>
                  <a:srgbClr val="261310"/>
                </a:solidFill>
                <a:latin typeface="Nunito Bold Italics"/>
              </a:rPr>
              <a:t>trạng</a:t>
            </a:r>
            <a:r>
              <a:rPr lang="en-US" sz="4800" dirty="0">
                <a:solidFill>
                  <a:srgbClr val="261310"/>
                </a:solidFill>
                <a:latin typeface="Nunito Bold Italics"/>
              </a:rPr>
              <a:t> </a:t>
            </a:r>
            <a:r>
              <a:rPr lang="en-US" sz="4800" dirty="0" err="1">
                <a:solidFill>
                  <a:srgbClr val="261310"/>
                </a:solidFill>
                <a:latin typeface="Nunito Bold Italics"/>
              </a:rPr>
              <a:t>thái</a:t>
            </a:r>
            <a:r>
              <a:rPr lang="en-US" sz="4800" dirty="0">
                <a:solidFill>
                  <a:srgbClr val="261310"/>
                </a:solidFill>
                <a:latin typeface="Nunito Bold Italics"/>
              </a:rPr>
              <a:t> </a:t>
            </a:r>
            <a:r>
              <a:rPr lang="en-US" sz="4800" dirty="0" err="1">
                <a:solidFill>
                  <a:srgbClr val="261310"/>
                </a:solidFill>
                <a:latin typeface="Nunito Bold Italics"/>
              </a:rPr>
              <a:t>của</a:t>
            </a:r>
            <a:r>
              <a:rPr lang="en-US" sz="4800" dirty="0">
                <a:solidFill>
                  <a:srgbClr val="261310"/>
                </a:solidFill>
                <a:latin typeface="Nunito Bold Italics"/>
              </a:rPr>
              <a:t> </a:t>
            </a:r>
            <a:r>
              <a:rPr lang="en-US" sz="4800" dirty="0" err="1">
                <a:solidFill>
                  <a:srgbClr val="261310"/>
                </a:solidFill>
                <a:latin typeface="Nunito Bold Italics"/>
              </a:rPr>
              <a:t>khí</a:t>
            </a:r>
            <a:r>
              <a:rPr lang="en-US" sz="4800" dirty="0">
                <a:solidFill>
                  <a:srgbClr val="261310"/>
                </a:solidFill>
                <a:latin typeface="Nunito Bold Italics"/>
              </a:rPr>
              <a:t> </a:t>
            </a:r>
            <a:r>
              <a:rPr lang="en-US" sz="4800" dirty="0" err="1">
                <a:solidFill>
                  <a:srgbClr val="261310"/>
                </a:solidFill>
                <a:latin typeface="Nunito Bold Italics"/>
              </a:rPr>
              <a:t>lí</a:t>
            </a:r>
            <a:r>
              <a:rPr lang="en-US" sz="4800" dirty="0">
                <a:solidFill>
                  <a:srgbClr val="261310"/>
                </a:solidFill>
                <a:latin typeface="Nunito Bold Italics"/>
              </a:rPr>
              <a:t> </a:t>
            </a:r>
            <a:r>
              <a:rPr lang="en-US" sz="4800" dirty="0" err="1">
                <a:solidFill>
                  <a:srgbClr val="261310"/>
                </a:solidFill>
                <a:latin typeface="Nunito Bold Italics"/>
              </a:rPr>
              <a:t>tưởng</a:t>
            </a:r>
            <a:endParaRPr lang="en-US" sz="4800" dirty="0">
              <a:solidFill>
                <a:srgbClr val="261310"/>
              </a:solidFill>
              <a:latin typeface="Nunito Bold Italics"/>
            </a:endParaRPr>
          </a:p>
        </p:txBody>
      </p:sp>
      <p:sp>
        <p:nvSpPr>
          <p:cNvPr id="12" name="TextBox 11" descr="n445 zalo Bui Huy Loi">
            <a:extLst>
              <a:ext uri="{FF2B5EF4-FFF2-40B4-BE49-F238E27FC236}">
                <a16:creationId xmlns="" xmlns:a16="http://schemas.microsoft.com/office/drawing/2014/main" id="{00436DFC-5D06-8492-FA63-12C2740FDDA6}"/>
              </a:ext>
            </a:extLst>
          </p:cNvPr>
          <p:cNvSpPr txBox="1"/>
          <p:nvPr/>
        </p:nvSpPr>
        <p:spPr>
          <a:xfrm>
            <a:off x="8332470" y="2274263"/>
            <a:ext cx="9402944" cy="3634952"/>
          </a:xfrm>
          <a:prstGeom prst="rect">
            <a:avLst/>
          </a:prstGeom>
        </p:spPr>
        <p:txBody>
          <a:bodyPr lIns="50800" tIns="50800" rIns="50800" bIns="50800" rtlCol="0" anchor="t"/>
          <a:lstStyle/>
          <a:p>
            <a:endParaRPr lang="en-US" sz="3200" dirty="0">
              <a:solidFill>
                <a:srgbClr val="000000"/>
              </a:solidFill>
              <a:latin typeface="Nunito Semi-Bold"/>
            </a:endParaRPr>
          </a:p>
        </p:txBody>
      </p:sp>
      <p:grpSp>
        <p:nvGrpSpPr>
          <p:cNvPr id="15" name="Group 14" descr="n445 zalo Bui Huy Loi">
            <a:extLst>
              <a:ext uri="{FF2B5EF4-FFF2-40B4-BE49-F238E27FC236}">
                <a16:creationId xmlns="" xmlns:a16="http://schemas.microsoft.com/office/drawing/2014/main" id="{4978B93E-23C6-E293-C30F-2E7DA5C760E9}"/>
              </a:ext>
            </a:extLst>
          </p:cNvPr>
          <p:cNvGrpSpPr/>
          <p:nvPr/>
        </p:nvGrpSpPr>
        <p:grpSpPr>
          <a:xfrm>
            <a:off x="8332470" y="2274240"/>
            <a:ext cx="9402944" cy="2631490"/>
            <a:chOff x="8332470" y="2274240"/>
            <a:chExt cx="9402944" cy="2631490"/>
          </a:xfrm>
        </p:grpSpPr>
        <p:sp>
          <p:nvSpPr>
            <p:cNvPr id="11" name="Freeform 10">
              <a:extLst>
                <a:ext uri="{FF2B5EF4-FFF2-40B4-BE49-F238E27FC236}">
                  <a16:creationId xmlns="" xmlns:a16="http://schemas.microsoft.com/office/drawing/2014/main" id="{299BAFCC-A766-F881-FA59-3ED02D22AD0A}"/>
                </a:ext>
              </a:extLst>
            </p:cNvPr>
            <p:cNvSpPr/>
            <p:nvPr/>
          </p:nvSpPr>
          <p:spPr>
            <a:xfrm>
              <a:off x="8332470" y="2276963"/>
              <a:ext cx="9402944" cy="2595897"/>
            </a:xfrm>
            <a:custGeom>
              <a:avLst/>
              <a:gdLst/>
              <a:ahLst/>
              <a:cxnLst/>
              <a:rect l="l" t="t" r="r" b="b"/>
              <a:pathLst>
                <a:path w="2726316" h="1030751">
                  <a:moveTo>
                    <a:pt x="38143" y="0"/>
                  </a:moveTo>
                  <a:lnTo>
                    <a:pt x="2688173" y="0"/>
                  </a:lnTo>
                  <a:cubicBezTo>
                    <a:pt x="2698289" y="0"/>
                    <a:pt x="2707991" y="4019"/>
                    <a:pt x="2715144" y="11172"/>
                  </a:cubicBezTo>
                  <a:cubicBezTo>
                    <a:pt x="2722297" y="18325"/>
                    <a:pt x="2726316" y="28027"/>
                    <a:pt x="2726316" y="38143"/>
                  </a:cubicBezTo>
                  <a:lnTo>
                    <a:pt x="2726316" y="992608"/>
                  </a:lnTo>
                  <a:cubicBezTo>
                    <a:pt x="2726316" y="1002724"/>
                    <a:pt x="2722297" y="1012426"/>
                    <a:pt x="2715144" y="1019579"/>
                  </a:cubicBezTo>
                  <a:cubicBezTo>
                    <a:pt x="2707991" y="1026732"/>
                    <a:pt x="2698289" y="1030751"/>
                    <a:pt x="2688173" y="1030751"/>
                  </a:cubicBezTo>
                  <a:lnTo>
                    <a:pt x="38143" y="1030751"/>
                  </a:lnTo>
                  <a:cubicBezTo>
                    <a:pt x="28027" y="1030751"/>
                    <a:pt x="18325" y="1026732"/>
                    <a:pt x="11172" y="1019579"/>
                  </a:cubicBezTo>
                  <a:cubicBezTo>
                    <a:pt x="4019" y="1012426"/>
                    <a:pt x="0" y="1002724"/>
                    <a:pt x="0" y="992608"/>
                  </a:cubicBezTo>
                  <a:lnTo>
                    <a:pt x="0" y="38143"/>
                  </a:lnTo>
                  <a:cubicBezTo>
                    <a:pt x="0" y="28027"/>
                    <a:pt x="4019" y="18325"/>
                    <a:pt x="11172" y="11172"/>
                  </a:cubicBezTo>
                  <a:cubicBezTo>
                    <a:pt x="18325" y="4019"/>
                    <a:pt x="28027" y="0"/>
                    <a:pt x="38143" y="0"/>
                  </a:cubicBezTo>
                  <a:close/>
                </a:path>
              </a:pathLst>
            </a:custGeom>
            <a:solidFill>
              <a:srgbClr val="F4BDBD"/>
            </a:solidFill>
          </p:spPr>
          <p:txBody>
            <a:bodyPr/>
            <a:lstStyle/>
            <a:p>
              <a:endParaRPr lang="x-none" dirty="0"/>
            </a:p>
          </p:txBody>
        </p:sp>
        <p:sp>
          <p:nvSpPr>
            <p:cNvPr id="14" name="TextBox 13">
              <a:extLst>
                <a:ext uri="{FF2B5EF4-FFF2-40B4-BE49-F238E27FC236}">
                  <a16:creationId xmlns="" xmlns:a16="http://schemas.microsoft.com/office/drawing/2014/main" id="{5D30B6ED-A815-043F-8EAC-C0407FE84915}"/>
                </a:ext>
              </a:extLst>
            </p:cNvPr>
            <p:cNvSpPr txBox="1"/>
            <p:nvPr/>
          </p:nvSpPr>
          <p:spPr>
            <a:xfrm>
              <a:off x="8418630" y="2274240"/>
              <a:ext cx="9316784" cy="2631490"/>
            </a:xfrm>
            <a:prstGeom prst="rect">
              <a:avLst/>
            </a:prstGeom>
            <a:noFill/>
          </p:spPr>
          <p:txBody>
            <a:bodyPr wrap="square">
              <a:spAutoFit/>
            </a:bodyPr>
            <a:lstStyle/>
            <a:p>
              <a:r>
                <a:rPr lang="en-US" sz="3300" dirty="0" err="1">
                  <a:solidFill>
                    <a:srgbClr val="000000"/>
                  </a:solidFill>
                  <a:latin typeface="Nunito Semi-Bold"/>
                </a:rPr>
                <a:t>Trong</a:t>
              </a:r>
              <a:r>
                <a:rPr lang="en-US" sz="3300" dirty="0">
                  <a:solidFill>
                    <a:srgbClr val="000000"/>
                  </a:solidFill>
                  <a:latin typeface="Nunito Semi-Bold"/>
                </a:rPr>
                <a:t> </a:t>
              </a:r>
              <a:r>
                <a:rPr lang="en-US" sz="3300" dirty="0" err="1">
                  <a:solidFill>
                    <a:srgbClr val="000000"/>
                  </a:solidFill>
                  <a:latin typeface="Nunito Semi-Bold"/>
                </a:rPr>
                <a:t>đó</a:t>
              </a:r>
              <a:r>
                <a:rPr lang="en-US" sz="3300" dirty="0">
                  <a:solidFill>
                    <a:srgbClr val="000000"/>
                  </a:solidFill>
                  <a:latin typeface="Nunito Semi-Bold"/>
                </a:rPr>
                <a:t>:</a:t>
              </a:r>
            </a:p>
            <a:p>
              <a:r>
                <a:rPr lang="en-US" sz="3300" dirty="0">
                  <a:solidFill>
                    <a:srgbClr val="000000"/>
                  </a:solidFill>
                  <a:latin typeface="Nunito Semi-Bold"/>
                </a:rPr>
                <a:t>+  </a:t>
              </a:r>
              <a:r>
                <a:rPr lang="en-US" sz="3300" dirty="0">
                  <a:solidFill>
                    <a:srgbClr val="000000"/>
                  </a:solidFill>
                  <a:latin typeface="Nunito Semi-Bold Italics"/>
                </a:rPr>
                <a:t>p</a:t>
              </a:r>
              <a:r>
                <a:rPr lang="en-US" sz="3300" baseline="-25000" dirty="0">
                  <a:solidFill>
                    <a:srgbClr val="000000"/>
                  </a:solidFill>
                  <a:latin typeface="Nunito Semi-Bold Italics"/>
                </a:rPr>
                <a:t>1</a:t>
              </a:r>
              <a:r>
                <a:rPr lang="en-US" sz="3300" dirty="0">
                  <a:solidFill>
                    <a:srgbClr val="000000"/>
                  </a:solidFill>
                  <a:latin typeface="Nunito Semi-Bold Italics"/>
                </a:rPr>
                <a:t>,V</a:t>
              </a:r>
              <a:r>
                <a:rPr lang="en-US" sz="3300" baseline="-25000" dirty="0">
                  <a:solidFill>
                    <a:srgbClr val="000000"/>
                  </a:solidFill>
                  <a:latin typeface="Nunito Semi-Bold Italics"/>
                </a:rPr>
                <a:t>1</a:t>
              </a:r>
              <a:r>
                <a:rPr lang="en-US" sz="3300" dirty="0">
                  <a:solidFill>
                    <a:srgbClr val="000000"/>
                  </a:solidFill>
                  <a:latin typeface="Nunito Semi-Bold Italics"/>
                </a:rPr>
                <a:t>,T</a:t>
              </a:r>
              <a:r>
                <a:rPr lang="en-US" sz="3300" baseline="-25000" dirty="0">
                  <a:solidFill>
                    <a:srgbClr val="000000"/>
                  </a:solidFill>
                  <a:latin typeface="Nunito Semi-Bold Italics"/>
                </a:rPr>
                <a:t>1</a:t>
              </a:r>
              <a:r>
                <a:rPr lang="en-US" sz="3300" dirty="0">
                  <a:solidFill>
                    <a:srgbClr val="000000"/>
                  </a:solidFill>
                  <a:latin typeface="Nunito Semi-Bold"/>
                </a:rPr>
                <a:t> </a:t>
              </a:r>
              <a:r>
                <a:rPr lang="en-US" sz="3300" dirty="0" err="1">
                  <a:solidFill>
                    <a:srgbClr val="000000"/>
                  </a:solidFill>
                  <a:latin typeface="Nunito Semi-Bold"/>
                </a:rPr>
                <a:t>là</a:t>
              </a:r>
              <a:r>
                <a:rPr lang="en-US" sz="3300" dirty="0">
                  <a:solidFill>
                    <a:srgbClr val="000000"/>
                  </a:solidFill>
                  <a:latin typeface="Nunito Semi-Bold"/>
                </a:rPr>
                <a:t> </a:t>
              </a:r>
              <a:r>
                <a:rPr lang="en-US" sz="3300" dirty="0" err="1">
                  <a:solidFill>
                    <a:srgbClr val="000000"/>
                  </a:solidFill>
                  <a:latin typeface="Nunito Semi-Bold"/>
                </a:rPr>
                <a:t>áp</a:t>
              </a:r>
              <a:r>
                <a:rPr lang="en-US" sz="3300" dirty="0">
                  <a:solidFill>
                    <a:srgbClr val="000000"/>
                  </a:solidFill>
                  <a:latin typeface="Nunito Semi-Bold"/>
                </a:rPr>
                <a:t> </a:t>
              </a:r>
              <a:r>
                <a:rPr lang="en-US" sz="3300" dirty="0" err="1">
                  <a:solidFill>
                    <a:srgbClr val="000000"/>
                  </a:solidFill>
                  <a:latin typeface="Nunito Semi-Bold"/>
                </a:rPr>
                <a:t>suất</a:t>
              </a:r>
              <a:r>
                <a:rPr lang="en-US" sz="3300" dirty="0">
                  <a:solidFill>
                    <a:srgbClr val="000000"/>
                  </a:solidFill>
                  <a:latin typeface="Nunito Semi-Bold"/>
                </a:rPr>
                <a:t>, </a:t>
              </a:r>
              <a:r>
                <a:rPr lang="en-US" sz="3300" dirty="0" err="1">
                  <a:solidFill>
                    <a:srgbClr val="000000"/>
                  </a:solidFill>
                  <a:latin typeface="Nunito Semi-Bold"/>
                </a:rPr>
                <a:t>thể</a:t>
              </a:r>
              <a:r>
                <a:rPr lang="en-US" sz="3300" dirty="0">
                  <a:solidFill>
                    <a:srgbClr val="000000"/>
                  </a:solidFill>
                  <a:latin typeface="Nunito Semi-Bold"/>
                </a:rPr>
                <a:t> </a:t>
              </a:r>
              <a:r>
                <a:rPr lang="en-US" sz="3300" dirty="0" err="1">
                  <a:solidFill>
                    <a:srgbClr val="000000"/>
                  </a:solidFill>
                  <a:latin typeface="Nunito Semi-Bold"/>
                </a:rPr>
                <a:t>tích</a:t>
              </a:r>
              <a:r>
                <a:rPr lang="en-US" sz="3300" dirty="0">
                  <a:solidFill>
                    <a:srgbClr val="000000"/>
                  </a:solidFill>
                  <a:latin typeface="Nunito Semi-Bold"/>
                </a:rPr>
                <a:t> </a:t>
              </a:r>
              <a:r>
                <a:rPr lang="en-US" sz="3300" dirty="0" err="1">
                  <a:solidFill>
                    <a:srgbClr val="000000"/>
                  </a:solidFill>
                  <a:latin typeface="Nunito Semi-Bold"/>
                </a:rPr>
                <a:t>và</a:t>
              </a:r>
              <a:r>
                <a:rPr lang="en-US" sz="3300" dirty="0">
                  <a:solidFill>
                    <a:srgbClr val="000000"/>
                  </a:solidFill>
                  <a:latin typeface="Nunito Semi-Bold"/>
                </a:rPr>
                <a:t> </a:t>
              </a:r>
              <a:r>
                <a:rPr lang="en-US" sz="3300" dirty="0" err="1">
                  <a:solidFill>
                    <a:srgbClr val="000000"/>
                  </a:solidFill>
                  <a:latin typeface="Nunito Semi-Bold"/>
                </a:rPr>
                <a:t>nhiệt</a:t>
              </a:r>
              <a:r>
                <a:rPr lang="en-US" sz="3300" dirty="0">
                  <a:solidFill>
                    <a:srgbClr val="000000"/>
                  </a:solidFill>
                  <a:latin typeface="Nunito Semi-Bold"/>
                </a:rPr>
                <a:t> </a:t>
              </a:r>
              <a:r>
                <a:rPr lang="en-US" sz="3300" dirty="0" err="1">
                  <a:solidFill>
                    <a:srgbClr val="000000"/>
                  </a:solidFill>
                  <a:latin typeface="Nunito Semi-Bold"/>
                </a:rPr>
                <a:t>độ</a:t>
              </a:r>
              <a:r>
                <a:rPr lang="en-US" sz="3300" dirty="0">
                  <a:solidFill>
                    <a:srgbClr val="000000"/>
                  </a:solidFill>
                  <a:latin typeface="Nunito Semi-Bold"/>
                </a:rPr>
                <a:t> </a:t>
              </a:r>
              <a:r>
                <a:rPr lang="en-US" sz="3300" dirty="0" err="1">
                  <a:solidFill>
                    <a:srgbClr val="000000"/>
                  </a:solidFill>
                  <a:latin typeface="Nunito Semi-Bold"/>
                </a:rPr>
                <a:t>tuyệt</a:t>
              </a:r>
              <a:r>
                <a:rPr lang="en-US" sz="3300" dirty="0">
                  <a:solidFill>
                    <a:srgbClr val="000000"/>
                  </a:solidFill>
                  <a:latin typeface="Nunito Semi-Bold"/>
                </a:rPr>
                <a:t> </a:t>
              </a:r>
              <a:r>
                <a:rPr lang="en-US" sz="3300" dirty="0" err="1">
                  <a:solidFill>
                    <a:srgbClr val="000000"/>
                  </a:solidFill>
                  <a:latin typeface="Nunito Semi-Bold"/>
                </a:rPr>
                <a:t>đối</a:t>
              </a:r>
              <a:r>
                <a:rPr lang="en-US" sz="3300" dirty="0">
                  <a:solidFill>
                    <a:srgbClr val="000000"/>
                  </a:solidFill>
                  <a:latin typeface="Nunito Semi-Bold"/>
                </a:rPr>
                <a:t> </a:t>
              </a:r>
              <a:r>
                <a:rPr lang="en-US" sz="3300" dirty="0" err="1">
                  <a:solidFill>
                    <a:srgbClr val="000000"/>
                  </a:solidFill>
                  <a:latin typeface="Nunito Semi-Bold"/>
                </a:rPr>
                <a:t>của</a:t>
              </a:r>
              <a:r>
                <a:rPr lang="en-US" sz="3300" dirty="0">
                  <a:solidFill>
                    <a:srgbClr val="000000"/>
                  </a:solidFill>
                  <a:latin typeface="Nunito Semi-Bold"/>
                </a:rPr>
                <a:t> </a:t>
              </a:r>
              <a:r>
                <a:rPr lang="en-US" sz="3300" dirty="0" err="1">
                  <a:solidFill>
                    <a:srgbClr val="000000"/>
                  </a:solidFill>
                  <a:latin typeface="Nunito Semi-Bold"/>
                </a:rPr>
                <a:t>một</a:t>
              </a:r>
              <a:r>
                <a:rPr lang="en-US" sz="3300" dirty="0">
                  <a:solidFill>
                    <a:srgbClr val="000000"/>
                  </a:solidFill>
                  <a:latin typeface="Nunito Semi-Bold"/>
                </a:rPr>
                <a:t> </a:t>
              </a:r>
              <a:r>
                <a:rPr lang="en-US" sz="3300" dirty="0" err="1">
                  <a:solidFill>
                    <a:srgbClr val="000000"/>
                  </a:solidFill>
                  <a:latin typeface="Nunito Semi-Bold"/>
                </a:rPr>
                <a:t>lượng</a:t>
              </a:r>
              <a:r>
                <a:rPr lang="en-US" sz="3300" dirty="0">
                  <a:solidFill>
                    <a:srgbClr val="000000"/>
                  </a:solidFill>
                  <a:latin typeface="Nunito Semi-Bold"/>
                </a:rPr>
                <a:t> </a:t>
              </a:r>
              <a:r>
                <a:rPr lang="en-US" sz="3300" dirty="0" err="1">
                  <a:solidFill>
                    <a:srgbClr val="000000"/>
                  </a:solidFill>
                  <a:latin typeface="Nunito Semi-Bold"/>
                </a:rPr>
                <a:t>khí</a:t>
              </a:r>
              <a:r>
                <a:rPr lang="en-US" sz="3300" dirty="0">
                  <a:solidFill>
                    <a:srgbClr val="000000"/>
                  </a:solidFill>
                  <a:latin typeface="Nunito Semi-Bold"/>
                </a:rPr>
                <a:t> </a:t>
              </a:r>
              <a:r>
                <a:rPr lang="en-US" sz="3300" dirty="0" err="1">
                  <a:solidFill>
                    <a:srgbClr val="000000"/>
                  </a:solidFill>
                  <a:latin typeface="Nunito Semi-Bold"/>
                </a:rPr>
                <a:t>ở</a:t>
              </a:r>
              <a:r>
                <a:rPr lang="en-US" sz="3300" dirty="0">
                  <a:solidFill>
                    <a:srgbClr val="000000"/>
                  </a:solidFill>
                  <a:latin typeface="Nunito Semi-Bold"/>
                </a:rPr>
                <a:t> </a:t>
              </a:r>
              <a:r>
                <a:rPr lang="en-US" sz="3300" dirty="0" err="1">
                  <a:solidFill>
                    <a:srgbClr val="000000"/>
                  </a:solidFill>
                  <a:latin typeface="Nunito Semi-Bold"/>
                </a:rPr>
                <a:t>trạng</a:t>
              </a:r>
              <a:r>
                <a:rPr lang="en-US" sz="3300" dirty="0">
                  <a:solidFill>
                    <a:srgbClr val="000000"/>
                  </a:solidFill>
                  <a:latin typeface="Nunito Semi-Bold"/>
                </a:rPr>
                <a:t> </a:t>
              </a:r>
              <a:r>
                <a:rPr lang="en-US" sz="3300" dirty="0" err="1">
                  <a:solidFill>
                    <a:srgbClr val="000000"/>
                  </a:solidFill>
                  <a:latin typeface="Nunito Semi-Bold"/>
                </a:rPr>
                <a:t>thái</a:t>
              </a:r>
              <a:r>
                <a:rPr lang="en-US" sz="3300" dirty="0">
                  <a:solidFill>
                    <a:srgbClr val="000000"/>
                  </a:solidFill>
                  <a:latin typeface="Nunito Semi-Bold"/>
                </a:rPr>
                <a:t> 1.</a:t>
              </a:r>
            </a:p>
            <a:p>
              <a:r>
                <a:rPr lang="en-US" sz="3300" dirty="0">
                  <a:solidFill>
                    <a:srgbClr val="000000"/>
                  </a:solidFill>
                  <a:latin typeface="Nunito Semi-Bold"/>
                </a:rPr>
                <a:t>+ </a:t>
              </a:r>
              <a:r>
                <a:rPr lang="en-US" sz="3300" dirty="0">
                  <a:solidFill>
                    <a:srgbClr val="000000"/>
                  </a:solidFill>
                  <a:latin typeface="Nunito Semi-Bold Italics"/>
                </a:rPr>
                <a:t>p</a:t>
              </a:r>
              <a:r>
                <a:rPr lang="en-US" sz="3300" baseline="-25000" dirty="0">
                  <a:solidFill>
                    <a:srgbClr val="000000"/>
                  </a:solidFill>
                  <a:latin typeface="Nunito Semi-Bold Italics"/>
                </a:rPr>
                <a:t>2</a:t>
              </a:r>
              <a:r>
                <a:rPr lang="en-US" sz="3300" dirty="0">
                  <a:solidFill>
                    <a:srgbClr val="000000"/>
                  </a:solidFill>
                  <a:latin typeface="Nunito Semi-Bold Italics"/>
                </a:rPr>
                <a:t>,V</a:t>
              </a:r>
              <a:r>
                <a:rPr lang="en-US" sz="3300" baseline="-25000" dirty="0">
                  <a:solidFill>
                    <a:srgbClr val="000000"/>
                  </a:solidFill>
                  <a:latin typeface="Nunito Semi-Bold Italics"/>
                </a:rPr>
                <a:t>2</a:t>
              </a:r>
              <a:r>
                <a:rPr lang="en-US" sz="3300" dirty="0">
                  <a:solidFill>
                    <a:srgbClr val="000000"/>
                  </a:solidFill>
                  <a:latin typeface="Nunito Semi-Bold Italics"/>
                </a:rPr>
                <a:t>,T</a:t>
              </a:r>
              <a:r>
                <a:rPr lang="en-US" sz="3300" baseline="-25000" dirty="0">
                  <a:solidFill>
                    <a:srgbClr val="000000"/>
                  </a:solidFill>
                  <a:latin typeface="Nunito Semi-Bold Italics"/>
                </a:rPr>
                <a:t>2</a:t>
              </a:r>
              <a:r>
                <a:rPr lang="en-US" sz="3300" dirty="0">
                  <a:solidFill>
                    <a:srgbClr val="000000"/>
                  </a:solidFill>
                  <a:latin typeface="Nunito Semi-Bold"/>
                </a:rPr>
                <a:t>​ </a:t>
              </a:r>
              <a:r>
                <a:rPr lang="en-US" sz="3300" dirty="0" err="1">
                  <a:solidFill>
                    <a:srgbClr val="000000"/>
                  </a:solidFill>
                  <a:latin typeface="Nunito Semi-Bold"/>
                </a:rPr>
                <a:t>là</a:t>
              </a:r>
              <a:r>
                <a:rPr lang="en-US" sz="3300" dirty="0">
                  <a:solidFill>
                    <a:srgbClr val="000000"/>
                  </a:solidFill>
                  <a:latin typeface="Nunito Semi-Bold"/>
                </a:rPr>
                <a:t> </a:t>
              </a:r>
              <a:r>
                <a:rPr lang="en-US" sz="3300" dirty="0" err="1">
                  <a:solidFill>
                    <a:srgbClr val="000000"/>
                  </a:solidFill>
                  <a:latin typeface="Nunito Semi-Bold"/>
                </a:rPr>
                <a:t>áp</a:t>
              </a:r>
              <a:r>
                <a:rPr lang="en-US" sz="3300" dirty="0">
                  <a:solidFill>
                    <a:srgbClr val="000000"/>
                  </a:solidFill>
                  <a:latin typeface="Nunito Semi-Bold"/>
                </a:rPr>
                <a:t> </a:t>
              </a:r>
              <a:r>
                <a:rPr lang="en-US" sz="3300" dirty="0" err="1">
                  <a:solidFill>
                    <a:srgbClr val="000000"/>
                  </a:solidFill>
                  <a:latin typeface="Nunito Semi-Bold"/>
                </a:rPr>
                <a:t>suất</a:t>
              </a:r>
              <a:r>
                <a:rPr lang="en-US" sz="3300" dirty="0">
                  <a:solidFill>
                    <a:srgbClr val="000000"/>
                  </a:solidFill>
                  <a:latin typeface="Nunito Semi-Bold"/>
                </a:rPr>
                <a:t>, </a:t>
              </a:r>
              <a:r>
                <a:rPr lang="en-US" sz="3300" dirty="0" err="1">
                  <a:solidFill>
                    <a:srgbClr val="000000"/>
                  </a:solidFill>
                  <a:latin typeface="Nunito Semi-Bold"/>
                </a:rPr>
                <a:t>thể</a:t>
              </a:r>
              <a:r>
                <a:rPr lang="en-US" sz="3300" dirty="0">
                  <a:solidFill>
                    <a:srgbClr val="000000"/>
                  </a:solidFill>
                  <a:latin typeface="Nunito Semi-Bold"/>
                </a:rPr>
                <a:t> </a:t>
              </a:r>
              <a:r>
                <a:rPr lang="en-US" sz="3300" dirty="0" err="1">
                  <a:solidFill>
                    <a:srgbClr val="000000"/>
                  </a:solidFill>
                  <a:latin typeface="Nunito Semi-Bold"/>
                </a:rPr>
                <a:t>tích</a:t>
              </a:r>
              <a:r>
                <a:rPr lang="en-US" sz="3300" dirty="0">
                  <a:solidFill>
                    <a:srgbClr val="000000"/>
                  </a:solidFill>
                  <a:latin typeface="Nunito Semi-Bold"/>
                </a:rPr>
                <a:t> </a:t>
              </a:r>
              <a:r>
                <a:rPr lang="en-US" sz="3300" dirty="0" err="1">
                  <a:solidFill>
                    <a:srgbClr val="000000"/>
                  </a:solidFill>
                  <a:latin typeface="Nunito Semi-Bold"/>
                </a:rPr>
                <a:t>và</a:t>
              </a:r>
              <a:r>
                <a:rPr lang="en-US" sz="3300" dirty="0">
                  <a:solidFill>
                    <a:srgbClr val="000000"/>
                  </a:solidFill>
                  <a:latin typeface="Nunito Semi-Bold"/>
                </a:rPr>
                <a:t> </a:t>
              </a:r>
              <a:r>
                <a:rPr lang="en-US" sz="3300" dirty="0" err="1">
                  <a:solidFill>
                    <a:srgbClr val="000000"/>
                  </a:solidFill>
                  <a:latin typeface="Nunito Semi-Bold"/>
                </a:rPr>
                <a:t>nhiệt</a:t>
              </a:r>
              <a:r>
                <a:rPr lang="en-US" sz="3300" dirty="0">
                  <a:solidFill>
                    <a:srgbClr val="000000"/>
                  </a:solidFill>
                  <a:latin typeface="Nunito Semi-Bold"/>
                </a:rPr>
                <a:t> </a:t>
              </a:r>
              <a:r>
                <a:rPr lang="en-US" sz="3300" dirty="0" err="1">
                  <a:solidFill>
                    <a:srgbClr val="000000"/>
                  </a:solidFill>
                  <a:latin typeface="Nunito Semi-Bold"/>
                </a:rPr>
                <a:t>độ</a:t>
              </a:r>
              <a:r>
                <a:rPr lang="en-US" sz="3300" dirty="0">
                  <a:solidFill>
                    <a:srgbClr val="000000"/>
                  </a:solidFill>
                  <a:latin typeface="Nunito Semi-Bold"/>
                </a:rPr>
                <a:t> </a:t>
              </a:r>
              <a:r>
                <a:rPr lang="en-US" sz="3300" dirty="0" err="1">
                  <a:solidFill>
                    <a:srgbClr val="000000"/>
                  </a:solidFill>
                  <a:latin typeface="Nunito Semi-Bold"/>
                </a:rPr>
                <a:t>tuyệt</a:t>
              </a:r>
              <a:r>
                <a:rPr lang="en-US" sz="3300" dirty="0">
                  <a:solidFill>
                    <a:srgbClr val="000000"/>
                  </a:solidFill>
                  <a:latin typeface="Nunito Semi-Bold"/>
                </a:rPr>
                <a:t> </a:t>
              </a:r>
              <a:r>
                <a:rPr lang="en-US" sz="3300" dirty="0" err="1">
                  <a:solidFill>
                    <a:srgbClr val="000000"/>
                  </a:solidFill>
                  <a:latin typeface="Nunito Semi-Bold"/>
                </a:rPr>
                <a:t>đối</a:t>
              </a:r>
              <a:r>
                <a:rPr lang="en-US" sz="3300" dirty="0">
                  <a:solidFill>
                    <a:srgbClr val="000000"/>
                  </a:solidFill>
                  <a:latin typeface="Nunito Semi-Bold"/>
                </a:rPr>
                <a:t> </a:t>
              </a:r>
              <a:r>
                <a:rPr lang="en-US" sz="3300" dirty="0" err="1">
                  <a:solidFill>
                    <a:srgbClr val="000000"/>
                  </a:solidFill>
                  <a:latin typeface="Nunito Semi-Bold"/>
                </a:rPr>
                <a:t>của</a:t>
              </a:r>
              <a:r>
                <a:rPr lang="en-US" sz="3300" dirty="0">
                  <a:solidFill>
                    <a:srgbClr val="000000"/>
                  </a:solidFill>
                  <a:latin typeface="Nunito Semi-Bold"/>
                </a:rPr>
                <a:t> </a:t>
              </a:r>
              <a:r>
                <a:rPr lang="en-US" sz="3300" dirty="0" err="1">
                  <a:solidFill>
                    <a:srgbClr val="000000"/>
                  </a:solidFill>
                  <a:latin typeface="Nunito Semi-Bold"/>
                </a:rPr>
                <a:t>một</a:t>
              </a:r>
              <a:r>
                <a:rPr lang="en-US" sz="3300" dirty="0">
                  <a:solidFill>
                    <a:srgbClr val="000000"/>
                  </a:solidFill>
                  <a:latin typeface="Nunito Semi-Bold"/>
                </a:rPr>
                <a:t> </a:t>
              </a:r>
              <a:r>
                <a:rPr lang="en-US" sz="3300" dirty="0" err="1">
                  <a:solidFill>
                    <a:srgbClr val="000000"/>
                  </a:solidFill>
                  <a:latin typeface="Nunito Semi-Bold"/>
                </a:rPr>
                <a:t>lượng</a:t>
              </a:r>
              <a:r>
                <a:rPr lang="en-US" sz="3300" dirty="0">
                  <a:solidFill>
                    <a:srgbClr val="000000"/>
                  </a:solidFill>
                  <a:latin typeface="Nunito Semi-Bold"/>
                </a:rPr>
                <a:t> </a:t>
              </a:r>
              <a:r>
                <a:rPr lang="en-US" sz="3300" dirty="0" err="1">
                  <a:solidFill>
                    <a:srgbClr val="000000"/>
                  </a:solidFill>
                  <a:latin typeface="Nunito Semi-Bold"/>
                </a:rPr>
                <a:t>khí</a:t>
              </a:r>
              <a:r>
                <a:rPr lang="en-US" sz="3300" dirty="0">
                  <a:solidFill>
                    <a:srgbClr val="000000"/>
                  </a:solidFill>
                  <a:latin typeface="Nunito Semi-Bold"/>
                </a:rPr>
                <a:t> </a:t>
              </a:r>
              <a:r>
                <a:rPr lang="en-US" sz="3300" dirty="0" err="1">
                  <a:solidFill>
                    <a:srgbClr val="000000"/>
                  </a:solidFill>
                  <a:latin typeface="Nunito Semi-Bold"/>
                </a:rPr>
                <a:t>ở</a:t>
              </a:r>
              <a:r>
                <a:rPr lang="en-US" sz="3300" dirty="0">
                  <a:solidFill>
                    <a:srgbClr val="000000"/>
                  </a:solidFill>
                  <a:latin typeface="Nunito Semi-Bold"/>
                </a:rPr>
                <a:t> </a:t>
              </a:r>
              <a:r>
                <a:rPr lang="en-US" sz="3300" dirty="0" err="1">
                  <a:solidFill>
                    <a:srgbClr val="000000"/>
                  </a:solidFill>
                  <a:latin typeface="Nunito Semi-Bold"/>
                </a:rPr>
                <a:t>trạng</a:t>
              </a:r>
              <a:r>
                <a:rPr lang="en-US" sz="3300" dirty="0">
                  <a:solidFill>
                    <a:srgbClr val="000000"/>
                  </a:solidFill>
                  <a:latin typeface="Nunito Semi-Bold"/>
                </a:rPr>
                <a:t> </a:t>
              </a:r>
              <a:r>
                <a:rPr lang="en-US" sz="3300" dirty="0" err="1">
                  <a:solidFill>
                    <a:srgbClr val="000000"/>
                  </a:solidFill>
                  <a:latin typeface="Nunito Semi-Bold"/>
                </a:rPr>
                <a:t>thái</a:t>
              </a:r>
              <a:r>
                <a:rPr lang="en-US" sz="3300" dirty="0">
                  <a:solidFill>
                    <a:srgbClr val="000000"/>
                  </a:solidFill>
                  <a:latin typeface="Nunito Semi-Bold"/>
                </a:rPr>
                <a:t> 2.</a:t>
              </a:r>
            </a:p>
          </p:txBody>
        </p:sp>
      </p:grpSp>
      <mc:AlternateContent xmlns:mc="http://schemas.openxmlformats.org/markup-compatibility/2006" xmlns:a14="http://schemas.microsoft.com/office/drawing/2010/main">
        <mc:Choice Requires="a14">
          <p:sp>
            <p:nvSpPr>
              <p:cNvPr id="16" name="TextBox 15" descr="n445 zalo Bui Huy Loi">
                <a:extLst>
                  <a:ext uri="{FF2B5EF4-FFF2-40B4-BE49-F238E27FC236}">
                    <a16:creationId xmlns="" xmlns:a16="http://schemas.microsoft.com/office/drawing/2014/main" id="{9FB55CCF-F30B-8528-8D43-7FE5981CEB0A}"/>
                  </a:ext>
                </a:extLst>
              </p:cNvPr>
              <p:cNvSpPr txBox="1"/>
              <p:nvPr/>
            </p:nvSpPr>
            <p:spPr>
              <a:xfrm>
                <a:off x="1554398" y="2623784"/>
                <a:ext cx="6282851" cy="12201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x-none" sz="3600" i="1" smtClean="0">
                              <a:latin typeface="Cambria Math" panose="02040503050406030204" pitchFamily="18" charset="0"/>
                            </a:rPr>
                          </m:ctrlPr>
                        </m:fPr>
                        <m:num>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p</m:t>
                              </m:r>
                            </m:e>
                            <m:sub>
                              <m:r>
                                <a:rPr lang="vi-VN" sz="3600" b="0" i="1" smtClean="0">
                                  <a:latin typeface="Cambria Math" panose="02040503050406030204" pitchFamily="18" charset="0"/>
                                </a:rPr>
                                <m:t>1</m:t>
                              </m:r>
                            </m:sub>
                          </m:sSub>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V</m:t>
                              </m:r>
                            </m:e>
                            <m:sub>
                              <m:r>
                                <a:rPr lang="vi-VN" sz="3600" b="0" i="1" smtClean="0">
                                  <a:latin typeface="Cambria Math" panose="02040503050406030204" pitchFamily="18" charset="0"/>
                                </a:rPr>
                                <m:t>1</m:t>
                              </m:r>
                            </m:sub>
                          </m:sSub>
                        </m:num>
                        <m:den>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T</m:t>
                              </m:r>
                            </m:e>
                            <m:sub>
                              <m:r>
                                <a:rPr lang="vi-VN" sz="3600" b="0" i="1" smtClean="0">
                                  <a:latin typeface="Cambria Math" panose="02040503050406030204" pitchFamily="18" charset="0"/>
                                </a:rPr>
                                <m:t>1</m:t>
                              </m:r>
                            </m:sub>
                          </m:sSub>
                        </m:den>
                      </m:f>
                      <m:r>
                        <a:rPr lang="vi-VN" sz="3600" b="0" i="1" smtClean="0">
                          <a:latin typeface="Cambria Math" panose="02040503050406030204" pitchFamily="18" charset="0"/>
                        </a:rPr>
                        <m:t>=</m:t>
                      </m:r>
                      <m:f>
                        <m:fPr>
                          <m:ctrlPr>
                            <a:rPr lang="x-none" sz="3600" i="1" smtClean="0">
                              <a:latin typeface="Cambria Math" panose="02040503050406030204" pitchFamily="18" charset="0"/>
                            </a:rPr>
                          </m:ctrlPr>
                        </m:fPr>
                        <m:num>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p</m:t>
                              </m:r>
                            </m:e>
                            <m:sub>
                              <m:r>
                                <a:rPr lang="vi-VN" sz="3600" b="0" i="1" smtClean="0">
                                  <a:latin typeface="Cambria Math" panose="02040503050406030204" pitchFamily="18" charset="0"/>
                                </a:rPr>
                                <m:t>2</m:t>
                              </m:r>
                            </m:sub>
                          </m:sSub>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V</m:t>
                              </m:r>
                            </m:e>
                            <m:sub>
                              <m:r>
                                <a:rPr lang="vi-VN" sz="3600" b="0" i="1" smtClean="0">
                                  <a:latin typeface="Cambria Math" panose="02040503050406030204" pitchFamily="18" charset="0"/>
                                </a:rPr>
                                <m:t>2</m:t>
                              </m:r>
                            </m:sub>
                          </m:sSub>
                        </m:num>
                        <m:den>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T</m:t>
                              </m:r>
                            </m:e>
                            <m:sub>
                              <m:r>
                                <a:rPr lang="vi-VN" sz="3600" b="0" i="1" smtClean="0">
                                  <a:latin typeface="Cambria Math" panose="02040503050406030204" pitchFamily="18" charset="0"/>
                                </a:rPr>
                                <m:t>2</m:t>
                              </m:r>
                            </m:sub>
                          </m:sSub>
                        </m:den>
                      </m:f>
                      <m:r>
                        <a:rPr lang="vi-VN" sz="3600" b="0" i="1" smtClean="0">
                          <a:latin typeface="Cambria Math" panose="02040503050406030204" pitchFamily="18" charset="0"/>
                        </a:rPr>
                        <m:t> </m:t>
                      </m:r>
                      <m:r>
                        <m:rPr>
                          <m:sty m:val="p"/>
                        </m:rPr>
                        <a:rPr lang="vi-VN" sz="3600" i="1">
                          <a:latin typeface="Cambria Math" panose="02040503050406030204" pitchFamily="18" charset="0"/>
                        </a:rPr>
                        <m:t>hay</m:t>
                      </m:r>
                      <m:r>
                        <a:rPr lang="vi-VN" sz="3600" b="0" i="1" smtClean="0">
                          <a:latin typeface="Cambria Math" panose="02040503050406030204" pitchFamily="18" charset="0"/>
                        </a:rPr>
                        <m:t> </m:t>
                      </m:r>
                      <m:f>
                        <m:fPr>
                          <m:ctrlPr>
                            <a:rPr lang="vi-VN" sz="3600" b="0" i="1" smtClean="0">
                              <a:latin typeface="Cambria Math" panose="02040503050406030204" pitchFamily="18" charset="0"/>
                            </a:rPr>
                          </m:ctrlPr>
                        </m:fPr>
                        <m:num>
                          <m:r>
                            <m:rPr>
                              <m:sty m:val="p"/>
                            </m:rPr>
                            <a:rPr lang="vi-VN" sz="3600" i="1">
                              <a:latin typeface="Cambria Math" panose="02040503050406030204" pitchFamily="18" charset="0"/>
                            </a:rPr>
                            <m:t>pV</m:t>
                          </m:r>
                        </m:num>
                        <m:den>
                          <m:r>
                            <m:rPr>
                              <m:sty m:val="p"/>
                            </m:rPr>
                            <a:rPr lang="vi-VN" sz="3600" i="1">
                              <a:latin typeface="Cambria Math" panose="02040503050406030204" pitchFamily="18" charset="0"/>
                            </a:rPr>
                            <m:t>T</m:t>
                          </m:r>
                        </m:den>
                      </m:f>
                      <m:r>
                        <a:rPr lang="vi-VN" sz="3600" b="0" i="1" smtClean="0">
                          <a:latin typeface="Cambria Math" panose="02040503050406030204" pitchFamily="18" charset="0"/>
                        </a:rPr>
                        <m:t>=</m:t>
                      </m:r>
                      <m:r>
                        <m:rPr>
                          <m:sty m:val="p"/>
                        </m:rPr>
                        <a:rPr lang="vi-VN" sz="3600" i="1">
                          <a:latin typeface="Cambria Math" panose="02040503050406030204" pitchFamily="18" charset="0"/>
                        </a:rPr>
                        <m:t>const</m:t>
                      </m:r>
                    </m:oMath>
                  </m:oMathPara>
                </a14:m>
                <a:endParaRPr lang="x-none" sz="2000" dirty="0"/>
              </a:p>
            </p:txBody>
          </p:sp>
        </mc:Choice>
        <mc:Fallback xmlns="">
          <p:sp>
            <p:nvSpPr>
              <p:cNvPr id="16" name="TextBox 15" descr="n445 zalo Bui Huy Loi">
                <a:extLst>
                  <a:ext uri="{FF2B5EF4-FFF2-40B4-BE49-F238E27FC236}">
                    <a16:creationId xmlns:a16="http://schemas.microsoft.com/office/drawing/2014/main" id="{9FB55CCF-F30B-8528-8D43-7FE5981CEB0A}"/>
                  </a:ext>
                </a:extLst>
              </p:cNvPr>
              <p:cNvSpPr txBox="1">
                <a:spLocks noRot="1" noChangeAspect="1" noMove="1" noResize="1" noEditPoints="1" noAdjustHandles="1" noChangeArrowheads="1" noChangeShapeType="1" noTextEdit="1"/>
              </p:cNvSpPr>
              <p:nvPr/>
            </p:nvSpPr>
            <p:spPr>
              <a:xfrm>
                <a:off x="1554398" y="2623784"/>
                <a:ext cx="6282851" cy="122014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n445 zalo Bui Huy Loi">
                <a:extLst>
                  <a:ext uri="{FF2B5EF4-FFF2-40B4-BE49-F238E27FC236}">
                    <a16:creationId xmlns="" xmlns:a16="http://schemas.microsoft.com/office/drawing/2014/main" id="{C0268083-5BE5-192E-6CB4-FBF905B0E170}"/>
                  </a:ext>
                </a:extLst>
              </p:cNvPr>
              <p:cNvSpPr txBox="1"/>
              <p:nvPr/>
            </p:nvSpPr>
            <p:spPr>
              <a:xfrm>
                <a:off x="3923904" y="9053968"/>
                <a:ext cx="2532488" cy="11278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x-none" sz="3600" i="1" smtClean="0">
                              <a:latin typeface="Cambria Math" panose="02040503050406030204" pitchFamily="18" charset="0"/>
                            </a:rPr>
                          </m:ctrlPr>
                        </m:fPr>
                        <m:num>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p</m:t>
                              </m:r>
                            </m:e>
                            <m:sub>
                              <m:r>
                                <a:rPr lang="vi-VN" sz="3600" b="0" i="1" smtClean="0">
                                  <a:latin typeface="Cambria Math" panose="02040503050406030204" pitchFamily="18" charset="0"/>
                                </a:rPr>
                                <m:t>1</m:t>
                              </m:r>
                            </m:sub>
                          </m:sSub>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V</m:t>
                              </m:r>
                            </m:e>
                            <m:sub>
                              <m:r>
                                <a:rPr lang="vi-VN" sz="3600" b="0" i="1" smtClean="0">
                                  <a:latin typeface="Cambria Math" panose="02040503050406030204" pitchFamily="18" charset="0"/>
                                </a:rPr>
                                <m:t>1</m:t>
                              </m:r>
                            </m:sub>
                          </m:sSub>
                        </m:num>
                        <m:den>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T</m:t>
                              </m:r>
                            </m:e>
                            <m:sub>
                              <m:r>
                                <a:rPr lang="vi-VN" sz="3600" b="0" i="1" smtClean="0">
                                  <a:latin typeface="Cambria Math" panose="02040503050406030204" pitchFamily="18" charset="0"/>
                                </a:rPr>
                                <m:t>1</m:t>
                              </m:r>
                            </m:sub>
                          </m:sSub>
                        </m:den>
                      </m:f>
                      <m:r>
                        <a:rPr lang="vi-VN" sz="3600" b="0" i="1" smtClean="0">
                          <a:latin typeface="Cambria Math" panose="02040503050406030204" pitchFamily="18" charset="0"/>
                        </a:rPr>
                        <m:t>=</m:t>
                      </m:r>
                      <m:f>
                        <m:fPr>
                          <m:ctrlPr>
                            <a:rPr lang="x-none" sz="3600" i="1" smtClean="0">
                              <a:latin typeface="Cambria Math" panose="02040503050406030204" pitchFamily="18" charset="0"/>
                            </a:rPr>
                          </m:ctrlPr>
                        </m:fPr>
                        <m:num>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p</m:t>
                              </m:r>
                            </m:e>
                            <m:sub>
                              <m:r>
                                <a:rPr lang="vi-VN" sz="3600" b="0" i="1" smtClean="0">
                                  <a:latin typeface="Cambria Math" panose="02040503050406030204" pitchFamily="18" charset="0"/>
                                </a:rPr>
                                <m:t>2</m:t>
                              </m:r>
                            </m:sub>
                          </m:sSub>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V</m:t>
                              </m:r>
                            </m:e>
                            <m:sub>
                              <m:r>
                                <a:rPr lang="vi-VN" sz="3600" b="0" i="1" smtClean="0">
                                  <a:latin typeface="Cambria Math" panose="02040503050406030204" pitchFamily="18" charset="0"/>
                                </a:rPr>
                                <m:t>2</m:t>
                              </m:r>
                            </m:sub>
                          </m:sSub>
                        </m:num>
                        <m:den>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T</m:t>
                              </m:r>
                            </m:e>
                            <m:sub>
                              <m:r>
                                <a:rPr lang="vi-VN" sz="3600" b="0" i="1" smtClean="0">
                                  <a:latin typeface="Cambria Math" panose="02040503050406030204" pitchFamily="18" charset="0"/>
                                </a:rPr>
                                <m:t>2</m:t>
                              </m:r>
                            </m:sub>
                          </m:sSub>
                        </m:den>
                      </m:f>
                    </m:oMath>
                  </m:oMathPara>
                </a14:m>
                <a:endParaRPr lang="x-none" dirty="0"/>
              </a:p>
            </p:txBody>
          </p:sp>
        </mc:Choice>
        <mc:Fallback xmlns="">
          <p:sp>
            <p:nvSpPr>
              <p:cNvPr id="17" name="TextBox 16" descr="n445 zalo Bui Huy Loi">
                <a:extLst>
                  <a:ext uri="{FF2B5EF4-FFF2-40B4-BE49-F238E27FC236}">
                    <a16:creationId xmlns:a16="http://schemas.microsoft.com/office/drawing/2014/main" id="{C0268083-5BE5-192E-6CB4-FBF905B0E170}"/>
                  </a:ext>
                </a:extLst>
              </p:cNvPr>
              <p:cNvSpPr txBox="1">
                <a:spLocks noRot="1" noChangeAspect="1" noMove="1" noResize="1" noEditPoints="1" noAdjustHandles="1" noChangeArrowheads="1" noChangeShapeType="1" noTextEdit="1"/>
              </p:cNvSpPr>
              <p:nvPr/>
            </p:nvSpPr>
            <p:spPr>
              <a:xfrm>
                <a:off x="3923904" y="9053968"/>
                <a:ext cx="2532488" cy="112780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n445 zalo Bui Huy Loi">
                <a:extLst>
                  <a:ext uri="{FF2B5EF4-FFF2-40B4-BE49-F238E27FC236}">
                    <a16:creationId xmlns="" xmlns:a16="http://schemas.microsoft.com/office/drawing/2014/main" id="{B7F8058D-254E-1870-D735-3D998205B55B}"/>
                  </a:ext>
                </a:extLst>
              </p:cNvPr>
              <p:cNvSpPr txBox="1"/>
              <p:nvPr/>
            </p:nvSpPr>
            <p:spPr>
              <a:xfrm>
                <a:off x="6472498" y="8985810"/>
                <a:ext cx="3237040" cy="12201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x-none" sz="3600" i="1" smtClean="0">
                          <a:latin typeface="Cambria Math" panose="02040503050406030204" pitchFamily="18" charset="0"/>
                          <a:ea typeface="Cambria Math" panose="02040503050406030204" pitchFamily="18" charset="0"/>
                        </a:rPr>
                        <m:t>⇒</m:t>
                      </m:r>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p</m:t>
                          </m:r>
                        </m:e>
                        <m:sub>
                          <m:r>
                            <a:rPr lang="vi-VN" sz="3600" b="0" i="1" smtClean="0">
                              <a:latin typeface="Cambria Math" panose="02040503050406030204" pitchFamily="18" charset="0"/>
                            </a:rPr>
                            <m:t>2</m:t>
                          </m:r>
                        </m:sub>
                      </m:sSub>
                      <m:r>
                        <a:rPr lang="vi-VN" sz="3600" b="0" i="1" smtClean="0">
                          <a:latin typeface="Cambria Math" panose="02040503050406030204" pitchFamily="18" charset="0"/>
                        </a:rPr>
                        <m:t>=</m:t>
                      </m:r>
                      <m:f>
                        <m:fPr>
                          <m:ctrlPr>
                            <a:rPr lang="x-none" sz="3600" i="1" smtClean="0">
                              <a:latin typeface="Cambria Math" panose="02040503050406030204" pitchFamily="18" charset="0"/>
                            </a:rPr>
                          </m:ctrlPr>
                        </m:fPr>
                        <m:num>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p</m:t>
                              </m:r>
                            </m:e>
                            <m:sub>
                              <m:r>
                                <a:rPr lang="vi-VN" sz="3600" b="0" i="1" smtClean="0">
                                  <a:latin typeface="Cambria Math" panose="02040503050406030204" pitchFamily="18" charset="0"/>
                                </a:rPr>
                                <m:t>1</m:t>
                              </m:r>
                            </m:sub>
                          </m:sSub>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T</m:t>
                              </m:r>
                            </m:e>
                            <m:sub>
                              <m:r>
                                <a:rPr lang="vi-VN" sz="3600" b="0" i="1" smtClean="0">
                                  <a:latin typeface="Cambria Math" panose="02040503050406030204" pitchFamily="18" charset="0"/>
                                </a:rPr>
                                <m:t>1</m:t>
                              </m:r>
                            </m:sub>
                          </m:sSub>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V</m:t>
                              </m:r>
                            </m:e>
                            <m:sub>
                              <m:r>
                                <a:rPr lang="vi-VN" sz="3600" b="0" i="1" smtClean="0">
                                  <a:latin typeface="Cambria Math" panose="02040503050406030204" pitchFamily="18" charset="0"/>
                                </a:rPr>
                                <m:t>2</m:t>
                              </m:r>
                            </m:sub>
                          </m:sSub>
                        </m:num>
                        <m:den>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T</m:t>
                              </m:r>
                            </m:e>
                            <m:sub>
                              <m:r>
                                <a:rPr lang="vi-VN" sz="3600" b="0" i="1" smtClean="0">
                                  <a:latin typeface="Cambria Math" panose="02040503050406030204" pitchFamily="18" charset="0"/>
                                </a:rPr>
                                <m:t>1</m:t>
                              </m:r>
                            </m:sub>
                          </m:sSub>
                          <m:sSub>
                            <m:sSubPr>
                              <m:ctrlPr>
                                <a:rPr lang="x-none" sz="3600" i="1" smtClean="0">
                                  <a:latin typeface="Cambria Math" panose="02040503050406030204" pitchFamily="18" charset="0"/>
                                </a:rPr>
                              </m:ctrlPr>
                            </m:sSubPr>
                            <m:e>
                              <m:r>
                                <m:rPr>
                                  <m:sty m:val="p"/>
                                </m:rPr>
                                <a:rPr lang="x-none" sz="3600" i="1">
                                  <a:latin typeface="Cambria Math" panose="02040503050406030204" pitchFamily="18" charset="0"/>
                                </a:rPr>
                                <m:t>V</m:t>
                              </m:r>
                            </m:e>
                            <m:sub>
                              <m:r>
                                <a:rPr lang="vi-VN" sz="3600" b="0" i="1" smtClean="0">
                                  <a:latin typeface="Cambria Math" panose="02040503050406030204" pitchFamily="18" charset="0"/>
                                </a:rPr>
                                <m:t>2</m:t>
                              </m:r>
                            </m:sub>
                          </m:sSub>
                        </m:den>
                      </m:f>
                    </m:oMath>
                  </m:oMathPara>
                </a14:m>
                <a:endParaRPr lang="x-none" sz="3600" dirty="0"/>
              </a:p>
            </p:txBody>
          </p:sp>
        </mc:Choice>
        <mc:Fallback xmlns="">
          <p:sp>
            <p:nvSpPr>
              <p:cNvPr id="18" name="TextBox 17" descr="n445 zalo Bui Huy Loi">
                <a:extLst>
                  <a:ext uri="{FF2B5EF4-FFF2-40B4-BE49-F238E27FC236}">
                    <a16:creationId xmlns:a16="http://schemas.microsoft.com/office/drawing/2014/main" id="{B7F8058D-254E-1870-D735-3D998205B55B}"/>
                  </a:ext>
                </a:extLst>
              </p:cNvPr>
              <p:cNvSpPr txBox="1">
                <a:spLocks noRot="1" noChangeAspect="1" noMove="1" noResize="1" noEditPoints="1" noAdjustHandles="1" noChangeArrowheads="1" noChangeShapeType="1" noTextEdit="1"/>
              </p:cNvSpPr>
              <p:nvPr/>
            </p:nvSpPr>
            <p:spPr>
              <a:xfrm>
                <a:off x="6472498" y="8985810"/>
                <a:ext cx="3237040" cy="12201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n445 zalo Bui Huy Loi">
                <a:extLst>
                  <a:ext uri="{FF2B5EF4-FFF2-40B4-BE49-F238E27FC236}">
                    <a16:creationId xmlns="" xmlns:a16="http://schemas.microsoft.com/office/drawing/2014/main" id="{DF77B413-E2E6-A409-80A2-14B44F9278C7}"/>
                  </a:ext>
                </a:extLst>
              </p:cNvPr>
              <p:cNvSpPr txBox="1"/>
              <p:nvPr/>
            </p:nvSpPr>
            <p:spPr>
              <a:xfrm>
                <a:off x="9725644" y="9107499"/>
                <a:ext cx="4978414" cy="962956"/>
              </a:xfrm>
              <a:prstGeom prst="rect">
                <a:avLst/>
              </a:prstGeom>
              <a:noFill/>
            </p:spPr>
            <p:txBody>
              <a:bodyPr wrap="none" rtlCol="0">
                <a:spAutoFit/>
              </a:bodyPr>
              <a:lstStyle/>
              <a:p>
                <a:r>
                  <a:rPr lang="x-none" sz="3600" dirty="0"/>
                  <a:t>= </a:t>
                </a:r>
                <a14:m>
                  <m:oMath xmlns:m="http://schemas.openxmlformats.org/officeDocument/2006/math">
                    <m:f>
                      <m:fPr>
                        <m:ctrlPr>
                          <a:rPr lang="x-none" sz="3600" i="1" smtClean="0">
                            <a:latin typeface="Cambria Math" panose="02040503050406030204" pitchFamily="18" charset="0"/>
                          </a:rPr>
                        </m:ctrlPr>
                      </m:fPr>
                      <m:num>
                        <m:sSup>
                          <m:sSupPr>
                            <m:ctrlPr>
                              <a:rPr lang="x-none" sz="3600" i="1" smtClean="0">
                                <a:latin typeface="Cambria Math" panose="02040503050406030204" pitchFamily="18" charset="0"/>
                              </a:rPr>
                            </m:ctrlPr>
                          </m:sSupPr>
                          <m:e>
                            <m:r>
                              <a:rPr lang="vi-VN" sz="3600" b="0" i="1" smtClean="0">
                                <a:latin typeface="Cambria Math" panose="02040503050406030204" pitchFamily="18" charset="0"/>
                              </a:rPr>
                              <m:t>10</m:t>
                            </m:r>
                          </m:e>
                          <m:sup>
                            <m:r>
                              <a:rPr lang="vi-VN" sz="3600" b="0" i="1" smtClean="0">
                                <a:latin typeface="Cambria Math" panose="02040503050406030204" pitchFamily="18" charset="0"/>
                              </a:rPr>
                              <m:t>5</m:t>
                            </m:r>
                          </m:sup>
                        </m:sSup>
                        <m:r>
                          <a:rPr lang="vi-VN" sz="3600" b="0" i="1" smtClean="0">
                            <a:latin typeface="Cambria Math" panose="02040503050406030204" pitchFamily="18" charset="0"/>
                          </a:rPr>
                          <m:t>.312.100</m:t>
                        </m:r>
                      </m:num>
                      <m:den>
                        <m:r>
                          <a:rPr lang="vi-VN" sz="3600" b="0" i="1" smtClean="0">
                            <a:latin typeface="Cambria Math" panose="02040503050406030204" pitchFamily="18" charset="0"/>
                          </a:rPr>
                          <m:t>300.20</m:t>
                        </m:r>
                      </m:den>
                    </m:f>
                    <m:r>
                      <a:rPr lang="vi-VN" sz="3600" b="0" i="1" smtClean="0">
                        <a:latin typeface="Cambria Math" panose="02040503050406030204" pitchFamily="18" charset="0"/>
                      </a:rPr>
                      <m:t>=5,2</m:t>
                    </m:r>
                    <m:sSup>
                      <m:sSupPr>
                        <m:ctrlPr>
                          <a:rPr lang="vi-VN" sz="3600" b="0" i="1" smtClean="0">
                            <a:latin typeface="Cambria Math" panose="02040503050406030204" pitchFamily="18" charset="0"/>
                          </a:rPr>
                        </m:ctrlPr>
                      </m:sSupPr>
                      <m:e>
                        <m:r>
                          <a:rPr lang="vi-VN" sz="3600" b="0" i="1" smtClean="0">
                            <a:latin typeface="Cambria Math" panose="02040503050406030204" pitchFamily="18" charset="0"/>
                          </a:rPr>
                          <m:t>.10</m:t>
                        </m:r>
                      </m:e>
                      <m:sup>
                        <m:r>
                          <a:rPr lang="vi-VN" sz="3600" b="0" i="1" smtClean="0">
                            <a:latin typeface="Cambria Math" panose="02040503050406030204" pitchFamily="18" charset="0"/>
                          </a:rPr>
                          <m:t>5</m:t>
                        </m:r>
                      </m:sup>
                    </m:sSup>
                  </m:oMath>
                </a14:m>
                <a:r>
                  <a:rPr lang="x-none" sz="3600" dirty="0"/>
                  <a:t> Pa</a:t>
                </a:r>
              </a:p>
            </p:txBody>
          </p:sp>
        </mc:Choice>
        <mc:Fallback xmlns="">
          <p:sp>
            <p:nvSpPr>
              <p:cNvPr id="19" name="TextBox 18" descr="n445 zalo Bui Huy Loi">
                <a:extLst>
                  <a:ext uri="{FF2B5EF4-FFF2-40B4-BE49-F238E27FC236}">
                    <a16:creationId xmlns:a16="http://schemas.microsoft.com/office/drawing/2014/main" id="{DF77B413-E2E6-A409-80A2-14B44F9278C7}"/>
                  </a:ext>
                </a:extLst>
              </p:cNvPr>
              <p:cNvSpPr txBox="1">
                <a:spLocks noRot="1" noChangeAspect="1" noMove="1" noResize="1" noEditPoints="1" noAdjustHandles="1" noChangeArrowheads="1" noChangeShapeType="1" noTextEdit="1"/>
              </p:cNvSpPr>
              <p:nvPr/>
            </p:nvSpPr>
            <p:spPr>
              <a:xfrm>
                <a:off x="9725644" y="9107499"/>
                <a:ext cx="4978414" cy="962956"/>
              </a:xfrm>
              <a:prstGeom prst="rect">
                <a:avLst/>
              </a:prstGeom>
              <a:blipFill>
                <a:blip r:embed="rId5"/>
                <a:stretch>
                  <a:fillRect l="-3672" r="-2815" b="-11392"/>
                </a:stretch>
              </a:blipFill>
            </p:spPr>
            <p:txBody>
              <a:bodyPr/>
              <a:lstStyle/>
              <a:p>
                <a:r>
                  <a:rPr lang="en-US">
                    <a:noFill/>
                  </a:rPr>
                  <a:t> </a:t>
                </a:r>
              </a:p>
            </p:txBody>
          </p:sp>
        </mc:Fallback>
      </mc:AlternateContent>
    </p:spTree>
    <p:extLst>
      <p:ext uri="{BB962C8B-B14F-4D97-AF65-F5344CB8AC3E}">
        <p14:creationId xmlns:p14="http://schemas.microsoft.com/office/powerpoint/2010/main" val="23598195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linds(horizont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linds(horizont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linds(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linds(horizont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linds(horizontal)">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linds(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linds(horizont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p:bldP spid="34" grpId="0" animBg="1"/>
      <p:bldP spid="35" grpId="0"/>
      <p:bldP spid="36" grpId="0" animBg="1"/>
      <p:bldP spid="37"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293211" y="1691433"/>
            <a:ext cx="20874422" cy="9644220"/>
            <a:chOff x="0" y="0"/>
            <a:chExt cx="963177" cy="444999"/>
          </a:xfrm>
        </p:grpSpPr>
        <p:sp>
          <p:nvSpPr>
            <p:cNvPr id="3" name="Freeform 3"/>
            <p:cNvSpPr/>
            <p:nvPr/>
          </p:nvSpPr>
          <p:spPr>
            <a:xfrm>
              <a:off x="0" y="0"/>
              <a:ext cx="963177" cy="444999"/>
            </a:xfrm>
            <a:custGeom>
              <a:avLst/>
              <a:gdLst/>
              <a:ahLst/>
              <a:cxnLst/>
              <a:rect l="l" t="t" r="r" b="b"/>
              <a:pathLst>
                <a:path w="963177" h="444999">
                  <a:moveTo>
                    <a:pt x="107172" y="0"/>
                  </a:moveTo>
                  <a:lnTo>
                    <a:pt x="856005" y="0"/>
                  </a:lnTo>
                  <a:cubicBezTo>
                    <a:pt x="915195" y="0"/>
                    <a:pt x="963177" y="47983"/>
                    <a:pt x="963177" y="107172"/>
                  </a:cubicBezTo>
                  <a:lnTo>
                    <a:pt x="963177" y="337827"/>
                  </a:lnTo>
                  <a:cubicBezTo>
                    <a:pt x="963177" y="366251"/>
                    <a:pt x="951886" y="393510"/>
                    <a:pt x="931787" y="413609"/>
                  </a:cubicBezTo>
                  <a:cubicBezTo>
                    <a:pt x="911688" y="433707"/>
                    <a:pt x="884429" y="444999"/>
                    <a:pt x="856005" y="444999"/>
                  </a:cubicBezTo>
                  <a:lnTo>
                    <a:pt x="107172" y="444999"/>
                  </a:lnTo>
                  <a:cubicBezTo>
                    <a:pt x="47983" y="444999"/>
                    <a:pt x="0" y="397016"/>
                    <a:pt x="0" y="337827"/>
                  </a:cubicBezTo>
                  <a:lnTo>
                    <a:pt x="0" y="107172"/>
                  </a:lnTo>
                  <a:cubicBezTo>
                    <a:pt x="0" y="78748"/>
                    <a:pt x="11291" y="51489"/>
                    <a:pt x="31390" y="31390"/>
                  </a:cubicBezTo>
                  <a:cubicBezTo>
                    <a:pt x="51489" y="11291"/>
                    <a:pt x="78748" y="0"/>
                    <a:pt x="107172" y="0"/>
                  </a:cubicBezTo>
                  <a:close/>
                </a:path>
              </a:pathLst>
            </a:custGeom>
            <a:solidFill>
              <a:srgbClr val="FFFCF3"/>
            </a:solidFill>
          </p:spPr>
          <p:txBody>
            <a:bodyPr/>
            <a:lstStyle/>
            <a:p>
              <a:endParaRPr lang="en-US"/>
            </a:p>
          </p:txBody>
        </p:sp>
        <p:sp>
          <p:nvSpPr>
            <p:cNvPr id="4" name="TextBox 4"/>
            <p:cNvSpPr txBox="1"/>
            <p:nvPr/>
          </p:nvSpPr>
          <p:spPr>
            <a:xfrm>
              <a:off x="0" y="-38100"/>
              <a:ext cx="963177" cy="483099"/>
            </a:xfrm>
            <a:prstGeom prst="rect">
              <a:avLst/>
            </a:prstGeom>
          </p:spPr>
          <p:txBody>
            <a:bodyPr lIns="50800" tIns="50800" rIns="50800" bIns="50800" rtlCol="0" anchor="ctr"/>
            <a:lstStyle/>
            <a:p>
              <a:pPr algn="ctr">
                <a:lnSpc>
                  <a:spcPts val="2940"/>
                </a:lnSpc>
              </a:pPr>
              <a:endParaRPr/>
            </a:p>
          </p:txBody>
        </p:sp>
      </p:grpSp>
      <p:pic>
        <p:nvPicPr>
          <p:cNvPr id="5" name="Picture 5" descr="n445 zalo Bui Huy Loi"/>
          <p:cNvPicPr>
            <a:picLocks noChangeAspect="1"/>
          </p:cNvPicPr>
          <p:nvPr/>
        </p:nvPicPr>
        <p:blipFill>
          <a:blip r:embed="rId2"/>
          <a:srcRect/>
          <a:stretch>
            <a:fillRect/>
          </a:stretch>
        </p:blipFill>
        <p:spPr>
          <a:xfrm>
            <a:off x="3944064" y="0"/>
            <a:ext cx="1640690" cy="1691433"/>
          </a:xfrm>
          <a:prstGeom prst="rect">
            <a:avLst/>
          </a:prstGeom>
        </p:spPr>
      </p:pic>
      <p:grpSp>
        <p:nvGrpSpPr>
          <p:cNvPr id="6" name="Group 6" descr="n445 zalo Bui Huy Loi"/>
          <p:cNvGrpSpPr/>
          <p:nvPr/>
        </p:nvGrpSpPr>
        <p:grpSpPr>
          <a:xfrm>
            <a:off x="5207300" y="164998"/>
            <a:ext cx="7873399" cy="1357173"/>
            <a:chOff x="0" y="0"/>
            <a:chExt cx="10497866" cy="1809564"/>
          </a:xfrm>
        </p:grpSpPr>
        <p:sp>
          <p:nvSpPr>
            <p:cNvPr id="7" name="Freeform 7"/>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CÂU HỎI</a:t>
              </a:r>
            </a:p>
          </p:txBody>
        </p:sp>
      </p:grpSp>
      <p:pic>
        <p:nvPicPr>
          <p:cNvPr id="9" name="Picture 9" descr="n445 zalo Bui Huy Loi"/>
          <p:cNvPicPr>
            <a:picLocks noChangeAspect="1"/>
          </p:cNvPicPr>
          <p:nvPr/>
        </p:nvPicPr>
        <p:blipFill>
          <a:blip r:embed="rId2"/>
          <a:srcRect/>
          <a:stretch>
            <a:fillRect/>
          </a:stretch>
        </p:blipFill>
        <p:spPr>
          <a:xfrm>
            <a:off x="12260354" y="182983"/>
            <a:ext cx="1640690" cy="1691433"/>
          </a:xfrm>
          <a:prstGeom prst="rect">
            <a:avLst/>
          </a:prstGeom>
        </p:spPr>
      </p:pic>
      <mc:AlternateContent xmlns:mc="http://schemas.openxmlformats.org/markup-compatibility/2006" xmlns:a14="http://schemas.microsoft.com/office/drawing/2010/main">
        <mc:Choice Requires="a14">
          <p:graphicFrame>
            <p:nvGraphicFramePr>
              <p:cNvPr id="10" name="Table 10" descr="n445 zalo Bui Huy Loi"/>
              <p:cNvGraphicFramePr>
                <a:graphicFrameLocks noGrp="1"/>
              </p:cNvGraphicFramePr>
              <p:nvPr>
                <p:extLst>
                  <p:ext uri="{D42A27DB-BD31-4B8C-83A1-F6EECF244321}">
                    <p14:modId xmlns:p14="http://schemas.microsoft.com/office/powerpoint/2010/main" val="1363458466"/>
                  </p:ext>
                </p:extLst>
              </p:nvPr>
            </p:nvGraphicFramePr>
            <p:xfrm>
              <a:off x="425689" y="1938849"/>
              <a:ext cx="8677440" cy="8134350"/>
            </p:xfrm>
            <a:graphic>
              <a:graphicData uri="http://schemas.openxmlformats.org/drawingml/2006/table">
                <a:tbl>
                  <a:tblPr/>
                  <a:tblGrid>
                    <a:gridCol w="8677440">
                      <a:extLst>
                        <a:ext uri="{9D8B030D-6E8A-4147-A177-3AD203B41FA5}">
                          <a16:colId xmlns="" xmlns:a16="http://schemas.microsoft.com/office/drawing/2014/main" val="20000"/>
                        </a:ext>
                      </a:extLst>
                    </a:gridCol>
                  </a:tblGrid>
                  <a:tr h="8134350">
                    <a:tc>
                      <a:txBody>
                        <a:bodyPr/>
                        <a:lstStyle/>
                        <a:p>
                          <a:pPr algn="l">
                            <a:lnSpc>
                              <a:spcPts val="6579"/>
                            </a:lnSpc>
                            <a:defRPr/>
                          </a:pPr>
                          <a:r>
                            <a:rPr lang="en-US" sz="4699" dirty="0">
                              <a:solidFill>
                                <a:srgbClr val="000000"/>
                              </a:solidFill>
                              <a:latin typeface="Nunito Bold"/>
                            </a:rPr>
                            <a:t>Câu 1:</a:t>
                          </a:r>
                          <a:r>
                            <a:rPr lang="en-US" sz="4699" dirty="0">
                              <a:solidFill>
                                <a:srgbClr val="000000"/>
                              </a:solidFill>
                              <a:latin typeface="Nunito"/>
                            </a:rPr>
                            <a:t> </a:t>
                          </a:r>
                          <a:r>
                            <a:rPr lang="en-US" sz="4699" dirty="0" err="1">
                              <a:solidFill>
                                <a:srgbClr val="000000"/>
                              </a:solidFill>
                              <a:latin typeface="Nunito"/>
                            </a:rPr>
                            <a:t>Hãy</a:t>
                          </a:r>
                          <a:r>
                            <a:rPr lang="en-US" sz="4699" dirty="0">
                              <a:solidFill>
                                <a:srgbClr val="000000"/>
                              </a:solidFill>
                              <a:latin typeface="Nunito"/>
                            </a:rPr>
                            <a:t> </a:t>
                          </a:r>
                          <a:r>
                            <a:rPr lang="en-US" sz="4699" dirty="0" err="1">
                              <a:solidFill>
                                <a:srgbClr val="000000"/>
                              </a:solidFill>
                              <a:latin typeface="Nunito"/>
                            </a:rPr>
                            <a:t>lập</a:t>
                          </a:r>
                          <a:r>
                            <a:rPr lang="en-US" sz="4699" dirty="0">
                              <a:solidFill>
                                <a:srgbClr val="000000"/>
                              </a:solidFill>
                              <a:latin typeface="Nunito"/>
                            </a:rPr>
                            <a:t> </a:t>
                          </a:r>
                          <a:r>
                            <a:rPr lang="en-US" sz="4699" dirty="0" err="1">
                              <a:solidFill>
                                <a:srgbClr val="000000"/>
                              </a:solidFill>
                              <a:latin typeface="Nunito"/>
                            </a:rPr>
                            <a:t>phương</a:t>
                          </a:r>
                          <a:r>
                            <a:rPr lang="en-US" sz="4699" dirty="0">
                              <a:solidFill>
                                <a:srgbClr val="000000"/>
                              </a:solidFill>
                              <a:latin typeface="Nunito"/>
                            </a:rPr>
                            <a:t> </a:t>
                          </a:r>
                          <a:r>
                            <a:rPr lang="en-US" sz="4699" dirty="0" err="1">
                              <a:solidFill>
                                <a:srgbClr val="000000"/>
                              </a:solidFill>
                              <a:latin typeface="Nunito"/>
                            </a:rPr>
                            <a:t>trình</a:t>
                          </a:r>
                          <a:r>
                            <a:rPr lang="en-US" sz="4699" dirty="0">
                              <a:solidFill>
                                <a:srgbClr val="000000"/>
                              </a:solidFill>
                              <a:latin typeface="Nunito"/>
                            </a:rPr>
                            <a:t> </a:t>
                          </a:r>
                          <a14:m>
                            <m:oMath xmlns:m="http://schemas.openxmlformats.org/officeDocument/2006/math">
                              <m:f>
                                <m:fPr>
                                  <m:ctrlPr>
                                    <a:rPr lang="en-US" sz="4699" i="1" dirty="0" smtClean="0">
                                      <a:solidFill>
                                        <a:srgbClr val="000000"/>
                                      </a:solidFill>
                                      <a:latin typeface="Cambria Math" panose="02040503050406030204" pitchFamily="18" charset="0"/>
                                    </a:rPr>
                                  </m:ctrlPr>
                                </m:fPr>
                                <m:num>
                                  <m:sSub>
                                    <m:sSubPr>
                                      <m:ctrlPr>
                                        <a:rPr lang="en-US" sz="4699" i="1" dirty="0" smtClean="0">
                                          <a:solidFill>
                                            <a:srgbClr val="000000"/>
                                          </a:solidFill>
                                          <a:latin typeface="Cambria Math" panose="02040503050406030204" pitchFamily="18" charset="0"/>
                                        </a:rPr>
                                      </m:ctrlPr>
                                    </m:sSubPr>
                                    <m:e>
                                      <m:r>
                                        <m:rPr>
                                          <m:sty m:val="p"/>
                                        </m:rPr>
                                        <a:rPr lang="en-US" sz="4699" i="1" dirty="0" smtClean="0">
                                          <a:solidFill>
                                            <a:srgbClr val="000000"/>
                                          </a:solidFill>
                                          <a:latin typeface="Cambria Math" panose="02040503050406030204" pitchFamily="18" charset="0"/>
                                        </a:rPr>
                                        <m:t>p</m:t>
                                      </m:r>
                                    </m:e>
                                    <m:sub>
                                      <m:r>
                                        <a:rPr lang="vi-VN" sz="4699" b="0" i="1" dirty="0" smtClean="0">
                                          <a:solidFill>
                                            <a:srgbClr val="000000"/>
                                          </a:solidFill>
                                          <a:latin typeface="Cambria Math" panose="02040503050406030204" pitchFamily="18" charset="0"/>
                                        </a:rPr>
                                        <m:t>1</m:t>
                                      </m:r>
                                    </m:sub>
                                  </m:sSub>
                                  <m:sSub>
                                    <m:sSubPr>
                                      <m:ctrlPr>
                                        <a:rPr lang="en-US" sz="4699" i="1" dirty="0" smtClean="0">
                                          <a:solidFill>
                                            <a:srgbClr val="000000"/>
                                          </a:solidFill>
                                          <a:latin typeface="Cambria Math" panose="02040503050406030204" pitchFamily="18" charset="0"/>
                                        </a:rPr>
                                      </m:ctrlPr>
                                    </m:sSubPr>
                                    <m:e>
                                      <m:r>
                                        <m:rPr>
                                          <m:sty m:val="p"/>
                                        </m:rPr>
                                        <a:rPr lang="en-US" sz="4699" i="1" dirty="0" smtClean="0">
                                          <a:solidFill>
                                            <a:srgbClr val="000000"/>
                                          </a:solidFill>
                                          <a:latin typeface="Cambria Math" panose="02040503050406030204" pitchFamily="18" charset="0"/>
                                        </a:rPr>
                                        <m:t>V</m:t>
                                      </m:r>
                                    </m:e>
                                    <m:sub>
                                      <m:r>
                                        <a:rPr lang="vi-VN" sz="4699" b="0" i="1" dirty="0" smtClean="0">
                                          <a:solidFill>
                                            <a:srgbClr val="000000"/>
                                          </a:solidFill>
                                          <a:latin typeface="Cambria Math" panose="02040503050406030204" pitchFamily="18" charset="0"/>
                                        </a:rPr>
                                        <m:t>1</m:t>
                                      </m:r>
                                    </m:sub>
                                  </m:sSub>
                                </m:num>
                                <m:den>
                                  <m:sSub>
                                    <m:sSubPr>
                                      <m:ctrlPr>
                                        <a:rPr lang="en-US" sz="4699" i="1" dirty="0" smtClean="0">
                                          <a:solidFill>
                                            <a:srgbClr val="000000"/>
                                          </a:solidFill>
                                          <a:latin typeface="Cambria Math" panose="02040503050406030204" pitchFamily="18" charset="0"/>
                                        </a:rPr>
                                      </m:ctrlPr>
                                    </m:sSubPr>
                                    <m:e>
                                      <m:r>
                                        <m:rPr>
                                          <m:sty m:val="p"/>
                                        </m:rPr>
                                        <a:rPr lang="en-US" sz="4699" i="1" dirty="0" smtClean="0">
                                          <a:solidFill>
                                            <a:srgbClr val="000000"/>
                                          </a:solidFill>
                                          <a:latin typeface="Cambria Math" panose="02040503050406030204" pitchFamily="18" charset="0"/>
                                        </a:rPr>
                                        <m:t>T</m:t>
                                      </m:r>
                                    </m:e>
                                    <m:sub>
                                      <m:r>
                                        <a:rPr lang="vi-VN" sz="4699" b="0" i="1" dirty="0" smtClean="0">
                                          <a:solidFill>
                                            <a:srgbClr val="000000"/>
                                          </a:solidFill>
                                          <a:latin typeface="Cambria Math" panose="02040503050406030204" pitchFamily="18" charset="0"/>
                                        </a:rPr>
                                        <m:t>1</m:t>
                                      </m:r>
                                    </m:sub>
                                  </m:sSub>
                                </m:den>
                              </m:f>
                              <m:r>
                                <a:rPr lang="vi-VN" sz="4699" b="0" i="1" dirty="0" smtClean="0">
                                  <a:solidFill>
                                    <a:srgbClr val="000000"/>
                                  </a:solidFill>
                                  <a:latin typeface="Cambria Math" panose="02040503050406030204" pitchFamily="18" charset="0"/>
                                </a:rPr>
                                <m:t>=</m:t>
                              </m:r>
                              <m:f>
                                <m:fPr>
                                  <m:ctrlPr>
                                    <a:rPr lang="vi-VN" sz="4699" b="0" i="1" dirty="0" smtClean="0">
                                      <a:solidFill>
                                        <a:srgbClr val="000000"/>
                                      </a:solidFill>
                                      <a:latin typeface="Cambria Math" panose="02040503050406030204" pitchFamily="18" charset="0"/>
                                    </a:rPr>
                                  </m:ctrlPr>
                                </m:fPr>
                                <m:num>
                                  <m:sSub>
                                    <m:sSubPr>
                                      <m:ctrlPr>
                                        <a:rPr lang="vi-VN" sz="4699" b="0" i="1" dirty="0" smtClean="0">
                                          <a:solidFill>
                                            <a:srgbClr val="000000"/>
                                          </a:solidFill>
                                          <a:latin typeface="Cambria Math" panose="02040503050406030204" pitchFamily="18" charset="0"/>
                                        </a:rPr>
                                      </m:ctrlPr>
                                    </m:sSubPr>
                                    <m:e>
                                      <m:r>
                                        <m:rPr>
                                          <m:sty m:val="p"/>
                                        </m:rPr>
                                        <a:rPr lang="vi-VN" sz="4699" b="0" i="1" dirty="0" smtClean="0">
                                          <a:solidFill>
                                            <a:srgbClr val="000000"/>
                                          </a:solidFill>
                                          <a:latin typeface="Cambria Math" panose="02040503050406030204" pitchFamily="18" charset="0"/>
                                        </a:rPr>
                                        <m:t>p</m:t>
                                      </m:r>
                                    </m:e>
                                    <m:sub>
                                      <m:r>
                                        <a:rPr lang="vi-VN" sz="4699" b="0" i="1" dirty="0" smtClean="0">
                                          <a:solidFill>
                                            <a:srgbClr val="000000"/>
                                          </a:solidFill>
                                          <a:latin typeface="Cambria Math" panose="02040503050406030204" pitchFamily="18" charset="0"/>
                                        </a:rPr>
                                        <m:t>2</m:t>
                                      </m:r>
                                    </m:sub>
                                  </m:sSub>
                                  <m:sSub>
                                    <m:sSubPr>
                                      <m:ctrlPr>
                                        <a:rPr lang="vi-VN" sz="4699" b="0" i="1" dirty="0" smtClean="0">
                                          <a:solidFill>
                                            <a:srgbClr val="000000"/>
                                          </a:solidFill>
                                          <a:latin typeface="Cambria Math" panose="02040503050406030204" pitchFamily="18" charset="0"/>
                                        </a:rPr>
                                      </m:ctrlPr>
                                    </m:sSubPr>
                                    <m:e>
                                      <m:r>
                                        <m:rPr>
                                          <m:sty m:val="p"/>
                                        </m:rPr>
                                        <a:rPr lang="vi-VN" sz="4699" b="0" i="1" dirty="0" smtClean="0">
                                          <a:solidFill>
                                            <a:srgbClr val="000000"/>
                                          </a:solidFill>
                                          <a:latin typeface="Cambria Math" panose="02040503050406030204" pitchFamily="18" charset="0"/>
                                        </a:rPr>
                                        <m:t>V</m:t>
                                      </m:r>
                                    </m:e>
                                    <m:sub>
                                      <m:r>
                                        <a:rPr lang="vi-VN" sz="4699" b="0" i="1" dirty="0" smtClean="0">
                                          <a:solidFill>
                                            <a:srgbClr val="000000"/>
                                          </a:solidFill>
                                          <a:latin typeface="Cambria Math" panose="02040503050406030204" pitchFamily="18" charset="0"/>
                                        </a:rPr>
                                        <m:t>2</m:t>
                                      </m:r>
                                    </m:sub>
                                  </m:sSub>
                                </m:num>
                                <m:den>
                                  <m:sSub>
                                    <m:sSubPr>
                                      <m:ctrlPr>
                                        <a:rPr lang="vi-VN" sz="4699" b="0" i="1" dirty="0" smtClean="0">
                                          <a:solidFill>
                                            <a:srgbClr val="000000"/>
                                          </a:solidFill>
                                          <a:latin typeface="Cambria Math" panose="02040503050406030204" pitchFamily="18" charset="0"/>
                                        </a:rPr>
                                      </m:ctrlPr>
                                    </m:sSubPr>
                                    <m:e>
                                      <m:r>
                                        <m:rPr>
                                          <m:sty m:val="p"/>
                                        </m:rPr>
                                        <a:rPr lang="vi-VN" sz="4699" b="0" i="1" dirty="0" smtClean="0">
                                          <a:solidFill>
                                            <a:srgbClr val="000000"/>
                                          </a:solidFill>
                                          <a:latin typeface="Cambria Math" panose="02040503050406030204" pitchFamily="18" charset="0"/>
                                        </a:rPr>
                                        <m:t>T</m:t>
                                      </m:r>
                                    </m:e>
                                    <m:sub>
                                      <m:r>
                                        <a:rPr lang="vi-VN" sz="4699" b="0" i="1" dirty="0" smtClean="0">
                                          <a:solidFill>
                                            <a:srgbClr val="000000"/>
                                          </a:solidFill>
                                          <a:latin typeface="Cambria Math" panose="02040503050406030204" pitchFamily="18" charset="0"/>
                                        </a:rPr>
                                        <m:t>2</m:t>
                                      </m:r>
                                    </m:sub>
                                  </m:sSub>
                                </m:den>
                              </m:f>
                              <m:r>
                                <a:rPr lang="en-US" sz="4699" i="1" dirty="0" smtClean="0">
                                  <a:solidFill>
                                    <a:srgbClr val="000000"/>
                                  </a:solidFill>
                                  <a:latin typeface="Cambria Math" panose="02040503050406030204" pitchFamily="18" charset="0"/>
                                </a:rPr>
                                <m:t> </m:t>
                              </m:r>
                            </m:oMath>
                          </a14:m>
                          <a:r>
                            <a:rPr lang="en-US" sz="4699" dirty="0">
                              <a:solidFill>
                                <a:srgbClr val="000000"/>
                              </a:solidFill>
                              <a:latin typeface="Nunito"/>
                            </a:rPr>
                            <a:t>bằng </a:t>
                          </a:r>
                          <a:r>
                            <a:rPr lang="en-US" sz="4699" dirty="0" err="1">
                              <a:solidFill>
                                <a:srgbClr val="000000"/>
                              </a:solidFill>
                              <a:latin typeface="Nunito"/>
                            </a:rPr>
                            <a:t>một</a:t>
                          </a:r>
                          <a:r>
                            <a:rPr lang="en-US" sz="4699" dirty="0">
                              <a:solidFill>
                                <a:srgbClr val="000000"/>
                              </a:solidFill>
                              <a:latin typeface="Nunito"/>
                            </a:rPr>
                            <a:t> </a:t>
                          </a:r>
                          <a:r>
                            <a:rPr lang="en-US" sz="4699" dirty="0" err="1">
                              <a:solidFill>
                                <a:srgbClr val="000000"/>
                              </a:solidFill>
                              <a:latin typeface="Nunito"/>
                            </a:rPr>
                            <a:t>cách</a:t>
                          </a:r>
                          <a:r>
                            <a:rPr lang="en-US" sz="4699" dirty="0">
                              <a:solidFill>
                                <a:srgbClr val="000000"/>
                              </a:solidFill>
                              <a:latin typeface="Nunito"/>
                            </a:rPr>
                            <a:t> </a:t>
                          </a:r>
                          <a:r>
                            <a:rPr lang="en-US" sz="4699" dirty="0" err="1">
                              <a:solidFill>
                                <a:srgbClr val="000000"/>
                              </a:solidFill>
                              <a:latin typeface="Nunito"/>
                            </a:rPr>
                            <a:t>biến</a:t>
                          </a:r>
                          <a:r>
                            <a:rPr lang="en-US" sz="4699" dirty="0">
                              <a:solidFill>
                                <a:srgbClr val="000000"/>
                              </a:solidFill>
                              <a:latin typeface="Nunito"/>
                            </a:rPr>
                            <a:t> </a:t>
                          </a:r>
                          <a:r>
                            <a:rPr lang="en-US" sz="4699" dirty="0" err="1">
                              <a:solidFill>
                                <a:srgbClr val="000000"/>
                              </a:solidFill>
                              <a:latin typeface="Nunito"/>
                            </a:rPr>
                            <a:t>đổi</a:t>
                          </a:r>
                          <a:r>
                            <a:rPr lang="en-US" sz="4699" dirty="0">
                              <a:solidFill>
                                <a:srgbClr val="000000"/>
                              </a:solidFill>
                              <a:latin typeface="Nunito"/>
                            </a:rPr>
                            <a:t> </a:t>
                          </a:r>
                          <a:r>
                            <a:rPr lang="en-US" sz="4699" dirty="0" err="1">
                              <a:solidFill>
                                <a:srgbClr val="000000"/>
                              </a:solidFill>
                              <a:latin typeface="Nunito"/>
                            </a:rPr>
                            <a:t>trạng</a:t>
                          </a:r>
                          <a:r>
                            <a:rPr lang="en-US" sz="4699" dirty="0">
                              <a:solidFill>
                                <a:srgbClr val="000000"/>
                              </a:solidFill>
                              <a:latin typeface="Nunito"/>
                            </a:rPr>
                            <a:t> </a:t>
                          </a:r>
                          <a:r>
                            <a:rPr lang="en-US" sz="4699" dirty="0" err="1">
                              <a:solidFill>
                                <a:srgbClr val="000000"/>
                              </a:solidFill>
                              <a:latin typeface="Nunito"/>
                            </a:rPr>
                            <a:t>thái</a:t>
                          </a:r>
                          <a:r>
                            <a:rPr lang="en-US" sz="4699" dirty="0">
                              <a:solidFill>
                                <a:srgbClr val="000000"/>
                              </a:solidFill>
                              <a:latin typeface="Nunito"/>
                            </a:rPr>
                            <a:t> </a:t>
                          </a:r>
                          <a:r>
                            <a:rPr lang="en-US" sz="4699" dirty="0" err="1">
                              <a:solidFill>
                                <a:srgbClr val="000000"/>
                              </a:solidFill>
                              <a:latin typeface="Nunito"/>
                            </a:rPr>
                            <a:t>khác</a:t>
                          </a:r>
                          <a:r>
                            <a:rPr lang="en-US" sz="4699" dirty="0">
                              <a:solidFill>
                                <a:srgbClr val="000000"/>
                              </a:solidFill>
                              <a:latin typeface="Nunito"/>
                            </a:rPr>
                            <a:t> </a:t>
                          </a:r>
                          <a:r>
                            <a:rPr lang="en-US" sz="4699" dirty="0" err="1">
                              <a:solidFill>
                                <a:srgbClr val="000000"/>
                              </a:solidFill>
                              <a:latin typeface="Nunito"/>
                            </a:rPr>
                            <a:t>cách</a:t>
                          </a:r>
                          <a:r>
                            <a:rPr lang="en-US" sz="4699" dirty="0">
                              <a:solidFill>
                                <a:srgbClr val="000000"/>
                              </a:solidFill>
                              <a:latin typeface="Nunito"/>
                            </a:rPr>
                            <a:t> </a:t>
                          </a:r>
                          <a:r>
                            <a:rPr lang="en-US" sz="4699" dirty="0" err="1">
                              <a:solidFill>
                                <a:srgbClr val="000000"/>
                              </a:solidFill>
                              <a:latin typeface="Nunito"/>
                            </a:rPr>
                            <a:t>trong</a:t>
                          </a:r>
                          <a:r>
                            <a:rPr lang="en-US" sz="4699" dirty="0">
                              <a:solidFill>
                                <a:srgbClr val="000000"/>
                              </a:solidFill>
                              <a:latin typeface="Nunito"/>
                            </a:rPr>
                            <a:t> </a:t>
                          </a:r>
                          <a:r>
                            <a:rPr lang="en-US" sz="4699" dirty="0" err="1">
                              <a:solidFill>
                                <a:srgbClr val="000000"/>
                              </a:solidFill>
                              <a:latin typeface="Nunito"/>
                            </a:rPr>
                            <a:t>Hình</a:t>
                          </a:r>
                          <a:r>
                            <a:rPr lang="en-US" sz="4699" dirty="0">
                              <a:solidFill>
                                <a:srgbClr val="000000"/>
                              </a:solidFill>
                              <a:latin typeface="Nunito"/>
                            </a:rPr>
                            <a:t> 11.1 </a:t>
                          </a:r>
                          <a:r>
                            <a:rPr lang="en-US" sz="4699" dirty="0" err="1">
                              <a:solidFill>
                                <a:srgbClr val="000000"/>
                              </a:solidFill>
                              <a:latin typeface="Nunito"/>
                            </a:rPr>
                            <a:t>để</a:t>
                          </a:r>
                          <a:r>
                            <a:rPr lang="en-US" sz="4699" dirty="0">
                              <a:solidFill>
                                <a:srgbClr val="000000"/>
                              </a:solidFill>
                              <a:latin typeface="Nunito"/>
                            </a:rPr>
                            <a:t> </a:t>
                          </a:r>
                          <a:r>
                            <a:rPr lang="en-US" sz="4699" dirty="0" err="1">
                              <a:solidFill>
                                <a:srgbClr val="000000"/>
                              </a:solidFill>
                              <a:latin typeface="Nunito"/>
                            </a:rPr>
                            <a:t>chứng</a:t>
                          </a:r>
                          <a:r>
                            <a:rPr lang="en-US" sz="4699" dirty="0">
                              <a:solidFill>
                                <a:srgbClr val="000000"/>
                              </a:solidFill>
                              <a:latin typeface="Nunito"/>
                            </a:rPr>
                            <a:t> </a:t>
                          </a:r>
                          <a:r>
                            <a:rPr lang="en-US" sz="4699" dirty="0" err="1">
                              <a:solidFill>
                                <a:srgbClr val="000000"/>
                              </a:solidFill>
                              <a:latin typeface="Nunito"/>
                            </a:rPr>
                            <a:t>tỏ</a:t>
                          </a:r>
                          <a:r>
                            <a:rPr lang="en-US" sz="4699" dirty="0">
                              <a:solidFill>
                                <a:srgbClr val="000000"/>
                              </a:solidFill>
                              <a:latin typeface="Nunito"/>
                            </a:rPr>
                            <a:t>: </a:t>
                          </a:r>
                          <a:r>
                            <a:rPr lang="en-US" sz="4699" dirty="0" err="1">
                              <a:solidFill>
                                <a:srgbClr val="000000"/>
                              </a:solidFill>
                              <a:latin typeface="Nunito Italics"/>
                            </a:rPr>
                            <a:t>Quá</a:t>
                          </a:r>
                          <a:r>
                            <a:rPr lang="en-US" sz="4699" dirty="0">
                              <a:solidFill>
                                <a:srgbClr val="000000"/>
                              </a:solidFill>
                              <a:latin typeface="Nunito Italics"/>
                            </a:rPr>
                            <a:t> </a:t>
                          </a:r>
                          <a:r>
                            <a:rPr lang="en-US" sz="4699" dirty="0" err="1">
                              <a:solidFill>
                                <a:srgbClr val="000000"/>
                              </a:solidFill>
                              <a:latin typeface="Nunito Italics"/>
                            </a:rPr>
                            <a:t>trình</a:t>
                          </a:r>
                          <a:r>
                            <a:rPr lang="en-US" sz="4699" dirty="0">
                              <a:solidFill>
                                <a:srgbClr val="000000"/>
                              </a:solidFill>
                              <a:latin typeface="Nunito Italics"/>
                            </a:rPr>
                            <a:t> </a:t>
                          </a:r>
                          <a:r>
                            <a:rPr lang="en-US" sz="4699" dirty="0" err="1">
                              <a:solidFill>
                                <a:srgbClr val="000000"/>
                              </a:solidFill>
                              <a:latin typeface="Nunito Italics"/>
                            </a:rPr>
                            <a:t>chuyển</a:t>
                          </a:r>
                          <a:r>
                            <a:rPr lang="en-US" sz="4699" dirty="0">
                              <a:solidFill>
                                <a:srgbClr val="000000"/>
                              </a:solidFill>
                              <a:latin typeface="Nunito Italics"/>
                            </a:rPr>
                            <a:t> </a:t>
                          </a:r>
                          <a:r>
                            <a:rPr lang="en-US" sz="4699" dirty="0" err="1">
                              <a:solidFill>
                                <a:srgbClr val="000000"/>
                              </a:solidFill>
                              <a:latin typeface="Nunito Italics"/>
                            </a:rPr>
                            <a:t>trạng</a:t>
                          </a:r>
                          <a:r>
                            <a:rPr lang="en-US" sz="4699" dirty="0">
                              <a:solidFill>
                                <a:srgbClr val="000000"/>
                              </a:solidFill>
                              <a:latin typeface="Nunito Italics"/>
                            </a:rPr>
                            <a:t> </a:t>
                          </a:r>
                          <a:r>
                            <a:rPr lang="en-US" sz="4699" dirty="0" err="1">
                              <a:solidFill>
                                <a:srgbClr val="000000"/>
                              </a:solidFill>
                              <a:latin typeface="Nunito Italics"/>
                            </a:rPr>
                            <a:t>thái</a:t>
                          </a:r>
                          <a:r>
                            <a:rPr lang="en-US" sz="4699" dirty="0">
                              <a:solidFill>
                                <a:srgbClr val="000000"/>
                              </a:solidFill>
                              <a:latin typeface="Nunito Italics"/>
                            </a:rPr>
                            <a:t> </a:t>
                          </a:r>
                          <a:r>
                            <a:rPr lang="en-US" sz="4699" dirty="0" err="1">
                              <a:solidFill>
                                <a:srgbClr val="000000"/>
                              </a:solidFill>
                              <a:latin typeface="Nunito Italics"/>
                            </a:rPr>
                            <a:t>không</a:t>
                          </a:r>
                          <a:r>
                            <a:rPr lang="en-US" sz="4699" dirty="0">
                              <a:solidFill>
                                <a:srgbClr val="000000"/>
                              </a:solidFill>
                              <a:latin typeface="Nunito Italics"/>
                            </a:rPr>
                            <a:t> </a:t>
                          </a:r>
                          <a:r>
                            <a:rPr lang="en-US" sz="4699" dirty="0" err="1">
                              <a:solidFill>
                                <a:srgbClr val="000000"/>
                              </a:solidFill>
                              <a:latin typeface="Nunito Italics"/>
                            </a:rPr>
                            <a:t>phụ</a:t>
                          </a:r>
                          <a:r>
                            <a:rPr lang="en-US" sz="4699" dirty="0">
                              <a:solidFill>
                                <a:srgbClr val="000000"/>
                              </a:solidFill>
                              <a:latin typeface="Nunito Italics"/>
                            </a:rPr>
                            <a:t> </a:t>
                          </a:r>
                          <a:r>
                            <a:rPr lang="en-US" sz="4699" dirty="0" err="1">
                              <a:ln>
                                <a:noFill/>
                              </a:ln>
                              <a:solidFill>
                                <a:schemeClr val="tx1"/>
                              </a:solidFill>
                              <a:latin typeface="Nunito Italics"/>
                            </a:rPr>
                            <a:t>thuộc</a:t>
                          </a:r>
                          <a:r>
                            <a:rPr lang="en-US" sz="4699" dirty="0">
                              <a:solidFill>
                                <a:srgbClr val="000000"/>
                              </a:solidFill>
                              <a:latin typeface="Nunito Italics"/>
                            </a:rPr>
                            <a:t> </a:t>
                          </a:r>
                          <a:r>
                            <a:rPr lang="en-US" sz="4699" dirty="0" err="1">
                              <a:solidFill>
                                <a:srgbClr val="000000"/>
                              </a:solidFill>
                              <a:latin typeface="Nunito Italics"/>
                            </a:rPr>
                            <a:t>cách</a:t>
                          </a:r>
                          <a:r>
                            <a:rPr lang="en-US" sz="4699" dirty="0">
                              <a:solidFill>
                                <a:srgbClr val="000000"/>
                              </a:solidFill>
                              <a:latin typeface="Nunito Italics"/>
                            </a:rPr>
                            <a:t> </a:t>
                          </a:r>
                          <a:r>
                            <a:rPr lang="en-US" sz="4699" dirty="0" err="1">
                              <a:solidFill>
                                <a:srgbClr val="000000"/>
                              </a:solidFill>
                              <a:latin typeface="Nunito Italics"/>
                            </a:rPr>
                            <a:t>chuyển</a:t>
                          </a:r>
                          <a:r>
                            <a:rPr lang="en-US" sz="4699" dirty="0">
                              <a:solidFill>
                                <a:srgbClr val="000000"/>
                              </a:solidFill>
                              <a:latin typeface="Nunito Italics"/>
                            </a:rPr>
                            <a:t> </a:t>
                          </a:r>
                          <a:r>
                            <a:rPr lang="en-US" sz="4699" dirty="0" err="1">
                              <a:solidFill>
                                <a:srgbClr val="000000"/>
                              </a:solidFill>
                              <a:latin typeface="Nunito Italics"/>
                            </a:rPr>
                            <a:t>trạng</a:t>
                          </a:r>
                          <a:r>
                            <a:rPr lang="en-US" sz="4699" dirty="0">
                              <a:solidFill>
                                <a:srgbClr val="000000"/>
                              </a:solidFill>
                              <a:latin typeface="Nunito Italics"/>
                            </a:rPr>
                            <a:t> </a:t>
                          </a:r>
                          <a:r>
                            <a:rPr lang="en-US" sz="4699" dirty="0" err="1">
                              <a:solidFill>
                                <a:srgbClr val="000000"/>
                              </a:solidFill>
                              <a:latin typeface="Nunito Italics"/>
                            </a:rPr>
                            <a:t>thái</a:t>
                          </a:r>
                          <a:r>
                            <a:rPr lang="en-US" sz="4699" dirty="0">
                              <a:solidFill>
                                <a:srgbClr val="000000"/>
                              </a:solidFill>
                              <a:latin typeface="Nunito Italics"/>
                            </a:rPr>
                            <a:t> </a:t>
                          </a:r>
                          <a:r>
                            <a:rPr lang="en-US" sz="4699" dirty="0" err="1">
                              <a:solidFill>
                                <a:srgbClr val="000000"/>
                              </a:solidFill>
                              <a:latin typeface="Nunito Italics"/>
                            </a:rPr>
                            <a:t>mà</a:t>
                          </a:r>
                          <a:r>
                            <a:rPr lang="en-US" sz="4699" dirty="0">
                              <a:solidFill>
                                <a:srgbClr val="000000"/>
                              </a:solidFill>
                              <a:latin typeface="Nunito Italics"/>
                            </a:rPr>
                            <a:t> </a:t>
                          </a:r>
                          <a:r>
                            <a:rPr lang="en-US" sz="4699" dirty="0" err="1">
                              <a:solidFill>
                                <a:srgbClr val="000000"/>
                              </a:solidFill>
                              <a:latin typeface="Nunito Italics"/>
                            </a:rPr>
                            <a:t>chỉ</a:t>
                          </a:r>
                          <a:r>
                            <a:rPr lang="en-US" sz="4699" dirty="0">
                              <a:solidFill>
                                <a:srgbClr val="000000"/>
                              </a:solidFill>
                              <a:latin typeface="Nunito Italics"/>
                            </a:rPr>
                            <a:t> </a:t>
                          </a:r>
                          <a:r>
                            <a:rPr lang="en-US" sz="4699" dirty="0" err="1">
                              <a:solidFill>
                                <a:srgbClr val="000000"/>
                              </a:solidFill>
                              <a:latin typeface="Nunito Italics"/>
                            </a:rPr>
                            <a:t>phụ</a:t>
                          </a:r>
                          <a:r>
                            <a:rPr lang="en-US" sz="4699" dirty="0">
                              <a:solidFill>
                                <a:srgbClr val="000000"/>
                              </a:solidFill>
                              <a:latin typeface="Nunito Italics"/>
                            </a:rPr>
                            <a:t> </a:t>
                          </a:r>
                          <a:r>
                            <a:rPr lang="en-US" sz="4699" dirty="0" err="1">
                              <a:solidFill>
                                <a:srgbClr val="000000"/>
                              </a:solidFill>
                              <a:latin typeface="Nunito Italics"/>
                            </a:rPr>
                            <a:t>thuộc</a:t>
                          </a:r>
                          <a:r>
                            <a:rPr lang="en-US" sz="4699" dirty="0">
                              <a:solidFill>
                                <a:srgbClr val="000000"/>
                              </a:solidFill>
                              <a:latin typeface="Nunito Italics"/>
                            </a:rPr>
                            <a:t> </a:t>
                          </a:r>
                          <a:r>
                            <a:rPr lang="en-US" sz="4699" dirty="0" err="1">
                              <a:solidFill>
                                <a:srgbClr val="000000"/>
                              </a:solidFill>
                              <a:latin typeface="Nunito Italics"/>
                            </a:rPr>
                            <a:t>trạng</a:t>
                          </a:r>
                          <a:r>
                            <a:rPr lang="en-US" sz="4699" dirty="0">
                              <a:solidFill>
                                <a:srgbClr val="000000"/>
                              </a:solidFill>
                              <a:latin typeface="Nunito Italics"/>
                            </a:rPr>
                            <a:t> </a:t>
                          </a:r>
                          <a:r>
                            <a:rPr lang="en-US" sz="4699" dirty="0" err="1">
                              <a:solidFill>
                                <a:srgbClr val="000000"/>
                              </a:solidFill>
                              <a:latin typeface="Nunito Italics"/>
                            </a:rPr>
                            <a:t>trạng</a:t>
                          </a:r>
                          <a:r>
                            <a:rPr lang="en-US" sz="4699" dirty="0">
                              <a:solidFill>
                                <a:srgbClr val="000000"/>
                              </a:solidFill>
                              <a:latin typeface="Nunito Italics"/>
                            </a:rPr>
                            <a:t> </a:t>
                          </a:r>
                          <a:r>
                            <a:rPr lang="en-US" sz="4699" dirty="0" err="1">
                              <a:solidFill>
                                <a:srgbClr val="000000"/>
                              </a:solidFill>
                              <a:latin typeface="Nunito Italics"/>
                            </a:rPr>
                            <a:t>thái</a:t>
                          </a:r>
                          <a:r>
                            <a:rPr lang="en-US" sz="4699" dirty="0">
                              <a:solidFill>
                                <a:srgbClr val="000000"/>
                              </a:solidFill>
                              <a:latin typeface="Nunito Italics"/>
                            </a:rPr>
                            <a:t> </a:t>
                          </a:r>
                          <a:r>
                            <a:rPr lang="en-US" sz="4699" dirty="0" err="1">
                              <a:solidFill>
                                <a:srgbClr val="000000"/>
                              </a:solidFill>
                              <a:latin typeface="Nunito Italics"/>
                            </a:rPr>
                            <a:t>đầu</a:t>
                          </a:r>
                          <a:r>
                            <a:rPr lang="en-US" sz="4699" dirty="0">
                              <a:solidFill>
                                <a:srgbClr val="000000"/>
                              </a:solidFill>
                              <a:latin typeface="Nunito Italics"/>
                            </a:rPr>
                            <a:t> </a:t>
                          </a:r>
                          <a:r>
                            <a:rPr lang="en-US" sz="4699" dirty="0" err="1">
                              <a:solidFill>
                                <a:srgbClr val="000000"/>
                              </a:solidFill>
                              <a:latin typeface="Nunito Italics"/>
                            </a:rPr>
                            <a:t>và</a:t>
                          </a:r>
                          <a:r>
                            <a:rPr lang="en-US" sz="4699" dirty="0">
                              <a:solidFill>
                                <a:srgbClr val="000000"/>
                              </a:solidFill>
                              <a:latin typeface="Nunito Italics"/>
                            </a:rPr>
                            <a:t> </a:t>
                          </a:r>
                          <a:r>
                            <a:rPr lang="en-US" sz="4699" dirty="0" err="1">
                              <a:solidFill>
                                <a:srgbClr val="000000"/>
                              </a:solidFill>
                              <a:latin typeface="Nunito Italics"/>
                            </a:rPr>
                            <a:t>trạng</a:t>
                          </a:r>
                          <a:r>
                            <a:rPr lang="en-US" sz="4699" dirty="0">
                              <a:solidFill>
                                <a:srgbClr val="000000"/>
                              </a:solidFill>
                              <a:latin typeface="Nunito Italics"/>
                            </a:rPr>
                            <a:t> </a:t>
                          </a:r>
                          <a:r>
                            <a:rPr lang="en-US" sz="4699" dirty="0" err="1">
                              <a:solidFill>
                                <a:srgbClr val="000000"/>
                              </a:solidFill>
                              <a:latin typeface="Nunito Italics"/>
                            </a:rPr>
                            <a:t>thái</a:t>
                          </a:r>
                          <a:r>
                            <a:rPr lang="en-US" sz="4699" dirty="0">
                              <a:solidFill>
                                <a:srgbClr val="000000"/>
                              </a:solidFill>
                              <a:latin typeface="Nunito Italics"/>
                            </a:rPr>
                            <a:t> </a:t>
                          </a:r>
                          <a:r>
                            <a:rPr lang="en-US" sz="4699" dirty="0" err="1">
                              <a:solidFill>
                                <a:srgbClr val="000000"/>
                              </a:solidFill>
                              <a:latin typeface="Nunito Italics"/>
                            </a:rPr>
                            <a:t>cuối</a:t>
                          </a:r>
                          <a:r>
                            <a:rPr lang="en-US" sz="4699" dirty="0">
                              <a:solidFill>
                                <a:srgbClr val="000000"/>
                              </a:solidFill>
                              <a:latin typeface="Nunito"/>
                            </a:rPr>
                            <a:t>.</a:t>
                          </a:r>
                          <a:endParaRPr lang="en-US" sz="1100" dirty="0"/>
                        </a:p>
                      </a:txBody>
                      <a:tcPr marL="190500" marR="190500" marT="190500" marB="190500" anchor="ctr">
                        <a:lnL w="76200" cap="flat" cmpd="sng" algn="ctr">
                          <a:solidFill>
                            <a:schemeClr val="tx1"/>
                          </a:solidFill>
                          <a:prstDash val="lgDash"/>
                          <a:round/>
                          <a:headEnd type="none" w="med" len="med"/>
                          <a:tailEnd type="none" w="med" len="med"/>
                        </a:lnL>
                        <a:lnR w="76200" cap="flat" cmpd="sng" algn="ctr">
                          <a:solidFill>
                            <a:schemeClr val="tx1"/>
                          </a:solidFill>
                          <a:prstDash val="lgDash"/>
                          <a:round/>
                          <a:headEnd type="none" w="med" len="med"/>
                          <a:tailEnd type="none" w="med" len="med"/>
                        </a:lnR>
                        <a:lnT w="76200" cap="flat" cmpd="sng" algn="ctr">
                          <a:solidFill>
                            <a:schemeClr val="tx1"/>
                          </a:solidFill>
                          <a:prstDash val="lgDash"/>
                          <a:round/>
                          <a:headEnd type="none" w="med" len="med"/>
                          <a:tailEnd type="none" w="med" len="med"/>
                        </a:lnT>
                        <a:lnB w="76200" cap="flat" cmpd="sng" algn="ctr">
                          <a:solidFill>
                            <a:schemeClr val="tx1"/>
                          </a:solidFill>
                          <a:prstDash val="lgDash"/>
                          <a:round/>
                          <a:headEnd type="none" w="med" len="med"/>
                          <a:tailEnd type="none" w="med" len="med"/>
                        </a:lnB>
                      </a:tcPr>
                    </a:tc>
                    <a:extLst>
                      <a:ext uri="{0D108BD9-81ED-4DB2-BD59-A6C34878D82A}">
                        <a16:rowId xmlns="" xmlns:a16="http://schemas.microsoft.com/office/drawing/2014/main" val="10000"/>
                      </a:ext>
                    </a:extLst>
                  </a:tr>
                </a:tbl>
              </a:graphicData>
            </a:graphic>
          </p:graphicFrame>
        </mc:Choice>
        <mc:Fallback xmlns="">
          <p:graphicFrame>
            <p:nvGraphicFramePr>
              <p:cNvPr id="10" name="Table 10" descr="n445 zalo Bui Huy Loi"/>
              <p:cNvGraphicFramePr>
                <a:graphicFrameLocks noGrp="1"/>
              </p:cNvGraphicFramePr>
              <p:nvPr>
                <p:extLst>
                  <p:ext uri="{D42A27DB-BD31-4B8C-83A1-F6EECF244321}">
                    <p14:modId xmlns:p14="http://schemas.microsoft.com/office/powerpoint/2010/main" val="1363458466"/>
                  </p:ext>
                </p:extLst>
              </p:nvPr>
            </p:nvGraphicFramePr>
            <p:xfrm>
              <a:off x="425689" y="1938849"/>
              <a:ext cx="8677440" cy="8134350"/>
            </p:xfrm>
            <a:graphic>
              <a:graphicData uri="http://schemas.openxmlformats.org/drawingml/2006/table">
                <a:tbl>
                  <a:tblPr/>
                  <a:tblGrid>
                    <a:gridCol w="8677440">
                      <a:extLst>
                        <a:ext uri="{9D8B030D-6E8A-4147-A177-3AD203B41FA5}">
                          <a16:colId xmlns:a16="http://schemas.microsoft.com/office/drawing/2014/main" val="20000"/>
                        </a:ext>
                      </a:extLst>
                    </a:gridCol>
                  </a:tblGrid>
                  <a:tr h="8134350">
                    <a:tc>
                      <a:txBody>
                        <a:bodyPr/>
                        <a:lstStyle/>
                        <a:p>
                          <a:endParaRPr lang="en-US"/>
                        </a:p>
                      </a:txBody>
                      <a:tcPr marL="190500" marR="190500" marT="190500" marB="190500" anchor="ctr">
                        <a:lnL w="76200" cap="flat" cmpd="sng" algn="ctr">
                          <a:solidFill>
                            <a:schemeClr val="tx1"/>
                          </a:solidFill>
                          <a:prstDash val="lgDash"/>
                          <a:round/>
                          <a:headEnd type="none" w="med" len="med"/>
                          <a:tailEnd type="none" w="med" len="med"/>
                        </a:lnL>
                        <a:lnR w="76200" cap="flat" cmpd="sng" algn="ctr">
                          <a:solidFill>
                            <a:schemeClr val="tx1"/>
                          </a:solidFill>
                          <a:prstDash val="lgDash"/>
                          <a:round/>
                          <a:headEnd type="none" w="med" len="med"/>
                          <a:tailEnd type="none" w="med" len="med"/>
                        </a:lnR>
                        <a:lnT w="76200" cap="flat" cmpd="sng" algn="ctr">
                          <a:solidFill>
                            <a:schemeClr val="tx1"/>
                          </a:solidFill>
                          <a:prstDash val="lgDash"/>
                          <a:round/>
                          <a:headEnd type="none" w="med" len="med"/>
                          <a:tailEnd type="none" w="med" len="med"/>
                        </a:lnT>
                        <a:lnB w="76200" cap="flat" cmpd="sng" algn="ctr">
                          <a:solidFill>
                            <a:schemeClr val="tx1"/>
                          </a:solidFill>
                          <a:prstDash val="lgDash"/>
                          <a:round/>
                          <a:headEnd type="none" w="med" len="med"/>
                          <a:tailEnd type="none" w="med" len="med"/>
                        </a:lnB>
                        <a:blipFill>
                          <a:blip r:embed="rId5"/>
                          <a:stretch>
                            <a:fillRect l="-421" t="-524" r="-842" b="-899"/>
                          </a:stretch>
                        </a:blipFill>
                      </a:tcPr>
                    </a:tc>
                    <a:extLst>
                      <a:ext uri="{0D108BD9-81ED-4DB2-BD59-A6C34878D82A}">
                        <a16:rowId xmlns:a16="http://schemas.microsoft.com/office/drawing/2014/main" val="10000"/>
                      </a:ext>
                    </a:extLst>
                  </a:tr>
                </a:tbl>
              </a:graphicData>
            </a:graphic>
          </p:graphicFrame>
        </mc:Fallback>
      </mc:AlternateContent>
      <p:graphicFrame>
        <p:nvGraphicFramePr>
          <p:cNvPr id="11" name="Table 11" descr="n445 zalo Bui Huy Loi"/>
          <p:cNvGraphicFramePr>
            <a:graphicFrameLocks noGrp="1"/>
          </p:cNvGraphicFramePr>
          <p:nvPr>
            <p:extLst>
              <p:ext uri="{D42A27DB-BD31-4B8C-83A1-F6EECF244321}">
                <p14:modId xmlns:p14="http://schemas.microsoft.com/office/powerpoint/2010/main" val="3529586510"/>
              </p:ext>
            </p:extLst>
          </p:nvPr>
        </p:nvGraphicFramePr>
        <p:xfrm>
          <a:off x="9292115" y="1938849"/>
          <a:ext cx="8667915" cy="8134350"/>
        </p:xfrm>
        <a:graphic>
          <a:graphicData uri="http://schemas.openxmlformats.org/drawingml/2006/table">
            <a:tbl>
              <a:tblPr/>
              <a:tblGrid>
                <a:gridCol w="8667915">
                  <a:extLst>
                    <a:ext uri="{9D8B030D-6E8A-4147-A177-3AD203B41FA5}">
                      <a16:colId xmlns="" xmlns:a16="http://schemas.microsoft.com/office/drawing/2014/main" val="20000"/>
                    </a:ext>
                  </a:extLst>
                </a:gridCol>
              </a:tblGrid>
              <a:tr h="8134350">
                <a:tc>
                  <a:txBody>
                    <a:bodyPr/>
                    <a:lstStyle/>
                    <a:p>
                      <a:pPr algn="l">
                        <a:lnSpc>
                          <a:spcPts val="6579"/>
                        </a:lnSpc>
                        <a:defRPr/>
                      </a:pPr>
                      <a:r>
                        <a:rPr lang="en-US" sz="4699" dirty="0" err="1">
                          <a:solidFill>
                            <a:srgbClr val="000000"/>
                          </a:solidFill>
                          <a:latin typeface="Nunito Bold"/>
                        </a:rPr>
                        <a:t>Câu</a:t>
                      </a:r>
                      <a:r>
                        <a:rPr lang="en-US" sz="4699" dirty="0">
                          <a:solidFill>
                            <a:srgbClr val="000000"/>
                          </a:solidFill>
                          <a:latin typeface="Nunito Bold"/>
                        </a:rPr>
                        <a:t> 2:</a:t>
                      </a:r>
                      <a:r>
                        <a:rPr lang="en-US" sz="4699" dirty="0">
                          <a:solidFill>
                            <a:srgbClr val="000000"/>
                          </a:solidFill>
                          <a:latin typeface="Nunito"/>
                        </a:rPr>
                        <a:t> </a:t>
                      </a:r>
                      <a:r>
                        <a:rPr lang="en-US" sz="4699" dirty="0" err="1">
                          <a:solidFill>
                            <a:srgbClr val="000000"/>
                          </a:solidFill>
                          <a:latin typeface="Nunito"/>
                        </a:rPr>
                        <a:t>Tại</a:t>
                      </a:r>
                      <a:r>
                        <a:rPr lang="en-US" sz="4699" dirty="0">
                          <a:solidFill>
                            <a:srgbClr val="000000"/>
                          </a:solidFill>
                          <a:latin typeface="Nunito"/>
                        </a:rPr>
                        <a:t> </a:t>
                      </a:r>
                      <a:r>
                        <a:rPr lang="en-US" sz="4699" dirty="0" err="1">
                          <a:solidFill>
                            <a:srgbClr val="000000"/>
                          </a:solidFill>
                          <a:latin typeface="Nunito"/>
                        </a:rPr>
                        <a:t>sao</a:t>
                      </a:r>
                      <a:r>
                        <a:rPr lang="en-US" sz="4699" dirty="0">
                          <a:solidFill>
                            <a:srgbClr val="000000"/>
                          </a:solidFill>
                          <a:latin typeface="Nunito"/>
                        </a:rPr>
                        <a:t> </a:t>
                      </a:r>
                      <a:r>
                        <a:rPr lang="en-US" sz="4699" dirty="0" err="1">
                          <a:solidFill>
                            <a:srgbClr val="000000"/>
                          </a:solidFill>
                          <a:latin typeface="Nunito"/>
                        </a:rPr>
                        <a:t>không</a:t>
                      </a:r>
                      <a:r>
                        <a:rPr lang="en-US" sz="4699" dirty="0">
                          <a:solidFill>
                            <a:srgbClr val="000000"/>
                          </a:solidFill>
                          <a:latin typeface="Nunito"/>
                        </a:rPr>
                        <a:t> </a:t>
                      </a:r>
                      <a:r>
                        <a:rPr lang="en-US" sz="4699" dirty="0" err="1">
                          <a:solidFill>
                            <a:srgbClr val="000000"/>
                          </a:solidFill>
                          <a:latin typeface="Nunito"/>
                        </a:rPr>
                        <a:t>gọi</a:t>
                      </a:r>
                      <a:r>
                        <a:rPr lang="en-US" sz="4699" dirty="0">
                          <a:solidFill>
                            <a:srgbClr val="000000"/>
                          </a:solidFill>
                          <a:latin typeface="Nunito"/>
                        </a:rPr>
                        <a:t> </a:t>
                      </a:r>
                      <a:r>
                        <a:rPr lang="en-US" sz="4699" dirty="0" err="1">
                          <a:solidFill>
                            <a:srgbClr val="000000"/>
                          </a:solidFill>
                          <a:latin typeface="Nunito"/>
                        </a:rPr>
                        <a:t>phương</a:t>
                      </a:r>
                      <a:r>
                        <a:rPr lang="en-US" sz="4699" dirty="0">
                          <a:solidFill>
                            <a:srgbClr val="000000"/>
                          </a:solidFill>
                          <a:latin typeface="Nunito"/>
                        </a:rPr>
                        <a:t> </a:t>
                      </a:r>
                      <a:r>
                        <a:rPr lang="en-US" sz="4699" dirty="0" err="1">
                          <a:solidFill>
                            <a:srgbClr val="000000"/>
                          </a:solidFill>
                          <a:latin typeface="Nunito"/>
                        </a:rPr>
                        <a:t>trình</a:t>
                      </a:r>
                      <a:r>
                        <a:rPr lang="en-US" sz="4699" dirty="0">
                          <a:solidFill>
                            <a:srgbClr val="000000"/>
                          </a:solidFill>
                          <a:latin typeface="Nunito"/>
                        </a:rPr>
                        <a:t> (11.1) </a:t>
                      </a:r>
                      <a:r>
                        <a:rPr lang="en-US" sz="4699" dirty="0" err="1">
                          <a:solidFill>
                            <a:srgbClr val="000000"/>
                          </a:solidFill>
                          <a:latin typeface="Nunito"/>
                        </a:rPr>
                        <a:t>là</a:t>
                      </a:r>
                      <a:r>
                        <a:rPr lang="en-US" sz="4699" dirty="0">
                          <a:solidFill>
                            <a:srgbClr val="000000"/>
                          </a:solidFill>
                          <a:latin typeface="Nunito"/>
                        </a:rPr>
                        <a:t> </a:t>
                      </a:r>
                      <a:r>
                        <a:rPr lang="en-US" sz="4699" dirty="0" err="1">
                          <a:solidFill>
                            <a:srgbClr val="000000"/>
                          </a:solidFill>
                          <a:latin typeface="Nunito"/>
                        </a:rPr>
                        <a:t>phương</a:t>
                      </a:r>
                      <a:r>
                        <a:rPr lang="en-US" sz="4699" dirty="0">
                          <a:solidFill>
                            <a:srgbClr val="000000"/>
                          </a:solidFill>
                          <a:latin typeface="Nunito"/>
                        </a:rPr>
                        <a:t> </a:t>
                      </a:r>
                      <a:r>
                        <a:rPr lang="en-US" sz="4699" dirty="0" err="1">
                          <a:solidFill>
                            <a:srgbClr val="000000"/>
                          </a:solidFill>
                          <a:latin typeface="Nunito"/>
                        </a:rPr>
                        <a:t>trình</a:t>
                      </a:r>
                      <a:r>
                        <a:rPr lang="en-US" sz="4699" dirty="0">
                          <a:solidFill>
                            <a:srgbClr val="000000"/>
                          </a:solidFill>
                          <a:latin typeface="Nunito"/>
                        </a:rPr>
                        <a:t> </a:t>
                      </a:r>
                      <a:r>
                        <a:rPr lang="en-US" sz="4699" dirty="0" err="1">
                          <a:solidFill>
                            <a:srgbClr val="000000"/>
                          </a:solidFill>
                          <a:latin typeface="Nunito"/>
                        </a:rPr>
                        <a:t>của</a:t>
                      </a:r>
                      <a:r>
                        <a:rPr lang="en-US" sz="4699" dirty="0">
                          <a:solidFill>
                            <a:srgbClr val="000000"/>
                          </a:solidFill>
                          <a:latin typeface="Nunito"/>
                        </a:rPr>
                        <a:t> </a:t>
                      </a:r>
                      <a:r>
                        <a:rPr lang="en-US" sz="4699" dirty="0" err="1">
                          <a:solidFill>
                            <a:srgbClr val="000000"/>
                          </a:solidFill>
                          <a:latin typeface="Nunito"/>
                        </a:rPr>
                        <a:t>chất</a:t>
                      </a:r>
                      <a:r>
                        <a:rPr lang="en-US" sz="4699" dirty="0">
                          <a:solidFill>
                            <a:srgbClr val="000000"/>
                          </a:solidFill>
                          <a:latin typeface="Nunito"/>
                        </a:rPr>
                        <a:t> </a:t>
                      </a:r>
                      <a:r>
                        <a:rPr lang="en-US" sz="4699" dirty="0" err="1">
                          <a:solidFill>
                            <a:srgbClr val="000000"/>
                          </a:solidFill>
                          <a:latin typeface="Nunito"/>
                        </a:rPr>
                        <a:t>khí</a:t>
                      </a:r>
                      <a:r>
                        <a:rPr lang="en-US" sz="4699" dirty="0">
                          <a:solidFill>
                            <a:srgbClr val="000000"/>
                          </a:solidFill>
                          <a:latin typeface="Nunito"/>
                        </a:rPr>
                        <a:t> </a:t>
                      </a:r>
                      <a:r>
                        <a:rPr lang="en-US" sz="4699" dirty="0" err="1">
                          <a:solidFill>
                            <a:srgbClr val="000000"/>
                          </a:solidFill>
                          <a:latin typeface="Nunito"/>
                        </a:rPr>
                        <a:t>mà</a:t>
                      </a:r>
                      <a:r>
                        <a:rPr lang="en-US" sz="4699" dirty="0">
                          <a:solidFill>
                            <a:srgbClr val="000000"/>
                          </a:solidFill>
                          <a:latin typeface="Nunito"/>
                        </a:rPr>
                        <a:t> </a:t>
                      </a:r>
                      <a:r>
                        <a:rPr lang="en-US" sz="4699" dirty="0" err="1">
                          <a:solidFill>
                            <a:srgbClr val="000000"/>
                          </a:solidFill>
                          <a:latin typeface="Nunito"/>
                        </a:rPr>
                        <a:t>lại</a:t>
                      </a:r>
                      <a:r>
                        <a:rPr lang="en-US" sz="4699" dirty="0">
                          <a:solidFill>
                            <a:srgbClr val="000000"/>
                          </a:solidFill>
                          <a:latin typeface="Nunito"/>
                        </a:rPr>
                        <a:t> </a:t>
                      </a:r>
                      <a:r>
                        <a:rPr lang="en-US" sz="4699" dirty="0" err="1">
                          <a:solidFill>
                            <a:srgbClr val="000000"/>
                          </a:solidFill>
                          <a:latin typeface="Nunito"/>
                        </a:rPr>
                        <a:t>gọi</a:t>
                      </a:r>
                      <a:r>
                        <a:rPr lang="en-US" sz="4699" dirty="0">
                          <a:solidFill>
                            <a:srgbClr val="000000"/>
                          </a:solidFill>
                          <a:latin typeface="Nunito"/>
                        </a:rPr>
                        <a:t> </a:t>
                      </a:r>
                      <a:r>
                        <a:rPr lang="en-US" sz="4699" dirty="0" err="1">
                          <a:solidFill>
                            <a:srgbClr val="000000"/>
                          </a:solidFill>
                          <a:latin typeface="Nunito"/>
                        </a:rPr>
                        <a:t>là</a:t>
                      </a:r>
                      <a:r>
                        <a:rPr lang="en-US" sz="4699" dirty="0">
                          <a:solidFill>
                            <a:srgbClr val="000000"/>
                          </a:solidFill>
                          <a:latin typeface="Nunito"/>
                        </a:rPr>
                        <a:t> </a:t>
                      </a:r>
                      <a:r>
                        <a:rPr lang="en-US" sz="4699" dirty="0" err="1">
                          <a:solidFill>
                            <a:srgbClr val="000000"/>
                          </a:solidFill>
                          <a:latin typeface="Nunito"/>
                        </a:rPr>
                        <a:t>phương</a:t>
                      </a:r>
                      <a:r>
                        <a:rPr lang="en-US" sz="4699" dirty="0">
                          <a:solidFill>
                            <a:srgbClr val="000000"/>
                          </a:solidFill>
                          <a:latin typeface="Nunito"/>
                        </a:rPr>
                        <a:t> </a:t>
                      </a:r>
                      <a:r>
                        <a:rPr lang="en-US" sz="4699" dirty="0" err="1">
                          <a:solidFill>
                            <a:srgbClr val="000000"/>
                          </a:solidFill>
                          <a:latin typeface="Nunito"/>
                        </a:rPr>
                        <a:t>trình</a:t>
                      </a:r>
                      <a:r>
                        <a:rPr lang="en-US" sz="4699" dirty="0">
                          <a:solidFill>
                            <a:srgbClr val="000000"/>
                          </a:solidFill>
                          <a:latin typeface="Nunito"/>
                        </a:rPr>
                        <a:t> </a:t>
                      </a:r>
                      <a:r>
                        <a:rPr lang="en-US" sz="4699" dirty="0" err="1">
                          <a:solidFill>
                            <a:srgbClr val="000000"/>
                          </a:solidFill>
                          <a:latin typeface="Nunito"/>
                        </a:rPr>
                        <a:t>trạng</a:t>
                      </a:r>
                      <a:r>
                        <a:rPr lang="en-US" sz="4699" dirty="0">
                          <a:solidFill>
                            <a:srgbClr val="000000"/>
                          </a:solidFill>
                          <a:latin typeface="Nunito"/>
                        </a:rPr>
                        <a:t> </a:t>
                      </a:r>
                      <a:r>
                        <a:rPr lang="en-US" sz="4699" dirty="0" err="1">
                          <a:solidFill>
                            <a:srgbClr val="000000"/>
                          </a:solidFill>
                          <a:latin typeface="Nunito"/>
                        </a:rPr>
                        <a:t>thái</a:t>
                      </a:r>
                      <a:r>
                        <a:rPr lang="en-US" sz="4699" dirty="0">
                          <a:solidFill>
                            <a:srgbClr val="000000"/>
                          </a:solidFill>
                          <a:latin typeface="Nunito"/>
                        </a:rPr>
                        <a:t> </a:t>
                      </a:r>
                      <a:r>
                        <a:rPr lang="en-US" sz="4699" dirty="0" err="1">
                          <a:solidFill>
                            <a:srgbClr val="000000"/>
                          </a:solidFill>
                          <a:latin typeface="Nunito"/>
                        </a:rPr>
                        <a:t>của</a:t>
                      </a:r>
                      <a:r>
                        <a:rPr lang="en-US" sz="4699" dirty="0">
                          <a:solidFill>
                            <a:srgbClr val="000000"/>
                          </a:solidFill>
                          <a:latin typeface="Nunito"/>
                        </a:rPr>
                        <a:t> </a:t>
                      </a:r>
                      <a:r>
                        <a:rPr lang="en-US" sz="4699" dirty="0" err="1">
                          <a:solidFill>
                            <a:srgbClr val="000000"/>
                          </a:solidFill>
                          <a:latin typeface="Nunito"/>
                        </a:rPr>
                        <a:t>khí</a:t>
                      </a:r>
                      <a:r>
                        <a:rPr lang="en-US" sz="4699" dirty="0">
                          <a:solidFill>
                            <a:srgbClr val="000000"/>
                          </a:solidFill>
                          <a:latin typeface="Nunito"/>
                        </a:rPr>
                        <a:t> </a:t>
                      </a:r>
                      <a:r>
                        <a:rPr lang="en-US" sz="4699" dirty="0" err="1">
                          <a:solidFill>
                            <a:srgbClr val="000000"/>
                          </a:solidFill>
                          <a:latin typeface="Nunito"/>
                        </a:rPr>
                        <a:t>lí</a:t>
                      </a:r>
                      <a:r>
                        <a:rPr lang="en-US" sz="4699" dirty="0">
                          <a:solidFill>
                            <a:srgbClr val="000000"/>
                          </a:solidFill>
                          <a:latin typeface="Nunito"/>
                        </a:rPr>
                        <a:t> </a:t>
                      </a:r>
                      <a:r>
                        <a:rPr lang="en-US" sz="4699" dirty="0" err="1">
                          <a:solidFill>
                            <a:srgbClr val="000000"/>
                          </a:solidFill>
                          <a:latin typeface="Nunito"/>
                        </a:rPr>
                        <a:t>tưởng</a:t>
                      </a:r>
                      <a:r>
                        <a:rPr lang="en-US" sz="4699" dirty="0">
                          <a:solidFill>
                            <a:srgbClr val="000000"/>
                          </a:solidFill>
                          <a:latin typeface="Nunito"/>
                        </a:rPr>
                        <a:t>?</a:t>
                      </a:r>
                      <a:endParaRPr lang="en-US" sz="1100" dirty="0"/>
                    </a:p>
                    <a:p>
                      <a:pPr>
                        <a:lnSpc>
                          <a:spcPts val="6579"/>
                        </a:lnSpc>
                      </a:pPr>
                      <a:endParaRPr lang="en-US" sz="1100" dirty="0"/>
                    </a:p>
                  </a:txBody>
                  <a:tcPr marL="190500" marR="190500" marT="190500" marB="190500">
                    <a:lnL w="76200" cap="flat" cmpd="sng" algn="ctr">
                      <a:solidFill>
                        <a:schemeClr val="tx1"/>
                      </a:solidFill>
                      <a:prstDash val="lgDash"/>
                      <a:round/>
                      <a:headEnd type="none" w="med" len="med"/>
                      <a:tailEnd type="none" w="med" len="med"/>
                    </a:lnL>
                    <a:lnR w="76200" cap="flat" cmpd="sng" algn="ctr">
                      <a:solidFill>
                        <a:schemeClr val="tx1"/>
                      </a:solidFill>
                      <a:prstDash val="lgDash"/>
                      <a:round/>
                      <a:headEnd type="none" w="med" len="med"/>
                      <a:tailEnd type="none" w="med" len="med"/>
                    </a:lnR>
                    <a:lnT w="76200" cap="flat" cmpd="sng" algn="ctr">
                      <a:solidFill>
                        <a:schemeClr val="tx1"/>
                      </a:solidFill>
                      <a:prstDash val="lgDash"/>
                      <a:round/>
                      <a:headEnd type="none" w="med" len="med"/>
                      <a:tailEnd type="none" w="med" len="med"/>
                    </a:lnT>
                    <a:lnB w="76200" cap="flat" cmpd="sng" algn="ctr">
                      <a:solidFill>
                        <a:schemeClr val="tx1"/>
                      </a:solidFill>
                      <a:prstDash val="lgDash"/>
                      <a:round/>
                      <a:headEnd type="none" w="med" len="med"/>
                      <a:tailEnd type="none" w="med" len="med"/>
                    </a:lnB>
                    <a:noFill/>
                  </a:tcPr>
                </a:tc>
                <a:extLst>
                  <a:ext uri="{0D108BD9-81ED-4DB2-BD59-A6C34878D82A}">
                    <a16:rowId xmlns="" xmlns:a16="http://schemas.microsoft.com/office/drawing/2014/main" val="10000"/>
                  </a:ext>
                </a:extLst>
              </a:tr>
            </a:tbl>
          </a:graphicData>
        </a:graphic>
      </p:graphicFrame>
      <p:sp>
        <p:nvSpPr>
          <p:cNvPr id="12" name="Freeform 12" descr="n445 zalo Bui Huy Loi"/>
          <p:cNvSpPr/>
          <p:nvPr/>
        </p:nvSpPr>
        <p:spPr>
          <a:xfrm>
            <a:off x="7818269" y="6513543"/>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descr="n445 zalo Bui Huy Loi"/>
          <p:cNvSpPr/>
          <p:nvPr/>
        </p:nvSpPr>
        <p:spPr>
          <a:xfrm rot="885645">
            <a:off x="13864941" y="6433993"/>
            <a:ext cx="4398889" cy="3879021"/>
          </a:xfrm>
          <a:custGeom>
            <a:avLst/>
            <a:gdLst/>
            <a:ahLst/>
            <a:cxnLst/>
            <a:rect l="l" t="t" r="r" b="b"/>
            <a:pathLst>
              <a:path w="4398889" h="3879021">
                <a:moveTo>
                  <a:pt x="0" y="0"/>
                </a:moveTo>
                <a:lnTo>
                  <a:pt x="4398890" y="0"/>
                </a:lnTo>
                <a:lnTo>
                  <a:pt x="4398890" y="3879020"/>
                </a:lnTo>
                <a:lnTo>
                  <a:pt x="0" y="387902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293211" y="1691433"/>
            <a:ext cx="20874422" cy="9644220"/>
            <a:chOff x="0" y="0"/>
            <a:chExt cx="963177" cy="444999"/>
          </a:xfrm>
        </p:grpSpPr>
        <p:sp>
          <p:nvSpPr>
            <p:cNvPr id="3" name="Freeform 3"/>
            <p:cNvSpPr/>
            <p:nvPr/>
          </p:nvSpPr>
          <p:spPr>
            <a:xfrm>
              <a:off x="0" y="0"/>
              <a:ext cx="963177" cy="444999"/>
            </a:xfrm>
            <a:custGeom>
              <a:avLst/>
              <a:gdLst/>
              <a:ahLst/>
              <a:cxnLst/>
              <a:rect l="l" t="t" r="r" b="b"/>
              <a:pathLst>
                <a:path w="963177" h="444999">
                  <a:moveTo>
                    <a:pt x="107172" y="0"/>
                  </a:moveTo>
                  <a:lnTo>
                    <a:pt x="856005" y="0"/>
                  </a:lnTo>
                  <a:cubicBezTo>
                    <a:pt x="915195" y="0"/>
                    <a:pt x="963177" y="47983"/>
                    <a:pt x="963177" y="107172"/>
                  </a:cubicBezTo>
                  <a:lnTo>
                    <a:pt x="963177" y="337827"/>
                  </a:lnTo>
                  <a:cubicBezTo>
                    <a:pt x="963177" y="366251"/>
                    <a:pt x="951886" y="393510"/>
                    <a:pt x="931787" y="413609"/>
                  </a:cubicBezTo>
                  <a:cubicBezTo>
                    <a:pt x="911688" y="433707"/>
                    <a:pt x="884429" y="444999"/>
                    <a:pt x="856005" y="444999"/>
                  </a:cubicBezTo>
                  <a:lnTo>
                    <a:pt x="107172" y="444999"/>
                  </a:lnTo>
                  <a:cubicBezTo>
                    <a:pt x="47983" y="444999"/>
                    <a:pt x="0" y="397016"/>
                    <a:pt x="0" y="337827"/>
                  </a:cubicBezTo>
                  <a:lnTo>
                    <a:pt x="0" y="107172"/>
                  </a:lnTo>
                  <a:cubicBezTo>
                    <a:pt x="0" y="78748"/>
                    <a:pt x="11291" y="51489"/>
                    <a:pt x="31390" y="31390"/>
                  </a:cubicBezTo>
                  <a:cubicBezTo>
                    <a:pt x="51489" y="11291"/>
                    <a:pt x="78748" y="0"/>
                    <a:pt x="107172" y="0"/>
                  </a:cubicBezTo>
                  <a:close/>
                </a:path>
              </a:pathLst>
            </a:custGeom>
            <a:solidFill>
              <a:srgbClr val="FFFCF3"/>
            </a:solidFill>
          </p:spPr>
          <p:txBody>
            <a:bodyPr/>
            <a:lstStyle/>
            <a:p>
              <a:endParaRPr lang="en-US"/>
            </a:p>
          </p:txBody>
        </p:sp>
        <p:sp>
          <p:nvSpPr>
            <p:cNvPr id="4" name="TextBox 4"/>
            <p:cNvSpPr txBox="1"/>
            <p:nvPr/>
          </p:nvSpPr>
          <p:spPr>
            <a:xfrm>
              <a:off x="0" y="-38100"/>
              <a:ext cx="963177" cy="483099"/>
            </a:xfrm>
            <a:prstGeom prst="rect">
              <a:avLst/>
            </a:prstGeom>
          </p:spPr>
          <p:txBody>
            <a:bodyPr lIns="50800" tIns="50800" rIns="50800" bIns="50800" rtlCol="0" anchor="ctr"/>
            <a:lstStyle/>
            <a:p>
              <a:pPr algn="ctr">
                <a:lnSpc>
                  <a:spcPts val="2940"/>
                </a:lnSpc>
              </a:pPr>
              <a:endParaRPr/>
            </a:p>
          </p:txBody>
        </p:sp>
      </p:grpSp>
      <p:pic>
        <p:nvPicPr>
          <p:cNvPr id="5" name="Picture 5" descr="n445 zalo Bui Huy Loi"/>
          <p:cNvPicPr>
            <a:picLocks noChangeAspect="1"/>
          </p:cNvPicPr>
          <p:nvPr/>
        </p:nvPicPr>
        <p:blipFill>
          <a:blip r:embed="rId2"/>
          <a:srcRect/>
          <a:stretch>
            <a:fillRect/>
          </a:stretch>
        </p:blipFill>
        <p:spPr>
          <a:xfrm>
            <a:off x="3944064" y="0"/>
            <a:ext cx="1640690" cy="1691433"/>
          </a:xfrm>
          <a:prstGeom prst="rect">
            <a:avLst/>
          </a:prstGeom>
        </p:spPr>
      </p:pic>
      <p:grpSp>
        <p:nvGrpSpPr>
          <p:cNvPr id="6" name="Group 6" descr="n445 zalo Bui Huy Loi"/>
          <p:cNvGrpSpPr/>
          <p:nvPr/>
        </p:nvGrpSpPr>
        <p:grpSpPr>
          <a:xfrm>
            <a:off x="5207300" y="164998"/>
            <a:ext cx="7873399" cy="1357173"/>
            <a:chOff x="0" y="0"/>
            <a:chExt cx="10497866" cy="1809564"/>
          </a:xfrm>
        </p:grpSpPr>
        <p:sp>
          <p:nvSpPr>
            <p:cNvPr id="7" name="Freeform 7"/>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ĐÁP ÁN </a:t>
              </a:r>
            </a:p>
          </p:txBody>
        </p:sp>
      </p:grpSp>
      <p:pic>
        <p:nvPicPr>
          <p:cNvPr id="9" name="Picture 9" descr="n445 zalo Bui Huy Loi"/>
          <p:cNvPicPr>
            <a:picLocks noChangeAspect="1"/>
          </p:cNvPicPr>
          <p:nvPr/>
        </p:nvPicPr>
        <p:blipFill>
          <a:blip r:embed="rId2"/>
          <a:srcRect/>
          <a:stretch>
            <a:fillRect/>
          </a:stretch>
        </p:blipFill>
        <p:spPr>
          <a:xfrm>
            <a:off x="12260354" y="182983"/>
            <a:ext cx="1640690" cy="1691433"/>
          </a:xfrm>
          <a:prstGeom prst="rect">
            <a:avLst/>
          </a:prstGeom>
        </p:spPr>
      </p:pic>
      <mc:AlternateContent xmlns:mc="http://schemas.openxmlformats.org/markup-compatibility/2006">
        <mc:Choice xmlns:a14="http://schemas.microsoft.com/office/drawing/2010/main" Requires="a14">
          <p:graphicFrame>
            <p:nvGraphicFramePr>
              <p:cNvPr id="10" name="Table 10" descr="n445 zalo Bui Huy Loi"/>
              <p:cNvGraphicFramePr>
                <a:graphicFrameLocks noGrp="1"/>
              </p:cNvGraphicFramePr>
              <p:nvPr>
                <p:extLst>
                  <p:ext uri="{D42A27DB-BD31-4B8C-83A1-F6EECF244321}">
                    <p14:modId xmlns:p14="http://schemas.microsoft.com/office/powerpoint/2010/main" val="3589501368"/>
                  </p:ext>
                </p:extLst>
              </p:nvPr>
            </p:nvGraphicFramePr>
            <p:xfrm>
              <a:off x="448221" y="2019724"/>
              <a:ext cx="17391558" cy="8138765"/>
            </p:xfrm>
            <a:graphic>
              <a:graphicData uri="http://schemas.openxmlformats.org/drawingml/2006/table">
                <a:tbl>
                  <a:tblPr/>
                  <a:tblGrid>
                    <a:gridCol w="17391558">
                      <a:extLst>
                        <a:ext uri="{9D8B030D-6E8A-4147-A177-3AD203B41FA5}">
                          <a16:colId xmlns="" xmlns:a16="http://schemas.microsoft.com/office/drawing/2014/main" val="20000"/>
                        </a:ext>
                      </a:extLst>
                    </a:gridCol>
                  </a:tblGrid>
                  <a:tr h="8138765">
                    <a:tc>
                      <a:txBody>
                        <a:bodyPr/>
                        <a:lstStyle/>
                        <a:p>
                          <a:pPr algn="l">
                            <a:lnSpc>
                              <a:spcPct val="100000"/>
                            </a:lnSpc>
                            <a:defRPr/>
                          </a:pPr>
                          <a:r>
                            <a:rPr lang="en-US" sz="4300" dirty="0" smtClean="0">
                              <a:solidFill>
                                <a:srgbClr val="195759"/>
                              </a:solidFill>
                              <a:latin typeface="Nunito Bold"/>
                            </a:rPr>
                            <a:t>Câu 1:</a:t>
                          </a:r>
                          <a:r>
                            <a:rPr lang="en-US" sz="4300" dirty="0">
                              <a:solidFill>
                                <a:srgbClr val="195759"/>
                              </a:solidFill>
                              <a:latin typeface="Nunito"/>
                            </a:rPr>
                            <a:t> </a:t>
                          </a:r>
                          <a:endParaRPr lang="en-US" sz="4300" dirty="0"/>
                        </a:p>
                        <a:p>
                          <a:pPr>
                            <a:lnSpc>
                              <a:spcPct val="100000"/>
                            </a:lnSpc>
                          </a:pPr>
                          <a:r>
                            <a:rPr lang="en-US" sz="4300" dirty="0">
                              <a:solidFill>
                                <a:srgbClr val="195759"/>
                              </a:solidFill>
                              <a:latin typeface="Nunito"/>
                            </a:rPr>
                            <a:t>+ </a:t>
                          </a:r>
                          <a:r>
                            <a:rPr lang="en-US" sz="4300" dirty="0" err="1" smtClean="0">
                              <a:solidFill>
                                <a:srgbClr val="195759"/>
                              </a:solidFill>
                              <a:latin typeface="Nunito"/>
                            </a:rPr>
                            <a:t>Chọn</a:t>
                          </a:r>
                          <a:r>
                            <a:rPr lang="en-US" sz="4300" dirty="0" smtClean="0">
                              <a:solidFill>
                                <a:srgbClr val="195759"/>
                              </a:solidFill>
                              <a:latin typeface="Nunito"/>
                            </a:rPr>
                            <a:t>(1) -&gt; (1') </a:t>
                          </a:r>
                          <a:r>
                            <a:rPr lang="en-US" sz="4300" dirty="0" err="1" smtClean="0">
                              <a:solidFill>
                                <a:srgbClr val="195759"/>
                              </a:solidFill>
                              <a:latin typeface="Nunito"/>
                            </a:rPr>
                            <a:t>là</a:t>
                          </a:r>
                          <a:r>
                            <a:rPr lang="en-US" sz="4300" baseline="0" dirty="0" smtClean="0">
                              <a:solidFill>
                                <a:srgbClr val="195759"/>
                              </a:solidFill>
                              <a:latin typeface="Nunito"/>
                            </a:rPr>
                            <a:t> </a:t>
                          </a:r>
                          <a:r>
                            <a:rPr lang="en-US" sz="4300" baseline="0" dirty="0" err="1" smtClean="0">
                              <a:solidFill>
                                <a:srgbClr val="195759"/>
                              </a:solidFill>
                              <a:latin typeface="Nunito"/>
                            </a:rPr>
                            <a:t>quá</a:t>
                          </a:r>
                          <a:r>
                            <a:rPr lang="en-US" sz="4300" baseline="0" dirty="0" smtClean="0">
                              <a:solidFill>
                                <a:srgbClr val="195759"/>
                              </a:solidFill>
                              <a:latin typeface="Nunito"/>
                            </a:rPr>
                            <a:t> </a:t>
                          </a:r>
                          <a:r>
                            <a:rPr lang="en-US" sz="4300" baseline="0" dirty="0" err="1" smtClean="0">
                              <a:solidFill>
                                <a:srgbClr val="195759"/>
                              </a:solidFill>
                              <a:latin typeface="Nunito"/>
                            </a:rPr>
                            <a:t>trình</a:t>
                          </a:r>
                          <a:r>
                            <a:rPr lang="en-US" sz="4300" baseline="0" dirty="0" smtClean="0">
                              <a:solidFill>
                                <a:srgbClr val="195759"/>
                              </a:solidFill>
                              <a:latin typeface="Nunito"/>
                            </a:rPr>
                            <a:t> </a:t>
                          </a:r>
                          <a:r>
                            <a:rPr lang="en-US" sz="4300" baseline="0" dirty="0" err="1" smtClean="0">
                              <a:solidFill>
                                <a:srgbClr val="195759"/>
                              </a:solidFill>
                              <a:latin typeface="Nunito"/>
                            </a:rPr>
                            <a:t>đẳng</a:t>
                          </a:r>
                          <a:r>
                            <a:rPr lang="en-US" sz="4300" baseline="0" dirty="0" smtClean="0">
                              <a:solidFill>
                                <a:srgbClr val="195759"/>
                              </a:solidFill>
                              <a:latin typeface="Nunito"/>
                            </a:rPr>
                            <a:t> </a:t>
                          </a:r>
                          <a:r>
                            <a:rPr lang="en-US" sz="4300" baseline="0" dirty="0" err="1" smtClean="0">
                              <a:solidFill>
                                <a:srgbClr val="195759"/>
                              </a:solidFill>
                              <a:latin typeface="Nunito"/>
                            </a:rPr>
                            <a:t>áp</a:t>
                          </a:r>
                          <a:r>
                            <a:rPr lang="en-US" sz="4300" baseline="0" dirty="0" smtClean="0">
                              <a:solidFill>
                                <a:srgbClr val="195759"/>
                              </a:solidFill>
                              <a:latin typeface="Nunito"/>
                            </a:rPr>
                            <a:t>: </a:t>
                          </a:r>
                          <a:r>
                            <a:rPr lang="en-US" sz="4300" dirty="0" smtClean="0">
                              <a:solidFill>
                                <a:srgbClr val="195759"/>
                              </a:solidFill>
                              <a:latin typeface="Nunito"/>
                            </a:rPr>
                            <a:t>p’ = p</a:t>
                          </a:r>
                          <a:r>
                            <a:rPr lang="en-US" sz="4300" baseline="-25000" dirty="0" smtClean="0">
                              <a:solidFill>
                                <a:srgbClr val="195759"/>
                              </a:solidFill>
                              <a:latin typeface="Nunito"/>
                            </a:rPr>
                            <a:t>1</a:t>
                          </a:r>
                          <a:r>
                            <a:rPr lang="en-US" sz="4300" dirty="0" smtClean="0">
                              <a:solidFill>
                                <a:srgbClr val="195759"/>
                              </a:solidFill>
                              <a:latin typeface="Nunito"/>
                            </a:rPr>
                            <a:t>.</a:t>
                          </a:r>
                          <a:endParaRPr lang="en-US" sz="4300" dirty="0">
                            <a:solidFill>
                              <a:srgbClr val="195759"/>
                            </a:solidFill>
                            <a:latin typeface="Nunito"/>
                          </a:endParaRPr>
                        </a:p>
                        <a:p>
                          <a:pPr>
                            <a:lnSpc>
                              <a:spcPct val="100000"/>
                            </a:lnSpc>
                          </a:pPr>
                          <a:r>
                            <a:rPr lang="en-US" sz="4300" dirty="0">
                              <a:solidFill>
                                <a:srgbClr val="195759"/>
                              </a:solidFill>
                              <a:latin typeface="Nunito"/>
                            </a:rPr>
                            <a:t>+ </a:t>
                          </a:r>
                          <a:r>
                            <a:rPr lang="en-US" sz="4300" dirty="0" err="1">
                              <a:solidFill>
                                <a:srgbClr val="195759"/>
                              </a:solidFill>
                              <a:latin typeface="Nunito"/>
                            </a:rPr>
                            <a:t>Áp</a:t>
                          </a:r>
                          <a:r>
                            <a:rPr lang="en-US" sz="4300" dirty="0">
                              <a:solidFill>
                                <a:srgbClr val="195759"/>
                              </a:solidFill>
                              <a:latin typeface="Nunito"/>
                            </a:rPr>
                            <a:t> </a:t>
                          </a:r>
                          <a:r>
                            <a:rPr lang="en-US" sz="4300" dirty="0" err="1">
                              <a:solidFill>
                                <a:srgbClr val="195759"/>
                              </a:solidFill>
                              <a:latin typeface="Nunito"/>
                            </a:rPr>
                            <a:t>dụng</a:t>
                          </a:r>
                          <a:r>
                            <a:rPr lang="en-US" sz="4300" dirty="0">
                              <a:solidFill>
                                <a:srgbClr val="195759"/>
                              </a:solidFill>
                              <a:latin typeface="Nunito"/>
                            </a:rPr>
                            <a:t> </a:t>
                          </a:r>
                          <a:r>
                            <a:rPr lang="en-US" sz="4300" dirty="0" err="1">
                              <a:solidFill>
                                <a:srgbClr val="195759"/>
                              </a:solidFill>
                              <a:latin typeface="Nunito"/>
                            </a:rPr>
                            <a:t>định</a:t>
                          </a:r>
                          <a:r>
                            <a:rPr lang="en-US" sz="4300" dirty="0">
                              <a:solidFill>
                                <a:srgbClr val="195759"/>
                              </a:solidFill>
                              <a:latin typeface="Nunito"/>
                            </a:rPr>
                            <a:t> </a:t>
                          </a:r>
                          <a:r>
                            <a:rPr lang="en-US" sz="4300" dirty="0" err="1">
                              <a:solidFill>
                                <a:srgbClr val="195759"/>
                              </a:solidFill>
                              <a:latin typeface="Nunito"/>
                            </a:rPr>
                            <a:t>luật</a:t>
                          </a:r>
                          <a:r>
                            <a:rPr lang="en-US" sz="4300" dirty="0">
                              <a:solidFill>
                                <a:srgbClr val="195759"/>
                              </a:solidFill>
                              <a:latin typeface="Nunito"/>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Charles</a:t>
                          </a:r>
                          <a:r>
                            <a:rPr lang="en-US" sz="4300" dirty="0" smtClean="0">
                              <a:solidFill>
                                <a:srgbClr val="195759"/>
                              </a:solidFill>
                              <a:latin typeface="Nunito"/>
                            </a:rPr>
                            <a:t>:</a:t>
                          </a:r>
                          <a14:m>
                            <m:oMath xmlns:m="http://schemas.openxmlformats.org/officeDocument/2006/math">
                              <m:r>
                                <a:rPr kumimoji="0" lang="en-US" sz="4300" b="0" i="0"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 </m:t>
                              </m:r>
                              <m:f>
                                <m:f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fPr>
                                <m:num>
                                  <m:sSub>
                                    <m:sSub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sSubPr>
                                    <m:e>
                                      <m:r>
                                        <m:rPr>
                                          <m:sty m:val="p"/>
                                        </m:r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V</m:t>
                                      </m:r>
                                    </m:e>
                                    <m:sub>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1</m:t>
                                      </m:r>
                                    </m:sub>
                                  </m:sSub>
                                </m:num>
                                <m:den>
                                  <m:sSub>
                                    <m:sSub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sSubPr>
                                    <m:e>
                                      <m:r>
                                        <m:rPr>
                                          <m:sty m:val="p"/>
                                        </m:r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T</m:t>
                                      </m:r>
                                    </m:e>
                                    <m:sub>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1</m:t>
                                      </m:r>
                                    </m:sub>
                                  </m:sSub>
                                </m:den>
                              </m:f>
                              <m:r>
                                <a:rPr kumimoji="0" lang="vi-VN"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m:t>
                              </m:r>
                              <m:f>
                                <m:f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fPr>
                                <m:num>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𝑉</m:t>
                                  </m:r>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m:t>
                                  </m:r>
                                </m:num>
                                <m:den>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𝑇</m:t>
                                  </m:r>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m:t>
                                  </m:r>
                                </m:den>
                              </m:f>
                            </m:oMath>
                          </a14:m>
                          <a:r>
                            <a:rPr kumimoji="0" lang="en-US" sz="4300" b="0" i="0" u="none" strike="noStrike" kern="1200" cap="none" spc="0" normalizeH="0" baseline="0" noProof="0" dirty="0">
                              <a:ln>
                                <a:noFill/>
                              </a:ln>
                              <a:solidFill>
                                <a:srgbClr val="195759"/>
                              </a:solidFill>
                              <a:effectLst/>
                              <a:uLnTx/>
                              <a:uFillTx/>
                              <a:latin typeface="Nunito"/>
                              <a:ea typeface="+mn-ea"/>
                              <a:cs typeface="+mn-cs"/>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a:t>
                          </a:r>
                          <a:endParaRPr kumimoji="0" lang="en-US" sz="4300" b="0" i="0" u="none" strike="noStrike" kern="1200" cap="none" spc="0" normalizeH="0" baseline="0" noProof="0" dirty="0">
                            <a:ln>
                              <a:noFill/>
                            </a:ln>
                            <a:solidFill>
                              <a:srgbClr val="195759"/>
                            </a:solidFill>
                            <a:effectLst/>
                            <a:uLnTx/>
                            <a:uFillTx/>
                            <a:latin typeface="Nunito"/>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4300" dirty="0" smtClean="0">
                              <a:solidFill>
                                <a:srgbClr val="195759"/>
                              </a:solidFill>
                              <a:latin typeface="Nunito"/>
                            </a:rPr>
                            <a:t>+ </a:t>
                          </a:r>
                          <a:r>
                            <a:rPr lang="en-US" sz="4300" dirty="0" err="1" smtClean="0">
                              <a:solidFill>
                                <a:srgbClr val="195759"/>
                              </a:solidFill>
                              <a:latin typeface="Nunito"/>
                            </a:rPr>
                            <a:t>Chọn</a:t>
                          </a:r>
                          <a:r>
                            <a:rPr lang="en-US" sz="4300" dirty="0" smtClean="0">
                              <a:solidFill>
                                <a:srgbClr val="195759"/>
                              </a:solidFill>
                              <a:latin typeface="Nunito"/>
                            </a:rPr>
                            <a:t>(1') -&gt; (2) </a:t>
                          </a:r>
                          <a:r>
                            <a:rPr lang="en-US" sz="4300" dirty="0" err="1" smtClean="0">
                              <a:solidFill>
                                <a:srgbClr val="195759"/>
                              </a:solidFill>
                              <a:latin typeface="Nunito"/>
                            </a:rPr>
                            <a:t>là</a:t>
                          </a:r>
                          <a:r>
                            <a:rPr lang="en-US" sz="4300" baseline="0" dirty="0" smtClean="0">
                              <a:solidFill>
                                <a:srgbClr val="195759"/>
                              </a:solidFill>
                              <a:latin typeface="Nunito"/>
                            </a:rPr>
                            <a:t> </a:t>
                          </a:r>
                          <a:r>
                            <a:rPr lang="en-US" sz="4300" baseline="0" dirty="0" err="1" smtClean="0">
                              <a:solidFill>
                                <a:srgbClr val="195759"/>
                              </a:solidFill>
                              <a:latin typeface="Nunito"/>
                            </a:rPr>
                            <a:t>quá</a:t>
                          </a:r>
                          <a:r>
                            <a:rPr lang="en-US" sz="4300" baseline="0" dirty="0" smtClean="0">
                              <a:solidFill>
                                <a:srgbClr val="195759"/>
                              </a:solidFill>
                              <a:latin typeface="Nunito"/>
                            </a:rPr>
                            <a:t> </a:t>
                          </a:r>
                          <a:r>
                            <a:rPr lang="en-US" sz="4300" baseline="0" dirty="0" err="1" smtClean="0">
                              <a:solidFill>
                                <a:srgbClr val="195759"/>
                              </a:solidFill>
                              <a:latin typeface="Nunito"/>
                            </a:rPr>
                            <a:t>trình</a:t>
                          </a:r>
                          <a:r>
                            <a:rPr lang="en-US" sz="4300" baseline="0" dirty="0" smtClean="0">
                              <a:solidFill>
                                <a:srgbClr val="195759"/>
                              </a:solidFill>
                              <a:latin typeface="Nunito"/>
                            </a:rPr>
                            <a:t> </a:t>
                          </a:r>
                          <a:r>
                            <a:rPr lang="en-US" sz="4300" baseline="0" dirty="0" err="1" smtClean="0">
                              <a:solidFill>
                                <a:srgbClr val="195759"/>
                              </a:solidFill>
                              <a:latin typeface="Nunito"/>
                            </a:rPr>
                            <a:t>đẳng</a:t>
                          </a:r>
                          <a:r>
                            <a:rPr lang="en-US" sz="4300" baseline="0" dirty="0" smtClean="0">
                              <a:solidFill>
                                <a:srgbClr val="195759"/>
                              </a:solidFill>
                              <a:latin typeface="Nunito"/>
                            </a:rPr>
                            <a:t> </a:t>
                          </a:r>
                          <a:r>
                            <a:rPr lang="en-US" sz="4300" baseline="0" dirty="0" err="1" smtClean="0">
                              <a:solidFill>
                                <a:srgbClr val="195759"/>
                              </a:solidFill>
                              <a:latin typeface="Nunito"/>
                            </a:rPr>
                            <a:t>nhiệt</a:t>
                          </a:r>
                          <a:r>
                            <a:rPr lang="en-US" sz="4300" baseline="0" dirty="0" smtClean="0">
                              <a:solidFill>
                                <a:srgbClr val="195759"/>
                              </a:solidFill>
                              <a:latin typeface="Nunito"/>
                            </a:rPr>
                            <a:t>: T</a:t>
                          </a:r>
                          <a:r>
                            <a:rPr lang="en-US" sz="4300" dirty="0" smtClean="0">
                              <a:solidFill>
                                <a:srgbClr val="195759"/>
                              </a:solidFill>
                              <a:latin typeface="Nunito"/>
                            </a:rPr>
                            <a:t>’ = T</a:t>
                          </a:r>
                          <a:r>
                            <a:rPr lang="en-US" sz="4300" baseline="-25000" dirty="0" smtClean="0">
                              <a:solidFill>
                                <a:srgbClr val="195759"/>
                              </a:solidFill>
                              <a:latin typeface="Nunito"/>
                            </a:rPr>
                            <a:t>2</a:t>
                          </a:r>
                          <a:r>
                            <a:rPr lang="en-US" sz="4300" dirty="0" smtClean="0">
                              <a:solidFill>
                                <a:srgbClr val="195759"/>
                              </a:solidFill>
                              <a:latin typeface="Nunito"/>
                            </a:rPr>
                            <a:t>.</a:t>
                          </a:r>
                        </a:p>
                        <a:p>
                          <a:pPr>
                            <a:lnSpc>
                              <a:spcPct val="100000"/>
                            </a:lnSpc>
                          </a:pPr>
                          <a:r>
                            <a:rPr lang="en-US" sz="4300" dirty="0" smtClean="0">
                              <a:solidFill>
                                <a:srgbClr val="195759"/>
                              </a:solidFill>
                              <a:latin typeface="Nunito"/>
                            </a:rPr>
                            <a:t>+ </a:t>
                          </a:r>
                          <a:r>
                            <a:rPr lang="en-US" sz="4300" dirty="0" err="1" smtClean="0">
                              <a:solidFill>
                                <a:srgbClr val="195759"/>
                              </a:solidFill>
                              <a:latin typeface="Nunito"/>
                            </a:rPr>
                            <a:t>Áp</a:t>
                          </a:r>
                          <a:r>
                            <a:rPr lang="en-US" sz="4300" dirty="0" smtClean="0">
                              <a:solidFill>
                                <a:srgbClr val="195759"/>
                              </a:solidFill>
                              <a:latin typeface="Nunito"/>
                            </a:rPr>
                            <a:t> </a:t>
                          </a:r>
                          <a:r>
                            <a:rPr lang="en-US" sz="4300" dirty="0" err="1">
                              <a:solidFill>
                                <a:srgbClr val="195759"/>
                              </a:solidFill>
                              <a:latin typeface="Nunito"/>
                            </a:rPr>
                            <a:t>dụng</a:t>
                          </a:r>
                          <a:r>
                            <a:rPr lang="en-US" sz="4300" dirty="0">
                              <a:solidFill>
                                <a:srgbClr val="195759"/>
                              </a:solidFill>
                              <a:latin typeface="Nunito"/>
                            </a:rPr>
                            <a:t> </a:t>
                          </a:r>
                          <a:r>
                            <a:rPr lang="en-US" sz="4300" dirty="0" err="1">
                              <a:solidFill>
                                <a:srgbClr val="195759"/>
                              </a:solidFill>
                              <a:latin typeface="Nunito"/>
                            </a:rPr>
                            <a:t>định</a:t>
                          </a:r>
                          <a:r>
                            <a:rPr lang="en-US" sz="4300" dirty="0">
                              <a:solidFill>
                                <a:srgbClr val="195759"/>
                              </a:solidFill>
                              <a:latin typeface="Nunito"/>
                            </a:rPr>
                            <a:t> </a:t>
                          </a:r>
                          <a:r>
                            <a:rPr lang="en-US" sz="4300" dirty="0" err="1">
                              <a:solidFill>
                                <a:srgbClr val="195759"/>
                              </a:solidFill>
                              <a:latin typeface="Nunito"/>
                            </a:rPr>
                            <a:t>luật</a:t>
                          </a:r>
                          <a:r>
                            <a:rPr lang="en-US" sz="4300" dirty="0">
                              <a:solidFill>
                                <a:srgbClr val="195759"/>
                              </a:solidFill>
                              <a:latin typeface="Nunito"/>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Boyle</a:t>
                          </a:r>
                          <a:r>
                            <a:rPr lang="en-US" sz="4300" dirty="0" smtClean="0">
                              <a:solidFill>
                                <a:srgbClr val="195759"/>
                              </a:solidFill>
                              <a:latin typeface="Nunito"/>
                            </a:rPr>
                            <a:t>:</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p’ V</a:t>
                          </a:r>
                          <a:r>
                            <a:rPr kumimoji="0" lang="en-US" sz="4300" b="0" i="0" u="none" strike="noStrike" kern="1200" cap="none" spc="0" normalizeH="0" baseline="30000" noProof="0" dirty="0" smtClean="0">
                              <a:ln>
                                <a:noFill/>
                              </a:ln>
                              <a:solidFill>
                                <a:srgbClr val="195759"/>
                              </a:solidFill>
                              <a:effectLst/>
                              <a:uLnTx/>
                              <a:uFillTx/>
                              <a:latin typeface="Nunito"/>
                              <a:ea typeface="+mn-ea"/>
                              <a:cs typeface="+mn-cs"/>
                            </a:rPr>
                            <a:t>’</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a:ln>
                                <a:noFill/>
                              </a:ln>
                              <a:solidFill>
                                <a:srgbClr val="195759"/>
                              </a:solidFill>
                              <a:effectLst/>
                              <a:uLnTx/>
                              <a:uFillTx/>
                              <a:latin typeface="Nunito"/>
                              <a:ea typeface="+mn-ea"/>
                              <a:cs typeface="+mn-cs"/>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p</a:t>
                          </a:r>
                          <a:r>
                            <a:rPr kumimoji="0" lang="en-US" sz="4300" b="0" i="0" u="none" strike="noStrike" kern="1200" cap="none" spc="0" normalizeH="0" baseline="-25000" noProof="0" dirty="0" smtClean="0">
                              <a:ln>
                                <a:noFill/>
                              </a:ln>
                              <a:solidFill>
                                <a:srgbClr val="195759"/>
                              </a:solidFill>
                              <a:effectLst/>
                              <a:uLnTx/>
                              <a:uFillTx/>
                              <a:latin typeface="Nunito"/>
                              <a:ea typeface="+mn-ea"/>
                              <a:cs typeface="+mn-cs"/>
                            </a:rPr>
                            <a:t>2</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V</a:t>
                          </a:r>
                          <a:r>
                            <a:rPr kumimoji="0" lang="en-US" sz="4300" b="0" i="0" u="none" strike="noStrike" kern="1200" cap="none" spc="0" normalizeH="0" baseline="-25000" noProof="0" dirty="0" smtClean="0">
                              <a:ln>
                                <a:noFill/>
                              </a:ln>
                              <a:solidFill>
                                <a:srgbClr val="195759"/>
                              </a:solidFill>
                              <a:effectLst/>
                              <a:uLnTx/>
                              <a:uFillTx/>
                              <a:latin typeface="Nunito"/>
                              <a:ea typeface="+mn-ea"/>
                              <a:cs typeface="+mn-cs"/>
                            </a:rPr>
                            <a:t>2</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p>
                        <a:p>
                          <a:pPr>
                            <a:lnSpc>
                              <a:spcPct val="100000"/>
                            </a:lnSpc>
                          </a:pP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Nhân</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với</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theo</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vế</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với</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vế</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a:t>
                          </a:r>
                          <a:r>
                            <a:rPr kumimoji="0" lang="en-US" sz="4300" b="0" i="0" u="none" strike="noStrike" kern="1200" cap="none" spc="0" normalizeH="0" baseline="0" noProof="0" dirty="0">
                              <a:ln>
                                <a:noFill/>
                              </a:ln>
                              <a:solidFill>
                                <a:srgbClr val="195759"/>
                              </a:solidFill>
                              <a:effectLst/>
                              <a:uLnTx/>
                              <a:uFillTx/>
                              <a:latin typeface="Nunito"/>
                              <a:ea typeface="+mn-ea"/>
                              <a:cs typeface="+mn-cs"/>
                            </a:rPr>
                            <a:t> </a:t>
                          </a:r>
                          <a14:m>
                            <m:oMath xmlns:m="http://schemas.openxmlformats.org/officeDocument/2006/math">
                              <m:f>
                                <m:fPr>
                                  <m:ctrlPr>
                                    <a:rPr lang="en-US" sz="4300" i="1" smtClean="0">
                                      <a:solidFill>
                                        <a:srgbClr val="195759"/>
                                      </a:solidFill>
                                      <a:latin typeface="Cambria Math" panose="02040503050406030204" pitchFamily="18" charset="0"/>
                                    </a:rPr>
                                  </m:ctrlPr>
                                </m:fPr>
                                <m:num>
                                  <m:sSup>
                                    <m:sSupPr>
                                      <m:ctrlPr>
                                        <a:rPr lang="en-US" sz="4300" b="0" i="1" smtClean="0">
                                          <a:solidFill>
                                            <a:srgbClr val="195759"/>
                                          </a:solidFill>
                                          <a:latin typeface="Cambria Math" panose="02040503050406030204" pitchFamily="18" charset="0"/>
                                        </a:rPr>
                                      </m:ctrlPr>
                                    </m:sSupPr>
                                    <m:e>
                                      <m:r>
                                        <a:rPr lang="en-US" sz="4300" b="0" i="1" smtClean="0">
                                          <a:solidFill>
                                            <a:srgbClr val="195759"/>
                                          </a:solidFill>
                                          <a:latin typeface="Cambria Math" panose="02040503050406030204" pitchFamily="18" charset="0"/>
                                        </a:rPr>
                                        <m:t>𝑝</m:t>
                                      </m:r>
                                    </m:e>
                                    <m:sup>
                                      <m:r>
                                        <a:rPr lang="en-US" sz="4300" b="0" i="1" smtClean="0">
                                          <a:solidFill>
                                            <a:srgbClr val="195759"/>
                                          </a:solidFill>
                                          <a:latin typeface="Cambria Math" panose="02040503050406030204" pitchFamily="18" charset="0"/>
                                        </a:rPr>
                                        <m:t>′</m:t>
                                      </m:r>
                                    </m:sup>
                                  </m:sSup>
                                  <m:r>
                                    <a:rPr lang="en-US" sz="4300" b="0" i="1" smtClean="0">
                                      <a:solidFill>
                                        <a:srgbClr val="195759"/>
                                      </a:solidFill>
                                      <a:latin typeface="Cambria Math" panose="02040503050406030204" pitchFamily="18" charset="0"/>
                                    </a:rPr>
                                    <m:t>𝑉</m:t>
                                  </m:r>
                                  <m:r>
                                    <a:rPr lang="en-US" sz="4300" b="0" i="1" baseline="30000" smtClean="0">
                                      <a:solidFill>
                                        <a:srgbClr val="195759"/>
                                      </a:solidFill>
                                      <a:latin typeface="Cambria Math" panose="02040503050406030204" pitchFamily="18" charset="0"/>
                                    </a:rPr>
                                    <m:t>′</m:t>
                                  </m:r>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1</m:t>
                                      </m:r>
                                    </m:sub>
                                  </m:sSub>
                                </m:num>
                                <m:den>
                                  <m:sSub>
                                    <m:sSubPr>
                                      <m:ctrlPr>
                                        <a:rPr lang="vi-VN" sz="4300" b="0" i="1" smtClean="0">
                                          <a:solidFill>
                                            <a:srgbClr val="195759"/>
                                          </a:solidFill>
                                          <a:latin typeface="Cambria Math" panose="02040503050406030204" pitchFamily="18" charset="0"/>
                                        </a:rPr>
                                      </m:ctrlPr>
                                    </m:sSubPr>
                                    <m:e>
                                      <m:r>
                                        <m:rPr>
                                          <m:sty m:val="p"/>
                                        </m:rPr>
                                        <a:rPr lang="vi-VN" sz="4300" b="0" i="1" smtClean="0">
                                          <a:solidFill>
                                            <a:srgbClr val="195759"/>
                                          </a:solidFill>
                                          <a:latin typeface="Cambria Math" panose="02040503050406030204" pitchFamily="18" charset="0"/>
                                        </a:rPr>
                                        <m:t>T</m:t>
                                      </m:r>
                                    </m:e>
                                    <m:sub>
                                      <m:r>
                                        <a:rPr lang="vi-VN" sz="4300" b="0" i="1" smtClean="0">
                                          <a:solidFill>
                                            <a:srgbClr val="195759"/>
                                          </a:solidFill>
                                          <a:latin typeface="Cambria Math" panose="02040503050406030204" pitchFamily="18" charset="0"/>
                                        </a:rPr>
                                        <m:t>1</m:t>
                                      </m:r>
                                    </m:sub>
                                  </m:sSub>
                                </m:den>
                              </m:f>
                              <m:r>
                                <a:rPr lang="vi-VN" sz="4300" b="0" i="1" smtClean="0">
                                  <a:solidFill>
                                    <a:srgbClr val="195759"/>
                                  </a:solidFill>
                                  <a:latin typeface="Cambria Math" panose="02040503050406030204" pitchFamily="18" charset="0"/>
                                </a:rPr>
                                <m:t>=</m:t>
                              </m:r>
                              <m:f>
                                <m:fPr>
                                  <m:ctrlPr>
                                    <a:rPr lang="en-US" sz="4300" i="1" smtClean="0">
                                      <a:solidFill>
                                        <a:srgbClr val="195759"/>
                                      </a:solidFill>
                                      <a:latin typeface="Cambria Math" panose="02040503050406030204" pitchFamily="18" charset="0"/>
                                    </a:rPr>
                                  </m:ctrlPr>
                                </m:fPr>
                                <m:num>
                                  <m:sSub>
                                    <m:sSubPr>
                                      <m:ctrlPr>
                                        <a:rPr lang="en-US" sz="4300" i="1" smtClean="0">
                                          <a:solidFill>
                                            <a:srgbClr val="195759"/>
                                          </a:solidFill>
                                          <a:latin typeface="Cambria Math" panose="02040503050406030204" pitchFamily="18" charset="0"/>
                                        </a:rPr>
                                      </m:ctrlPr>
                                    </m:sSubPr>
                                    <m:e>
                                      <m:r>
                                        <a:rPr lang="en-US" sz="4300" b="0" i="1" smtClean="0">
                                          <a:solidFill>
                                            <a:srgbClr val="195759"/>
                                          </a:solidFill>
                                          <a:latin typeface="Cambria Math" panose="02040503050406030204" pitchFamily="18" charset="0"/>
                                        </a:rPr>
                                        <m:t>𝑝</m:t>
                                      </m:r>
                                      <m:r>
                                        <a:rPr lang="en-US" sz="4300" b="0" i="1" baseline="-25000" smtClean="0">
                                          <a:solidFill>
                                            <a:srgbClr val="195759"/>
                                          </a:solidFill>
                                          <a:latin typeface="Cambria Math" panose="02040503050406030204" pitchFamily="18" charset="0"/>
                                        </a:rPr>
                                        <m:t>2</m:t>
                                      </m:r>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2</m:t>
                                      </m:r>
                                    </m:sub>
                                  </m:sSub>
                                  <m:r>
                                    <a:rPr lang="en-US" sz="4300" b="0" i="1" smtClean="0">
                                      <a:solidFill>
                                        <a:srgbClr val="195759"/>
                                      </a:solidFill>
                                      <a:latin typeface="Cambria Math" panose="02040503050406030204" pitchFamily="18" charset="0"/>
                                    </a:rPr>
                                    <m:t>𝑉</m:t>
                                  </m:r>
                                  <m:r>
                                    <a:rPr lang="en-US" sz="4300" b="0" i="1" baseline="30000" smtClean="0">
                                      <a:solidFill>
                                        <a:srgbClr val="195759"/>
                                      </a:solidFill>
                                      <a:latin typeface="Cambria Math" panose="02040503050406030204" pitchFamily="18" charset="0"/>
                                    </a:rPr>
                                    <m:t>′</m:t>
                                  </m:r>
                                </m:num>
                                <m:den>
                                  <m:r>
                                    <a:rPr lang="en-US" sz="4300" b="0" i="1" smtClean="0">
                                      <a:solidFill>
                                        <a:srgbClr val="195759"/>
                                      </a:solidFill>
                                      <a:latin typeface="Cambria Math" panose="02040503050406030204" pitchFamily="18" charset="0"/>
                                    </a:rPr>
                                    <m:t>𝑇</m:t>
                                  </m:r>
                                  <m:r>
                                    <a:rPr lang="en-US" sz="4300" b="0" i="1" baseline="30000" smtClean="0">
                                      <a:solidFill>
                                        <a:srgbClr val="195759"/>
                                      </a:solidFill>
                                      <a:latin typeface="Cambria Math" panose="02040503050406030204" pitchFamily="18" charset="0"/>
                                    </a:rPr>
                                    <m:t>′</m:t>
                                  </m:r>
                                </m:den>
                              </m:f>
                            </m:oMath>
                          </a14:m>
                          <a:endParaRPr lang="en-US" sz="4300" b="0" i="1" dirty="0" smtClean="0">
                            <a:solidFill>
                              <a:srgbClr val="195759"/>
                            </a:solidFill>
                            <a:latin typeface="Cambria Math" panose="02040503050406030204" pitchFamily="18" charset="0"/>
                          </a:endParaRPr>
                        </a:p>
                        <a:p>
                          <a:pPr>
                            <a:lnSpc>
                              <a:spcPct val="100000"/>
                            </a:lnSpc>
                          </a:pPr>
                          <a:r>
                            <a:rPr lang="en-US" sz="4300" b="0" i="0" dirty="0" err="1" smtClean="0">
                              <a:solidFill>
                                <a:srgbClr val="195759"/>
                              </a:solidFill>
                              <a:latin typeface="+mn-lt"/>
                              <a:ea typeface="Cambria Math" panose="02040503050406030204" pitchFamily="18" charset="0"/>
                            </a:rPr>
                            <a:t>Vì</a:t>
                          </a:r>
                          <a:r>
                            <a:rPr lang="en-US" sz="4300" b="0" i="0" dirty="0" smtClean="0">
                              <a:solidFill>
                                <a:srgbClr val="195759"/>
                              </a:solidFill>
                              <a:latin typeface="+mn-lt"/>
                              <a:ea typeface="Cambria Math" panose="02040503050406030204" pitchFamily="18" charset="0"/>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p’ = p</a:t>
                          </a:r>
                          <a:r>
                            <a:rPr kumimoji="0" lang="en-US" sz="4300" b="0" i="0" u="none" strike="noStrike" kern="1200" cap="none" spc="0" normalizeH="0" baseline="-25000" noProof="0" dirty="0" smtClean="0">
                              <a:ln>
                                <a:noFill/>
                              </a:ln>
                              <a:solidFill>
                                <a:srgbClr val="195759"/>
                              </a:solidFill>
                              <a:effectLst/>
                              <a:uLnTx/>
                              <a:uFillTx/>
                              <a:latin typeface="Nunito"/>
                              <a:ea typeface="+mn-ea"/>
                              <a:cs typeface="+mn-cs"/>
                            </a:rPr>
                            <a:t>1</a:t>
                          </a:r>
                          <a14:m>
                            <m:oMath xmlns:m="http://schemas.openxmlformats.org/officeDocument/2006/math">
                              <m:r>
                                <m:rPr>
                                  <m:sty m:val="p"/>
                                </m:rPr>
                                <a:rPr lang="en-US" sz="4300" b="0" i="0" smtClean="0">
                                  <a:solidFill>
                                    <a:srgbClr val="195759"/>
                                  </a:solidFill>
                                  <a:latin typeface="Cambria Math" panose="02040503050406030204" pitchFamily="18" charset="0"/>
                                  <a:ea typeface="Cambria Math" panose="02040503050406030204" pitchFamily="18" charset="0"/>
                                </a:rPr>
                                <m:t>v</m:t>
                              </m:r>
                              <m:r>
                                <a:rPr lang="en-US" sz="4300" b="0" i="1" smtClean="0">
                                  <a:solidFill>
                                    <a:srgbClr val="195759"/>
                                  </a:solidFill>
                                  <a:latin typeface="Cambria Math" panose="02040503050406030204" pitchFamily="18" charset="0"/>
                                  <a:ea typeface="Cambria Math" panose="02040503050406030204" pitchFamily="18" charset="0"/>
                                </a:rPr>
                                <m:t>à </m:t>
                              </m:r>
                              <m:r>
                                <m:rPr>
                                  <m:nor/>
                                </m:rPr>
                                <a:rPr kumimoji="0" lang="en-US" sz="4300" b="0" i="0" u="none" strike="noStrike" kern="1200" cap="none" spc="0" normalizeH="0" baseline="0" noProof="0" dirty="0" smtClean="0">
                                  <a:ln>
                                    <a:noFill/>
                                  </a:ln>
                                  <a:solidFill>
                                    <a:srgbClr val="195759"/>
                                  </a:solidFill>
                                  <a:effectLst/>
                                  <a:uLnTx/>
                                  <a:uFillTx/>
                                  <a:latin typeface="Nunito"/>
                                  <a:ea typeface="+mn-ea"/>
                                  <a:cs typeface="+mn-cs"/>
                                </a:rPr>
                                <m:t>T</m:t>
                              </m:r>
                              <m:r>
                                <m:rPr>
                                  <m:nor/>
                                </m:rPr>
                                <a:rPr kumimoji="0" lang="en-US" sz="4300" b="0" i="0" u="none" strike="noStrike" kern="1200" cap="none" spc="0" normalizeH="0" baseline="0" noProof="0" dirty="0" smtClean="0">
                                  <a:ln>
                                    <a:noFill/>
                                  </a:ln>
                                  <a:solidFill>
                                    <a:srgbClr val="195759"/>
                                  </a:solidFill>
                                  <a:effectLst/>
                                  <a:uLnTx/>
                                  <a:uFillTx/>
                                  <a:latin typeface="Nunito"/>
                                  <a:ea typeface="+mn-ea"/>
                                  <a:cs typeface="+mn-cs"/>
                                </a:rPr>
                                <m:t>’ = </m:t>
                              </m:r>
                              <m:r>
                                <m:rPr>
                                  <m:nor/>
                                </m:rPr>
                                <a:rPr kumimoji="0" lang="en-US" sz="4300" b="0" i="0" u="none" strike="noStrike" kern="1200" cap="none" spc="0" normalizeH="0" baseline="0" noProof="0" dirty="0" smtClean="0">
                                  <a:ln>
                                    <a:noFill/>
                                  </a:ln>
                                  <a:solidFill>
                                    <a:srgbClr val="195759"/>
                                  </a:solidFill>
                                  <a:effectLst/>
                                  <a:uLnTx/>
                                  <a:uFillTx/>
                                  <a:latin typeface="Nunito"/>
                                  <a:ea typeface="+mn-ea"/>
                                  <a:cs typeface="+mn-cs"/>
                                </a:rPr>
                                <m:t>T</m:t>
                              </m:r>
                              <m:r>
                                <m:rPr>
                                  <m:nor/>
                                </m:rPr>
                                <a:rPr kumimoji="0" lang="en-US" sz="4300" b="0" i="0" u="none" strike="noStrike" kern="1200" cap="none" spc="0" normalizeH="0" baseline="-25000" noProof="0" dirty="0" smtClean="0">
                                  <a:ln>
                                    <a:noFill/>
                                  </a:ln>
                                  <a:solidFill>
                                    <a:srgbClr val="195759"/>
                                  </a:solidFill>
                                  <a:effectLst/>
                                  <a:uLnTx/>
                                  <a:uFillTx/>
                                  <a:latin typeface="Nunito"/>
                                  <a:ea typeface="+mn-ea"/>
                                  <a:cs typeface="+mn-cs"/>
                                </a:rPr>
                                <m:t>2</m:t>
                              </m:r>
                              <m:r>
                                <a:rPr lang="vi-VN" sz="4300" b="0" i="1" smtClean="0">
                                  <a:solidFill>
                                    <a:srgbClr val="195759"/>
                                  </a:solidFill>
                                  <a:latin typeface="Cambria Math" panose="02040503050406030204" pitchFamily="18" charset="0"/>
                                  <a:ea typeface="Cambria Math" panose="02040503050406030204" pitchFamily="18" charset="0"/>
                                </a:rPr>
                                <m:t>⇒</m:t>
                              </m:r>
                              <m:f>
                                <m:fPr>
                                  <m:ctrlPr>
                                    <a:rPr lang="en-US" sz="4300" i="1" smtClean="0">
                                      <a:solidFill>
                                        <a:srgbClr val="195759"/>
                                      </a:solidFill>
                                      <a:latin typeface="Cambria Math" panose="02040503050406030204" pitchFamily="18" charset="0"/>
                                    </a:rPr>
                                  </m:ctrlPr>
                                </m:fPr>
                                <m:num>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p</m:t>
                                      </m:r>
                                    </m:e>
                                    <m:sub>
                                      <m:r>
                                        <a:rPr lang="vi-VN" sz="4300" b="0" i="1" smtClean="0">
                                          <a:solidFill>
                                            <a:srgbClr val="195759"/>
                                          </a:solidFill>
                                          <a:latin typeface="Cambria Math" panose="02040503050406030204" pitchFamily="18" charset="0"/>
                                        </a:rPr>
                                        <m:t>1</m:t>
                                      </m:r>
                                    </m:sub>
                                  </m:sSub>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1</m:t>
                                      </m:r>
                                    </m:sub>
                                  </m:sSub>
                                </m:num>
                                <m:den>
                                  <m:sSub>
                                    <m:sSubPr>
                                      <m:ctrlPr>
                                        <a:rPr lang="vi-VN" sz="4300" b="0" i="1" smtClean="0">
                                          <a:solidFill>
                                            <a:srgbClr val="195759"/>
                                          </a:solidFill>
                                          <a:latin typeface="Cambria Math" panose="02040503050406030204" pitchFamily="18" charset="0"/>
                                        </a:rPr>
                                      </m:ctrlPr>
                                    </m:sSubPr>
                                    <m:e>
                                      <m:r>
                                        <m:rPr>
                                          <m:sty m:val="p"/>
                                        </m:rPr>
                                        <a:rPr lang="vi-VN" sz="4300" b="0" i="1" smtClean="0">
                                          <a:solidFill>
                                            <a:srgbClr val="195759"/>
                                          </a:solidFill>
                                          <a:latin typeface="Cambria Math" panose="02040503050406030204" pitchFamily="18" charset="0"/>
                                        </a:rPr>
                                        <m:t>T</m:t>
                                      </m:r>
                                    </m:e>
                                    <m:sub>
                                      <m:r>
                                        <a:rPr lang="vi-VN" sz="4300" b="0" i="1" smtClean="0">
                                          <a:solidFill>
                                            <a:srgbClr val="195759"/>
                                          </a:solidFill>
                                          <a:latin typeface="Cambria Math" panose="02040503050406030204" pitchFamily="18" charset="0"/>
                                        </a:rPr>
                                        <m:t>1</m:t>
                                      </m:r>
                                    </m:sub>
                                  </m:sSub>
                                </m:den>
                              </m:f>
                              <m:r>
                                <a:rPr lang="vi-VN" sz="4300" b="0" i="1" smtClean="0">
                                  <a:solidFill>
                                    <a:srgbClr val="195759"/>
                                  </a:solidFill>
                                  <a:latin typeface="Cambria Math" panose="02040503050406030204" pitchFamily="18" charset="0"/>
                                </a:rPr>
                                <m:t>=</m:t>
                              </m:r>
                              <m:f>
                                <m:fPr>
                                  <m:ctrlPr>
                                    <a:rPr lang="en-US" sz="4300" i="1" smtClean="0">
                                      <a:solidFill>
                                        <a:srgbClr val="195759"/>
                                      </a:solidFill>
                                      <a:latin typeface="Cambria Math" panose="02040503050406030204" pitchFamily="18" charset="0"/>
                                    </a:rPr>
                                  </m:ctrlPr>
                                </m:fPr>
                                <m:num>
                                  <m:r>
                                    <m:rPr>
                                      <m:sty m:val="p"/>
                                    </m:rPr>
                                    <a:rPr lang="en-US" sz="4300" i="1" smtClean="0">
                                      <a:solidFill>
                                        <a:srgbClr val="195759"/>
                                      </a:solidFill>
                                      <a:latin typeface="Cambria Math" panose="02040503050406030204" pitchFamily="18" charset="0"/>
                                    </a:rPr>
                                    <m:t>p</m:t>
                                  </m:r>
                                  <m:r>
                                    <a:rPr lang="vi-VN" sz="4300" b="0" i="1" smtClean="0">
                                      <a:solidFill>
                                        <a:srgbClr val="195759"/>
                                      </a:solidFill>
                                      <a:latin typeface="Cambria Math" panose="02040503050406030204" pitchFamily="18" charset="0"/>
                                    </a:rPr>
                                    <m:t>′</m:t>
                                  </m:r>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2</m:t>
                                      </m:r>
                                    </m:sub>
                                  </m:sSub>
                                </m:num>
                                <m:den>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T</m:t>
                                      </m:r>
                                    </m:e>
                                    <m:sub>
                                      <m:r>
                                        <a:rPr lang="vi-VN" sz="4300" b="0" i="1" smtClean="0">
                                          <a:solidFill>
                                            <a:srgbClr val="195759"/>
                                          </a:solidFill>
                                          <a:latin typeface="Cambria Math" panose="02040503050406030204" pitchFamily="18" charset="0"/>
                                        </a:rPr>
                                        <m:t>2</m:t>
                                      </m:r>
                                    </m:sub>
                                  </m:sSub>
                                </m:den>
                              </m:f>
                            </m:oMath>
                          </a14:m>
                          <a:endParaRPr lang="vi-VN" sz="4300" b="0" dirty="0">
                            <a:solidFill>
                              <a:srgbClr val="195759"/>
                            </a:solidFill>
                            <a:latin typeface="Nunito"/>
                          </a:endParaRPr>
                        </a:p>
                        <a:p>
                          <a:pPr algn="l">
                            <a:lnSpc>
                              <a:spcPct val="100000"/>
                            </a:lnSpc>
                          </a:pPr>
                          <a:r>
                            <a:rPr lang="en-US" sz="4300" dirty="0" smtClean="0">
                              <a:solidFill>
                                <a:srgbClr val="195759"/>
                              </a:solidFill>
                              <a:latin typeface="Nunito"/>
                            </a:rPr>
                            <a:t>*</a:t>
                          </a:r>
                          <a:r>
                            <a:rPr lang="en-US" sz="4300" baseline="0" dirty="0" smtClean="0">
                              <a:solidFill>
                                <a:srgbClr val="195759"/>
                              </a:solidFill>
                              <a:latin typeface="Nunito"/>
                            </a:rPr>
                            <a:t> </a:t>
                          </a:r>
                          <a:r>
                            <a:rPr lang="en-US" sz="4300" baseline="0" dirty="0" err="1" smtClean="0">
                              <a:solidFill>
                                <a:srgbClr val="0000FF"/>
                              </a:solidFill>
                              <a:latin typeface="Nunito"/>
                            </a:rPr>
                            <a:t>Nhận</a:t>
                          </a:r>
                          <a:r>
                            <a:rPr lang="en-US" sz="4300" baseline="0" dirty="0" smtClean="0">
                              <a:solidFill>
                                <a:srgbClr val="0000FF"/>
                              </a:solidFill>
                              <a:latin typeface="Nunito"/>
                            </a:rPr>
                            <a:t> </a:t>
                          </a:r>
                          <a:r>
                            <a:rPr lang="en-US" sz="4300" baseline="0" dirty="0" err="1" smtClean="0">
                              <a:solidFill>
                                <a:srgbClr val="0000FF"/>
                              </a:solidFill>
                              <a:latin typeface="Nunito"/>
                            </a:rPr>
                            <a:t>xét</a:t>
                          </a:r>
                          <a:r>
                            <a:rPr lang="en-US" sz="4300" baseline="0" dirty="0" smtClean="0">
                              <a:solidFill>
                                <a:srgbClr val="195759"/>
                              </a:solidFill>
                              <a:latin typeface="Nunito"/>
                            </a:rPr>
                            <a:t>: </a:t>
                          </a:r>
                          <a:r>
                            <a:rPr lang="en-US" sz="4300" dirty="0" smtClean="0">
                              <a:solidFill>
                                <a:srgbClr val="195759"/>
                              </a:solidFill>
                              <a:latin typeface="Nunito"/>
                            </a:rPr>
                            <a:t>Ta </a:t>
                          </a:r>
                          <a:r>
                            <a:rPr lang="en-US" sz="4300" dirty="0" err="1">
                              <a:solidFill>
                                <a:srgbClr val="195759"/>
                              </a:solidFill>
                              <a:latin typeface="Nunito"/>
                            </a:rPr>
                            <a:t>thấy</a:t>
                          </a:r>
                          <a:r>
                            <a:rPr lang="en-US" sz="4300" dirty="0">
                              <a:solidFill>
                                <a:srgbClr val="195759"/>
                              </a:solidFill>
                              <a:latin typeface="Nunito"/>
                            </a:rPr>
                            <a:t> </a:t>
                          </a:r>
                          <a:r>
                            <a:rPr lang="en-US" sz="4300" dirty="0" err="1">
                              <a:solidFill>
                                <a:srgbClr val="195759"/>
                              </a:solidFill>
                              <a:latin typeface="Nunito"/>
                            </a:rPr>
                            <a:t>hai</a:t>
                          </a:r>
                          <a:r>
                            <a:rPr lang="en-US" sz="4300" dirty="0">
                              <a:solidFill>
                                <a:srgbClr val="195759"/>
                              </a:solidFill>
                              <a:latin typeface="Nunito"/>
                            </a:rPr>
                            <a:t> </a:t>
                          </a:r>
                          <a:r>
                            <a:rPr lang="en-US" sz="4300" dirty="0" err="1" smtClean="0">
                              <a:solidFill>
                                <a:srgbClr val="195759"/>
                              </a:solidFill>
                              <a:latin typeface="Nunito"/>
                            </a:rPr>
                            <a:t>quá</a:t>
                          </a:r>
                          <a:r>
                            <a:rPr lang="en-US" sz="4300" baseline="0" dirty="0" smtClean="0">
                              <a:solidFill>
                                <a:srgbClr val="195759"/>
                              </a:solidFill>
                              <a:latin typeface="Nunito"/>
                            </a:rPr>
                            <a:t> </a:t>
                          </a:r>
                          <a:r>
                            <a:rPr lang="en-US" sz="4300" baseline="0" dirty="0" err="1" smtClean="0">
                              <a:solidFill>
                                <a:srgbClr val="195759"/>
                              </a:solidFill>
                              <a:latin typeface="Nunito"/>
                            </a:rPr>
                            <a:t>trình</a:t>
                          </a:r>
                          <a:r>
                            <a:rPr lang="en-US" sz="4300" baseline="0" dirty="0" smtClean="0">
                              <a:solidFill>
                                <a:srgbClr val="195759"/>
                              </a:solidFill>
                              <a:latin typeface="Nunito"/>
                            </a:rPr>
                            <a:t> </a:t>
                          </a:r>
                          <a:r>
                            <a:rPr lang="en-US" sz="4300" baseline="0" dirty="0" err="1" smtClean="0">
                              <a:solidFill>
                                <a:srgbClr val="195759"/>
                              </a:solidFill>
                              <a:latin typeface="Nunito"/>
                            </a:rPr>
                            <a:t>biến</a:t>
                          </a:r>
                          <a:r>
                            <a:rPr lang="en-US" sz="4300" baseline="0" dirty="0" smtClean="0">
                              <a:solidFill>
                                <a:srgbClr val="195759"/>
                              </a:solidFill>
                              <a:latin typeface="Nunito"/>
                            </a:rPr>
                            <a:t> </a:t>
                          </a:r>
                          <a:r>
                            <a:rPr lang="en-US" sz="4300" baseline="0" dirty="0" err="1" smtClean="0">
                              <a:solidFill>
                                <a:srgbClr val="195759"/>
                              </a:solidFill>
                              <a:latin typeface="Nunito"/>
                            </a:rPr>
                            <a:t>đổi</a:t>
                          </a:r>
                          <a:r>
                            <a:rPr lang="en-US" sz="4300" baseline="0" dirty="0" smtClean="0">
                              <a:solidFill>
                                <a:srgbClr val="195759"/>
                              </a:solidFill>
                              <a:latin typeface="Nunito"/>
                            </a:rPr>
                            <a:t> </a:t>
                          </a:r>
                          <a:r>
                            <a:rPr lang="en-US" sz="4300" baseline="0" dirty="0" err="1" smtClean="0">
                              <a:solidFill>
                                <a:srgbClr val="195759"/>
                              </a:solidFill>
                              <a:latin typeface="Nunito"/>
                            </a:rPr>
                            <a:t>khác</a:t>
                          </a:r>
                          <a:r>
                            <a:rPr lang="en-US" sz="4300" baseline="0" dirty="0" smtClean="0">
                              <a:solidFill>
                                <a:srgbClr val="195759"/>
                              </a:solidFill>
                              <a:latin typeface="Nunito"/>
                            </a:rPr>
                            <a:t> </a:t>
                          </a:r>
                          <a:r>
                            <a:rPr lang="en-US" sz="4300" baseline="0" dirty="0" err="1" smtClean="0">
                              <a:solidFill>
                                <a:srgbClr val="195759"/>
                              </a:solidFill>
                              <a:latin typeface="Nunito"/>
                            </a:rPr>
                            <a:t>nhau</a:t>
                          </a:r>
                          <a:r>
                            <a:rPr lang="en-US" sz="4300" baseline="0" dirty="0" smtClean="0">
                              <a:solidFill>
                                <a:srgbClr val="195759"/>
                              </a:solidFill>
                              <a:latin typeface="Nunito"/>
                            </a:rPr>
                            <a:t> </a:t>
                          </a:r>
                          <a:r>
                            <a:rPr lang="en-US" sz="4300" baseline="0" dirty="0" err="1" smtClean="0">
                              <a:solidFill>
                                <a:srgbClr val="195759"/>
                              </a:solidFill>
                              <a:latin typeface="Nunito"/>
                            </a:rPr>
                            <a:t>nhưng</a:t>
                          </a:r>
                          <a:r>
                            <a:rPr lang="en-US" sz="4300" baseline="0" dirty="0" smtClean="0">
                              <a:solidFill>
                                <a:srgbClr val="195759"/>
                              </a:solidFill>
                              <a:latin typeface="Nunito"/>
                            </a:rPr>
                            <a:t> </a:t>
                          </a:r>
                          <a:r>
                            <a:rPr lang="en-US" sz="4300" baseline="0" dirty="0" err="1" smtClean="0">
                              <a:solidFill>
                                <a:srgbClr val="195759"/>
                              </a:solidFill>
                              <a:latin typeface="Nunito"/>
                            </a:rPr>
                            <a:t>đều</a:t>
                          </a:r>
                          <a:r>
                            <a:rPr lang="en-US" sz="4300" baseline="0" dirty="0" smtClean="0">
                              <a:solidFill>
                                <a:srgbClr val="195759"/>
                              </a:solidFill>
                              <a:latin typeface="Nunito"/>
                            </a:rPr>
                            <a:t> </a:t>
                          </a:r>
                          <a:r>
                            <a:rPr lang="en-US" sz="4300" baseline="0" dirty="0" err="1" smtClean="0">
                              <a:solidFill>
                                <a:srgbClr val="195759"/>
                              </a:solidFill>
                              <a:latin typeface="Nunito"/>
                            </a:rPr>
                            <a:t>cho</a:t>
                          </a:r>
                          <a:r>
                            <a:rPr lang="en-US" sz="4300" baseline="0" dirty="0" smtClean="0">
                              <a:solidFill>
                                <a:srgbClr val="195759"/>
                              </a:solidFill>
                              <a:latin typeface="Nunito"/>
                            </a:rPr>
                            <a:t> </a:t>
                          </a:r>
                          <a:r>
                            <a:rPr lang="en-US" sz="4300" baseline="0" dirty="0" err="1" smtClean="0">
                              <a:solidFill>
                                <a:srgbClr val="195759"/>
                              </a:solidFill>
                              <a:latin typeface="Nunito"/>
                            </a:rPr>
                            <a:t>một</a:t>
                          </a:r>
                          <a:r>
                            <a:rPr lang="en-US" sz="4300" baseline="0" dirty="0" smtClean="0">
                              <a:solidFill>
                                <a:srgbClr val="195759"/>
                              </a:solidFill>
                              <a:latin typeface="Nunito"/>
                            </a:rPr>
                            <a:t> </a:t>
                          </a:r>
                          <a:r>
                            <a:rPr lang="en-US" sz="4300" baseline="0" dirty="0" err="1" smtClean="0">
                              <a:solidFill>
                                <a:srgbClr val="195759"/>
                              </a:solidFill>
                              <a:latin typeface="Nunito"/>
                            </a:rPr>
                            <a:t>kết</a:t>
                          </a:r>
                          <a:r>
                            <a:rPr lang="en-US" sz="4300" baseline="0" dirty="0" smtClean="0">
                              <a:solidFill>
                                <a:srgbClr val="195759"/>
                              </a:solidFill>
                              <a:latin typeface="Nunito"/>
                            </a:rPr>
                            <a:t> </a:t>
                          </a:r>
                          <a:r>
                            <a:rPr lang="en-US" sz="4300" baseline="0" dirty="0" err="1" smtClean="0">
                              <a:solidFill>
                                <a:srgbClr val="195759"/>
                              </a:solidFill>
                              <a:latin typeface="Nunito"/>
                            </a:rPr>
                            <a:t>quả</a:t>
                          </a:r>
                          <a:r>
                            <a:rPr lang="en-US" sz="4300" baseline="0" dirty="0" smtClean="0">
                              <a:solidFill>
                                <a:srgbClr val="195759"/>
                              </a:solidFill>
                              <a:latin typeface="Nunito"/>
                            </a:rPr>
                            <a:t>.</a:t>
                          </a:r>
                          <a:r>
                            <a:rPr lang="en-US" sz="4300" dirty="0" smtClean="0">
                              <a:solidFill>
                                <a:srgbClr val="195759"/>
                              </a:solidFill>
                              <a:latin typeface="Nunito"/>
                            </a:rPr>
                            <a:t> </a:t>
                          </a:r>
                          <a:endParaRPr lang="en-US" sz="4300" dirty="0">
                            <a:solidFill>
                              <a:srgbClr val="195759"/>
                            </a:solidFill>
                            <a:latin typeface="Nunito"/>
                          </a:endParaRPr>
                        </a:p>
                      </a:txBody>
                      <a:tcPr marL="190500" marR="190500" marT="190500" marB="190500">
                        <a:lnL w="76200" cap="flat" cmpd="sng" algn="ctr">
                          <a:solidFill>
                            <a:srgbClr val="195759"/>
                          </a:solidFill>
                          <a:prstDash val="solid"/>
                          <a:round/>
                          <a:headEnd type="none" w="med" len="med"/>
                          <a:tailEnd type="none" w="med" len="med"/>
                        </a:lnL>
                        <a:lnR w="76200" cap="flat" cmpd="sng" algn="ctr">
                          <a:solidFill>
                            <a:srgbClr val="195759"/>
                          </a:solidFill>
                          <a:prstDash val="solid"/>
                          <a:round/>
                          <a:headEnd type="none" w="med" len="med"/>
                          <a:tailEnd type="none" w="med" len="med"/>
                        </a:lnR>
                        <a:lnT w="76200" cap="flat" cmpd="sng" algn="ctr">
                          <a:solidFill>
                            <a:srgbClr val="195759"/>
                          </a:solidFill>
                          <a:prstDash val="solid"/>
                          <a:round/>
                          <a:headEnd type="none" w="med" len="med"/>
                          <a:tailEnd type="none" w="med" len="med"/>
                        </a:lnT>
                        <a:lnB w="76200" cap="flat" cmpd="sng" algn="ctr">
                          <a:solidFill>
                            <a:srgbClr val="195759"/>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mc:Choice>
        <mc:Fallback>
          <p:graphicFrame>
            <p:nvGraphicFramePr>
              <p:cNvPr id="10" name="Table 10" descr="n445 zalo Bui Huy Loi"/>
              <p:cNvGraphicFramePr>
                <a:graphicFrameLocks noGrp="1"/>
              </p:cNvGraphicFramePr>
              <p:nvPr>
                <p:extLst>
                  <p:ext uri="{D42A27DB-BD31-4B8C-83A1-F6EECF244321}">
                    <p14:modId xmlns:p14="http://schemas.microsoft.com/office/powerpoint/2010/main" val="3589501368"/>
                  </p:ext>
                </p:extLst>
              </p:nvPr>
            </p:nvGraphicFramePr>
            <p:xfrm>
              <a:off x="448221" y="2019724"/>
              <a:ext cx="17391558" cy="8138765"/>
            </p:xfrm>
            <a:graphic>
              <a:graphicData uri="http://schemas.openxmlformats.org/drawingml/2006/table">
                <a:tbl>
                  <a:tblPr/>
                  <a:tblGrid>
                    <a:gridCol w="17391558">
                      <a:extLst>
                        <a:ext uri="{9D8B030D-6E8A-4147-A177-3AD203B41FA5}">
                          <a16:colId xmlns="" xmlns:a16="http://schemas.microsoft.com/office/drawing/2014/main" xmlns:a14="http://schemas.microsoft.com/office/drawing/2010/main" val="20000"/>
                        </a:ext>
                      </a:extLst>
                    </a:gridCol>
                  </a:tblGrid>
                  <a:tr h="8138765">
                    <a:tc>
                      <a:txBody>
                        <a:bodyPr/>
                        <a:lstStyle/>
                        <a:p>
                          <a:endParaRPr lang="en-US"/>
                        </a:p>
                      </a:txBody>
                      <a:tcPr marL="190500" marR="190500" marT="190500" marB="190500">
                        <a:lnL w="76200" cap="flat" cmpd="sng" algn="ctr">
                          <a:solidFill>
                            <a:srgbClr val="195759"/>
                          </a:solidFill>
                          <a:prstDash val="solid"/>
                          <a:round/>
                          <a:headEnd type="none" w="med" len="med"/>
                          <a:tailEnd type="none" w="med" len="med"/>
                        </a:lnL>
                        <a:lnR w="76200" cap="flat" cmpd="sng" algn="ctr">
                          <a:solidFill>
                            <a:srgbClr val="195759"/>
                          </a:solidFill>
                          <a:prstDash val="solid"/>
                          <a:round/>
                          <a:headEnd type="none" w="med" len="med"/>
                          <a:tailEnd type="none" w="med" len="med"/>
                        </a:lnR>
                        <a:lnT w="76200" cap="flat" cmpd="sng" algn="ctr">
                          <a:solidFill>
                            <a:srgbClr val="195759"/>
                          </a:solidFill>
                          <a:prstDash val="solid"/>
                          <a:round/>
                          <a:headEnd type="none" w="med" len="med"/>
                          <a:tailEnd type="none" w="med" len="med"/>
                        </a:lnT>
                        <a:lnB w="76200" cap="flat" cmpd="sng" algn="ctr">
                          <a:solidFill>
                            <a:srgbClr val="195759"/>
                          </a:solidFill>
                          <a:prstDash val="solid"/>
                          <a:round/>
                          <a:headEnd type="none" w="med" len="med"/>
                          <a:tailEnd type="none" w="med" len="med"/>
                        </a:lnB>
                        <a:blipFill rotWithShape="0">
                          <a:blip r:embed="rId5"/>
                          <a:stretch>
                            <a:fillRect l="-210" t="-449" r="-420" b="-898"/>
                          </a:stretch>
                        </a:blipFill>
                      </a:tcPr>
                    </a:tc>
                    <a:extLst>
                      <a:ext uri="{0D108BD9-81ED-4DB2-BD59-A6C34878D82A}">
                        <a16:rowId xmlns="" xmlns:a16="http://schemas.microsoft.com/office/drawing/2014/main" xmlns:a14="http://schemas.microsoft.com/office/drawing/2010/main" val="10000"/>
                      </a:ext>
                    </a:extLst>
                  </a:tr>
                </a:tbl>
              </a:graphicData>
            </a:graphic>
          </p:graphicFrame>
        </mc:Fallback>
      </mc:AlternateContent>
      <p:sp>
        <p:nvSpPr>
          <p:cNvPr id="11" name="Freeform 11" descr="n445 zalo Bui Huy Loi"/>
          <p:cNvSpPr/>
          <p:nvPr/>
        </p:nvSpPr>
        <p:spPr>
          <a:xfrm>
            <a:off x="13629742" y="0"/>
            <a:ext cx="4658258" cy="2474700"/>
          </a:xfrm>
          <a:custGeom>
            <a:avLst/>
            <a:gdLst/>
            <a:ahLst/>
            <a:cxnLst/>
            <a:rect l="l" t="t" r="r" b="b"/>
            <a:pathLst>
              <a:path w="4658258" h="2474700">
                <a:moveTo>
                  <a:pt x="0" y="0"/>
                </a:moveTo>
                <a:lnTo>
                  <a:pt x="4658258" y="0"/>
                </a:lnTo>
                <a:lnTo>
                  <a:pt x="4658258" y="2474700"/>
                </a:lnTo>
                <a:lnTo>
                  <a:pt x="0" y="2474700"/>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30" descr="n445 zalo Bui Huy Loi">
            <a:extLst>
              <a:ext uri="{FF2B5EF4-FFF2-40B4-BE49-F238E27FC236}">
                <a16:creationId xmlns="" xmlns:a16="http://schemas.microsoft.com/office/drawing/2014/main" id="{0E31E66B-1D36-C461-45A3-100D7EEBD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87" y="2548990"/>
            <a:ext cx="7490742" cy="5850028"/>
          </a:xfrm>
          <a:prstGeom prst="rect">
            <a:avLst/>
          </a:prstGeom>
        </p:spPr>
      </p:pic>
      <p:sp>
        <p:nvSpPr>
          <p:cNvPr id="2" name="Freeform 2" descr="n445 zalo Bui Huy Loi"/>
          <p:cNvSpPr/>
          <p:nvPr/>
        </p:nvSpPr>
        <p:spPr>
          <a:xfrm rot="-1132091">
            <a:off x="-3280106" y="81908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descr="n445 zalo Bui Huy Loi"/>
          <p:cNvSpPr/>
          <p:nvPr/>
        </p:nvSpPr>
        <p:spPr>
          <a:xfrm rot="-1132091">
            <a:off x="-3280106" y="46554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descr="n445 zalo Bui Huy Loi"/>
          <p:cNvSpPr/>
          <p:nvPr/>
        </p:nvSpPr>
        <p:spPr>
          <a:xfrm rot="-2263052">
            <a:off x="14392891" y="8147658"/>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descr="n445 zalo Bui Huy Loi"/>
          <p:cNvSpPr/>
          <p:nvPr/>
        </p:nvSpPr>
        <p:spPr>
          <a:xfrm rot="-2263052">
            <a:off x="14522014" y="8544110"/>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6" name="Group 6" descr="n445 zalo Bui Huy Loi"/>
          <p:cNvGrpSpPr/>
          <p:nvPr/>
        </p:nvGrpSpPr>
        <p:grpSpPr>
          <a:xfrm>
            <a:off x="6206792" y="195064"/>
            <a:ext cx="5874416" cy="2029344"/>
            <a:chOff x="0" y="0"/>
            <a:chExt cx="7832554" cy="2705792"/>
          </a:xfrm>
        </p:grpSpPr>
        <p:sp>
          <p:nvSpPr>
            <p:cNvPr id="7" name="Freeform 7"/>
            <p:cNvSpPr/>
            <p:nvPr/>
          </p:nvSpPr>
          <p:spPr>
            <a:xfrm>
              <a:off x="0" y="0"/>
              <a:ext cx="7832554" cy="2705792"/>
            </a:xfrm>
            <a:custGeom>
              <a:avLst/>
              <a:gdLst/>
              <a:ahLst/>
              <a:cxnLst/>
              <a:rect l="l" t="t" r="r" b="b"/>
              <a:pathLst>
                <a:path w="7832554" h="2705792">
                  <a:moveTo>
                    <a:pt x="0" y="0"/>
                  </a:moveTo>
                  <a:lnTo>
                    <a:pt x="7832554" y="0"/>
                  </a:lnTo>
                  <a:lnTo>
                    <a:pt x="7832554" y="2705792"/>
                  </a:lnTo>
                  <a:lnTo>
                    <a:pt x="0" y="270579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177811" y="233908"/>
              <a:ext cx="7346394" cy="2068088"/>
            </a:xfrm>
            <a:prstGeom prst="rect">
              <a:avLst/>
            </a:prstGeom>
          </p:spPr>
          <p:txBody>
            <a:bodyPr wrap="square" lIns="0" tIns="0" rIns="0" bIns="0" rtlCol="0" anchor="t">
              <a:spAutoFit/>
            </a:bodyPr>
            <a:lstStyle/>
            <a:p>
              <a:pPr algn="ctr">
                <a:lnSpc>
                  <a:spcPts val="5900"/>
                </a:lnSpc>
              </a:pPr>
              <a:r>
                <a:rPr lang="en-US" sz="5900" dirty="0" err="1">
                  <a:solidFill>
                    <a:srgbClr val="856651"/>
                  </a:solidFill>
                  <a:latin typeface="Baloo Bhaijaan" panose="03080902040302020200" pitchFamily="66" charset="-78"/>
                  <a:cs typeface="Baloo Bhaijaan" panose="03080902040302020200" pitchFamily="66" charset="-78"/>
                </a:rPr>
                <a:t>Vượt</a:t>
              </a:r>
              <a:r>
                <a:rPr lang="en-US" sz="5900" dirty="0">
                  <a:solidFill>
                    <a:srgbClr val="856651"/>
                  </a:solidFill>
                  <a:latin typeface="Baloo Bhaijaan" panose="03080902040302020200" pitchFamily="66" charset="-78"/>
                  <a:cs typeface="Baloo Bhaijaan" panose="03080902040302020200" pitchFamily="66" charset="-78"/>
                </a:rPr>
                <a:t> </a:t>
              </a:r>
              <a:r>
                <a:rPr lang="en-US" sz="5900" dirty="0" err="1">
                  <a:solidFill>
                    <a:srgbClr val="856651"/>
                  </a:solidFill>
                  <a:latin typeface="Baloo Bhaijaan" panose="03080902040302020200" pitchFamily="66" charset="-78"/>
                  <a:cs typeface="Baloo Bhaijaan" panose="03080902040302020200" pitchFamily="66" charset="-78"/>
                </a:rPr>
                <a:t>chướng</a:t>
              </a:r>
              <a:r>
                <a:rPr lang="en-US" sz="5900" dirty="0">
                  <a:solidFill>
                    <a:srgbClr val="856651"/>
                  </a:solidFill>
                  <a:latin typeface="Baloo Bhaijaan" panose="03080902040302020200" pitchFamily="66" charset="-78"/>
                  <a:cs typeface="Baloo Bhaijaan" panose="03080902040302020200" pitchFamily="66" charset="-78"/>
                </a:rPr>
                <a:t> </a:t>
              </a:r>
              <a:r>
                <a:rPr lang="en-US" sz="5900" dirty="0" err="1">
                  <a:solidFill>
                    <a:srgbClr val="856651"/>
                  </a:solidFill>
                  <a:latin typeface="Baloo Bhaijaan" panose="03080902040302020200" pitchFamily="66" charset="-78"/>
                  <a:cs typeface="Baloo Bhaijaan" panose="03080902040302020200" pitchFamily="66" charset="-78"/>
                </a:rPr>
                <a:t>ngại</a:t>
              </a:r>
              <a:r>
                <a:rPr lang="en-US" sz="5900" dirty="0">
                  <a:solidFill>
                    <a:srgbClr val="856651"/>
                  </a:solidFill>
                  <a:latin typeface="Baloo Bhaijaan" panose="03080902040302020200" pitchFamily="66" charset="-78"/>
                  <a:cs typeface="Baloo Bhaijaan" panose="03080902040302020200" pitchFamily="66" charset="-78"/>
                </a:rPr>
                <a:t> </a:t>
              </a:r>
              <a:r>
                <a:rPr lang="en-US" sz="5900" dirty="0" err="1">
                  <a:solidFill>
                    <a:srgbClr val="856651"/>
                  </a:solidFill>
                  <a:latin typeface="Baloo Bhaijaan" panose="03080902040302020200" pitchFamily="66" charset="-78"/>
                  <a:cs typeface="Baloo Bhaijaan" panose="03080902040302020200" pitchFamily="66" charset="-78"/>
                </a:rPr>
                <a:t>vật</a:t>
              </a:r>
              <a:endParaRPr lang="en-US" sz="5900" dirty="0">
                <a:solidFill>
                  <a:srgbClr val="856651"/>
                </a:solidFill>
                <a:latin typeface="Baloo Bhaijaan" panose="03080902040302020200" pitchFamily="66" charset="-78"/>
                <a:cs typeface="Baloo Bhaijaan" panose="03080902040302020200" pitchFamily="66" charset="-78"/>
              </a:endParaRPr>
            </a:p>
          </p:txBody>
        </p:sp>
      </p:grpSp>
      <p:grpSp>
        <p:nvGrpSpPr>
          <p:cNvPr id="10" name="Group 10" descr="n445 zalo Bui Huy Loi"/>
          <p:cNvGrpSpPr/>
          <p:nvPr/>
        </p:nvGrpSpPr>
        <p:grpSpPr>
          <a:xfrm>
            <a:off x="4254852" y="2456408"/>
            <a:ext cx="3864537" cy="2957659"/>
            <a:chOff x="0" y="0"/>
            <a:chExt cx="5152716" cy="3943545"/>
          </a:xfrm>
        </p:grpSpPr>
        <p:grpSp>
          <p:nvGrpSpPr>
            <p:cNvPr id="11" name="Group 11"/>
            <p:cNvGrpSpPr/>
            <p:nvPr/>
          </p:nvGrpSpPr>
          <p:grpSpPr>
            <a:xfrm>
              <a:off x="0" y="0"/>
              <a:ext cx="5152716" cy="3943545"/>
              <a:chOff x="0" y="0"/>
              <a:chExt cx="1089180" cy="833586"/>
            </a:xfrm>
          </p:grpSpPr>
          <p:sp>
            <p:nvSpPr>
              <p:cNvPr id="12" name="Freeform 12"/>
              <p:cNvSpPr/>
              <p:nvPr/>
            </p:nvSpPr>
            <p:spPr>
              <a:xfrm>
                <a:off x="0" y="0"/>
                <a:ext cx="1089180" cy="833586"/>
              </a:xfrm>
              <a:custGeom>
                <a:avLst/>
                <a:gdLst/>
                <a:ahLst/>
                <a:cxnLst/>
                <a:rect l="l" t="t" r="r" b="b"/>
                <a:pathLst>
                  <a:path w="1089180" h="833586">
                    <a:moveTo>
                      <a:pt x="0" y="0"/>
                    </a:moveTo>
                    <a:lnTo>
                      <a:pt x="1089180" y="0"/>
                    </a:lnTo>
                    <a:lnTo>
                      <a:pt x="1089180" y="833586"/>
                    </a:lnTo>
                    <a:lnTo>
                      <a:pt x="0" y="833586"/>
                    </a:lnTo>
                    <a:close/>
                  </a:path>
                </a:pathLst>
              </a:custGeom>
              <a:solidFill>
                <a:srgbClr val="FCB7B9"/>
              </a:solidFill>
              <a:ln w="38100" cap="sq">
                <a:solidFill>
                  <a:srgbClr val="000000"/>
                </a:solidFill>
                <a:prstDash val="solid"/>
                <a:miter/>
              </a:ln>
            </p:spPr>
            <p:txBody>
              <a:bodyPr/>
              <a:lstStyle/>
              <a:p>
                <a:endParaRPr lang="en-US"/>
              </a:p>
            </p:txBody>
          </p:sp>
          <p:sp>
            <p:nvSpPr>
              <p:cNvPr id="13" name="TextBox 13"/>
              <p:cNvSpPr txBox="1"/>
              <p:nvPr/>
            </p:nvSpPr>
            <p:spPr>
              <a:xfrm>
                <a:off x="0" y="-47625"/>
                <a:ext cx="1089180" cy="881211"/>
              </a:xfrm>
              <a:prstGeom prst="rect">
                <a:avLst/>
              </a:prstGeom>
            </p:spPr>
            <p:txBody>
              <a:bodyPr lIns="66757" tIns="66757" rIns="66757" bIns="66757" rtlCol="0" anchor="ctr"/>
              <a:lstStyle/>
              <a:p>
                <a:pPr algn="ctr">
                  <a:lnSpc>
                    <a:spcPts val="2756"/>
                  </a:lnSpc>
                  <a:spcBef>
                    <a:spcPct val="0"/>
                  </a:spcBef>
                </a:pPr>
                <a:endParaRPr/>
              </a:p>
            </p:txBody>
          </p:sp>
        </p:grpSp>
        <p:grpSp>
          <p:nvGrpSpPr>
            <p:cNvPr id="14" name="Group 14"/>
            <p:cNvGrpSpPr/>
            <p:nvPr/>
          </p:nvGrpSpPr>
          <p:grpSpPr>
            <a:xfrm>
              <a:off x="1468055" y="761899"/>
              <a:ext cx="2216606" cy="2309905"/>
              <a:chOff x="0" y="-7981"/>
              <a:chExt cx="764725" cy="796913"/>
            </a:xfrm>
          </p:grpSpPr>
          <p:sp>
            <p:nvSpPr>
              <p:cNvPr id="15" name="Freeform 15"/>
              <p:cNvSpPr/>
              <p:nvPr/>
            </p:nvSpPr>
            <p:spPr>
              <a:xfrm>
                <a:off x="0" y="0"/>
                <a:ext cx="764725" cy="782581"/>
              </a:xfrm>
              <a:custGeom>
                <a:avLst/>
                <a:gdLst/>
                <a:ahLst/>
                <a:cxnLst/>
                <a:rect l="l" t="t" r="r" b="b"/>
                <a:pathLst>
                  <a:path w="764725" h="810777">
                    <a:moveTo>
                      <a:pt x="382363" y="0"/>
                    </a:moveTo>
                    <a:cubicBezTo>
                      <a:pt x="171190" y="0"/>
                      <a:pt x="0" y="181499"/>
                      <a:pt x="0" y="405389"/>
                    </a:cubicBezTo>
                    <a:cubicBezTo>
                      <a:pt x="0" y="629278"/>
                      <a:pt x="171190" y="810777"/>
                      <a:pt x="382363" y="810777"/>
                    </a:cubicBezTo>
                    <a:cubicBezTo>
                      <a:pt x="593536" y="810777"/>
                      <a:pt x="764725" y="629278"/>
                      <a:pt x="764725" y="405389"/>
                    </a:cubicBezTo>
                    <a:cubicBezTo>
                      <a:pt x="764725" y="181499"/>
                      <a:pt x="593536" y="0"/>
                      <a:pt x="382363" y="0"/>
                    </a:cubicBezTo>
                    <a:close/>
                  </a:path>
                </a:pathLst>
              </a:custGeom>
              <a:solidFill>
                <a:srgbClr val="656D78"/>
              </a:solidFill>
            </p:spPr>
            <p:txBody>
              <a:bodyPr/>
              <a:lstStyle/>
              <a:p>
                <a:endParaRPr lang="en-US"/>
              </a:p>
            </p:txBody>
          </p:sp>
          <p:sp>
            <p:nvSpPr>
              <p:cNvPr id="16" name="TextBox 16"/>
              <p:cNvSpPr txBox="1"/>
              <p:nvPr/>
            </p:nvSpPr>
            <p:spPr>
              <a:xfrm>
                <a:off x="0" y="-7981"/>
                <a:ext cx="759826" cy="796913"/>
              </a:xfrm>
              <a:prstGeom prst="rect">
                <a:avLst/>
              </a:prstGeom>
            </p:spPr>
            <p:txBody>
              <a:bodyPr lIns="66757" tIns="66757" rIns="66757" bIns="66757" rtlCol="0" anchor="ctr"/>
              <a:lstStyle/>
              <a:p>
                <a:pPr algn="ctr">
                  <a:lnSpc>
                    <a:spcPts val="8959"/>
                  </a:lnSpc>
                </a:pPr>
                <a:r>
                  <a:rPr lang="en-US" sz="6399" dirty="0">
                    <a:solidFill>
                      <a:srgbClr val="FFFFFF"/>
                    </a:solidFill>
                    <a:latin typeface="Nunito Bold"/>
                  </a:rPr>
                  <a:t>2</a:t>
                </a:r>
              </a:p>
            </p:txBody>
          </p:sp>
        </p:grpSp>
      </p:grpSp>
      <p:grpSp>
        <p:nvGrpSpPr>
          <p:cNvPr id="17" name="Group 17" descr="n445 zalo Bui Huy Loi"/>
          <p:cNvGrpSpPr/>
          <p:nvPr/>
        </p:nvGrpSpPr>
        <p:grpSpPr>
          <a:xfrm>
            <a:off x="377494" y="2456408"/>
            <a:ext cx="3864537" cy="2957659"/>
            <a:chOff x="0" y="0"/>
            <a:chExt cx="5152716" cy="3943545"/>
          </a:xfrm>
        </p:grpSpPr>
        <p:grpSp>
          <p:nvGrpSpPr>
            <p:cNvPr id="18" name="Group 18"/>
            <p:cNvGrpSpPr/>
            <p:nvPr/>
          </p:nvGrpSpPr>
          <p:grpSpPr>
            <a:xfrm>
              <a:off x="0" y="0"/>
              <a:ext cx="5152716" cy="3943545"/>
              <a:chOff x="0" y="0"/>
              <a:chExt cx="1089180" cy="833586"/>
            </a:xfrm>
          </p:grpSpPr>
          <p:sp>
            <p:nvSpPr>
              <p:cNvPr id="19" name="Freeform 19"/>
              <p:cNvSpPr/>
              <p:nvPr/>
            </p:nvSpPr>
            <p:spPr>
              <a:xfrm>
                <a:off x="0" y="0"/>
                <a:ext cx="1089180" cy="833586"/>
              </a:xfrm>
              <a:custGeom>
                <a:avLst/>
                <a:gdLst/>
                <a:ahLst/>
                <a:cxnLst/>
                <a:rect l="l" t="t" r="r" b="b"/>
                <a:pathLst>
                  <a:path w="1089180" h="833586">
                    <a:moveTo>
                      <a:pt x="0" y="0"/>
                    </a:moveTo>
                    <a:lnTo>
                      <a:pt x="1089180" y="0"/>
                    </a:lnTo>
                    <a:lnTo>
                      <a:pt x="1089180" y="833586"/>
                    </a:lnTo>
                    <a:lnTo>
                      <a:pt x="0" y="833586"/>
                    </a:lnTo>
                    <a:close/>
                  </a:path>
                </a:pathLst>
              </a:custGeom>
              <a:solidFill>
                <a:srgbClr val="FCB7B9"/>
              </a:solidFill>
              <a:ln w="38100" cap="sq">
                <a:solidFill>
                  <a:srgbClr val="000000"/>
                </a:solidFill>
                <a:prstDash val="solid"/>
                <a:miter/>
              </a:ln>
            </p:spPr>
            <p:txBody>
              <a:bodyPr/>
              <a:lstStyle/>
              <a:p>
                <a:endParaRPr lang="en-US"/>
              </a:p>
            </p:txBody>
          </p:sp>
          <p:sp>
            <p:nvSpPr>
              <p:cNvPr id="20" name="TextBox 20"/>
              <p:cNvSpPr txBox="1"/>
              <p:nvPr/>
            </p:nvSpPr>
            <p:spPr>
              <a:xfrm>
                <a:off x="0" y="-47625"/>
                <a:ext cx="1089180" cy="881211"/>
              </a:xfrm>
              <a:prstGeom prst="rect">
                <a:avLst/>
              </a:prstGeom>
            </p:spPr>
            <p:txBody>
              <a:bodyPr lIns="66757" tIns="66757" rIns="66757" bIns="66757" rtlCol="0" anchor="ctr"/>
              <a:lstStyle/>
              <a:p>
                <a:pPr algn="ctr">
                  <a:lnSpc>
                    <a:spcPts val="2756"/>
                  </a:lnSpc>
                  <a:spcBef>
                    <a:spcPct val="0"/>
                  </a:spcBef>
                </a:pPr>
                <a:endParaRPr/>
              </a:p>
            </p:txBody>
          </p:sp>
        </p:grpSp>
        <p:grpSp>
          <p:nvGrpSpPr>
            <p:cNvPr id="21" name="Group 21"/>
            <p:cNvGrpSpPr/>
            <p:nvPr/>
          </p:nvGrpSpPr>
          <p:grpSpPr>
            <a:xfrm>
              <a:off x="1468055" y="785032"/>
              <a:ext cx="2216606" cy="2350091"/>
              <a:chOff x="0" y="0"/>
              <a:chExt cx="764725" cy="810777"/>
            </a:xfrm>
          </p:grpSpPr>
          <p:sp>
            <p:nvSpPr>
              <p:cNvPr id="22" name="Freeform 22"/>
              <p:cNvSpPr/>
              <p:nvPr/>
            </p:nvSpPr>
            <p:spPr>
              <a:xfrm>
                <a:off x="0" y="51990"/>
                <a:ext cx="764725" cy="758787"/>
              </a:xfrm>
              <a:custGeom>
                <a:avLst/>
                <a:gdLst/>
                <a:ahLst/>
                <a:cxnLst/>
                <a:rect l="l" t="t" r="r" b="b"/>
                <a:pathLst>
                  <a:path w="764725" h="810777">
                    <a:moveTo>
                      <a:pt x="382363" y="0"/>
                    </a:moveTo>
                    <a:cubicBezTo>
                      <a:pt x="171190" y="0"/>
                      <a:pt x="0" y="181499"/>
                      <a:pt x="0" y="405389"/>
                    </a:cubicBezTo>
                    <a:cubicBezTo>
                      <a:pt x="0" y="629278"/>
                      <a:pt x="171190" y="810777"/>
                      <a:pt x="382363" y="810777"/>
                    </a:cubicBezTo>
                    <a:cubicBezTo>
                      <a:pt x="593536" y="810777"/>
                      <a:pt x="764725" y="629278"/>
                      <a:pt x="764725" y="405389"/>
                    </a:cubicBezTo>
                    <a:cubicBezTo>
                      <a:pt x="764725" y="181499"/>
                      <a:pt x="593536" y="0"/>
                      <a:pt x="382363" y="0"/>
                    </a:cubicBezTo>
                    <a:close/>
                  </a:path>
                </a:pathLst>
              </a:custGeom>
              <a:solidFill>
                <a:srgbClr val="656D78"/>
              </a:solidFill>
            </p:spPr>
            <p:txBody>
              <a:bodyPr/>
              <a:lstStyle/>
              <a:p>
                <a:endParaRPr lang="en-US"/>
              </a:p>
            </p:txBody>
          </p:sp>
          <p:sp>
            <p:nvSpPr>
              <p:cNvPr id="23" name="TextBox 23"/>
              <p:cNvSpPr txBox="1"/>
              <p:nvPr/>
            </p:nvSpPr>
            <p:spPr>
              <a:xfrm>
                <a:off x="11097" y="0"/>
                <a:ext cx="753628" cy="788932"/>
              </a:xfrm>
              <a:prstGeom prst="rect">
                <a:avLst/>
              </a:prstGeom>
            </p:spPr>
            <p:txBody>
              <a:bodyPr lIns="66757" tIns="66757" rIns="66757" bIns="66757" rtlCol="0" anchor="ctr"/>
              <a:lstStyle/>
              <a:p>
                <a:pPr algn="ctr">
                  <a:lnSpc>
                    <a:spcPts val="8959"/>
                  </a:lnSpc>
                </a:pPr>
                <a:r>
                  <a:rPr lang="en-US" sz="6399" dirty="0">
                    <a:solidFill>
                      <a:srgbClr val="FFFFFF"/>
                    </a:solidFill>
                    <a:latin typeface="Nunito Bold"/>
                  </a:rPr>
                  <a:t>1</a:t>
                </a:r>
              </a:p>
            </p:txBody>
          </p:sp>
        </p:grpSp>
      </p:grpSp>
      <p:grpSp>
        <p:nvGrpSpPr>
          <p:cNvPr id="24" name="Group 24" descr="n445 zalo Bui Huy Loi"/>
          <p:cNvGrpSpPr/>
          <p:nvPr/>
        </p:nvGrpSpPr>
        <p:grpSpPr>
          <a:xfrm>
            <a:off x="369170" y="5441358"/>
            <a:ext cx="3864537" cy="2957659"/>
            <a:chOff x="0" y="0"/>
            <a:chExt cx="5152716" cy="3943545"/>
          </a:xfrm>
        </p:grpSpPr>
        <p:grpSp>
          <p:nvGrpSpPr>
            <p:cNvPr id="25" name="Group 25"/>
            <p:cNvGrpSpPr/>
            <p:nvPr/>
          </p:nvGrpSpPr>
          <p:grpSpPr>
            <a:xfrm>
              <a:off x="0" y="0"/>
              <a:ext cx="5152716" cy="3943545"/>
              <a:chOff x="0" y="0"/>
              <a:chExt cx="1089180" cy="833586"/>
            </a:xfrm>
          </p:grpSpPr>
          <p:sp>
            <p:nvSpPr>
              <p:cNvPr id="26" name="Freeform 26"/>
              <p:cNvSpPr/>
              <p:nvPr/>
            </p:nvSpPr>
            <p:spPr>
              <a:xfrm>
                <a:off x="0" y="0"/>
                <a:ext cx="1089180" cy="833586"/>
              </a:xfrm>
              <a:custGeom>
                <a:avLst/>
                <a:gdLst/>
                <a:ahLst/>
                <a:cxnLst/>
                <a:rect l="l" t="t" r="r" b="b"/>
                <a:pathLst>
                  <a:path w="1089180" h="833586">
                    <a:moveTo>
                      <a:pt x="0" y="0"/>
                    </a:moveTo>
                    <a:lnTo>
                      <a:pt x="1089180" y="0"/>
                    </a:lnTo>
                    <a:lnTo>
                      <a:pt x="1089180" y="833586"/>
                    </a:lnTo>
                    <a:lnTo>
                      <a:pt x="0" y="833586"/>
                    </a:lnTo>
                    <a:close/>
                  </a:path>
                </a:pathLst>
              </a:custGeom>
              <a:solidFill>
                <a:srgbClr val="FCB7B9"/>
              </a:solidFill>
              <a:ln w="38100" cap="sq">
                <a:solidFill>
                  <a:srgbClr val="000000"/>
                </a:solidFill>
                <a:prstDash val="solid"/>
                <a:miter/>
              </a:ln>
            </p:spPr>
            <p:txBody>
              <a:bodyPr/>
              <a:lstStyle/>
              <a:p>
                <a:endParaRPr lang="en-US" dirty="0"/>
              </a:p>
            </p:txBody>
          </p:sp>
          <p:sp>
            <p:nvSpPr>
              <p:cNvPr id="27" name="TextBox 27"/>
              <p:cNvSpPr txBox="1"/>
              <p:nvPr/>
            </p:nvSpPr>
            <p:spPr>
              <a:xfrm>
                <a:off x="0" y="-47625"/>
                <a:ext cx="1089180" cy="881211"/>
              </a:xfrm>
              <a:prstGeom prst="rect">
                <a:avLst/>
              </a:prstGeom>
            </p:spPr>
            <p:txBody>
              <a:bodyPr lIns="66757" tIns="66757" rIns="66757" bIns="66757" rtlCol="0" anchor="ctr"/>
              <a:lstStyle/>
              <a:p>
                <a:pPr algn="ctr">
                  <a:lnSpc>
                    <a:spcPts val="2756"/>
                  </a:lnSpc>
                  <a:spcBef>
                    <a:spcPct val="0"/>
                  </a:spcBef>
                </a:pPr>
                <a:endParaRPr/>
              </a:p>
            </p:txBody>
          </p:sp>
        </p:grpSp>
        <p:grpSp>
          <p:nvGrpSpPr>
            <p:cNvPr id="28" name="Group 28"/>
            <p:cNvGrpSpPr/>
            <p:nvPr/>
          </p:nvGrpSpPr>
          <p:grpSpPr>
            <a:xfrm>
              <a:off x="1468055" y="785032"/>
              <a:ext cx="2216606" cy="2350091"/>
              <a:chOff x="0" y="0"/>
              <a:chExt cx="764725" cy="810777"/>
            </a:xfrm>
          </p:grpSpPr>
          <p:sp>
            <p:nvSpPr>
              <p:cNvPr id="29" name="Freeform 29"/>
              <p:cNvSpPr/>
              <p:nvPr/>
            </p:nvSpPr>
            <p:spPr>
              <a:xfrm>
                <a:off x="0" y="0"/>
                <a:ext cx="764725" cy="810777"/>
              </a:xfrm>
              <a:custGeom>
                <a:avLst/>
                <a:gdLst/>
                <a:ahLst/>
                <a:cxnLst/>
                <a:rect l="l" t="t" r="r" b="b"/>
                <a:pathLst>
                  <a:path w="764725" h="810777">
                    <a:moveTo>
                      <a:pt x="382363" y="0"/>
                    </a:moveTo>
                    <a:cubicBezTo>
                      <a:pt x="171190" y="0"/>
                      <a:pt x="0" y="181499"/>
                      <a:pt x="0" y="405389"/>
                    </a:cubicBezTo>
                    <a:cubicBezTo>
                      <a:pt x="0" y="629278"/>
                      <a:pt x="171190" y="810777"/>
                      <a:pt x="382363" y="810777"/>
                    </a:cubicBezTo>
                    <a:cubicBezTo>
                      <a:pt x="593536" y="810777"/>
                      <a:pt x="764725" y="629278"/>
                      <a:pt x="764725" y="405389"/>
                    </a:cubicBezTo>
                    <a:cubicBezTo>
                      <a:pt x="764725" y="181499"/>
                      <a:pt x="593536" y="0"/>
                      <a:pt x="382363" y="0"/>
                    </a:cubicBezTo>
                    <a:close/>
                  </a:path>
                </a:pathLst>
              </a:custGeom>
              <a:solidFill>
                <a:srgbClr val="656D78"/>
              </a:solidFill>
            </p:spPr>
            <p:txBody>
              <a:bodyPr/>
              <a:lstStyle/>
              <a:p>
                <a:endParaRPr lang="en-US"/>
              </a:p>
            </p:txBody>
          </p:sp>
          <p:sp>
            <p:nvSpPr>
              <p:cNvPr id="30" name="TextBox 30"/>
              <p:cNvSpPr txBox="1"/>
              <p:nvPr/>
            </p:nvSpPr>
            <p:spPr>
              <a:xfrm>
                <a:off x="0" y="0"/>
                <a:ext cx="764725" cy="810777"/>
              </a:xfrm>
              <a:prstGeom prst="rect">
                <a:avLst/>
              </a:prstGeom>
            </p:spPr>
            <p:txBody>
              <a:bodyPr lIns="66757" tIns="66757" rIns="66757" bIns="66757" rtlCol="0" anchor="ctr"/>
              <a:lstStyle/>
              <a:p>
                <a:pPr algn="ctr">
                  <a:lnSpc>
                    <a:spcPts val="8959"/>
                  </a:lnSpc>
                </a:pPr>
                <a:r>
                  <a:rPr lang="en-US" sz="6399" dirty="0">
                    <a:solidFill>
                      <a:srgbClr val="FFFFFF"/>
                    </a:solidFill>
                    <a:latin typeface="Nunito Bold"/>
                  </a:rPr>
                  <a:t>3</a:t>
                </a:r>
              </a:p>
            </p:txBody>
          </p:sp>
        </p:grpSp>
      </p:grpSp>
      <p:grpSp>
        <p:nvGrpSpPr>
          <p:cNvPr id="31" name="Group 31" descr="n445 zalo Bui Huy Loi"/>
          <p:cNvGrpSpPr/>
          <p:nvPr/>
        </p:nvGrpSpPr>
        <p:grpSpPr>
          <a:xfrm>
            <a:off x="4254852" y="5441358"/>
            <a:ext cx="3864537" cy="2957659"/>
            <a:chOff x="0" y="0"/>
            <a:chExt cx="5152716" cy="3943545"/>
          </a:xfrm>
        </p:grpSpPr>
        <p:grpSp>
          <p:nvGrpSpPr>
            <p:cNvPr id="32" name="Group 32"/>
            <p:cNvGrpSpPr/>
            <p:nvPr/>
          </p:nvGrpSpPr>
          <p:grpSpPr>
            <a:xfrm>
              <a:off x="0" y="0"/>
              <a:ext cx="5152716" cy="3943545"/>
              <a:chOff x="0" y="0"/>
              <a:chExt cx="1089180" cy="833586"/>
            </a:xfrm>
          </p:grpSpPr>
          <p:sp>
            <p:nvSpPr>
              <p:cNvPr id="33" name="Freeform 33"/>
              <p:cNvSpPr/>
              <p:nvPr/>
            </p:nvSpPr>
            <p:spPr>
              <a:xfrm>
                <a:off x="0" y="0"/>
                <a:ext cx="1089180" cy="833586"/>
              </a:xfrm>
              <a:custGeom>
                <a:avLst/>
                <a:gdLst/>
                <a:ahLst/>
                <a:cxnLst/>
                <a:rect l="l" t="t" r="r" b="b"/>
                <a:pathLst>
                  <a:path w="1089180" h="833586">
                    <a:moveTo>
                      <a:pt x="0" y="0"/>
                    </a:moveTo>
                    <a:lnTo>
                      <a:pt x="1089180" y="0"/>
                    </a:lnTo>
                    <a:lnTo>
                      <a:pt x="1089180" y="833586"/>
                    </a:lnTo>
                    <a:lnTo>
                      <a:pt x="0" y="833586"/>
                    </a:lnTo>
                    <a:close/>
                  </a:path>
                </a:pathLst>
              </a:custGeom>
              <a:solidFill>
                <a:srgbClr val="FCB7B9"/>
              </a:solidFill>
              <a:ln w="38100" cap="sq">
                <a:solidFill>
                  <a:srgbClr val="000000"/>
                </a:solidFill>
                <a:prstDash val="solid"/>
                <a:miter/>
              </a:ln>
            </p:spPr>
            <p:txBody>
              <a:bodyPr/>
              <a:lstStyle/>
              <a:p>
                <a:endParaRPr lang="en-US"/>
              </a:p>
            </p:txBody>
          </p:sp>
          <p:sp>
            <p:nvSpPr>
              <p:cNvPr id="34" name="TextBox 34"/>
              <p:cNvSpPr txBox="1"/>
              <p:nvPr/>
            </p:nvSpPr>
            <p:spPr>
              <a:xfrm>
                <a:off x="0" y="-47625"/>
                <a:ext cx="1089180" cy="881211"/>
              </a:xfrm>
              <a:prstGeom prst="rect">
                <a:avLst/>
              </a:prstGeom>
            </p:spPr>
            <p:txBody>
              <a:bodyPr lIns="66757" tIns="66757" rIns="66757" bIns="66757" rtlCol="0" anchor="ctr"/>
              <a:lstStyle/>
              <a:p>
                <a:pPr algn="ctr">
                  <a:lnSpc>
                    <a:spcPts val="2756"/>
                  </a:lnSpc>
                  <a:spcBef>
                    <a:spcPct val="0"/>
                  </a:spcBef>
                </a:pPr>
                <a:endParaRPr/>
              </a:p>
            </p:txBody>
          </p:sp>
        </p:grpSp>
        <p:grpSp>
          <p:nvGrpSpPr>
            <p:cNvPr id="35" name="Group 35"/>
            <p:cNvGrpSpPr/>
            <p:nvPr/>
          </p:nvGrpSpPr>
          <p:grpSpPr>
            <a:xfrm>
              <a:off x="1468055" y="784528"/>
              <a:ext cx="2216606" cy="2350595"/>
              <a:chOff x="0" y="-174"/>
              <a:chExt cx="764725" cy="810951"/>
            </a:xfrm>
          </p:grpSpPr>
          <p:sp>
            <p:nvSpPr>
              <p:cNvPr id="36" name="Freeform 36"/>
              <p:cNvSpPr/>
              <p:nvPr/>
            </p:nvSpPr>
            <p:spPr>
              <a:xfrm>
                <a:off x="0" y="0"/>
                <a:ext cx="764725" cy="810777"/>
              </a:xfrm>
              <a:custGeom>
                <a:avLst/>
                <a:gdLst/>
                <a:ahLst/>
                <a:cxnLst/>
                <a:rect l="l" t="t" r="r" b="b"/>
                <a:pathLst>
                  <a:path w="764725" h="810777">
                    <a:moveTo>
                      <a:pt x="382363" y="0"/>
                    </a:moveTo>
                    <a:cubicBezTo>
                      <a:pt x="171190" y="0"/>
                      <a:pt x="0" y="181499"/>
                      <a:pt x="0" y="405389"/>
                    </a:cubicBezTo>
                    <a:cubicBezTo>
                      <a:pt x="0" y="629278"/>
                      <a:pt x="171190" y="810777"/>
                      <a:pt x="382363" y="810777"/>
                    </a:cubicBezTo>
                    <a:cubicBezTo>
                      <a:pt x="593536" y="810777"/>
                      <a:pt x="764725" y="629278"/>
                      <a:pt x="764725" y="405389"/>
                    </a:cubicBezTo>
                    <a:cubicBezTo>
                      <a:pt x="764725" y="181499"/>
                      <a:pt x="593536" y="0"/>
                      <a:pt x="382363" y="0"/>
                    </a:cubicBezTo>
                    <a:close/>
                  </a:path>
                </a:pathLst>
              </a:custGeom>
              <a:solidFill>
                <a:srgbClr val="656D78"/>
              </a:solidFill>
            </p:spPr>
            <p:txBody>
              <a:bodyPr/>
              <a:lstStyle/>
              <a:p>
                <a:endParaRPr lang="en-US"/>
              </a:p>
            </p:txBody>
          </p:sp>
          <p:sp>
            <p:nvSpPr>
              <p:cNvPr id="37" name="TextBox 37"/>
              <p:cNvSpPr txBox="1"/>
              <p:nvPr/>
            </p:nvSpPr>
            <p:spPr>
              <a:xfrm>
                <a:off x="0" y="-174"/>
                <a:ext cx="764725" cy="810777"/>
              </a:xfrm>
              <a:prstGeom prst="rect">
                <a:avLst/>
              </a:prstGeom>
            </p:spPr>
            <p:txBody>
              <a:bodyPr lIns="66757" tIns="66757" rIns="66757" bIns="66757" rtlCol="0" anchor="ctr"/>
              <a:lstStyle/>
              <a:p>
                <a:pPr algn="ctr">
                  <a:lnSpc>
                    <a:spcPts val="8959"/>
                  </a:lnSpc>
                </a:pPr>
                <a:r>
                  <a:rPr lang="en-US" sz="6399" dirty="0">
                    <a:solidFill>
                      <a:srgbClr val="FFFFFF"/>
                    </a:solidFill>
                    <a:latin typeface="Nunito Bold"/>
                  </a:rPr>
                  <a:t>4</a:t>
                </a:r>
              </a:p>
            </p:txBody>
          </p:sp>
        </p:grpSp>
      </p:grpSp>
      <p:grpSp>
        <p:nvGrpSpPr>
          <p:cNvPr id="59" name="Group 59" descr="n445 zalo Bui Huy Loi"/>
          <p:cNvGrpSpPr/>
          <p:nvPr/>
        </p:nvGrpSpPr>
        <p:grpSpPr>
          <a:xfrm>
            <a:off x="8329450" y="2600634"/>
            <a:ext cx="1153147" cy="1152468"/>
            <a:chOff x="0" y="0"/>
            <a:chExt cx="303709" cy="303531"/>
          </a:xfrm>
        </p:grpSpPr>
        <p:sp>
          <p:nvSpPr>
            <p:cNvPr id="60" name="Freeform 60">
              <a:hlinkClick r:id="rId9" action="ppaction://hlinksldjump"/>
            </p:cNvPr>
            <p:cNvSpPr/>
            <p:nvPr/>
          </p:nvSpPr>
          <p:spPr>
            <a:xfrm>
              <a:off x="0" y="0"/>
              <a:ext cx="303709" cy="303531"/>
            </a:xfrm>
            <a:custGeom>
              <a:avLst/>
              <a:gdLst/>
              <a:ahLst/>
              <a:cxnLst/>
              <a:rect l="l" t="t" r="r" b="b"/>
              <a:pathLst>
                <a:path w="303709" h="303531">
                  <a:moveTo>
                    <a:pt x="151765" y="0"/>
                  </a:moveTo>
                  <a:lnTo>
                    <a:pt x="151944" y="0"/>
                  </a:lnTo>
                  <a:cubicBezTo>
                    <a:pt x="192195" y="0"/>
                    <a:pt x="230797" y="15990"/>
                    <a:pt x="259258" y="44451"/>
                  </a:cubicBezTo>
                  <a:cubicBezTo>
                    <a:pt x="287720" y="72913"/>
                    <a:pt x="303709" y="111515"/>
                    <a:pt x="303709" y="151765"/>
                  </a:cubicBezTo>
                  <a:lnTo>
                    <a:pt x="303709" y="151765"/>
                  </a:lnTo>
                  <a:cubicBezTo>
                    <a:pt x="303709" y="235583"/>
                    <a:pt x="235762" y="303531"/>
                    <a:pt x="151944" y="303531"/>
                  </a:cubicBezTo>
                  <a:lnTo>
                    <a:pt x="151765" y="303531"/>
                  </a:lnTo>
                  <a:cubicBezTo>
                    <a:pt x="67948" y="303531"/>
                    <a:pt x="0" y="235583"/>
                    <a:pt x="0" y="151765"/>
                  </a:cubicBezTo>
                  <a:lnTo>
                    <a:pt x="0" y="151765"/>
                  </a:lnTo>
                  <a:cubicBezTo>
                    <a:pt x="0" y="67948"/>
                    <a:pt x="67948" y="0"/>
                    <a:pt x="151765" y="0"/>
                  </a:cubicBezTo>
                  <a:close/>
                </a:path>
              </a:pathLst>
            </a:custGeom>
            <a:solidFill>
              <a:srgbClr val="856651"/>
            </a:solidFill>
          </p:spPr>
          <p:txBody>
            <a:bodyPr/>
            <a:lstStyle/>
            <a:p>
              <a:endParaRPr lang="en-US"/>
            </a:p>
          </p:txBody>
        </p:sp>
        <p:sp>
          <p:nvSpPr>
            <p:cNvPr id="61" name="TextBox 61"/>
            <p:cNvSpPr txBox="1"/>
            <p:nvPr/>
          </p:nvSpPr>
          <p:spPr>
            <a:xfrm>
              <a:off x="0" y="9564"/>
              <a:ext cx="303709" cy="293967"/>
            </a:xfrm>
            <a:prstGeom prst="rect">
              <a:avLst/>
            </a:prstGeom>
          </p:spPr>
          <p:txBody>
            <a:bodyPr lIns="71438" tIns="71438" rIns="71438" bIns="71438" rtlCol="0" anchor="ctr"/>
            <a:lstStyle/>
            <a:p>
              <a:pPr algn="ctr">
                <a:lnSpc>
                  <a:spcPts val="7000"/>
                </a:lnSpc>
              </a:pPr>
              <a:r>
                <a:rPr lang="en-US" sz="5000" dirty="0">
                  <a:solidFill>
                    <a:schemeClr val="bg1"/>
                  </a:solidFill>
                  <a:latin typeface="Nunito Bold"/>
                </a:rPr>
                <a:t>1</a:t>
              </a:r>
            </a:p>
          </p:txBody>
        </p:sp>
      </p:grpSp>
      <p:grpSp>
        <p:nvGrpSpPr>
          <p:cNvPr id="62" name="Group 62" descr="n445 zalo Bui Huy Loi"/>
          <p:cNvGrpSpPr/>
          <p:nvPr/>
        </p:nvGrpSpPr>
        <p:grpSpPr>
          <a:xfrm>
            <a:off x="8329450" y="3991032"/>
            <a:ext cx="1153147" cy="1152468"/>
            <a:chOff x="0" y="0"/>
            <a:chExt cx="303709" cy="303531"/>
          </a:xfrm>
        </p:grpSpPr>
        <p:sp>
          <p:nvSpPr>
            <p:cNvPr id="63" name="Freeform 63">
              <a:hlinkClick r:id="rId10" action="ppaction://hlinksldjump"/>
            </p:cNvPr>
            <p:cNvSpPr/>
            <p:nvPr/>
          </p:nvSpPr>
          <p:spPr>
            <a:xfrm>
              <a:off x="0" y="0"/>
              <a:ext cx="303709" cy="303531"/>
            </a:xfrm>
            <a:custGeom>
              <a:avLst/>
              <a:gdLst/>
              <a:ahLst/>
              <a:cxnLst/>
              <a:rect l="l" t="t" r="r" b="b"/>
              <a:pathLst>
                <a:path w="303709" h="303531">
                  <a:moveTo>
                    <a:pt x="151765" y="0"/>
                  </a:moveTo>
                  <a:lnTo>
                    <a:pt x="151944" y="0"/>
                  </a:lnTo>
                  <a:cubicBezTo>
                    <a:pt x="192195" y="0"/>
                    <a:pt x="230797" y="15990"/>
                    <a:pt x="259258" y="44451"/>
                  </a:cubicBezTo>
                  <a:cubicBezTo>
                    <a:pt x="287720" y="72913"/>
                    <a:pt x="303709" y="111515"/>
                    <a:pt x="303709" y="151765"/>
                  </a:cubicBezTo>
                  <a:lnTo>
                    <a:pt x="303709" y="151765"/>
                  </a:lnTo>
                  <a:cubicBezTo>
                    <a:pt x="303709" y="235583"/>
                    <a:pt x="235762" y="303531"/>
                    <a:pt x="151944" y="303531"/>
                  </a:cubicBezTo>
                  <a:lnTo>
                    <a:pt x="151765" y="303531"/>
                  </a:lnTo>
                  <a:cubicBezTo>
                    <a:pt x="67948" y="303531"/>
                    <a:pt x="0" y="235583"/>
                    <a:pt x="0" y="151765"/>
                  </a:cubicBezTo>
                  <a:lnTo>
                    <a:pt x="0" y="151765"/>
                  </a:lnTo>
                  <a:cubicBezTo>
                    <a:pt x="0" y="67948"/>
                    <a:pt x="67948" y="0"/>
                    <a:pt x="151765" y="0"/>
                  </a:cubicBezTo>
                  <a:close/>
                </a:path>
              </a:pathLst>
            </a:custGeom>
            <a:solidFill>
              <a:srgbClr val="856651"/>
            </a:solidFill>
          </p:spPr>
          <p:txBody>
            <a:bodyPr/>
            <a:lstStyle/>
            <a:p>
              <a:endParaRPr lang="en-US"/>
            </a:p>
          </p:txBody>
        </p:sp>
        <p:sp>
          <p:nvSpPr>
            <p:cNvPr id="64" name="TextBox 64"/>
            <p:cNvSpPr txBox="1"/>
            <p:nvPr/>
          </p:nvSpPr>
          <p:spPr>
            <a:xfrm>
              <a:off x="0" y="1809"/>
              <a:ext cx="303709" cy="301722"/>
            </a:xfrm>
            <a:prstGeom prst="rect">
              <a:avLst/>
            </a:prstGeom>
          </p:spPr>
          <p:txBody>
            <a:bodyPr lIns="71438" tIns="71438" rIns="71438" bIns="71438" rtlCol="0" anchor="ctr"/>
            <a:lstStyle/>
            <a:p>
              <a:pPr algn="ctr">
                <a:lnSpc>
                  <a:spcPts val="7000"/>
                </a:lnSpc>
              </a:pPr>
              <a:r>
                <a:rPr lang="en-US" sz="5000" dirty="0">
                  <a:solidFill>
                    <a:schemeClr val="bg1"/>
                  </a:solidFill>
                  <a:latin typeface="Nunito Bold"/>
                </a:rPr>
                <a:t>2</a:t>
              </a:r>
            </a:p>
          </p:txBody>
        </p:sp>
      </p:grpSp>
      <p:grpSp>
        <p:nvGrpSpPr>
          <p:cNvPr id="65" name="Group 65" descr="n445 zalo Bui Huy Loi"/>
          <p:cNvGrpSpPr/>
          <p:nvPr/>
        </p:nvGrpSpPr>
        <p:grpSpPr>
          <a:xfrm>
            <a:off x="8329450" y="5375968"/>
            <a:ext cx="1153147" cy="1158125"/>
            <a:chOff x="0" y="-1490"/>
            <a:chExt cx="303709" cy="305021"/>
          </a:xfrm>
        </p:grpSpPr>
        <p:sp>
          <p:nvSpPr>
            <p:cNvPr id="66" name="Freeform 66"/>
            <p:cNvSpPr/>
            <p:nvPr/>
          </p:nvSpPr>
          <p:spPr>
            <a:xfrm>
              <a:off x="0" y="0"/>
              <a:ext cx="303709" cy="303531"/>
            </a:xfrm>
            <a:custGeom>
              <a:avLst/>
              <a:gdLst/>
              <a:ahLst/>
              <a:cxnLst/>
              <a:rect l="l" t="t" r="r" b="b"/>
              <a:pathLst>
                <a:path w="303709" h="303531">
                  <a:moveTo>
                    <a:pt x="151765" y="0"/>
                  </a:moveTo>
                  <a:lnTo>
                    <a:pt x="151944" y="0"/>
                  </a:lnTo>
                  <a:cubicBezTo>
                    <a:pt x="192195" y="0"/>
                    <a:pt x="230797" y="15990"/>
                    <a:pt x="259258" y="44451"/>
                  </a:cubicBezTo>
                  <a:cubicBezTo>
                    <a:pt x="287720" y="72913"/>
                    <a:pt x="303709" y="111515"/>
                    <a:pt x="303709" y="151765"/>
                  </a:cubicBezTo>
                  <a:lnTo>
                    <a:pt x="303709" y="151765"/>
                  </a:lnTo>
                  <a:cubicBezTo>
                    <a:pt x="303709" y="235583"/>
                    <a:pt x="235762" y="303531"/>
                    <a:pt x="151944" y="303531"/>
                  </a:cubicBezTo>
                  <a:lnTo>
                    <a:pt x="151765" y="303531"/>
                  </a:lnTo>
                  <a:cubicBezTo>
                    <a:pt x="67948" y="303531"/>
                    <a:pt x="0" y="235583"/>
                    <a:pt x="0" y="151765"/>
                  </a:cubicBezTo>
                  <a:lnTo>
                    <a:pt x="0" y="151765"/>
                  </a:lnTo>
                  <a:cubicBezTo>
                    <a:pt x="0" y="67948"/>
                    <a:pt x="67948" y="0"/>
                    <a:pt x="151765" y="0"/>
                  </a:cubicBezTo>
                  <a:close/>
                </a:path>
              </a:pathLst>
            </a:custGeom>
            <a:solidFill>
              <a:srgbClr val="856651"/>
            </a:solidFill>
          </p:spPr>
          <p:txBody>
            <a:bodyPr/>
            <a:lstStyle/>
            <a:p>
              <a:endParaRPr lang="en-US"/>
            </a:p>
          </p:txBody>
        </p:sp>
        <p:sp>
          <p:nvSpPr>
            <p:cNvPr id="67" name="TextBox 67">
              <a:hlinkClick r:id="rId11" action="ppaction://hlinksldjump"/>
            </p:cNvPr>
            <p:cNvSpPr txBox="1"/>
            <p:nvPr/>
          </p:nvSpPr>
          <p:spPr>
            <a:xfrm>
              <a:off x="0" y="-1490"/>
              <a:ext cx="303709" cy="305021"/>
            </a:xfrm>
            <a:prstGeom prst="rect">
              <a:avLst/>
            </a:prstGeom>
          </p:spPr>
          <p:txBody>
            <a:bodyPr lIns="71438" tIns="71438" rIns="71438" bIns="71438" rtlCol="0" anchor="ctr"/>
            <a:lstStyle/>
            <a:p>
              <a:pPr algn="ctr">
                <a:lnSpc>
                  <a:spcPts val="7000"/>
                </a:lnSpc>
              </a:pPr>
              <a:r>
                <a:rPr lang="en-US" sz="5000" dirty="0">
                  <a:solidFill>
                    <a:srgbClr val="FFFFFF"/>
                  </a:solidFill>
                  <a:latin typeface="Nunito Bold"/>
                </a:rPr>
                <a:t>3</a:t>
              </a:r>
            </a:p>
          </p:txBody>
        </p:sp>
      </p:grpSp>
      <p:grpSp>
        <p:nvGrpSpPr>
          <p:cNvPr id="68" name="Group 68" descr="n445 zalo Bui Huy Loi"/>
          <p:cNvGrpSpPr/>
          <p:nvPr/>
        </p:nvGrpSpPr>
        <p:grpSpPr>
          <a:xfrm>
            <a:off x="8329450" y="6778891"/>
            <a:ext cx="1153147" cy="1152468"/>
            <a:chOff x="0" y="0"/>
            <a:chExt cx="303709" cy="303531"/>
          </a:xfrm>
        </p:grpSpPr>
        <p:sp>
          <p:nvSpPr>
            <p:cNvPr id="69" name="Freeform 69"/>
            <p:cNvSpPr/>
            <p:nvPr/>
          </p:nvSpPr>
          <p:spPr>
            <a:xfrm>
              <a:off x="0" y="0"/>
              <a:ext cx="303709" cy="303531"/>
            </a:xfrm>
            <a:custGeom>
              <a:avLst/>
              <a:gdLst/>
              <a:ahLst/>
              <a:cxnLst/>
              <a:rect l="l" t="t" r="r" b="b"/>
              <a:pathLst>
                <a:path w="303709" h="303531">
                  <a:moveTo>
                    <a:pt x="151765" y="0"/>
                  </a:moveTo>
                  <a:lnTo>
                    <a:pt x="151944" y="0"/>
                  </a:lnTo>
                  <a:cubicBezTo>
                    <a:pt x="192195" y="0"/>
                    <a:pt x="230797" y="15990"/>
                    <a:pt x="259258" y="44451"/>
                  </a:cubicBezTo>
                  <a:cubicBezTo>
                    <a:pt x="287720" y="72913"/>
                    <a:pt x="303709" y="111515"/>
                    <a:pt x="303709" y="151765"/>
                  </a:cubicBezTo>
                  <a:lnTo>
                    <a:pt x="303709" y="151765"/>
                  </a:lnTo>
                  <a:cubicBezTo>
                    <a:pt x="303709" y="235583"/>
                    <a:pt x="235762" y="303531"/>
                    <a:pt x="151944" y="303531"/>
                  </a:cubicBezTo>
                  <a:lnTo>
                    <a:pt x="151765" y="303531"/>
                  </a:lnTo>
                  <a:cubicBezTo>
                    <a:pt x="67948" y="303531"/>
                    <a:pt x="0" y="235583"/>
                    <a:pt x="0" y="151765"/>
                  </a:cubicBezTo>
                  <a:lnTo>
                    <a:pt x="0" y="151765"/>
                  </a:lnTo>
                  <a:cubicBezTo>
                    <a:pt x="0" y="67948"/>
                    <a:pt x="67948" y="0"/>
                    <a:pt x="151765" y="0"/>
                  </a:cubicBezTo>
                  <a:close/>
                </a:path>
              </a:pathLst>
            </a:custGeom>
            <a:solidFill>
              <a:srgbClr val="856651"/>
            </a:solidFill>
          </p:spPr>
          <p:txBody>
            <a:bodyPr/>
            <a:lstStyle/>
            <a:p>
              <a:endParaRPr lang="en-US"/>
            </a:p>
          </p:txBody>
        </p:sp>
        <p:sp>
          <p:nvSpPr>
            <p:cNvPr id="70" name="TextBox 70">
              <a:hlinkClick r:id="rId12" action="ppaction://hlinksldjump"/>
            </p:cNvPr>
            <p:cNvSpPr txBox="1"/>
            <p:nvPr/>
          </p:nvSpPr>
          <p:spPr>
            <a:xfrm>
              <a:off x="0" y="9564"/>
              <a:ext cx="303709" cy="293967"/>
            </a:xfrm>
            <a:prstGeom prst="rect">
              <a:avLst/>
            </a:prstGeom>
          </p:spPr>
          <p:txBody>
            <a:bodyPr lIns="71438" tIns="71438" rIns="71438" bIns="71438" rtlCol="0" anchor="ctr"/>
            <a:lstStyle/>
            <a:p>
              <a:pPr algn="ctr">
                <a:lnSpc>
                  <a:spcPts val="7000"/>
                </a:lnSpc>
              </a:pPr>
              <a:r>
                <a:rPr lang="en-US" sz="5000" dirty="0">
                  <a:solidFill>
                    <a:srgbClr val="FFFFFF"/>
                  </a:solidFill>
                  <a:latin typeface="Nunito Bold"/>
                </a:rPr>
                <a:t>4</a:t>
              </a:r>
            </a:p>
          </p:txBody>
        </p:sp>
      </p:grpSp>
      <p:grpSp>
        <p:nvGrpSpPr>
          <p:cNvPr id="71" name="Group 71" descr="n445 zalo Bui Huy Loi"/>
          <p:cNvGrpSpPr/>
          <p:nvPr/>
        </p:nvGrpSpPr>
        <p:grpSpPr>
          <a:xfrm>
            <a:off x="10842073" y="2600634"/>
            <a:ext cx="1112138" cy="1116154"/>
            <a:chOff x="0" y="0"/>
            <a:chExt cx="812800" cy="815735"/>
          </a:xfrm>
        </p:grpSpPr>
        <p:sp>
          <p:nvSpPr>
            <p:cNvPr id="72" name="Freeform 72"/>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73" name="TextBox 73"/>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K</a:t>
              </a:r>
            </a:p>
          </p:txBody>
        </p:sp>
      </p:grpSp>
      <p:grpSp>
        <p:nvGrpSpPr>
          <p:cNvPr id="74" name="Group 74" descr="n445 zalo Bui Huy Loi"/>
          <p:cNvGrpSpPr/>
          <p:nvPr/>
        </p:nvGrpSpPr>
        <p:grpSpPr>
          <a:xfrm>
            <a:off x="12030411" y="2587288"/>
            <a:ext cx="1112138" cy="1116154"/>
            <a:chOff x="0" y="0"/>
            <a:chExt cx="812800" cy="815735"/>
          </a:xfrm>
        </p:grpSpPr>
        <p:sp>
          <p:nvSpPr>
            <p:cNvPr id="75" name="Freeform 75"/>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76" name="TextBox 76"/>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E</a:t>
              </a:r>
            </a:p>
          </p:txBody>
        </p:sp>
      </p:grpSp>
      <p:grpSp>
        <p:nvGrpSpPr>
          <p:cNvPr id="77" name="Group 77" descr="n445 zalo Bui Huy Loi"/>
          <p:cNvGrpSpPr/>
          <p:nvPr/>
        </p:nvGrpSpPr>
        <p:grpSpPr>
          <a:xfrm>
            <a:off x="13218748" y="2587288"/>
            <a:ext cx="1112138" cy="1116154"/>
            <a:chOff x="0" y="0"/>
            <a:chExt cx="812800" cy="815735"/>
          </a:xfrm>
        </p:grpSpPr>
        <p:sp>
          <p:nvSpPr>
            <p:cNvPr id="78" name="Freeform 78"/>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79" name="TextBox 79"/>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L</a:t>
              </a:r>
            </a:p>
          </p:txBody>
        </p:sp>
      </p:grpSp>
      <p:grpSp>
        <p:nvGrpSpPr>
          <p:cNvPr id="80" name="Group 80" descr="n445 zalo Bui Huy Loi"/>
          <p:cNvGrpSpPr/>
          <p:nvPr/>
        </p:nvGrpSpPr>
        <p:grpSpPr>
          <a:xfrm>
            <a:off x="14407086" y="2587288"/>
            <a:ext cx="1112138" cy="1116154"/>
            <a:chOff x="0" y="0"/>
            <a:chExt cx="812800" cy="815735"/>
          </a:xfrm>
        </p:grpSpPr>
        <p:sp>
          <p:nvSpPr>
            <p:cNvPr id="81" name="Freeform 81"/>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82" name="TextBox 82"/>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V</a:t>
              </a:r>
            </a:p>
          </p:txBody>
        </p:sp>
      </p:grpSp>
      <p:grpSp>
        <p:nvGrpSpPr>
          <p:cNvPr id="83" name="Group 83" descr="n445 zalo Bui Huy Loi"/>
          <p:cNvGrpSpPr/>
          <p:nvPr/>
        </p:nvGrpSpPr>
        <p:grpSpPr>
          <a:xfrm>
            <a:off x="15595423" y="2587288"/>
            <a:ext cx="1112138" cy="1116154"/>
            <a:chOff x="0" y="0"/>
            <a:chExt cx="812800" cy="815735"/>
          </a:xfrm>
        </p:grpSpPr>
        <p:sp>
          <p:nvSpPr>
            <p:cNvPr id="84" name="Freeform 84"/>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85" name="TextBox 85"/>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I</a:t>
              </a:r>
            </a:p>
          </p:txBody>
        </p:sp>
      </p:grpSp>
      <p:grpSp>
        <p:nvGrpSpPr>
          <p:cNvPr id="86" name="Group 86" descr="n445 zalo Bui Huy Loi"/>
          <p:cNvGrpSpPr/>
          <p:nvPr/>
        </p:nvGrpSpPr>
        <p:grpSpPr>
          <a:xfrm>
            <a:off x="16783761" y="2587288"/>
            <a:ext cx="1112138" cy="1116154"/>
            <a:chOff x="0" y="0"/>
            <a:chExt cx="812800" cy="815735"/>
          </a:xfrm>
        </p:grpSpPr>
        <p:sp>
          <p:nvSpPr>
            <p:cNvPr id="87" name="Freeform 87"/>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88" name="TextBox 88"/>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N</a:t>
              </a:r>
            </a:p>
          </p:txBody>
        </p:sp>
      </p:grpSp>
      <p:grpSp>
        <p:nvGrpSpPr>
          <p:cNvPr id="89" name="Group 89" descr="n445 zalo Bui Huy Loi"/>
          <p:cNvGrpSpPr/>
          <p:nvPr/>
        </p:nvGrpSpPr>
        <p:grpSpPr>
          <a:xfrm>
            <a:off x="10842073" y="4031362"/>
            <a:ext cx="1112138" cy="1116154"/>
            <a:chOff x="0" y="0"/>
            <a:chExt cx="812800" cy="815735"/>
          </a:xfrm>
        </p:grpSpPr>
        <p:sp>
          <p:nvSpPr>
            <p:cNvPr id="90" name="Freeform 90"/>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91" name="TextBox 91"/>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Ỗ</a:t>
              </a:r>
            </a:p>
          </p:txBody>
        </p:sp>
      </p:grpSp>
      <p:grpSp>
        <p:nvGrpSpPr>
          <p:cNvPr id="92" name="Group 92" descr="n445 zalo Bui Huy Loi"/>
          <p:cNvGrpSpPr/>
          <p:nvPr/>
        </p:nvGrpSpPr>
        <p:grpSpPr>
          <a:xfrm>
            <a:off x="12030411" y="4031362"/>
            <a:ext cx="1112138" cy="1116154"/>
            <a:chOff x="0" y="0"/>
            <a:chExt cx="812800" cy="815735"/>
          </a:xfrm>
        </p:grpSpPr>
        <p:sp>
          <p:nvSpPr>
            <p:cNvPr id="93" name="Freeform 93"/>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94" name="TextBox 94"/>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N</a:t>
              </a:r>
            </a:p>
          </p:txBody>
        </p:sp>
      </p:grpSp>
      <p:grpSp>
        <p:nvGrpSpPr>
          <p:cNvPr id="95" name="Group 95" descr="n445 zalo Bui Huy Loi"/>
          <p:cNvGrpSpPr/>
          <p:nvPr/>
        </p:nvGrpSpPr>
        <p:grpSpPr>
          <a:xfrm>
            <a:off x="13218748" y="4031362"/>
            <a:ext cx="1112138" cy="1116154"/>
            <a:chOff x="0" y="0"/>
            <a:chExt cx="812800" cy="815735"/>
          </a:xfrm>
        </p:grpSpPr>
        <p:sp>
          <p:nvSpPr>
            <p:cNvPr id="96" name="Freeform 96"/>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97" name="TextBox 97"/>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L</a:t>
              </a:r>
            </a:p>
          </p:txBody>
        </p:sp>
      </p:grpSp>
      <p:grpSp>
        <p:nvGrpSpPr>
          <p:cNvPr id="98" name="Group 98" descr="n445 zalo Bui Huy Loi"/>
          <p:cNvGrpSpPr/>
          <p:nvPr/>
        </p:nvGrpSpPr>
        <p:grpSpPr>
          <a:xfrm>
            <a:off x="14407086" y="4031362"/>
            <a:ext cx="1112138" cy="1116154"/>
            <a:chOff x="0" y="0"/>
            <a:chExt cx="812800" cy="815735"/>
          </a:xfrm>
        </p:grpSpPr>
        <p:sp>
          <p:nvSpPr>
            <p:cNvPr id="99" name="Freeform 99"/>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00" name="TextBox 100"/>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O</a:t>
              </a:r>
            </a:p>
          </p:txBody>
        </p:sp>
      </p:grpSp>
      <p:grpSp>
        <p:nvGrpSpPr>
          <p:cNvPr id="101" name="Group 101" descr="n445 zalo Bui Huy Loi"/>
          <p:cNvGrpSpPr/>
          <p:nvPr/>
        </p:nvGrpSpPr>
        <p:grpSpPr>
          <a:xfrm>
            <a:off x="15595423" y="4031362"/>
            <a:ext cx="1112138" cy="1116154"/>
            <a:chOff x="0" y="0"/>
            <a:chExt cx="812800" cy="815735"/>
          </a:xfrm>
        </p:grpSpPr>
        <p:sp>
          <p:nvSpPr>
            <p:cNvPr id="102" name="Freeform 102"/>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03" name="TextBox 103"/>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Ạ</a:t>
              </a:r>
            </a:p>
          </p:txBody>
        </p:sp>
      </p:grpSp>
      <p:grpSp>
        <p:nvGrpSpPr>
          <p:cNvPr id="104" name="Group 104" descr="n445 zalo Bui Huy Loi"/>
          <p:cNvGrpSpPr/>
          <p:nvPr/>
        </p:nvGrpSpPr>
        <p:grpSpPr>
          <a:xfrm>
            <a:off x="16783761" y="4031362"/>
            <a:ext cx="1112138" cy="1116154"/>
            <a:chOff x="0" y="0"/>
            <a:chExt cx="812800" cy="815735"/>
          </a:xfrm>
        </p:grpSpPr>
        <p:sp>
          <p:nvSpPr>
            <p:cNvPr id="105" name="Freeform 105"/>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06" name="TextBox 106"/>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N</a:t>
              </a:r>
            </a:p>
          </p:txBody>
        </p:sp>
      </p:grpSp>
      <p:grpSp>
        <p:nvGrpSpPr>
          <p:cNvPr id="107" name="Group 107" descr="n445 zalo Bui Huy Loi"/>
          <p:cNvGrpSpPr/>
          <p:nvPr/>
        </p:nvGrpSpPr>
        <p:grpSpPr>
          <a:xfrm>
            <a:off x="9653735" y="4031362"/>
            <a:ext cx="1112138" cy="1116154"/>
            <a:chOff x="0" y="0"/>
            <a:chExt cx="812800" cy="815735"/>
          </a:xfrm>
        </p:grpSpPr>
        <p:sp>
          <p:nvSpPr>
            <p:cNvPr id="108" name="Freeform 108"/>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09" name="TextBox 109"/>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H</a:t>
              </a:r>
            </a:p>
          </p:txBody>
        </p:sp>
      </p:grpSp>
      <p:grpSp>
        <p:nvGrpSpPr>
          <p:cNvPr id="110" name="Group 110" descr="n445 zalo Bui Huy Loi"/>
          <p:cNvGrpSpPr/>
          <p:nvPr/>
        </p:nvGrpSpPr>
        <p:grpSpPr>
          <a:xfrm>
            <a:off x="10842073" y="2571816"/>
            <a:ext cx="7053826" cy="1112138"/>
            <a:chOff x="0" y="0"/>
            <a:chExt cx="9405101" cy="1482850"/>
          </a:xfrm>
        </p:grpSpPr>
        <p:grpSp>
          <p:nvGrpSpPr>
            <p:cNvPr id="111" name="Group 111"/>
            <p:cNvGrpSpPr/>
            <p:nvPr/>
          </p:nvGrpSpPr>
          <p:grpSpPr>
            <a:xfrm>
              <a:off x="1584450" y="0"/>
              <a:ext cx="1482850" cy="1482850"/>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13" name="TextBox 113"/>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114" name="Group 114"/>
            <p:cNvGrpSpPr/>
            <p:nvPr/>
          </p:nvGrpSpPr>
          <p:grpSpPr>
            <a:xfrm>
              <a:off x="3168900" y="0"/>
              <a:ext cx="1482850" cy="1482850"/>
              <a:chOff x="0" y="0"/>
              <a:chExt cx="812800" cy="812800"/>
            </a:xfrm>
          </p:grpSpPr>
          <p:sp>
            <p:nvSpPr>
              <p:cNvPr id="115" name="Freeform 1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16" name="TextBox 116"/>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117" name="Group 117"/>
            <p:cNvGrpSpPr/>
            <p:nvPr/>
          </p:nvGrpSpPr>
          <p:grpSpPr>
            <a:xfrm>
              <a:off x="4753350" y="0"/>
              <a:ext cx="1482850" cy="1482850"/>
              <a:chOff x="0" y="0"/>
              <a:chExt cx="812800" cy="812800"/>
            </a:xfrm>
          </p:grpSpPr>
          <p:sp>
            <p:nvSpPr>
              <p:cNvPr id="118" name="Freeform 1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19" name="TextBox 119"/>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120" name="Group 120"/>
            <p:cNvGrpSpPr/>
            <p:nvPr/>
          </p:nvGrpSpPr>
          <p:grpSpPr>
            <a:xfrm>
              <a:off x="6337801" y="0"/>
              <a:ext cx="1482850" cy="1482850"/>
              <a:chOff x="0" y="0"/>
              <a:chExt cx="812800" cy="812800"/>
            </a:xfrm>
          </p:grpSpPr>
          <p:sp>
            <p:nvSpPr>
              <p:cNvPr id="121" name="Freeform 1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22" name="TextBox 122"/>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123" name="Group 123"/>
            <p:cNvGrpSpPr/>
            <p:nvPr/>
          </p:nvGrpSpPr>
          <p:grpSpPr>
            <a:xfrm>
              <a:off x="7922251" y="0"/>
              <a:ext cx="1482850" cy="1482850"/>
              <a:chOff x="0" y="0"/>
              <a:chExt cx="812800" cy="812800"/>
            </a:xfrm>
          </p:grpSpPr>
          <p:sp>
            <p:nvSpPr>
              <p:cNvPr id="124" name="Freeform 1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25" name="TextBox 125"/>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126" name="Group 126"/>
            <p:cNvGrpSpPr/>
            <p:nvPr/>
          </p:nvGrpSpPr>
          <p:grpSpPr>
            <a:xfrm>
              <a:off x="0" y="0"/>
              <a:ext cx="1482850" cy="1482850"/>
              <a:chOff x="0" y="0"/>
              <a:chExt cx="812800" cy="812800"/>
            </a:xfrm>
          </p:grpSpPr>
          <p:sp>
            <p:nvSpPr>
              <p:cNvPr id="127" name="Freeform 1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28" name="TextBox 128"/>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grpSp>
        <p:nvGrpSpPr>
          <p:cNvPr id="129" name="Group 129" descr="n445 zalo Bui Huy Loi"/>
          <p:cNvGrpSpPr/>
          <p:nvPr/>
        </p:nvGrpSpPr>
        <p:grpSpPr>
          <a:xfrm>
            <a:off x="9653735" y="4031362"/>
            <a:ext cx="8242163" cy="1112138"/>
            <a:chOff x="0" y="0"/>
            <a:chExt cx="10989551" cy="1482850"/>
          </a:xfrm>
        </p:grpSpPr>
        <p:grpSp>
          <p:nvGrpSpPr>
            <p:cNvPr id="130" name="Group 130"/>
            <p:cNvGrpSpPr/>
            <p:nvPr/>
          </p:nvGrpSpPr>
          <p:grpSpPr>
            <a:xfrm>
              <a:off x="0" y="0"/>
              <a:ext cx="1482850" cy="1482850"/>
              <a:chOff x="0" y="0"/>
              <a:chExt cx="812800" cy="812800"/>
            </a:xfrm>
          </p:grpSpPr>
          <p:sp>
            <p:nvSpPr>
              <p:cNvPr id="131" name="Freeform 1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32" name="TextBox 132"/>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33" name="Group 133"/>
            <p:cNvGrpSpPr/>
            <p:nvPr/>
          </p:nvGrpSpPr>
          <p:grpSpPr>
            <a:xfrm>
              <a:off x="1584450" y="0"/>
              <a:ext cx="1482850" cy="1482850"/>
              <a:chOff x="0" y="0"/>
              <a:chExt cx="812800" cy="812800"/>
            </a:xfrm>
          </p:grpSpPr>
          <p:sp>
            <p:nvSpPr>
              <p:cNvPr id="134" name="Freeform 1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35" name="TextBox 135"/>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36" name="Group 136"/>
            <p:cNvGrpSpPr/>
            <p:nvPr/>
          </p:nvGrpSpPr>
          <p:grpSpPr>
            <a:xfrm>
              <a:off x="3168900" y="0"/>
              <a:ext cx="1482850" cy="1482850"/>
              <a:chOff x="0" y="0"/>
              <a:chExt cx="812800" cy="812800"/>
            </a:xfrm>
          </p:grpSpPr>
          <p:sp>
            <p:nvSpPr>
              <p:cNvPr id="137" name="Freeform 1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38" name="TextBox 138"/>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39" name="Group 139"/>
            <p:cNvGrpSpPr/>
            <p:nvPr/>
          </p:nvGrpSpPr>
          <p:grpSpPr>
            <a:xfrm>
              <a:off x="4753350" y="0"/>
              <a:ext cx="1482850" cy="1482850"/>
              <a:chOff x="0" y="0"/>
              <a:chExt cx="812800" cy="812800"/>
            </a:xfrm>
          </p:grpSpPr>
          <p:sp>
            <p:nvSpPr>
              <p:cNvPr id="140" name="Freeform 1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41" name="TextBox 141"/>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42" name="Group 142"/>
            <p:cNvGrpSpPr/>
            <p:nvPr/>
          </p:nvGrpSpPr>
          <p:grpSpPr>
            <a:xfrm>
              <a:off x="6337801" y="0"/>
              <a:ext cx="1482850" cy="1482850"/>
              <a:chOff x="0" y="0"/>
              <a:chExt cx="812800" cy="812800"/>
            </a:xfrm>
          </p:grpSpPr>
          <p:sp>
            <p:nvSpPr>
              <p:cNvPr id="143" name="Freeform 1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44" name="TextBox 144"/>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45" name="Group 145"/>
            <p:cNvGrpSpPr/>
            <p:nvPr/>
          </p:nvGrpSpPr>
          <p:grpSpPr>
            <a:xfrm>
              <a:off x="7922251" y="0"/>
              <a:ext cx="1482850" cy="1482850"/>
              <a:chOff x="0" y="0"/>
              <a:chExt cx="812800" cy="812800"/>
            </a:xfrm>
          </p:grpSpPr>
          <p:sp>
            <p:nvSpPr>
              <p:cNvPr id="146" name="Freeform 1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47" name="TextBox 147"/>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48" name="Group 148"/>
            <p:cNvGrpSpPr/>
            <p:nvPr/>
          </p:nvGrpSpPr>
          <p:grpSpPr>
            <a:xfrm>
              <a:off x="9506701" y="0"/>
              <a:ext cx="1482850" cy="1482850"/>
              <a:chOff x="0" y="0"/>
              <a:chExt cx="812800" cy="812800"/>
            </a:xfrm>
          </p:grpSpPr>
          <p:sp>
            <p:nvSpPr>
              <p:cNvPr id="149" name="Freeform 1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50" name="TextBox 150"/>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grpSp>
        <p:nvGrpSpPr>
          <p:cNvPr id="151" name="Group 151" descr="n445 zalo Bui Huy Loi"/>
          <p:cNvGrpSpPr/>
          <p:nvPr/>
        </p:nvGrpSpPr>
        <p:grpSpPr>
          <a:xfrm>
            <a:off x="12030411" y="5422826"/>
            <a:ext cx="1112138" cy="1116154"/>
            <a:chOff x="0" y="0"/>
            <a:chExt cx="812800" cy="815735"/>
          </a:xfrm>
        </p:grpSpPr>
        <p:sp>
          <p:nvSpPr>
            <p:cNvPr id="152" name="Freeform 152"/>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53" name="TextBox 153"/>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B</a:t>
              </a:r>
            </a:p>
          </p:txBody>
        </p:sp>
      </p:grpSp>
      <p:grpSp>
        <p:nvGrpSpPr>
          <p:cNvPr id="154" name="Group 154" descr="n445 zalo Bui Huy Loi"/>
          <p:cNvGrpSpPr/>
          <p:nvPr/>
        </p:nvGrpSpPr>
        <p:grpSpPr>
          <a:xfrm>
            <a:off x="13218748" y="5422826"/>
            <a:ext cx="1112138" cy="1116154"/>
            <a:chOff x="0" y="0"/>
            <a:chExt cx="812800" cy="815735"/>
          </a:xfrm>
        </p:grpSpPr>
        <p:sp>
          <p:nvSpPr>
            <p:cNvPr id="155" name="Freeform 155"/>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56" name="TextBox 156"/>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R</a:t>
              </a:r>
            </a:p>
          </p:txBody>
        </p:sp>
      </p:grpSp>
      <p:grpSp>
        <p:nvGrpSpPr>
          <p:cNvPr id="157" name="Group 157" descr="n445 zalo Bui Huy Loi"/>
          <p:cNvGrpSpPr/>
          <p:nvPr/>
        </p:nvGrpSpPr>
        <p:grpSpPr>
          <a:xfrm>
            <a:off x="14407086" y="5422826"/>
            <a:ext cx="1112138" cy="1116154"/>
            <a:chOff x="0" y="0"/>
            <a:chExt cx="812800" cy="815735"/>
          </a:xfrm>
        </p:grpSpPr>
        <p:sp>
          <p:nvSpPr>
            <p:cNvPr id="158" name="Freeform 158"/>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59" name="TextBox 159"/>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O</a:t>
              </a:r>
            </a:p>
          </p:txBody>
        </p:sp>
      </p:grpSp>
      <p:grpSp>
        <p:nvGrpSpPr>
          <p:cNvPr id="160" name="Group 160" descr="n445 zalo Bui Huy Loi"/>
          <p:cNvGrpSpPr/>
          <p:nvPr/>
        </p:nvGrpSpPr>
        <p:grpSpPr>
          <a:xfrm>
            <a:off x="15595423" y="5422826"/>
            <a:ext cx="1112138" cy="1116154"/>
            <a:chOff x="0" y="0"/>
            <a:chExt cx="812800" cy="815735"/>
          </a:xfrm>
        </p:grpSpPr>
        <p:sp>
          <p:nvSpPr>
            <p:cNvPr id="161" name="Freeform 161"/>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62" name="TextBox 162"/>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W</a:t>
              </a:r>
            </a:p>
          </p:txBody>
        </p:sp>
      </p:grpSp>
      <p:grpSp>
        <p:nvGrpSpPr>
          <p:cNvPr id="163" name="Group 163" descr="n445 zalo Bui Huy Loi"/>
          <p:cNvGrpSpPr/>
          <p:nvPr/>
        </p:nvGrpSpPr>
        <p:grpSpPr>
          <a:xfrm>
            <a:off x="16783761" y="5422826"/>
            <a:ext cx="1112138" cy="1116154"/>
            <a:chOff x="0" y="0"/>
            <a:chExt cx="812800" cy="815735"/>
          </a:xfrm>
        </p:grpSpPr>
        <p:sp>
          <p:nvSpPr>
            <p:cNvPr id="164" name="Freeform 164"/>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65" name="TextBox 165"/>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N</a:t>
              </a:r>
            </a:p>
          </p:txBody>
        </p:sp>
      </p:grpSp>
      <p:grpSp>
        <p:nvGrpSpPr>
          <p:cNvPr id="166" name="Group 166" descr="n445 zalo Bui Huy Loi"/>
          <p:cNvGrpSpPr/>
          <p:nvPr/>
        </p:nvGrpSpPr>
        <p:grpSpPr>
          <a:xfrm>
            <a:off x="12030411" y="5422826"/>
            <a:ext cx="5865488" cy="1112138"/>
            <a:chOff x="0" y="0"/>
            <a:chExt cx="7820651" cy="1482850"/>
          </a:xfrm>
        </p:grpSpPr>
        <p:grpSp>
          <p:nvGrpSpPr>
            <p:cNvPr id="167" name="Group 167"/>
            <p:cNvGrpSpPr/>
            <p:nvPr/>
          </p:nvGrpSpPr>
          <p:grpSpPr>
            <a:xfrm>
              <a:off x="0" y="0"/>
              <a:ext cx="1482850" cy="1482850"/>
              <a:chOff x="0" y="0"/>
              <a:chExt cx="812800" cy="812800"/>
            </a:xfrm>
          </p:grpSpPr>
          <p:sp>
            <p:nvSpPr>
              <p:cNvPr id="168" name="Freeform 1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69" name="TextBox 169"/>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70" name="Group 170"/>
            <p:cNvGrpSpPr/>
            <p:nvPr/>
          </p:nvGrpSpPr>
          <p:grpSpPr>
            <a:xfrm>
              <a:off x="1584450" y="0"/>
              <a:ext cx="1482850" cy="1482850"/>
              <a:chOff x="0" y="0"/>
              <a:chExt cx="812800" cy="812800"/>
            </a:xfrm>
          </p:grpSpPr>
          <p:sp>
            <p:nvSpPr>
              <p:cNvPr id="171" name="Freeform 1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72" name="TextBox 172"/>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73" name="Group 173"/>
            <p:cNvGrpSpPr/>
            <p:nvPr/>
          </p:nvGrpSpPr>
          <p:grpSpPr>
            <a:xfrm>
              <a:off x="3168900" y="0"/>
              <a:ext cx="1482850" cy="1482850"/>
              <a:chOff x="0" y="0"/>
              <a:chExt cx="812800" cy="812800"/>
            </a:xfrm>
          </p:grpSpPr>
          <p:sp>
            <p:nvSpPr>
              <p:cNvPr id="174" name="Freeform 1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75" name="TextBox 175"/>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76" name="Group 176"/>
            <p:cNvGrpSpPr/>
            <p:nvPr/>
          </p:nvGrpSpPr>
          <p:grpSpPr>
            <a:xfrm>
              <a:off x="4753350" y="0"/>
              <a:ext cx="1482850" cy="1482850"/>
              <a:chOff x="0" y="0"/>
              <a:chExt cx="812800" cy="812800"/>
            </a:xfrm>
          </p:grpSpPr>
          <p:sp>
            <p:nvSpPr>
              <p:cNvPr id="177" name="Freeform 1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78" name="TextBox 178"/>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79" name="Group 179"/>
            <p:cNvGrpSpPr/>
            <p:nvPr/>
          </p:nvGrpSpPr>
          <p:grpSpPr>
            <a:xfrm>
              <a:off x="6337801" y="0"/>
              <a:ext cx="1482850" cy="1482850"/>
              <a:chOff x="0" y="0"/>
              <a:chExt cx="812800" cy="812800"/>
            </a:xfrm>
          </p:grpSpPr>
          <p:sp>
            <p:nvSpPr>
              <p:cNvPr id="180" name="Freeform 1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81" name="TextBox 181"/>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grpSp>
        <p:nvGrpSpPr>
          <p:cNvPr id="185" name="Group 185" descr="n445 zalo Bui Huy Loi"/>
          <p:cNvGrpSpPr/>
          <p:nvPr/>
        </p:nvGrpSpPr>
        <p:grpSpPr>
          <a:xfrm>
            <a:off x="15595423" y="6815205"/>
            <a:ext cx="1112138" cy="1116154"/>
            <a:chOff x="0" y="0"/>
            <a:chExt cx="812800" cy="815735"/>
          </a:xfrm>
        </p:grpSpPr>
        <p:sp>
          <p:nvSpPr>
            <p:cNvPr id="186" name="Freeform 186"/>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87" name="TextBox 187"/>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O</a:t>
              </a:r>
            </a:p>
          </p:txBody>
        </p:sp>
      </p:grpSp>
      <p:grpSp>
        <p:nvGrpSpPr>
          <p:cNvPr id="188" name="Group 188" descr="n445 zalo Bui Huy Loi"/>
          <p:cNvGrpSpPr/>
          <p:nvPr/>
        </p:nvGrpSpPr>
        <p:grpSpPr>
          <a:xfrm>
            <a:off x="16783761" y="6815205"/>
            <a:ext cx="1112138" cy="1116154"/>
            <a:chOff x="0" y="0"/>
            <a:chExt cx="812800" cy="815735"/>
          </a:xfrm>
        </p:grpSpPr>
        <p:sp>
          <p:nvSpPr>
            <p:cNvPr id="189" name="Freeform 189"/>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190" name="TextBox 190"/>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a:solidFill>
                    <a:srgbClr val="FFFFFF"/>
                  </a:solidFill>
                  <a:latin typeface="Nunito Bold"/>
                </a:rPr>
                <a:t>2</a:t>
              </a:r>
            </a:p>
          </p:txBody>
        </p:sp>
      </p:grpSp>
      <p:grpSp>
        <p:nvGrpSpPr>
          <p:cNvPr id="267" name="Group 266" descr="n445 zalo Bui Huy Loi">
            <a:extLst>
              <a:ext uri="{FF2B5EF4-FFF2-40B4-BE49-F238E27FC236}">
                <a16:creationId xmlns="" xmlns:a16="http://schemas.microsoft.com/office/drawing/2014/main" id="{EAADD432-1400-9B3D-9195-2334F3EB5CD5}"/>
              </a:ext>
            </a:extLst>
          </p:cNvPr>
          <p:cNvGrpSpPr/>
          <p:nvPr/>
        </p:nvGrpSpPr>
        <p:grpSpPr>
          <a:xfrm>
            <a:off x="15595423" y="6810274"/>
            <a:ext cx="2300475" cy="1112138"/>
            <a:chOff x="13537360" y="7476273"/>
            <a:chExt cx="2300475" cy="1112138"/>
          </a:xfrm>
        </p:grpSpPr>
        <p:grpSp>
          <p:nvGrpSpPr>
            <p:cNvPr id="195" name="Group 195"/>
            <p:cNvGrpSpPr/>
            <p:nvPr/>
          </p:nvGrpSpPr>
          <p:grpSpPr>
            <a:xfrm>
              <a:off x="13537360" y="7476273"/>
              <a:ext cx="1112138" cy="1112138"/>
              <a:chOff x="0" y="0"/>
              <a:chExt cx="812800" cy="812800"/>
            </a:xfrm>
          </p:grpSpPr>
          <p:sp>
            <p:nvSpPr>
              <p:cNvPr id="196" name="Freeform 1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197" name="TextBox 197"/>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nvGrpSpPr>
            <p:cNvPr id="198" name="Group 198"/>
            <p:cNvGrpSpPr/>
            <p:nvPr/>
          </p:nvGrpSpPr>
          <p:grpSpPr>
            <a:xfrm>
              <a:off x="14725697" y="7476273"/>
              <a:ext cx="1112138" cy="1112138"/>
              <a:chOff x="0" y="0"/>
              <a:chExt cx="812800" cy="812800"/>
            </a:xfrm>
          </p:grpSpPr>
          <p:sp>
            <p:nvSpPr>
              <p:cNvPr id="199" name="Freeform 19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200" name="TextBox 200"/>
              <p:cNvSpPr txBox="1"/>
              <p:nvPr/>
            </p:nvSpPr>
            <p:spPr>
              <a:xfrm>
                <a:off x="76200" y="38100"/>
                <a:ext cx="660400" cy="698500"/>
              </a:xfrm>
              <a:prstGeom prst="rect">
                <a:avLst/>
              </a:prstGeom>
            </p:spPr>
            <p:txBody>
              <a:bodyPr lIns="71438" tIns="71438" rIns="71438" bIns="71438" rtlCol="0" anchor="ctr"/>
              <a:lstStyle/>
              <a:p>
                <a:pPr algn="ctr">
                  <a:lnSpc>
                    <a:spcPts val="3079"/>
                  </a:lnSpc>
                </a:pPr>
                <a:endParaRPr/>
              </a:p>
            </p:txBody>
          </p:sp>
        </p:grpSp>
      </p:grpSp>
      <p:sp>
        <p:nvSpPr>
          <p:cNvPr id="201" name="Freeform 201" descr="n445 zalo Bui Huy Loi">
            <a:hlinkClick r:id="rId13" action="ppaction://hlinksldjump"/>
          </p:cNvPr>
          <p:cNvSpPr/>
          <p:nvPr/>
        </p:nvSpPr>
        <p:spPr>
          <a:xfrm>
            <a:off x="9654046" y="5461842"/>
            <a:ext cx="2763175" cy="3053232"/>
          </a:xfrm>
          <a:custGeom>
            <a:avLst/>
            <a:gdLst/>
            <a:ahLst/>
            <a:cxnLst/>
            <a:rect l="l" t="t" r="r" b="b"/>
            <a:pathLst>
              <a:path w="2763175" h="3053232">
                <a:moveTo>
                  <a:pt x="0" y="0"/>
                </a:moveTo>
                <a:lnTo>
                  <a:pt x="2763175" y="0"/>
                </a:lnTo>
                <a:lnTo>
                  <a:pt x="2763175" y="3053231"/>
                </a:lnTo>
                <a:lnTo>
                  <a:pt x="0" y="3053231"/>
                </a:lnTo>
                <a:lnTo>
                  <a:pt x="0" y="0"/>
                </a:lnTo>
                <a:close/>
              </a:path>
            </a:pathLst>
          </a:custGeom>
          <a:blipFill>
            <a:blip r:embed="rId14"/>
            <a:stretch>
              <a:fillRect/>
            </a:stretch>
          </a:blipFill>
        </p:spPr>
        <p:txBody>
          <a:bodyPr/>
          <a:lstStyle/>
          <a:p>
            <a:endParaRPr lang="en-US"/>
          </a:p>
        </p:txBody>
      </p:sp>
      <p:sp>
        <p:nvSpPr>
          <p:cNvPr id="202" name="Freeform 202" descr="n445 zalo Bui Huy Loi"/>
          <p:cNvSpPr/>
          <p:nvPr/>
        </p:nvSpPr>
        <p:spPr>
          <a:xfrm>
            <a:off x="-361038" y="8026664"/>
            <a:ext cx="2722543" cy="2913227"/>
          </a:xfrm>
          <a:custGeom>
            <a:avLst/>
            <a:gdLst/>
            <a:ahLst/>
            <a:cxnLst/>
            <a:rect l="l" t="t" r="r" b="b"/>
            <a:pathLst>
              <a:path w="2722543" h="2913227">
                <a:moveTo>
                  <a:pt x="0" y="0"/>
                </a:moveTo>
                <a:lnTo>
                  <a:pt x="2722543" y="0"/>
                </a:lnTo>
                <a:lnTo>
                  <a:pt x="2722543" y="2913227"/>
                </a:lnTo>
                <a:lnTo>
                  <a:pt x="0" y="291322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204" name="Picture 204" descr="n445 zalo Bui Huy Loi"/>
          <p:cNvPicPr>
            <a:picLocks noChangeAspect="1"/>
          </p:cNvPicPr>
          <p:nvPr/>
        </p:nvPicPr>
        <p:blipFill>
          <a:blip r:embed="rId17"/>
          <a:srcRect/>
          <a:stretch>
            <a:fillRect/>
          </a:stretch>
        </p:blipFill>
        <p:spPr>
          <a:xfrm>
            <a:off x="11588909" y="-391954"/>
            <a:ext cx="3107278" cy="3203380"/>
          </a:xfrm>
          <a:prstGeom prst="rect">
            <a:avLst/>
          </a:prstGeom>
        </p:spPr>
      </p:pic>
      <p:pic>
        <p:nvPicPr>
          <p:cNvPr id="205" name="Picture 205" descr="n445 zalo Bui Huy Loi"/>
          <p:cNvPicPr>
            <a:picLocks noChangeAspect="1"/>
          </p:cNvPicPr>
          <p:nvPr/>
        </p:nvPicPr>
        <p:blipFill>
          <a:blip r:embed="rId17"/>
          <a:srcRect/>
          <a:stretch>
            <a:fillRect/>
          </a:stretch>
        </p:blipFill>
        <p:spPr>
          <a:xfrm>
            <a:off x="3613713" y="-398214"/>
            <a:ext cx="3107278" cy="3203380"/>
          </a:xfrm>
          <a:prstGeom prst="rect">
            <a:avLst/>
          </a:prstGeom>
        </p:spPr>
      </p:pic>
      <p:sp>
        <p:nvSpPr>
          <p:cNvPr id="206" name="Freeform 206" descr="n445 zalo Bui Huy Loi"/>
          <p:cNvSpPr/>
          <p:nvPr/>
        </p:nvSpPr>
        <p:spPr>
          <a:xfrm rot="1946940">
            <a:off x="13820221" y="70860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07" name="Freeform 207" descr="n445 zalo Bui Huy Loi"/>
          <p:cNvSpPr/>
          <p:nvPr/>
        </p:nvSpPr>
        <p:spPr>
          <a:xfrm rot="1946940">
            <a:off x="13544238" y="929573"/>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235" name="Group 234" descr="n445 zalo Bui Huy Loi">
            <a:extLst>
              <a:ext uri="{FF2B5EF4-FFF2-40B4-BE49-F238E27FC236}">
                <a16:creationId xmlns="" xmlns:a16="http://schemas.microsoft.com/office/drawing/2014/main" id="{31683D13-CB96-F45C-F2C0-16F8B03A9C10}"/>
              </a:ext>
            </a:extLst>
          </p:cNvPr>
          <p:cNvGrpSpPr/>
          <p:nvPr/>
        </p:nvGrpSpPr>
        <p:grpSpPr>
          <a:xfrm>
            <a:off x="2720684" y="8894123"/>
            <a:ext cx="12547206" cy="1128629"/>
            <a:chOff x="2720684" y="8894123"/>
            <a:chExt cx="12547206" cy="1128629"/>
          </a:xfrm>
        </p:grpSpPr>
        <p:grpSp>
          <p:nvGrpSpPr>
            <p:cNvPr id="38" name="Group 38"/>
            <p:cNvGrpSpPr/>
            <p:nvPr/>
          </p:nvGrpSpPr>
          <p:grpSpPr>
            <a:xfrm>
              <a:off x="2720684" y="8894123"/>
              <a:ext cx="1112138" cy="1116154"/>
              <a:chOff x="0" y="0"/>
              <a:chExt cx="812800" cy="815735"/>
            </a:xfrm>
          </p:grpSpPr>
          <p:sp>
            <p:nvSpPr>
              <p:cNvPr id="39" name="Freeform 39"/>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40" name="TextBox 40"/>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B</a:t>
                </a:r>
              </a:p>
            </p:txBody>
          </p:sp>
        </p:grpSp>
        <p:grpSp>
          <p:nvGrpSpPr>
            <p:cNvPr id="41" name="Group 41"/>
            <p:cNvGrpSpPr/>
            <p:nvPr/>
          </p:nvGrpSpPr>
          <p:grpSpPr>
            <a:xfrm>
              <a:off x="3968257" y="8902136"/>
              <a:ext cx="1112138" cy="1116154"/>
              <a:chOff x="0" y="0"/>
              <a:chExt cx="812800" cy="815735"/>
            </a:xfrm>
          </p:grpSpPr>
          <p:sp>
            <p:nvSpPr>
              <p:cNvPr id="42" name="Freeform 42"/>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43" name="TextBox 43"/>
              <p:cNvSpPr txBox="1"/>
              <p:nvPr/>
            </p:nvSpPr>
            <p:spPr>
              <a:xfrm>
                <a:off x="0" y="6196"/>
                <a:ext cx="812800" cy="809538"/>
              </a:xfrm>
              <a:prstGeom prst="rect">
                <a:avLst/>
              </a:prstGeom>
            </p:spPr>
            <p:txBody>
              <a:bodyPr lIns="71438" tIns="71438" rIns="71438" bIns="71438" rtlCol="0" anchor="ctr"/>
              <a:lstStyle/>
              <a:p>
                <a:pPr algn="ctr">
                  <a:lnSpc>
                    <a:spcPts val="5459"/>
                  </a:lnSpc>
                </a:pPr>
                <a:r>
                  <a:rPr lang="en-US" sz="3900" dirty="0" err="1">
                    <a:solidFill>
                      <a:srgbClr val="FFFFFF"/>
                    </a:solidFill>
                    <a:latin typeface="Nunito Bold"/>
                  </a:rPr>
                  <a:t>Ì</a:t>
                </a:r>
                <a:endParaRPr lang="en-US" sz="3900" dirty="0">
                  <a:solidFill>
                    <a:srgbClr val="FFFFFF"/>
                  </a:solidFill>
                  <a:latin typeface="Nunito Bold"/>
                </a:endParaRPr>
              </a:p>
            </p:txBody>
          </p:sp>
        </p:grpSp>
        <p:grpSp>
          <p:nvGrpSpPr>
            <p:cNvPr id="44" name="Group 44"/>
            <p:cNvGrpSpPr/>
            <p:nvPr/>
          </p:nvGrpSpPr>
          <p:grpSpPr>
            <a:xfrm>
              <a:off x="5211936" y="8902136"/>
              <a:ext cx="1112138" cy="1116154"/>
              <a:chOff x="0" y="0"/>
              <a:chExt cx="812800" cy="815735"/>
            </a:xfrm>
          </p:grpSpPr>
          <p:sp>
            <p:nvSpPr>
              <p:cNvPr id="45" name="Freeform 45"/>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46" name="TextBox 46"/>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N</a:t>
                </a:r>
              </a:p>
            </p:txBody>
          </p:sp>
        </p:grpSp>
        <p:grpSp>
          <p:nvGrpSpPr>
            <p:cNvPr id="47" name="Group 47"/>
            <p:cNvGrpSpPr/>
            <p:nvPr/>
          </p:nvGrpSpPr>
          <p:grpSpPr>
            <a:xfrm>
              <a:off x="6441899" y="8894123"/>
              <a:ext cx="1124702" cy="1124167"/>
              <a:chOff x="-9182" y="-5856"/>
              <a:chExt cx="821982" cy="821591"/>
            </a:xfrm>
          </p:grpSpPr>
          <p:sp>
            <p:nvSpPr>
              <p:cNvPr id="48" name="Freeform 48"/>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49" name="TextBox 49"/>
              <p:cNvSpPr txBox="1"/>
              <p:nvPr/>
            </p:nvSpPr>
            <p:spPr>
              <a:xfrm>
                <a:off x="-9182" y="-5856"/>
                <a:ext cx="814245" cy="821590"/>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H</a:t>
                </a:r>
              </a:p>
            </p:txBody>
          </p:sp>
        </p:grpSp>
        <p:grpSp>
          <p:nvGrpSpPr>
            <p:cNvPr id="50" name="Group 50"/>
            <p:cNvGrpSpPr/>
            <p:nvPr/>
          </p:nvGrpSpPr>
          <p:grpSpPr>
            <a:xfrm>
              <a:off x="8033989" y="8902136"/>
              <a:ext cx="1112138" cy="1116154"/>
              <a:chOff x="0" y="0"/>
              <a:chExt cx="812800" cy="815735"/>
            </a:xfrm>
          </p:grpSpPr>
          <p:sp>
            <p:nvSpPr>
              <p:cNvPr id="51" name="Freeform 51"/>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52" name="TextBox 52"/>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O</a:t>
                </a:r>
              </a:p>
            </p:txBody>
          </p:sp>
        </p:grpSp>
        <p:grpSp>
          <p:nvGrpSpPr>
            <p:cNvPr id="53" name="Group 53"/>
            <p:cNvGrpSpPr/>
            <p:nvPr/>
          </p:nvGrpSpPr>
          <p:grpSpPr>
            <a:xfrm>
              <a:off x="9257563" y="8894123"/>
              <a:ext cx="1112138" cy="1116154"/>
              <a:chOff x="0" y="0"/>
              <a:chExt cx="812800" cy="815735"/>
            </a:xfrm>
          </p:grpSpPr>
          <p:sp>
            <p:nvSpPr>
              <p:cNvPr id="54" name="Freeform 54"/>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55" name="TextBox 55"/>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X</a:t>
                </a:r>
              </a:p>
            </p:txBody>
          </p:sp>
        </p:grpSp>
        <p:grpSp>
          <p:nvGrpSpPr>
            <p:cNvPr id="56" name="Group 56"/>
            <p:cNvGrpSpPr/>
            <p:nvPr/>
          </p:nvGrpSpPr>
          <p:grpSpPr>
            <a:xfrm>
              <a:off x="10482331" y="8902136"/>
              <a:ext cx="1112138" cy="1116154"/>
              <a:chOff x="0" y="0"/>
              <a:chExt cx="812800" cy="815735"/>
            </a:xfrm>
          </p:grpSpPr>
          <p:sp>
            <p:nvSpPr>
              <p:cNvPr id="57" name="Freeform 57"/>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58" name="TextBox 58"/>
              <p:cNvSpPr txBox="1"/>
              <p:nvPr/>
            </p:nvSpPr>
            <p:spPr>
              <a:xfrm>
                <a:off x="76200" y="275"/>
                <a:ext cx="660400" cy="738985"/>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Y</a:t>
                </a:r>
              </a:p>
            </p:txBody>
          </p:sp>
        </p:grpSp>
        <p:grpSp>
          <p:nvGrpSpPr>
            <p:cNvPr id="221" name="Group 221"/>
            <p:cNvGrpSpPr/>
            <p:nvPr/>
          </p:nvGrpSpPr>
          <p:grpSpPr>
            <a:xfrm>
              <a:off x="14155753" y="8910614"/>
              <a:ext cx="1112137" cy="1112138"/>
              <a:chOff x="0" y="0"/>
              <a:chExt cx="812800" cy="812800"/>
            </a:xfrm>
          </p:grpSpPr>
          <p:sp>
            <p:nvSpPr>
              <p:cNvPr id="222" name="Freeform 2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223" name="TextBox 223"/>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224" name="Group 224"/>
            <p:cNvGrpSpPr/>
            <p:nvPr/>
          </p:nvGrpSpPr>
          <p:grpSpPr>
            <a:xfrm>
              <a:off x="12942248" y="8894123"/>
              <a:ext cx="1112137" cy="1112138"/>
              <a:chOff x="0" y="0"/>
              <a:chExt cx="812800" cy="812800"/>
            </a:xfrm>
          </p:grpSpPr>
          <p:sp>
            <p:nvSpPr>
              <p:cNvPr id="225" name="Freeform 2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dirty="0"/>
              </a:p>
            </p:txBody>
          </p:sp>
          <p:sp>
            <p:nvSpPr>
              <p:cNvPr id="226" name="TextBox 226"/>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227" name="Group 227"/>
            <p:cNvGrpSpPr/>
            <p:nvPr/>
          </p:nvGrpSpPr>
          <p:grpSpPr>
            <a:xfrm>
              <a:off x="11693019" y="8910614"/>
              <a:ext cx="1112137" cy="1112138"/>
              <a:chOff x="0" y="0"/>
              <a:chExt cx="812800" cy="812800"/>
            </a:xfrm>
          </p:grpSpPr>
          <p:sp>
            <p:nvSpPr>
              <p:cNvPr id="228" name="Freeform 2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dirty="0"/>
              </a:p>
            </p:txBody>
          </p:sp>
          <p:sp>
            <p:nvSpPr>
              <p:cNvPr id="229" name="TextBox 229"/>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sp>
        <p:nvSpPr>
          <p:cNvPr id="232" name="TextBox 58" descr="n445 zalo Bui Huy Loi">
            <a:extLst>
              <a:ext uri="{FF2B5EF4-FFF2-40B4-BE49-F238E27FC236}">
                <a16:creationId xmlns="" xmlns:a16="http://schemas.microsoft.com/office/drawing/2014/main" id="{0821BC09-8423-F682-07DF-1F3C99B03308}"/>
              </a:ext>
            </a:extLst>
          </p:cNvPr>
          <p:cNvSpPr txBox="1"/>
          <p:nvPr/>
        </p:nvSpPr>
        <p:spPr>
          <a:xfrm>
            <a:off x="11806121" y="8946631"/>
            <a:ext cx="903612" cy="1011138"/>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G</a:t>
            </a:r>
          </a:p>
        </p:txBody>
      </p:sp>
      <p:sp>
        <p:nvSpPr>
          <p:cNvPr id="233" name="TextBox 58" descr="n445 zalo Bui Huy Loi">
            <a:extLst>
              <a:ext uri="{FF2B5EF4-FFF2-40B4-BE49-F238E27FC236}">
                <a16:creationId xmlns="" xmlns:a16="http://schemas.microsoft.com/office/drawing/2014/main" id="{0D2D6CF8-C6AC-CB49-7A81-2FE10E5EA7E0}"/>
              </a:ext>
            </a:extLst>
          </p:cNvPr>
          <p:cNvSpPr txBox="1"/>
          <p:nvPr/>
        </p:nvSpPr>
        <p:spPr>
          <a:xfrm>
            <a:off x="13060073" y="8946631"/>
            <a:ext cx="903612" cy="1011138"/>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E</a:t>
            </a:r>
          </a:p>
        </p:txBody>
      </p:sp>
      <p:sp>
        <p:nvSpPr>
          <p:cNvPr id="234" name="TextBox 58" descr="n445 zalo Bui Huy Loi">
            <a:extLst>
              <a:ext uri="{FF2B5EF4-FFF2-40B4-BE49-F238E27FC236}">
                <a16:creationId xmlns="" xmlns:a16="http://schemas.microsoft.com/office/drawing/2014/main" id="{2FAA3EC3-1DF4-ED25-6FBB-2C713584C625}"/>
              </a:ext>
            </a:extLst>
          </p:cNvPr>
          <p:cNvSpPr txBox="1"/>
          <p:nvPr/>
        </p:nvSpPr>
        <p:spPr>
          <a:xfrm>
            <a:off x="14260846" y="8977708"/>
            <a:ext cx="903612" cy="1011138"/>
          </a:xfrm>
          <a:prstGeom prst="rect">
            <a:avLst/>
          </a:prstGeom>
        </p:spPr>
        <p:txBody>
          <a:bodyPr lIns="71438" tIns="71438" rIns="71438" bIns="71438" rtlCol="0" anchor="ctr"/>
          <a:lstStyle/>
          <a:p>
            <a:pPr algn="ctr">
              <a:lnSpc>
                <a:spcPts val="5459"/>
              </a:lnSpc>
            </a:pPr>
            <a:r>
              <a:rPr lang="en-US" sz="3900" dirty="0">
                <a:solidFill>
                  <a:srgbClr val="FFFFFF"/>
                </a:solidFill>
                <a:latin typeface="Nunito Bold"/>
              </a:rPr>
              <a:t>N</a:t>
            </a:r>
          </a:p>
        </p:txBody>
      </p:sp>
      <p:grpSp>
        <p:nvGrpSpPr>
          <p:cNvPr id="236" name="Group 235" descr="n445 zalo Bui Huy Loi">
            <a:extLst>
              <a:ext uri="{FF2B5EF4-FFF2-40B4-BE49-F238E27FC236}">
                <a16:creationId xmlns="" xmlns:a16="http://schemas.microsoft.com/office/drawing/2014/main" id="{44968955-C630-60ED-FF68-1B78E3A6B3F7}"/>
              </a:ext>
            </a:extLst>
          </p:cNvPr>
          <p:cNvGrpSpPr/>
          <p:nvPr/>
        </p:nvGrpSpPr>
        <p:grpSpPr>
          <a:xfrm>
            <a:off x="2720684" y="8885877"/>
            <a:ext cx="12547206" cy="1128629"/>
            <a:chOff x="2720684" y="8894123"/>
            <a:chExt cx="12547206" cy="1128629"/>
          </a:xfrm>
        </p:grpSpPr>
        <p:grpSp>
          <p:nvGrpSpPr>
            <p:cNvPr id="237" name="Group 38">
              <a:extLst>
                <a:ext uri="{FF2B5EF4-FFF2-40B4-BE49-F238E27FC236}">
                  <a16:creationId xmlns="" xmlns:a16="http://schemas.microsoft.com/office/drawing/2014/main" id="{FE8B7EE3-CD1D-F06A-E2AE-148AD2A98935}"/>
                </a:ext>
              </a:extLst>
            </p:cNvPr>
            <p:cNvGrpSpPr/>
            <p:nvPr/>
          </p:nvGrpSpPr>
          <p:grpSpPr>
            <a:xfrm>
              <a:off x="2720684" y="8894123"/>
              <a:ext cx="1112138" cy="1116154"/>
              <a:chOff x="0" y="0"/>
              <a:chExt cx="812800" cy="815735"/>
            </a:xfrm>
          </p:grpSpPr>
          <p:sp>
            <p:nvSpPr>
              <p:cNvPr id="265" name="Freeform 39">
                <a:extLst>
                  <a:ext uri="{FF2B5EF4-FFF2-40B4-BE49-F238E27FC236}">
                    <a16:creationId xmlns="" xmlns:a16="http://schemas.microsoft.com/office/drawing/2014/main" id="{8B571CB9-F6DA-CF4E-9328-FBAD511D46BC}"/>
                  </a:ext>
                </a:extLst>
              </p:cNvPr>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266" name="TextBox 40">
                <a:extLst>
                  <a:ext uri="{FF2B5EF4-FFF2-40B4-BE49-F238E27FC236}">
                    <a16:creationId xmlns="" xmlns:a16="http://schemas.microsoft.com/office/drawing/2014/main" id="{0DDB858E-EC5C-7419-EF9D-17D777AE23A0}"/>
                  </a:ext>
                </a:extLst>
              </p:cNvPr>
              <p:cNvSpPr txBox="1"/>
              <p:nvPr/>
            </p:nvSpPr>
            <p:spPr>
              <a:xfrm>
                <a:off x="76200" y="275"/>
                <a:ext cx="660400" cy="738985"/>
              </a:xfrm>
              <a:prstGeom prst="rect">
                <a:avLst/>
              </a:prstGeom>
            </p:spPr>
            <p:txBody>
              <a:bodyPr lIns="71438" tIns="71438" rIns="71438" bIns="71438" rtlCol="0" anchor="ctr"/>
              <a:lstStyle/>
              <a:p>
                <a:pPr algn="ctr">
                  <a:lnSpc>
                    <a:spcPts val="5459"/>
                  </a:lnSpc>
                </a:pPr>
                <a:endParaRPr lang="en-US" sz="3900" dirty="0">
                  <a:solidFill>
                    <a:srgbClr val="FFFFFF"/>
                  </a:solidFill>
                  <a:latin typeface="Nunito Bold"/>
                </a:endParaRPr>
              </a:p>
            </p:txBody>
          </p:sp>
        </p:grpSp>
        <p:grpSp>
          <p:nvGrpSpPr>
            <p:cNvPr id="238" name="Group 41">
              <a:extLst>
                <a:ext uri="{FF2B5EF4-FFF2-40B4-BE49-F238E27FC236}">
                  <a16:creationId xmlns="" xmlns:a16="http://schemas.microsoft.com/office/drawing/2014/main" id="{9F5103F8-66F4-1606-7F4F-10D823385250}"/>
                </a:ext>
              </a:extLst>
            </p:cNvPr>
            <p:cNvGrpSpPr/>
            <p:nvPr/>
          </p:nvGrpSpPr>
          <p:grpSpPr>
            <a:xfrm>
              <a:off x="3968257" y="8902136"/>
              <a:ext cx="1112138" cy="1116154"/>
              <a:chOff x="0" y="0"/>
              <a:chExt cx="812800" cy="815735"/>
            </a:xfrm>
          </p:grpSpPr>
          <p:sp>
            <p:nvSpPr>
              <p:cNvPr id="263" name="Freeform 42">
                <a:extLst>
                  <a:ext uri="{FF2B5EF4-FFF2-40B4-BE49-F238E27FC236}">
                    <a16:creationId xmlns="" xmlns:a16="http://schemas.microsoft.com/office/drawing/2014/main" id="{77367864-D096-B88A-1659-B2F31F08A5DC}"/>
                  </a:ext>
                </a:extLst>
              </p:cNvPr>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264" name="TextBox 43">
                <a:extLst>
                  <a:ext uri="{FF2B5EF4-FFF2-40B4-BE49-F238E27FC236}">
                    <a16:creationId xmlns="" xmlns:a16="http://schemas.microsoft.com/office/drawing/2014/main" id="{2B12C5F7-A98C-5DAE-50A7-E0F86145EB10}"/>
                  </a:ext>
                </a:extLst>
              </p:cNvPr>
              <p:cNvSpPr txBox="1"/>
              <p:nvPr/>
            </p:nvSpPr>
            <p:spPr>
              <a:xfrm>
                <a:off x="0" y="6196"/>
                <a:ext cx="812800" cy="809538"/>
              </a:xfrm>
              <a:prstGeom prst="rect">
                <a:avLst/>
              </a:prstGeom>
            </p:spPr>
            <p:txBody>
              <a:bodyPr lIns="71438" tIns="71438" rIns="71438" bIns="71438" rtlCol="0" anchor="ctr"/>
              <a:lstStyle/>
              <a:p>
                <a:pPr algn="ctr">
                  <a:lnSpc>
                    <a:spcPts val="5459"/>
                  </a:lnSpc>
                </a:pPr>
                <a:endParaRPr lang="en-US" sz="3900" dirty="0">
                  <a:solidFill>
                    <a:srgbClr val="FFFFFF"/>
                  </a:solidFill>
                  <a:latin typeface="Nunito Bold"/>
                </a:endParaRPr>
              </a:p>
            </p:txBody>
          </p:sp>
        </p:grpSp>
        <p:grpSp>
          <p:nvGrpSpPr>
            <p:cNvPr id="239" name="Group 44">
              <a:extLst>
                <a:ext uri="{FF2B5EF4-FFF2-40B4-BE49-F238E27FC236}">
                  <a16:creationId xmlns="" xmlns:a16="http://schemas.microsoft.com/office/drawing/2014/main" id="{A323D04C-831C-94DE-120A-26E09CA73A62}"/>
                </a:ext>
              </a:extLst>
            </p:cNvPr>
            <p:cNvGrpSpPr/>
            <p:nvPr/>
          </p:nvGrpSpPr>
          <p:grpSpPr>
            <a:xfrm>
              <a:off x="5211936" y="8902136"/>
              <a:ext cx="1112138" cy="1116154"/>
              <a:chOff x="0" y="0"/>
              <a:chExt cx="812800" cy="815735"/>
            </a:xfrm>
          </p:grpSpPr>
          <p:sp>
            <p:nvSpPr>
              <p:cNvPr id="261" name="Freeform 45">
                <a:extLst>
                  <a:ext uri="{FF2B5EF4-FFF2-40B4-BE49-F238E27FC236}">
                    <a16:creationId xmlns="" xmlns:a16="http://schemas.microsoft.com/office/drawing/2014/main" id="{04683F9C-C106-DC20-0076-F0249F4C1B76}"/>
                  </a:ext>
                </a:extLst>
              </p:cNvPr>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262" name="TextBox 46">
                <a:extLst>
                  <a:ext uri="{FF2B5EF4-FFF2-40B4-BE49-F238E27FC236}">
                    <a16:creationId xmlns="" xmlns:a16="http://schemas.microsoft.com/office/drawing/2014/main" id="{21E8F94D-1AB1-4BD1-65A2-CBE5FE2B756F}"/>
                  </a:ext>
                </a:extLst>
              </p:cNvPr>
              <p:cNvSpPr txBox="1"/>
              <p:nvPr/>
            </p:nvSpPr>
            <p:spPr>
              <a:xfrm>
                <a:off x="76200" y="275"/>
                <a:ext cx="660400" cy="738985"/>
              </a:xfrm>
              <a:prstGeom prst="rect">
                <a:avLst/>
              </a:prstGeom>
            </p:spPr>
            <p:txBody>
              <a:bodyPr lIns="71438" tIns="71438" rIns="71438" bIns="71438" rtlCol="0" anchor="ctr"/>
              <a:lstStyle/>
              <a:p>
                <a:pPr algn="ctr">
                  <a:lnSpc>
                    <a:spcPts val="5459"/>
                  </a:lnSpc>
                </a:pPr>
                <a:endParaRPr lang="en-US" sz="3900" dirty="0">
                  <a:solidFill>
                    <a:srgbClr val="FFFFFF"/>
                  </a:solidFill>
                  <a:latin typeface="Nunito Bold"/>
                </a:endParaRPr>
              </a:p>
            </p:txBody>
          </p:sp>
        </p:grpSp>
        <p:grpSp>
          <p:nvGrpSpPr>
            <p:cNvPr id="240" name="Group 47">
              <a:extLst>
                <a:ext uri="{FF2B5EF4-FFF2-40B4-BE49-F238E27FC236}">
                  <a16:creationId xmlns="" xmlns:a16="http://schemas.microsoft.com/office/drawing/2014/main" id="{061DD70E-E0F2-C1F7-8248-7AF0F136C2B0}"/>
                </a:ext>
              </a:extLst>
            </p:cNvPr>
            <p:cNvGrpSpPr/>
            <p:nvPr/>
          </p:nvGrpSpPr>
          <p:grpSpPr>
            <a:xfrm>
              <a:off x="6454463" y="8902136"/>
              <a:ext cx="1112138" cy="1116154"/>
              <a:chOff x="0" y="0"/>
              <a:chExt cx="812800" cy="815735"/>
            </a:xfrm>
          </p:grpSpPr>
          <p:sp>
            <p:nvSpPr>
              <p:cNvPr id="259" name="Freeform 48">
                <a:extLst>
                  <a:ext uri="{FF2B5EF4-FFF2-40B4-BE49-F238E27FC236}">
                    <a16:creationId xmlns="" xmlns:a16="http://schemas.microsoft.com/office/drawing/2014/main" id="{FAC7A234-4586-858D-D1DC-9F41D7D695C3}"/>
                  </a:ext>
                </a:extLst>
              </p:cNvPr>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260" name="TextBox 49">
                <a:extLst>
                  <a:ext uri="{FF2B5EF4-FFF2-40B4-BE49-F238E27FC236}">
                    <a16:creationId xmlns="" xmlns:a16="http://schemas.microsoft.com/office/drawing/2014/main" id="{A4152678-BC2F-51CA-F85E-3720DAE97938}"/>
                  </a:ext>
                </a:extLst>
              </p:cNvPr>
              <p:cNvSpPr txBox="1"/>
              <p:nvPr/>
            </p:nvSpPr>
            <p:spPr>
              <a:xfrm>
                <a:off x="76200" y="275"/>
                <a:ext cx="660400" cy="738985"/>
              </a:xfrm>
              <a:prstGeom prst="rect">
                <a:avLst/>
              </a:prstGeom>
            </p:spPr>
            <p:txBody>
              <a:bodyPr lIns="71438" tIns="71438" rIns="71438" bIns="71438" rtlCol="0" anchor="ctr"/>
              <a:lstStyle/>
              <a:p>
                <a:pPr algn="ctr">
                  <a:lnSpc>
                    <a:spcPts val="5459"/>
                  </a:lnSpc>
                </a:pPr>
                <a:endParaRPr lang="en-US" sz="3900" dirty="0">
                  <a:solidFill>
                    <a:srgbClr val="FFFFFF"/>
                  </a:solidFill>
                  <a:latin typeface="Nunito Bold"/>
                </a:endParaRPr>
              </a:p>
            </p:txBody>
          </p:sp>
        </p:grpSp>
        <p:grpSp>
          <p:nvGrpSpPr>
            <p:cNvPr id="241" name="Group 50">
              <a:extLst>
                <a:ext uri="{FF2B5EF4-FFF2-40B4-BE49-F238E27FC236}">
                  <a16:creationId xmlns="" xmlns:a16="http://schemas.microsoft.com/office/drawing/2014/main" id="{62ED1760-00AD-0F8A-A848-7FA6B5A273E5}"/>
                </a:ext>
              </a:extLst>
            </p:cNvPr>
            <p:cNvGrpSpPr/>
            <p:nvPr/>
          </p:nvGrpSpPr>
          <p:grpSpPr>
            <a:xfrm>
              <a:off x="8033989" y="8902136"/>
              <a:ext cx="1112138" cy="1116154"/>
              <a:chOff x="0" y="0"/>
              <a:chExt cx="812800" cy="815735"/>
            </a:xfrm>
          </p:grpSpPr>
          <p:sp>
            <p:nvSpPr>
              <p:cNvPr id="257" name="Freeform 51">
                <a:extLst>
                  <a:ext uri="{FF2B5EF4-FFF2-40B4-BE49-F238E27FC236}">
                    <a16:creationId xmlns="" xmlns:a16="http://schemas.microsoft.com/office/drawing/2014/main" id="{2A58A4D3-0089-8152-1DC5-10ABF431E131}"/>
                  </a:ext>
                </a:extLst>
              </p:cNvPr>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258" name="TextBox 52">
                <a:extLst>
                  <a:ext uri="{FF2B5EF4-FFF2-40B4-BE49-F238E27FC236}">
                    <a16:creationId xmlns="" xmlns:a16="http://schemas.microsoft.com/office/drawing/2014/main" id="{3AA5F851-9139-AECE-4AA2-EC22CC4B7788}"/>
                  </a:ext>
                </a:extLst>
              </p:cNvPr>
              <p:cNvSpPr txBox="1"/>
              <p:nvPr/>
            </p:nvSpPr>
            <p:spPr>
              <a:xfrm>
                <a:off x="76200" y="275"/>
                <a:ext cx="660400" cy="738985"/>
              </a:xfrm>
              <a:prstGeom prst="rect">
                <a:avLst/>
              </a:prstGeom>
            </p:spPr>
            <p:txBody>
              <a:bodyPr lIns="71438" tIns="71438" rIns="71438" bIns="71438" rtlCol="0" anchor="ctr"/>
              <a:lstStyle/>
              <a:p>
                <a:pPr algn="ctr">
                  <a:lnSpc>
                    <a:spcPts val="5459"/>
                  </a:lnSpc>
                </a:pPr>
                <a:endParaRPr lang="en-US" sz="3900" dirty="0">
                  <a:solidFill>
                    <a:srgbClr val="FFFFFF"/>
                  </a:solidFill>
                  <a:latin typeface="Nunito Bold"/>
                </a:endParaRPr>
              </a:p>
            </p:txBody>
          </p:sp>
        </p:grpSp>
        <p:grpSp>
          <p:nvGrpSpPr>
            <p:cNvPr id="242" name="Group 53">
              <a:extLst>
                <a:ext uri="{FF2B5EF4-FFF2-40B4-BE49-F238E27FC236}">
                  <a16:creationId xmlns="" xmlns:a16="http://schemas.microsoft.com/office/drawing/2014/main" id="{54A72D26-C72F-D72E-5A46-4AE2C0BBFCAC}"/>
                </a:ext>
              </a:extLst>
            </p:cNvPr>
            <p:cNvGrpSpPr/>
            <p:nvPr/>
          </p:nvGrpSpPr>
          <p:grpSpPr>
            <a:xfrm>
              <a:off x="9257563" y="8894123"/>
              <a:ext cx="1112138" cy="1116154"/>
              <a:chOff x="0" y="0"/>
              <a:chExt cx="812800" cy="815735"/>
            </a:xfrm>
          </p:grpSpPr>
          <p:sp>
            <p:nvSpPr>
              <p:cNvPr id="255" name="Freeform 54">
                <a:extLst>
                  <a:ext uri="{FF2B5EF4-FFF2-40B4-BE49-F238E27FC236}">
                    <a16:creationId xmlns="" xmlns:a16="http://schemas.microsoft.com/office/drawing/2014/main" id="{28A9C63B-542B-C0B3-4C6D-8F57B9156C05}"/>
                  </a:ext>
                </a:extLst>
              </p:cNvPr>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256" name="TextBox 55">
                <a:extLst>
                  <a:ext uri="{FF2B5EF4-FFF2-40B4-BE49-F238E27FC236}">
                    <a16:creationId xmlns="" xmlns:a16="http://schemas.microsoft.com/office/drawing/2014/main" id="{CDF2C330-1EF2-0359-890A-779B72200DA0}"/>
                  </a:ext>
                </a:extLst>
              </p:cNvPr>
              <p:cNvSpPr txBox="1"/>
              <p:nvPr/>
            </p:nvSpPr>
            <p:spPr>
              <a:xfrm>
                <a:off x="76200" y="275"/>
                <a:ext cx="660400" cy="738985"/>
              </a:xfrm>
              <a:prstGeom prst="rect">
                <a:avLst/>
              </a:prstGeom>
            </p:spPr>
            <p:txBody>
              <a:bodyPr lIns="71438" tIns="71438" rIns="71438" bIns="71438" rtlCol="0" anchor="ctr"/>
              <a:lstStyle/>
              <a:p>
                <a:pPr algn="ctr">
                  <a:lnSpc>
                    <a:spcPts val="5459"/>
                  </a:lnSpc>
                </a:pPr>
                <a:endParaRPr lang="en-US" sz="3900" dirty="0">
                  <a:solidFill>
                    <a:srgbClr val="FFFFFF"/>
                  </a:solidFill>
                  <a:latin typeface="Nunito Bold"/>
                </a:endParaRPr>
              </a:p>
            </p:txBody>
          </p:sp>
        </p:grpSp>
        <p:grpSp>
          <p:nvGrpSpPr>
            <p:cNvPr id="243" name="Group 56">
              <a:extLst>
                <a:ext uri="{FF2B5EF4-FFF2-40B4-BE49-F238E27FC236}">
                  <a16:creationId xmlns="" xmlns:a16="http://schemas.microsoft.com/office/drawing/2014/main" id="{5F91909B-14F4-A099-5A5E-BD4F92292A9E}"/>
                </a:ext>
              </a:extLst>
            </p:cNvPr>
            <p:cNvGrpSpPr/>
            <p:nvPr/>
          </p:nvGrpSpPr>
          <p:grpSpPr>
            <a:xfrm>
              <a:off x="10482331" y="8902136"/>
              <a:ext cx="1112138" cy="1116154"/>
              <a:chOff x="0" y="0"/>
              <a:chExt cx="812800" cy="815735"/>
            </a:xfrm>
          </p:grpSpPr>
          <p:sp>
            <p:nvSpPr>
              <p:cNvPr id="253" name="Freeform 57">
                <a:extLst>
                  <a:ext uri="{FF2B5EF4-FFF2-40B4-BE49-F238E27FC236}">
                    <a16:creationId xmlns="" xmlns:a16="http://schemas.microsoft.com/office/drawing/2014/main" id="{5B9505FD-AF79-CE76-41E6-87EE7EC21AB5}"/>
                  </a:ext>
                </a:extLst>
              </p:cNvPr>
              <p:cNvSpPr/>
              <p:nvPr/>
            </p:nvSpPr>
            <p:spPr>
              <a:xfrm>
                <a:off x="0" y="0"/>
                <a:ext cx="812800" cy="815735"/>
              </a:xfrm>
              <a:custGeom>
                <a:avLst/>
                <a:gdLst/>
                <a:ahLst/>
                <a:cxnLst/>
                <a:rect l="l" t="t" r="r" b="b"/>
                <a:pathLst>
                  <a:path w="812800" h="815735">
                    <a:moveTo>
                      <a:pt x="406400" y="0"/>
                    </a:moveTo>
                    <a:cubicBezTo>
                      <a:pt x="181951" y="0"/>
                      <a:pt x="0" y="182609"/>
                      <a:pt x="0" y="407868"/>
                    </a:cubicBezTo>
                    <a:cubicBezTo>
                      <a:pt x="0" y="633127"/>
                      <a:pt x="181951" y="815735"/>
                      <a:pt x="406400" y="815735"/>
                    </a:cubicBezTo>
                    <a:cubicBezTo>
                      <a:pt x="630849" y="815735"/>
                      <a:pt x="812800" y="633127"/>
                      <a:pt x="812800" y="407868"/>
                    </a:cubicBezTo>
                    <a:cubicBezTo>
                      <a:pt x="812800" y="182609"/>
                      <a:pt x="630849" y="0"/>
                      <a:pt x="406400" y="0"/>
                    </a:cubicBezTo>
                    <a:close/>
                  </a:path>
                </a:pathLst>
              </a:custGeom>
              <a:solidFill>
                <a:srgbClr val="3E82A3"/>
              </a:solidFill>
            </p:spPr>
            <p:txBody>
              <a:bodyPr/>
              <a:lstStyle/>
              <a:p>
                <a:endParaRPr lang="en-US"/>
              </a:p>
            </p:txBody>
          </p:sp>
          <p:sp>
            <p:nvSpPr>
              <p:cNvPr id="254" name="TextBox 58">
                <a:extLst>
                  <a:ext uri="{FF2B5EF4-FFF2-40B4-BE49-F238E27FC236}">
                    <a16:creationId xmlns="" xmlns:a16="http://schemas.microsoft.com/office/drawing/2014/main" id="{822A9850-F4DD-E9F1-6995-9EA00B791ADD}"/>
                  </a:ext>
                </a:extLst>
              </p:cNvPr>
              <p:cNvSpPr txBox="1"/>
              <p:nvPr/>
            </p:nvSpPr>
            <p:spPr>
              <a:xfrm>
                <a:off x="76200" y="275"/>
                <a:ext cx="660400" cy="738985"/>
              </a:xfrm>
              <a:prstGeom prst="rect">
                <a:avLst/>
              </a:prstGeom>
            </p:spPr>
            <p:txBody>
              <a:bodyPr lIns="71438" tIns="71438" rIns="71438" bIns="71438" rtlCol="0" anchor="ctr"/>
              <a:lstStyle/>
              <a:p>
                <a:pPr algn="ctr">
                  <a:lnSpc>
                    <a:spcPts val="5459"/>
                  </a:lnSpc>
                </a:pPr>
                <a:endParaRPr lang="en-US" sz="3900" dirty="0">
                  <a:solidFill>
                    <a:srgbClr val="FFFFFF"/>
                  </a:solidFill>
                  <a:latin typeface="Nunito Bold"/>
                </a:endParaRPr>
              </a:p>
            </p:txBody>
          </p:sp>
        </p:grpSp>
        <p:grpSp>
          <p:nvGrpSpPr>
            <p:cNvPr id="244" name="Group 221">
              <a:extLst>
                <a:ext uri="{FF2B5EF4-FFF2-40B4-BE49-F238E27FC236}">
                  <a16:creationId xmlns="" xmlns:a16="http://schemas.microsoft.com/office/drawing/2014/main" id="{415B297F-20F6-B5BB-C763-C249FDD34D21}"/>
                </a:ext>
              </a:extLst>
            </p:cNvPr>
            <p:cNvGrpSpPr/>
            <p:nvPr/>
          </p:nvGrpSpPr>
          <p:grpSpPr>
            <a:xfrm>
              <a:off x="14155753" y="8910614"/>
              <a:ext cx="1112137" cy="1112138"/>
              <a:chOff x="0" y="0"/>
              <a:chExt cx="812800" cy="812800"/>
            </a:xfrm>
          </p:grpSpPr>
          <p:sp>
            <p:nvSpPr>
              <p:cNvPr id="251" name="Freeform 222">
                <a:extLst>
                  <a:ext uri="{FF2B5EF4-FFF2-40B4-BE49-F238E27FC236}">
                    <a16:creationId xmlns="" xmlns:a16="http://schemas.microsoft.com/office/drawing/2014/main" id="{1740B75F-29A0-84C5-6C8B-2DFE1C01B4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a:p>
            </p:txBody>
          </p:sp>
          <p:sp>
            <p:nvSpPr>
              <p:cNvPr id="252" name="TextBox 223">
                <a:extLst>
                  <a:ext uri="{FF2B5EF4-FFF2-40B4-BE49-F238E27FC236}">
                    <a16:creationId xmlns="" xmlns:a16="http://schemas.microsoft.com/office/drawing/2014/main" id="{B6EE098E-8C06-4BAE-2051-730A98E16A47}"/>
                  </a:ext>
                </a:extLst>
              </p:cNvPr>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245" name="Group 224">
              <a:extLst>
                <a:ext uri="{FF2B5EF4-FFF2-40B4-BE49-F238E27FC236}">
                  <a16:creationId xmlns="" xmlns:a16="http://schemas.microsoft.com/office/drawing/2014/main" id="{DB35EC3A-8B0B-407B-2D14-6F15FC886E18}"/>
                </a:ext>
              </a:extLst>
            </p:cNvPr>
            <p:cNvGrpSpPr/>
            <p:nvPr/>
          </p:nvGrpSpPr>
          <p:grpSpPr>
            <a:xfrm>
              <a:off x="12942248" y="8894123"/>
              <a:ext cx="1112137" cy="1112138"/>
              <a:chOff x="0" y="0"/>
              <a:chExt cx="812800" cy="812800"/>
            </a:xfrm>
          </p:grpSpPr>
          <p:sp>
            <p:nvSpPr>
              <p:cNvPr id="249" name="Freeform 225">
                <a:extLst>
                  <a:ext uri="{FF2B5EF4-FFF2-40B4-BE49-F238E27FC236}">
                    <a16:creationId xmlns="" xmlns:a16="http://schemas.microsoft.com/office/drawing/2014/main" id="{A8C1AAF8-DCB7-7A98-A54A-223F0E894C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dirty="0"/>
              </a:p>
            </p:txBody>
          </p:sp>
          <p:sp>
            <p:nvSpPr>
              <p:cNvPr id="250" name="TextBox 226">
                <a:extLst>
                  <a:ext uri="{FF2B5EF4-FFF2-40B4-BE49-F238E27FC236}">
                    <a16:creationId xmlns="" xmlns:a16="http://schemas.microsoft.com/office/drawing/2014/main" id="{813DDEB5-B855-7EC8-0C7E-02BAE5F30F51}"/>
                  </a:ext>
                </a:extLst>
              </p:cNvPr>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nvGrpSpPr>
            <p:cNvPr id="246" name="Group 227">
              <a:extLst>
                <a:ext uri="{FF2B5EF4-FFF2-40B4-BE49-F238E27FC236}">
                  <a16:creationId xmlns="" xmlns:a16="http://schemas.microsoft.com/office/drawing/2014/main" id="{BE240CBF-AFCE-8F1F-4962-7057D70F4534}"/>
                </a:ext>
              </a:extLst>
            </p:cNvPr>
            <p:cNvGrpSpPr/>
            <p:nvPr/>
          </p:nvGrpSpPr>
          <p:grpSpPr>
            <a:xfrm>
              <a:off x="11693019" y="8910614"/>
              <a:ext cx="1112137" cy="1112138"/>
              <a:chOff x="0" y="0"/>
              <a:chExt cx="812800" cy="812800"/>
            </a:xfrm>
          </p:grpSpPr>
          <p:sp>
            <p:nvSpPr>
              <p:cNvPr id="247" name="Freeform 228">
                <a:extLst>
                  <a:ext uri="{FF2B5EF4-FFF2-40B4-BE49-F238E27FC236}">
                    <a16:creationId xmlns="" xmlns:a16="http://schemas.microsoft.com/office/drawing/2014/main" id="{D21775F1-A9C6-2870-980F-26DF0F4E97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82A3"/>
              </a:solidFill>
            </p:spPr>
            <p:txBody>
              <a:bodyPr/>
              <a:lstStyle/>
              <a:p>
                <a:endParaRPr lang="en-US" dirty="0"/>
              </a:p>
            </p:txBody>
          </p:sp>
          <p:sp>
            <p:nvSpPr>
              <p:cNvPr id="248" name="TextBox 229">
                <a:extLst>
                  <a:ext uri="{FF2B5EF4-FFF2-40B4-BE49-F238E27FC236}">
                    <a16:creationId xmlns="" xmlns:a16="http://schemas.microsoft.com/office/drawing/2014/main" id="{AE20D142-5485-95C0-23C5-094AEA5B6972}"/>
                  </a:ext>
                </a:extLst>
              </p:cNvPr>
              <p:cNvSpPr txBox="1"/>
              <p:nvPr/>
            </p:nvSpPr>
            <p:spPr>
              <a:xfrm>
                <a:off x="76200" y="0"/>
                <a:ext cx="660400" cy="736600"/>
              </a:xfrm>
              <a:prstGeom prst="rect">
                <a:avLst/>
              </a:prstGeom>
            </p:spPr>
            <p:txBody>
              <a:bodyPr lIns="71438" tIns="71438" rIns="71438" bIns="71438" rtlCol="0" anchor="ctr"/>
              <a:lstStyle/>
              <a:p>
                <a:pPr algn="ctr">
                  <a:lnSpc>
                    <a:spcPts val="5459"/>
                  </a:lnSpc>
                </a:pPr>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4"/>
                                        </p:tgtEl>
                                      </p:cBhvr>
                                    </p:animEffect>
                                    <p:set>
                                      <p:cBhvr>
                                        <p:cTn id="19"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31"/>
                                        </p:tgtEl>
                                      </p:cBhvr>
                                    </p:animEffect>
                                    <p:set>
                                      <p:cBhvr>
                                        <p:cTn id="25"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110"/>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clickEffect">
                                  <p:stCondLst>
                                    <p:cond delay="0"/>
                                  </p:stCondLst>
                                  <p:childTnLst>
                                    <p:animEffect transition="out" filter="barn(outVertical)">
                                      <p:cBhvr>
                                        <p:cTn id="30" dur="500"/>
                                        <p:tgtEl>
                                          <p:spTgt spid="110"/>
                                        </p:tgtEl>
                                      </p:cBhvr>
                                    </p:animEffect>
                                    <p:set>
                                      <p:cBhvr>
                                        <p:cTn id="31"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32" restart="whenNotActive" fill="hold" evtFilter="cancelBubble" nodeType="interactiveSeq">
                <p:stCondLst>
                  <p:cond evt="onClick" delay="0">
                    <p:tgtEl>
                      <p:spTgt spid="129"/>
                    </p:tgtEl>
                  </p:cond>
                </p:stCondLst>
                <p:endSync evt="end" delay="0">
                  <p:rtn val="all"/>
                </p:endSync>
                <p:childTnLst>
                  <p:par>
                    <p:cTn id="33" fill="hold">
                      <p:stCondLst>
                        <p:cond delay="0"/>
                      </p:stCondLst>
                      <p:childTnLst>
                        <p:par>
                          <p:cTn id="34" fill="hold">
                            <p:stCondLst>
                              <p:cond delay="0"/>
                            </p:stCondLst>
                            <p:childTnLst>
                              <p:par>
                                <p:cTn id="35" presetID="16" presetClass="exit" presetSubtype="37" fill="hold" nodeType="clickEffect">
                                  <p:stCondLst>
                                    <p:cond delay="0"/>
                                  </p:stCondLst>
                                  <p:childTnLst>
                                    <p:animEffect transition="out" filter="barn(outVertical)">
                                      <p:cBhvr>
                                        <p:cTn id="36" dur="500"/>
                                        <p:tgtEl>
                                          <p:spTgt spid="129"/>
                                        </p:tgtEl>
                                      </p:cBhvr>
                                    </p:animEffect>
                                    <p:set>
                                      <p:cBhvr>
                                        <p:cTn id="37" dur="1" fill="hold">
                                          <p:stCondLst>
                                            <p:cond delay="4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38" restart="whenNotActive" fill="hold" evtFilter="cancelBubble" nodeType="interactiveSeq">
                <p:stCondLst>
                  <p:cond evt="onClick" delay="0">
                    <p:tgtEl>
                      <p:spTgt spid="166"/>
                    </p:tgtEl>
                  </p:cond>
                </p:stCondLst>
                <p:endSync evt="end" delay="0">
                  <p:rtn val="all"/>
                </p:endSync>
                <p:childTnLst>
                  <p:par>
                    <p:cTn id="39" fill="hold">
                      <p:stCondLst>
                        <p:cond delay="0"/>
                      </p:stCondLst>
                      <p:childTnLst>
                        <p:par>
                          <p:cTn id="40" fill="hold">
                            <p:stCondLst>
                              <p:cond delay="0"/>
                            </p:stCondLst>
                            <p:childTnLst>
                              <p:par>
                                <p:cTn id="41" presetID="16" presetClass="exit" presetSubtype="37" fill="hold" nodeType="clickEffect">
                                  <p:stCondLst>
                                    <p:cond delay="0"/>
                                  </p:stCondLst>
                                  <p:childTnLst>
                                    <p:animEffect transition="out" filter="barn(outVertical)">
                                      <p:cBhvr>
                                        <p:cTn id="42" dur="500"/>
                                        <p:tgtEl>
                                          <p:spTgt spid="166"/>
                                        </p:tgtEl>
                                      </p:cBhvr>
                                    </p:animEffect>
                                    <p:set>
                                      <p:cBhvr>
                                        <p:cTn id="43" dur="1" fill="hold">
                                          <p:stCondLst>
                                            <p:cond delay="499"/>
                                          </p:stCondLst>
                                        </p:cTn>
                                        <p:tgtEl>
                                          <p:spTgt spid="166"/>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seq concurrent="1" nextAc="seek">
              <p:cTn id="44" restart="whenNotActive" fill="hold" evtFilter="cancelBubble" nodeType="interactiveSeq">
                <p:stCondLst>
                  <p:cond evt="onClick" delay="0">
                    <p:tgtEl>
                      <p:spTgt spid="236"/>
                    </p:tgtEl>
                  </p:cond>
                </p:stCondLst>
                <p:endSync evt="end" delay="0">
                  <p:rtn val="all"/>
                </p:endSync>
                <p:childTnLst>
                  <p:par>
                    <p:cTn id="45" fill="hold">
                      <p:stCondLst>
                        <p:cond delay="0"/>
                      </p:stCondLst>
                      <p:childTnLst>
                        <p:par>
                          <p:cTn id="46" fill="hold">
                            <p:stCondLst>
                              <p:cond delay="0"/>
                            </p:stCondLst>
                            <p:childTnLst>
                              <p:par>
                                <p:cTn id="47" presetID="16" presetClass="exit" presetSubtype="37" fill="hold" nodeType="clickEffect">
                                  <p:stCondLst>
                                    <p:cond delay="0"/>
                                  </p:stCondLst>
                                  <p:childTnLst>
                                    <p:animEffect transition="out" filter="barn(outVertical)">
                                      <p:cBhvr>
                                        <p:cTn id="48" dur="500"/>
                                        <p:tgtEl>
                                          <p:spTgt spid="236"/>
                                        </p:tgtEl>
                                      </p:cBhvr>
                                    </p:animEffect>
                                    <p:set>
                                      <p:cBhvr>
                                        <p:cTn id="49" dur="1" fill="hold">
                                          <p:stCondLst>
                                            <p:cond delay="499"/>
                                          </p:stCondLst>
                                        </p:cTn>
                                        <p:tgtEl>
                                          <p:spTgt spid="236"/>
                                        </p:tgtEl>
                                        <p:attrNameLst>
                                          <p:attrName>style.visibility</p:attrName>
                                        </p:attrNameLst>
                                      </p:cBhvr>
                                      <p:to>
                                        <p:strVal val="hidden"/>
                                      </p:to>
                                    </p:set>
                                  </p:childTnLst>
                                </p:cTn>
                              </p:par>
                            </p:childTnLst>
                          </p:cTn>
                        </p:par>
                      </p:childTnLst>
                    </p:cTn>
                  </p:par>
                </p:childTnLst>
              </p:cTn>
              <p:nextCondLst>
                <p:cond evt="onClick" delay="0">
                  <p:tgtEl>
                    <p:spTgt spid="236"/>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16" presetClass="exit" presetSubtype="37" fill="hold" nodeType="clickEffect">
                                  <p:stCondLst>
                                    <p:cond delay="0"/>
                                  </p:stCondLst>
                                  <p:childTnLst>
                                    <p:animEffect transition="out" filter="barn(outVertical)">
                                      <p:cBhvr>
                                        <p:cTn id="54" dur="500"/>
                                        <p:tgtEl>
                                          <p:spTgt spid="267"/>
                                        </p:tgtEl>
                                      </p:cBhvr>
                                    </p:animEffect>
                                    <p:set>
                                      <p:cBhvr>
                                        <p:cTn id="55" dur="1" fill="hold">
                                          <p:stCondLst>
                                            <p:cond delay="499"/>
                                          </p:stCondLst>
                                        </p:cTn>
                                        <p:tgtEl>
                                          <p:spTgt spid="267"/>
                                        </p:tgtEl>
                                        <p:attrNameLst>
                                          <p:attrName>style.visibility</p:attrName>
                                        </p:attrNameLst>
                                      </p:cBhvr>
                                      <p:to>
                                        <p:strVal val="hidden"/>
                                      </p:to>
                                    </p:set>
                                  </p:childTnLst>
                                </p:cTn>
                              </p:par>
                            </p:childTnLst>
                          </p:cTn>
                        </p:par>
                      </p:childTnLst>
                    </p:cTn>
                  </p:par>
                </p:childTnLst>
              </p:cTn>
              <p:nextCondLst>
                <p:cond evt="onClick" delay="0">
                  <p:tgtEl>
                    <p:spTgt spid="26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293211" y="1691433"/>
            <a:ext cx="20874422" cy="9644220"/>
            <a:chOff x="0" y="0"/>
            <a:chExt cx="963177" cy="444999"/>
          </a:xfrm>
        </p:grpSpPr>
        <p:sp>
          <p:nvSpPr>
            <p:cNvPr id="3" name="Freeform 3"/>
            <p:cNvSpPr/>
            <p:nvPr/>
          </p:nvSpPr>
          <p:spPr>
            <a:xfrm>
              <a:off x="0" y="0"/>
              <a:ext cx="963177" cy="444999"/>
            </a:xfrm>
            <a:custGeom>
              <a:avLst/>
              <a:gdLst/>
              <a:ahLst/>
              <a:cxnLst/>
              <a:rect l="l" t="t" r="r" b="b"/>
              <a:pathLst>
                <a:path w="963177" h="444999">
                  <a:moveTo>
                    <a:pt x="107172" y="0"/>
                  </a:moveTo>
                  <a:lnTo>
                    <a:pt x="856005" y="0"/>
                  </a:lnTo>
                  <a:cubicBezTo>
                    <a:pt x="915195" y="0"/>
                    <a:pt x="963177" y="47983"/>
                    <a:pt x="963177" y="107172"/>
                  </a:cubicBezTo>
                  <a:lnTo>
                    <a:pt x="963177" y="337827"/>
                  </a:lnTo>
                  <a:cubicBezTo>
                    <a:pt x="963177" y="366251"/>
                    <a:pt x="951886" y="393510"/>
                    <a:pt x="931787" y="413609"/>
                  </a:cubicBezTo>
                  <a:cubicBezTo>
                    <a:pt x="911688" y="433707"/>
                    <a:pt x="884429" y="444999"/>
                    <a:pt x="856005" y="444999"/>
                  </a:cubicBezTo>
                  <a:lnTo>
                    <a:pt x="107172" y="444999"/>
                  </a:lnTo>
                  <a:cubicBezTo>
                    <a:pt x="47983" y="444999"/>
                    <a:pt x="0" y="397016"/>
                    <a:pt x="0" y="337827"/>
                  </a:cubicBezTo>
                  <a:lnTo>
                    <a:pt x="0" y="107172"/>
                  </a:lnTo>
                  <a:cubicBezTo>
                    <a:pt x="0" y="78748"/>
                    <a:pt x="11291" y="51489"/>
                    <a:pt x="31390" y="31390"/>
                  </a:cubicBezTo>
                  <a:cubicBezTo>
                    <a:pt x="51489" y="11291"/>
                    <a:pt x="78748" y="0"/>
                    <a:pt x="107172" y="0"/>
                  </a:cubicBezTo>
                  <a:close/>
                </a:path>
              </a:pathLst>
            </a:custGeom>
            <a:solidFill>
              <a:srgbClr val="FFFCF3"/>
            </a:solidFill>
          </p:spPr>
          <p:txBody>
            <a:bodyPr/>
            <a:lstStyle/>
            <a:p>
              <a:endParaRPr lang="en-US">
                <a:solidFill>
                  <a:prstClr val="black"/>
                </a:solidFill>
              </a:endParaRPr>
            </a:p>
          </p:txBody>
        </p:sp>
        <p:sp>
          <p:nvSpPr>
            <p:cNvPr id="4" name="TextBox 4"/>
            <p:cNvSpPr txBox="1"/>
            <p:nvPr/>
          </p:nvSpPr>
          <p:spPr>
            <a:xfrm>
              <a:off x="0" y="-38100"/>
              <a:ext cx="963177" cy="483099"/>
            </a:xfrm>
            <a:prstGeom prst="rect">
              <a:avLst/>
            </a:prstGeom>
          </p:spPr>
          <p:txBody>
            <a:bodyPr lIns="50800" tIns="50800" rIns="50800" bIns="50800" rtlCol="0" anchor="ctr"/>
            <a:lstStyle/>
            <a:p>
              <a:pPr algn="ctr">
                <a:lnSpc>
                  <a:spcPts val="2940"/>
                </a:lnSpc>
              </a:pPr>
              <a:endParaRPr>
                <a:solidFill>
                  <a:prstClr val="black"/>
                </a:solidFill>
              </a:endParaRPr>
            </a:p>
          </p:txBody>
        </p:sp>
      </p:grpSp>
      <p:pic>
        <p:nvPicPr>
          <p:cNvPr id="5" name="Picture 5" descr="n445 zalo Bui Huy Loi"/>
          <p:cNvPicPr>
            <a:picLocks noChangeAspect="1"/>
          </p:cNvPicPr>
          <p:nvPr/>
        </p:nvPicPr>
        <p:blipFill>
          <a:blip r:embed="rId2"/>
          <a:srcRect/>
          <a:stretch>
            <a:fillRect/>
          </a:stretch>
        </p:blipFill>
        <p:spPr>
          <a:xfrm>
            <a:off x="3944064" y="0"/>
            <a:ext cx="1640690" cy="1691433"/>
          </a:xfrm>
          <a:prstGeom prst="rect">
            <a:avLst/>
          </a:prstGeom>
        </p:spPr>
      </p:pic>
      <p:grpSp>
        <p:nvGrpSpPr>
          <p:cNvPr id="6" name="Group 6" descr="n445 zalo Bui Huy Loi"/>
          <p:cNvGrpSpPr/>
          <p:nvPr/>
        </p:nvGrpSpPr>
        <p:grpSpPr>
          <a:xfrm>
            <a:off x="5207300" y="164998"/>
            <a:ext cx="7873399" cy="1357173"/>
            <a:chOff x="0" y="0"/>
            <a:chExt cx="10497866" cy="1809564"/>
          </a:xfrm>
        </p:grpSpPr>
        <p:sp>
          <p:nvSpPr>
            <p:cNvPr id="7" name="Freeform 7"/>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solidFill>
                  <a:prstClr val="black"/>
                </a:solidFill>
              </a:endParaRPr>
            </a:p>
          </p:txBody>
        </p:sp>
        <p:sp>
          <p:nvSpPr>
            <p:cNvPr id="8" name="TextBox 8"/>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ĐÁP ÁN </a:t>
              </a:r>
            </a:p>
          </p:txBody>
        </p:sp>
      </p:grpSp>
      <p:pic>
        <p:nvPicPr>
          <p:cNvPr id="9" name="Picture 9" descr="n445 zalo Bui Huy Loi"/>
          <p:cNvPicPr>
            <a:picLocks noChangeAspect="1"/>
          </p:cNvPicPr>
          <p:nvPr/>
        </p:nvPicPr>
        <p:blipFill>
          <a:blip r:embed="rId2"/>
          <a:srcRect/>
          <a:stretch>
            <a:fillRect/>
          </a:stretch>
        </p:blipFill>
        <p:spPr>
          <a:xfrm>
            <a:off x="12260354" y="182983"/>
            <a:ext cx="1640690" cy="1691433"/>
          </a:xfrm>
          <a:prstGeom prst="rect">
            <a:avLst/>
          </a:prstGeom>
        </p:spPr>
      </p:pic>
      <mc:AlternateContent xmlns:mc="http://schemas.openxmlformats.org/markup-compatibility/2006">
        <mc:Choice xmlns:a14="http://schemas.microsoft.com/office/drawing/2010/main" Requires="a14">
          <p:graphicFrame>
            <p:nvGraphicFramePr>
              <p:cNvPr id="10" name="Table 10" descr="n445 zalo Bui Huy Loi"/>
              <p:cNvGraphicFramePr>
                <a:graphicFrameLocks noGrp="1"/>
              </p:cNvGraphicFramePr>
              <p:nvPr>
                <p:extLst>
                  <p:ext uri="{D42A27DB-BD31-4B8C-83A1-F6EECF244321}">
                    <p14:modId xmlns:p14="http://schemas.microsoft.com/office/powerpoint/2010/main" val="1600357259"/>
                  </p:ext>
                </p:extLst>
              </p:nvPr>
            </p:nvGraphicFramePr>
            <p:xfrm>
              <a:off x="448221" y="2019724"/>
              <a:ext cx="17391558" cy="8138765"/>
            </p:xfrm>
            <a:graphic>
              <a:graphicData uri="http://schemas.openxmlformats.org/drawingml/2006/table">
                <a:tbl>
                  <a:tblPr/>
                  <a:tblGrid>
                    <a:gridCol w="17391558">
                      <a:extLst>
                        <a:ext uri="{9D8B030D-6E8A-4147-A177-3AD203B41FA5}">
                          <a16:colId xmlns="" xmlns:a16="http://schemas.microsoft.com/office/drawing/2014/main" val="20000"/>
                        </a:ext>
                      </a:extLst>
                    </a:gridCol>
                  </a:tblGrid>
                  <a:tr h="8138765">
                    <a:tc>
                      <a:txBody>
                        <a:bodyPr/>
                        <a:lstStyle/>
                        <a:p>
                          <a:pPr algn="l">
                            <a:lnSpc>
                              <a:spcPct val="100000"/>
                            </a:lnSpc>
                            <a:defRPr/>
                          </a:pPr>
                          <a:r>
                            <a:rPr lang="en-US" sz="4300" dirty="0" smtClean="0">
                              <a:solidFill>
                                <a:srgbClr val="195759"/>
                              </a:solidFill>
                              <a:latin typeface="Nunito Bold"/>
                            </a:rPr>
                            <a:t>Câu 1:</a:t>
                          </a:r>
                          <a:r>
                            <a:rPr lang="en-US" sz="4300" dirty="0">
                              <a:solidFill>
                                <a:srgbClr val="195759"/>
                              </a:solidFill>
                              <a:latin typeface="Nunito"/>
                            </a:rPr>
                            <a:t> </a:t>
                          </a:r>
                          <a:endParaRPr lang="en-US" sz="4300" dirty="0"/>
                        </a:p>
                        <a:p>
                          <a:pPr>
                            <a:lnSpc>
                              <a:spcPct val="100000"/>
                            </a:lnSpc>
                          </a:pPr>
                          <a:r>
                            <a:rPr lang="en-US" sz="4300" dirty="0">
                              <a:solidFill>
                                <a:srgbClr val="195759"/>
                              </a:solidFill>
                              <a:latin typeface="Nunito"/>
                            </a:rPr>
                            <a:t>+ </a:t>
                          </a:r>
                          <a:r>
                            <a:rPr lang="en-US" sz="4300" dirty="0" err="1" smtClean="0">
                              <a:solidFill>
                                <a:srgbClr val="195759"/>
                              </a:solidFill>
                              <a:latin typeface="Nunito"/>
                            </a:rPr>
                            <a:t>Chọn</a:t>
                          </a:r>
                          <a:r>
                            <a:rPr lang="en-US" sz="4300" dirty="0" smtClean="0">
                              <a:solidFill>
                                <a:srgbClr val="195759"/>
                              </a:solidFill>
                              <a:latin typeface="Nunito"/>
                            </a:rPr>
                            <a:t>(1) -&gt; (1') </a:t>
                          </a:r>
                          <a:r>
                            <a:rPr lang="en-US" sz="4300" dirty="0" err="1" smtClean="0">
                              <a:solidFill>
                                <a:srgbClr val="195759"/>
                              </a:solidFill>
                              <a:latin typeface="Nunito"/>
                            </a:rPr>
                            <a:t>là</a:t>
                          </a:r>
                          <a:r>
                            <a:rPr lang="en-US" sz="4300" baseline="0" dirty="0" smtClean="0">
                              <a:solidFill>
                                <a:srgbClr val="195759"/>
                              </a:solidFill>
                              <a:latin typeface="Nunito"/>
                            </a:rPr>
                            <a:t> </a:t>
                          </a:r>
                          <a:r>
                            <a:rPr lang="en-US" sz="4300" baseline="0" dirty="0" err="1" smtClean="0">
                              <a:solidFill>
                                <a:srgbClr val="195759"/>
                              </a:solidFill>
                              <a:latin typeface="Nunito"/>
                            </a:rPr>
                            <a:t>quá</a:t>
                          </a:r>
                          <a:r>
                            <a:rPr lang="en-US" sz="4300" baseline="0" dirty="0" smtClean="0">
                              <a:solidFill>
                                <a:srgbClr val="195759"/>
                              </a:solidFill>
                              <a:latin typeface="Nunito"/>
                            </a:rPr>
                            <a:t> </a:t>
                          </a:r>
                          <a:r>
                            <a:rPr lang="en-US" sz="4300" baseline="0" dirty="0" err="1" smtClean="0">
                              <a:solidFill>
                                <a:srgbClr val="195759"/>
                              </a:solidFill>
                              <a:latin typeface="Nunito"/>
                            </a:rPr>
                            <a:t>trình</a:t>
                          </a:r>
                          <a:r>
                            <a:rPr lang="en-US" sz="4300" baseline="0" dirty="0" smtClean="0">
                              <a:solidFill>
                                <a:srgbClr val="195759"/>
                              </a:solidFill>
                              <a:latin typeface="Nunito"/>
                            </a:rPr>
                            <a:t> </a:t>
                          </a:r>
                          <a:r>
                            <a:rPr lang="en-US" sz="4300" baseline="0" dirty="0" err="1" smtClean="0">
                              <a:solidFill>
                                <a:srgbClr val="195759"/>
                              </a:solidFill>
                              <a:latin typeface="Nunito"/>
                            </a:rPr>
                            <a:t>đẳng</a:t>
                          </a:r>
                          <a:r>
                            <a:rPr lang="en-US" sz="4300" baseline="0" dirty="0" smtClean="0">
                              <a:solidFill>
                                <a:srgbClr val="195759"/>
                              </a:solidFill>
                              <a:latin typeface="Nunito"/>
                            </a:rPr>
                            <a:t> </a:t>
                          </a:r>
                          <a:r>
                            <a:rPr lang="en-US" sz="4300" baseline="0" dirty="0" err="1" smtClean="0">
                              <a:solidFill>
                                <a:srgbClr val="195759"/>
                              </a:solidFill>
                              <a:latin typeface="Nunito"/>
                            </a:rPr>
                            <a:t>áp</a:t>
                          </a:r>
                          <a:r>
                            <a:rPr lang="en-US" sz="4300" baseline="0" dirty="0" smtClean="0">
                              <a:solidFill>
                                <a:srgbClr val="195759"/>
                              </a:solidFill>
                              <a:latin typeface="Nunito"/>
                            </a:rPr>
                            <a:t>: </a:t>
                          </a:r>
                          <a:r>
                            <a:rPr lang="en-US" sz="4300" dirty="0" smtClean="0">
                              <a:solidFill>
                                <a:srgbClr val="195759"/>
                              </a:solidFill>
                              <a:latin typeface="Nunito"/>
                            </a:rPr>
                            <a:t>p’ = p</a:t>
                          </a:r>
                          <a:r>
                            <a:rPr lang="en-US" sz="4300" baseline="-25000" dirty="0" smtClean="0">
                              <a:solidFill>
                                <a:srgbClr val="195759"/>
                              </a:solidFill>
                              <a:latin typeface="Nunito"/>
                            </a:rPr>
                            <a:t>1</a:t>
                          </a:r>
                          <a:r>
                            <a:rPr lang="en-US" sz="4300" dirty="0" smtClean="0">
                              <a:solidFill>
                                <a:srgbClr val="195759"/>
                              </a:solidFill>
                              <a:latin typeface="Nunito"/>
                            </a:rPr>
                            <a:t>.</a:t>
                          </a:r>
                          <a:endParaRPr lang="en-US" sz="4300" dirty="0">
                            <a:solidFill>
                              <a:srgbClr val="195759"/>
                            </a:solidFill>
                            <a:latin typeface="Nunito"/>
                          </a:endParaRPr>
                        </a:p>
                        <a:p>
                          <a:pPr>
                            <a:lnSpc>
                              <a:spcPct val="100000"/>
                            </a:lnSpc>
                          </a:pPr>
                          <a:r>
                            <a:rPr lang="en-US" sz="4300" dirty="0">
                              <a:solidFill>
                                <a:srgbClr val="195759"/>
                              </a:solidFill>
                              <a:latin typeface="Nunito"/>
                            </a:rPr>
                            <a:t>+ </a:t>
                          </a:r>
                          <a:r>
                            <a:rPr lang="en-US" sz="4300" dirty="0" err="1">
                              <a:solidFill>
                                <a:srgbClr val="195759"/>
                              </a:solidFill>
                              <a:latin typeface="Nunito"/>
                            </a:rPr>
                            <a:t>Áp</a:t>
                          </a:r>
                          <a:r>
                            <a:rPr lang="en-US" sz="4300" dirty="0">
                              <a:solidFill>
                                <a:srgbClr val="195759"/>
                              </a:solidFill>
                              <a:latin typeface="Nunito"/>
                            </a:rPr>
                            <a:t> </a:t>
                          </a:r>
                          <a:r>
                            <a:rPr lang="en-US" sz="4300" dirty="0" err="1">
                              <a:solidFill>
                                <a:srgbClr val="195759"/>
                              </a:solidFill>
                              <a:latin typeface="Nunito"/>
                            </a:rPr>
                            <a:t>dụng</a:t>
                          </a:r>
                          <a:r>
                            <a:rPr lang="en-US" sz="4300" dirty="0">
                              <a:solidFill>
                                <a:srgbClr val="195759"/>
                              </a:solidFill>
                              <a:latin typeface="Nunito"/>
                            </a:rPr>
                            <a:t> </a:t>
                          </a:r>
                          <a:r>
                            <a:rPr lang="en-US" sz="4300" dirty="0" err="1">
                              <a:solidFill>
                                <a:srgbClr val="195759"/>
                              </a:solidFill>
                              <a:latin typeface="Nunito"/>
                            </a:rPr>
                            <a:t>định</a:t>
                          </a:r>
                          <a:r>
                            <a:rPr lang="en-US" sz="4300" dirty="0">
                              <a:solidFill>
                                <a:srgbClr val="195759"/>
                              </a:solidFill>
                              <a:latin typeface="Nunito"/>
                            </a:rPr>
                            <a:t> </a:t>
                          </a:r>
                          <a:r>
                            <a:rPr lang="en-US" sz="4300" dirty="0" err="1">
                              <a:solidFill>
                                <a:srgbClr val="195759"/>
                              </a:solidFill>
                              <a:latin typeface="Nunito"/>
                            </a:rPr>
                            <a:t>luật</a:t>
                          </a:r>
                          <a:r>
                            <a:rPr lang="en-US" sz="4300" dirty="0">
                              <a:solidFill>
                                <a:srgbClr val="195759"/>
                              </a:solidFill>
                              <a:latin typeface="Nunito"/>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Charles</a:t>
                          </a:r>
                          <a:r>
                            <a:rPr lang="en-US" sz="4300" dirty="0" smtClean="0">
                              <a:solidFill>
                                <a:srgbClr val="195759"/>
                              </a:solidFill>
                              <a:latin typeface="Nunito"/>
                            </a:rPr>
                            <a:t>:</a:t>
                          </a:r>
                          <a14:m>
                            <m:oMath xmlns:m="http://schemas.openxmlformats.org/officeDocument/2006/math">
                              <m:r>
                                <a:rPr kumimoji="0" lang="en-US" sz="4300" b="0" i="0"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 </m:t>
                              </m:r>
                              <m:f>
                                <m:f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fPr>
                                <m:num>
                                  <m:sSub>
                                    <m:sSub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sSubPr>
                                    <m:e>
                                      <m:r>
                                        <m:rPr>
                                          <m:sty m:val="p"/>
                                        </m:r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V</m:t>
                                      </m:r>
                                    </m:e>
                                    <m:sub>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1</m:t>
                                      </m:r>
                                    </m:sub>
                                  </m:sSub>
                                </m:num>
                                <m:den>
                                  <m:sSub>
                                    <m:sSub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sSubPr>
                                    <m:e>
                                      <m:r>
                                        <m:rPr>
                                          <m:sty m:val="p"/>
                                        </m:r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T</m:t>
                                      </m:r>
                                    </m:e>
                                    <m:sub>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1</m:t>
                                      </m:r>
                                    </m:sub>
                                  </m:sSub>
                                </m:den>
                              </m:f>
                              <m:r>
                                <a:rPr kumimoji="0" lang="vi-VN"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m:t>
                              </m:r>
                              <m:f>
                                <m:fPr>
                                  <m:ctrlP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ctrlPr>
                                </m:fPr>
                                <m:num>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𝑉</m:t>
                                  </m:r>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m:t>
                                  </m:r>
                                </m:num>
                                <m:den>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𝑇</m:t>
                                  </m:r>
                                  <m:r>
                                    <a:rPr kumimoji="0" lang="en-US" sz="4300" b="0" i="1" u="none" strike="noStrike" kern="1200" cap="none" spc="0" normalizeH="0" baseline="0" noProof="0" smtClean="0">
                                      <a:ln>
                                        <a:noFill/>
                                      </a:ln>
                                      <a:solidFill>
                                        <a:srgbClr val="195759"/>
                                      </a:solidFill>
                                      <a:effectLst/>
                                      <a:uLnTx/>
                                      <a:uFillTx/>
                                      <a:latin typeface="Cambria Math" panose="02040503050406030204" pitchFamily="18" charset="0"/>
                                      <a:ea typeface="+mn-ea"/>
                                      <a:cs typeface="+mn-cs"/>
                                    </a:rPr>
                                    <m:t>′</m:t>
                                  </m:r>
                                </m:den>
                              </m:f>
                            </m:oMath>
                          </a14:m>
                          <a:r>
                            <a:rPr kumimoji="0" lang="en-US" sz="4300" b="0" i="0" u="none" strike="noStrike" kern="1200" cap="none" spc="0" normalizeH="0" baseline="0" noProof="0" dirty="0">
                              <a:ln>
                                <a:noFill/>
                              </a:ln>
                              <a:solidFill>
                                <a:srgbClr val="195759"/>
                              </a:solidFill>
                              <a:effectLst/>
                              <a:uLnTx/>
                              <a:uFillTx/>
                              <a:latin typeface="Nunito"/>
                              <a:ea typeface="+mn-ea"/>
                              <a:cs typeface="+mn-cs"/>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a:t>
                          </a:r>
                          <a:endParaRPr kumimoji="0" lang="en-US" sz="4300" b="0" i="0" u="none" strike="noStrike" kern="1200" cap="none" spc="0" normalizeH="0" baseline="0" noProof="0" dirty="0">
                            <a:ln>
                              <a:noFill/>
                            </a:ln>
                            <a:solidFill>
                              <a:srgbClr val="195759"/>
                            </a:solidFill>
                            <a:effectLst/>
                            <a:uLnTx/>
                            <a:uFillTx/>
                            <a:latin typeface="Nunito"/>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4300" dirty="0" smtClean="0">
                              <a:solidFill>
                                <a:srgbClr val="195759"/>
                              </a:solidFill>
                              <a:latin typeface="Nunito"/>
                            </a:rPr>
                            <a:t>+ </a:t>
                          </a:r>
                          <a:r>
                            <a:rPr lang="en-US" sz="4300" dirty="0" err="1" smtClean="0">
                              <a:solidFill>
                                <a:srgbClr val="195759"/>
                              </a:solidFill>
                              <a:latin typeface="Nunito"/>
                            </a:rPr>
                            <a:t>Chọn</a:t>
                          </a:r>
                          <a:r>
                            <a:rPr lang="en-US" sz="4300" dirty="0" smtClean="0">
                              <a:solidFill>
                                <a:srgbClr val="195759"/>
                              </a:solidFill>
                              <a:latin typeface="Nunito"/>
                            </a:rPr>
                            <a:t>(1') -&gt; (2) </a:t>
                          </a:r>
                          <a:r>
                            <a:rPr lang="en-US" sz="4300" dirty="0" err="1" smtClean="0">
                              <a:solidFill>
                                <a:srgbClr val="195759"/>
                              </a:solidFill>
                              <a:latin typeface="Nunito"/>
                            </a:rPr>
                            <a:t>là</a:t>
                          </a:r>
                          <a:r>
                            <a:rPr lang="en-US" sz="4300" baseline="0" dirty="0" smtClean="0">
                              <a:solidFill>
                                <a:srgbClr val="195759"/>
                              </a:solidFill>
                              <a:latin typeface="Nunito"/>
                            </a:rPr>
                            <a:t> </a:t>
                          </a:r>
                          <a:r>
                            <a:rPr lang="en-US" sz="4300" baseline="0" dirty="0" err="1" smtClean="0">
                              <a:solidFill>
                                <a:srgbClr val="195759"/>
                              </a:solidFill>
                              <a:latin typeface="Nunito"/>
                            </a:rPr>
                            <a:t>quá</a:t>
                          </a:r>
                          <a:r>
                            <a:rPr lang="en-US" sz="4300" baseline="0" dirty="0" smtClean="0">
                              <a:solidFill>
                                <a:srgbClr val="195759"/>
                              </a:solidFill>
                              <a:latin typeface="Nunito"/>
                            </a:rPr>
                            <a:t> </a:t>
                          </a:r>
                          <a:r>
                            <a:rPr lang="en-US" sz="4300" baseline="0" dirty="0" err="1" smtClean="0">
                              <a:solidFill>
                                <a:srgbClr val="195759"/>
                              </a:solidFill>
                              <a:latin typeface="Nunito"/>
                            </a:rPr>
                            <a:t>trình</a:t>
                          </a:r>
                          <a:r>
                            <a:rPr lang="en-US" sz="4300" baseline="0" dirty="0" smtClean="0">
                              <a:solidFill>
                                <a:srgbClr val="195759"/>
                              </a:solidFill>
                              <a:latin typeface="Nunito"/>
                            </a:rPr>
                            <a:t> </a:t>
                          </a:r>
                          <a:r>
                            <a:rPr lang="en-US" sz="4300" baseline="0" dirty="0" err="1" smtClean="0">
                              <a:solidFill>
                                <a:srgbClr val="195759"/>
                              </a:solidFill>
                              <a:latin typeface="Nunito"/>
                            </a:rPr>
                            <a:t>đẳng</a:t>
                          </a:r>
                          <a:r>
                            <a:rPr lang="en-US" sz="4300" baseline="0" dirty="0" smtClean="0">
                              <a:solidFill>
                                <a:srgbClr val="195759"/>
                              </a:solidFill>
                              <a:latin typeface="Nunito"/>
                            </a:rPr>
                            <a:t> </a:t>
                          </a:r>
                          <a:r>
                            <a:rPr lang="en-US" sz="4300" baseline="0" dirty="0" err="1" smtClean="0">
                              <a:solidFill>
                                <a:srgbClr val="195759"/>
                              </a:solidFill>
                              <a:latin typeface="Nunito"/>
                            </a:rPr>
                            <a:t>nhiệt</a:t>
                          </a:r>
                          <a:r>
                            <a:rPr lang="en-US" sz="4300" baseline="0" dirty="0" smtClean="0">
                              <a:solidFill>
                                <a:srgbClr val="195759"/>
                              </a:solidFill>
                              <a:latin typeface="Nunito"/>
                            </a:rPr>
                            <a:t>: T</a:t>
                          </a:r>
                          <a:r>
                            <a:rPr lang="en-US" sz="4300" dirty="0" smtClean="0">
                              <a:solidFill>
                                <a:srgbClr val="195759"/>
                              </a:solidFill>
                              <a:latin typeface="Nunito"/>
                            </a:rPr>
                            <a:t>’ = T</a:t>
                          </a:r>
                          <a:r>
                            <a:rPr lang="en-US" sz="4300" baseline="-25000" dirty="0" smtClean="0">
                              <a:solidFill>
                                <a:srgbClr val="195759"/>
                              </a:solidFill>
                              <a:latin typeface="Nunito"/>
                            </a:rPr>
                            <a:t>2</a:t>
                          </a:r>
                          <a:r>
                            <a:rPr lang="en-US" sz="4300" dirty="0" smtClean="0">
                              <a:solidFill>
                                <a:srgbClr val="195759"/>
                              </a:solidFill>
                              <a:latin typeface="Nunito"/>
                            </a:rPr>
                            <a:t>.</a:t>
                          </a:r>
                        </a:p>
                        <a:p>
                          <a:pPr>
                            <a:lnSpc>
                              <a:spcPct val="100000"/>
                            </a:lnSpc>
                          </a:pPr>
                          <a:r>
                            <a:rPr lang="en-US" sz="4300" dirty="0" smtClean="0">
                              <a:solidFill>
                                <a:srgbClr val="195759"/>
                              </a:solidFill>
                              <a:latin typeface="Nunito"/>
                            </a:rPr>
                            <a:t>+ </a:t>
                          </a:r>
                          <a:r>
                            <a:rPr lang="en-US" sz="4300" dirty="0" err="1" smtClean="0">
                              <a:solidFill>
                                <a:srgbClr val="195759"/>
                              </a:solidFill>
                              <a:latin typeface="Nunito"/>
                            </a:rPr>
                            <a:t>Áp</a:t>
                          </a:r>
                          <a:r>
                            <a:rPr lang="en-US" sz="4300" dirty="0" smtClean="0">
                              <a:solidFill>
                                <a:srgbClr val="195759"/>
                              </a:solidFill>
                              <a:latin typeface="Nunito"/>
                            </a:rPr>
                            <a:t> </a:t>
                          </a:r>
                          <a:r>
                            <a:rPr lang="en-US" sz="4300" dirty="0" err="1">
                              <a:solidFill>
                                <a:srgbClr val="195759"/>
                              </a:solidFill>
                              <a:latin typeface="Nunito"/>
                            </a:rPr>
                            <a:t>dụng</a:t>
                          </a:r>
                          <a:r>
                            <a:rPr lang="en-US" sz="4300" dirty="0">
                              <a:solidFill>
                                <a:srgbClr val="195759"/>
                              </a:solidFill>
                              <a:latin typeface="Nunito"/>
                            </a:rPr>
                            <a:t> </a:t>
                          </a:r>
                          <a:r>
                            <a:rPr lang="en-US" sz="4300" dirty="0" err="1">
                              <a:solidFill>
                                <a:srgbClr val="195759"/>
                              </a:solidFill>
                              <a:latin typeface="Nunito"/>
                            </a:rPr>
                            <a:t>định</a:t>
                          </a:r>
                          <a:r>
                            <a:rPr lang="en-US" sz="4300" dirty="0">
                              <a:solidFill>
                                <a:srgbClr val="195759"/>
                              </a:solidFill>
                              <a:latin typeface="Nunito"/>
                            </a:rPr>
                            <a:t> </a:t>
                          </a:r>
                          <a:r>
                            <a:rPr lang="en-US" sz="4300" dirty="0" err="1">
                              <a:solidFill>
                                <a:srgbClr val="195759"/>
                              </a:solidFill>
                              <a:latin typeface="Nunito"/>
                            </a:rPr>
                            <a:t>luật</a:t>
                          </a:r>
                          <a:r>
                            <a:rPr lang="en-US" sz="4300" dirty="0">
                              <a:solidFill>
                                <a:srgbClr val="195759"/>
                              </a:solidFill>
                              <a:latin typeface="Nunito"/>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Boyle</a:t>
                          </a:r>
                          <a:r>
                            <a:rPr lang="en-US" sz="4300" dirty="0" smtClean="0">
                              <a:solidFill>
                                <a:srgbClr val="195759"/>
                              </a:solidFill>
                              <a:latin typeface="Nunito"/>
                            </a:rPr>
                            <a:t>:</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p’ V</a:t>
                          </a:r>
                          <a:r>
                            <a:rPr kumimoji="0" lang="en-US" sz="4300" b="0" i="0" u="none" strike="noStrike" kern="1200" cap="none" spc="0" normalizeH="0" baseline="30000" noProof="0" dirty="0" smtClean="0">
                              <a:ln>
                                <a:noFill/>
                              </a:ln>
                              <a:solidFill>
                                <a:srgbClr val="195759"/>
                              </a:solidFill>
                              <a:effectLst/>
                              <a:uLnTx/>
                              <a:uFillTx/>
                              <a:latin typeface="Nunito"/>
                              <a:ea typeface="+mn-ea"/>
                              <a:cs typeface="+mn-cs"/>
                            </a:rPr>
                            <a:t>’</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a:ln>
                                <a:noFill/>
                              </a:ln>
                              <a:solidFill>
                                <a:srgbClr val="195759"/>
                              </a:solidFill>
                              <a:effectLst/>
                              <a:uLnTx/>
                              <a:uFillTx/>
                              <a:latin typeface="Nunito"/>
                              <a:ea typeface="+mn-ea"/>
                              <a:cs typeface="+mn-cs"/>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p</a:t>
                          </a:r>
                          <a:r>
                            <a:rPr kumimoji="0" lang="en-US" sz="4300" b="0" i="0" u="none" strike="noStrike" kern="1200" cap="none" spc="0" normalizeH="0" baseline="-25000" noProof="0" dirty="0" smtClean="0">
                              <a:ln>
                                <a:noFill/>
                              </a:ln>
                              <a:solidFill>
                                <a:srgbClr val="195759"/>
                              </a:solidFill>
                              <a:effectLst/>
                              <a:uLnTx/>
                              <a:uFillTx/>
                              <a:latin typeface="Nunito"/>
                              <a:ea typeface="+mn-ea"/>
                              <a:cs typeface="+mn-cs"/>
                            </a:rPr>
                            <a:t>2</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V</a:t>
                          </a:r>
                          <a:r>
                            <a:rPr kumimoji="0" lang="en-US" sz="4300" b="0" i="0" u="none" strike="noStrike" kern="1200" cap="none" spc="0" normalizeH="0" baseline="-25000" noProof="0" dirty="0" smtClean="0">
                              <a:ln>
                                <a:noFill/>
                              </a:ln>
                              <a:solidFill>
                                <a:srgbClr val="195759"/>
                              </a:solidFill>
                              <a:effectLst/>
                              <a:uLnTx/>
                              <a:uFillTx/>
                              <a:latin typeface="Nunito"/>
                              <a:ea typeface="+mn-ea"/>
                              <a:cs typeface="+mn-cs"/>
                            </a:rPr>
                            <a:t>2</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p>
                        <a:p>
                          <a:pPr>
                            <a:lnSpc>
                              <a:spcPct val="100000"/>
                            </a:lnSpc>
                          </a:pP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Nhân</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với</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theo</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vế</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với</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 </a:t>
                          </a:r>
                          <a:r>
                            <a:rPr kumimoji="0" lang="en-US" sz="4300" b="0" i="0" u="none" strike="noStrike" kern="1200" cap="none" spc="0" normalizeH="0" baseline="0" noProof="0" dirty="0" err="1" smtClean="0">
                              <a:ln>
                                <a:noFill/>
                              </a:ln>
                              <a:solidFill>
                                <a:srgbClr val="195759"/>
                              </a:solidFill>
                              <a:effectLst/>
                              <a:uLnTx/>
                              <a:uFillTx/>
                              <a:latin typeface="Nunito"/>
                              <a:ea typeface="+mn-ea"/>
                              <a:cs typeface="+mn-cs"/>
                            </a:rPr>
                            <a:t>vế</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a:t>
                          </a:r>
                          <a:r>
                            <a:rPr kumimoji="0" lang="en-US" sz="4300" b="0" i="0" u="none" strike="noStrike" kern="1200" cap="none" spc="0" normalizeH="0" baseline="0" noProof="0" dirty="0">
                              <a:ln>
                                <a:noFill/>
                              </a:ln>
                              <a:solidFill>
                                <a:srgbClr val="195759"/>
                              </a:solidFill>
                              <a:effectLst/>
                              <a:uLnTx/>
                              <a:uFillTx/>
                              <a:latin typeface="Nunito"/>
                              <a:ea typeface="+mn-ea"/>
                              <a:cs typeface="+mn-cs"/>
                            </a:rPr>
                            <a:t> </a:t>
                          </a:r>
                          <a14:m>
                            <m:oMath xmlns:m="http://schemas.openxmlformats.org/officeDocument/2006/math">
                              <m:f>
                                <m:fPr>
                                  <m:ctrlPr>
                                    <a:rPr lang="en-US" sz="4300" i="1" smtClean="0">
                                      <a:solidFill>
                                        <a:srgbClr val="195759"/>
                                      </a:solidFill>
                                      <a:latin typeface="Cambria Math" panose="02040503050406030204" pitchFamily="18" charset="0"/>
                                    </a:rPr>
                                  </m:ctrlPr>
                                </m:fPr>
                                <m:num>
                                  <m:sSup>
                                    <m:sSupPr>
                                      <m:ctrlPr>
                                        <a:rPr lang="en-US" sz="4300" b="0" i="1" smtClean="0">
                                          <a:solidFill>
                                            <a:srgbClr val="195759"/>
                                          </a:solidFill>
                                          <a:latin typeface="Cambria Math" panose="02040503050406030204" pitchFamily="18" charset="0"/>
                                        </a:rPr>
                                      </m:ctrlPr>
                                    </m:sSupPr>
                                    <m:e>
                                      <m:r>
                                        <a:rPr lang="en-US" sz="4300" b="0" i="1" smtClean="0">
                                          <a:solidFill>
                                            <a:srgbClr val="195759"/>
                                          </a:solidFill>
                                          <a:latin typeface="Cambria Math" panose="02040503050406030204" pitchFamily="18" charset="0"/>
                                        </a:rPr>
                                        <m:t>𝑝</m:t>
                                      </m:r>
                                    </m:e>
                                    <m:sup>
                                      <m:r>
                                        <a:rPr lang="en-US" sz="4300" b="0" i="1" smtClean="0">
                                          <a:solidFill>
                                            <a:srgbClr val="195759"/>
                                          </a:solidFill>
                                          <a:latin typeface="Cambria Math" panose="02040503050406030204" pitchFamily="18" charset="0"/>
                                        </a:rPr>
                                        <m:t>′</m:t>
                                      </m:r>
                                    </m:sup>
                                  </m:sSup>
                                  <m:r>
                                    <a:rPr lang="en-US" sz="4300" b="0" i="1" smtClean="0">
                                      <a:solidFill>
                                        <a:srgbClr val="195759"/>
                                      </a:solidFill>
                                      <a:latin typeface="Cambria Math" panose="02040503050406030204" pitchFamily="18" charset="0"/>
                                    </a:rPr>
                                    <m:t>𝑉</m:t>
                                  </m:r>
                                  <m:r>
                                    <a:rPr lang="en-US" sz="4300" b="0" i="1" baseline="30000" smtClean="0">
                                      <a:solidFill>
                                        <a:srgbClr val="195759"/>
                                      </a:solidFill>
                                      <a:latin typeface="Cambria Math" panose="02040503050406030204" pitchFamily="18" charset="0"/>
                                    </a:rPr>
                                    <m:t>′</m:t>
                                  </m:r>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1</m:t>
                                      </m:r>
                                    </m:sub>
                                  </m:sSub>
                                </m:num>
                                <m:den>
                                  <m:sSub>
                                    <m:sSubPr>
                                      <m:ctrlPr>
                                        <a:rPr lang="vi-VN" sz="4300" b="0" i="1" smtClean="0">
                                          <a:solidFill>
                                            <a:srgbClr val="195759"/>
                                          </a:solidFill>
                                          <a:latin typeface="Cambria Math" panose="02040503050406030204" pitchFamily="18" charset="0"/>
                                        </a:rPr>
                                      </m:ctrlPr>
                                    </m:sSubPr>
                                    <m:e>
                                      <m:r>
                                        <m:rPr>
                                          <m:sty m:val="p"/>
                                        </m:rPr>
                                        <a:rPr lang="vi-VN" sz="4300" b="0" i="1" smtClean="0">
                                          <a:solidFill>
                                            <a:srgbClr val="195759"/>
                                          </a:solidFill>
                                          <a:latin typeface="Cambria Math" panose="02040503050406030204" pitchFamily="18" charset="0"/>
                                        </a:rPr>
                                        <m:t>T</m:t>
                                      </m:r>
                                    </m:e>
                                    <m:sub>
                                      <m:r>
                                        <a:rPr lang="vi-VN" sz="4300" b="0" i="1" smtClean="0">
                                          <a:solidFill>
                                            <a:srgbClr val="195759"/>
                                          </a:solidFill>
                                          <a:latin typeface="Cambria Math" panose="02040503050406030204" pitchFamily="18" charset="0"/>
                                        </a:rPr>
                                        <m:t>1</m:t>
                                      </m:r>
                                    </m:sub>
                                  </m:sSub>
                                </m:den>
                              </m:f>
                              <m:r>
                                <a:rPr lang="vi-VN" sz="4300" b="0" i="1" smtClean="0">
                                  <a:solidFill>
                                    <a:srgbClr val="195759"/>
                                  </a:solidFill>
                                  <a:latin typeface="Cambria Math" panose="02040503050406030204" pitchFamily="18" charset="0"/>
                                </a:rPr>
                                <m:t>=</m:t>
                              </m:r>
                              <m:f>
                                <m:fPr>
                                  <m:ctrlPr>
                                    <a:rPr lang="en-US" sz="4300" i="1" smtClean="0">
                                      <a:solidFill>
                                        <a:srgbClr val="195759"/>
                                      </a:solidFill>
                                      <a:latin typeface="Cambria Math" panose="02040503050406030204" pitchFamily="18" charset="0"/>
                                    </a:rPr>
                                  </m:ctrlPr>
                                </m:fPr>
                                <m:num>
                                  <m:sSub>
                                    <m:sSubPr>
                                      <m:ctrlPr>
                                        <a:rPr lang="en-US" sz="4300" i="1" smtClean="0">
                                          <a:solidFill>
                                            <a:srgbClr val="195759"/>
                                          </a:solidFill>
                                          <a:latin typeface="Cambria Math" panose="02040503050406030204" pitchFamily="18" charset="0"/>
                                        </a:rPr>
                                      </m:ctrlPr>
                                    </m:sSubPr>
                                    <m:e>
                                      <m:r>
                                        <a:rPr lang="en-US" sz="4300" b="0" i="1" smtClean="0">
                                          <a:solidFill>
                                            <a:srgbClr val="195759"/>
                                          </a:solidFill>
                                          <a:latin typeface="Cambria Math" panose="02040503050406030204" pitchFamily="18" charset="0"/>
                                        </a:rPr>
                                        <m:t>𝑝</m:t>
                                      </m:r>
                                      <m:r>
                                        <a:rPr lang="en-US" sz="4300" b="0" i="1" baseline="-25000" smtClean="0">
                                          <a:solidFill>
                                            <a:srgbClr val="195759"/>
                                          </a:solidFill>
                                          <a:latin typeface="Cambria Math" panose="02040503050406030204" pitchFamily="18" charset="0"/>
                                        </a:rPr>
                                        <m:t>2</m:t>
                                      </m:r>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2</m:t>
                                      </m:r>
                                    </m:sub>
                                  </m:sSub>
                                  <m:r>
                                    <a:rPr lang="en-US" sz="4300" b="0" i="1" smtClean="0">
                                      <a:solidFill>
                                        <a:srgbClr val="195759"/>
                                      </a:solidFill>
                                      <a:latin typeface="Cambria Math" panose="02040503050406030204" pitchFamily="18" charset="0"/>
                                    </a:rPr>
                                    <m:t>𝑉</m:t>
                                  </m:r>
                                  <m:r>
                                    <a:rPr lang="en-US" sz="4300" b="0" i="1" baseline="30000" smtClean="0">
                                      <a:solidFill>
                                        <a:srgbClr val="195759"/>
                                      </a:solidFill>
                                      <a:latin typeface="Cambria Math" panose="02040503050406030204" pitchFamily="18" charset="0"/>
                                    </a:rPr>
                                    <m:t>′</m:t>
                                  </m:r>
                                </m:num>
                                <m:den>
                                  <m:r>
                                    <a:rPr lang="en-US" sz="4300" b="0" i="1" smtClean="0">
                                      <a:solidFill>
                                        <a:srgbClr val="195759"/>
                                      </a:solidFill>
                                      <a:latin typeface="Cambria Math" panose="02040503050406030204" pitchFamily="18" charset="0"/>
                                    </a:rPr>
                                    <m:t>𝑇</m:t>
                                  </m:r>
                                  <m:r>
                                    <a:rPr lang="en-US" sz="4300" b="0" i="1" baseline="30000" smtClean="0">
                                      <a:solidFill>
                                        <a:srgbClr val="195759"/>
                                      </a:solidFill>
                                      <a:latin typeface="Cambria Math" panose="02040503050406030204" pitchFamily="18" charset="0"/>
                                    </a:rPr>
                                    <m:t>′</m:t>
                                  </m:r>
                                </m:den>
                              </m:f>
                            </m:oMath>
                          </a14:m>
                          <a:endParaRPr lang="en-US" sz="4300" b="0" i="1" dirty="0" smtClean="0">
                            <a:solidFill>
                              <a:srgbClr val="195759"/>
                            </a:solidFill>
                            <a:latin typeface="Cambria Math" panose="02040503050406030204" pitchFamily="18" charset="0"/>
                          </a:endParaRPr>
                        </a:p>
                        <a:p>
                          <a:pPr>
                            <a:lnSpc>
                              <a:spcPct val="100000"/>
                            </a:lnSpc>
                          </a:pPr>
                          <a:r>
                            <a:rPr lang="en-US" sz="4300" b="0" i="0" dirty="0" err="1" smtClean="0">
                              <a:solidFill>
                                <a:srgbClr val="195759"/>
                              </a:solidFill>
                              <a:latin typeface="+mn-lt"/>
                              <a:ea typeface="Cambria Math" panose="02040503050406030204" pitchFamily="18" charset="0"/>
                            </a:rPr>
                            <a:t>Vì</a:t>
                          </a:r>
                          <a:r>
                            <a:rPr lang="en-US" sz="4300" b="0" i="0" dirty="0" smtClean="0">
                              <a:solidFill>
                                <a:srgbClr val="195759"/>
                              </a:solidFill>
                              <a:latin typeface="+mn-lt"/>
                              <a:ea typeface="Cambria Math" panose="02040503050406030204" pitchFamily="18" charset="0"/>
                            </a:rPr>
                            <a:t> </a:t>
                          </a:r>
                          <a:r>
                            <a:rPr kumimoji="0" lang="en-US" sz="4300" b="0" i="0" u="none" strike="noStrike" kern="1200" cap="none" spc="0" normalizeH="0" baseline="0" noProof="0" dirty="0" smtClean="0">
                              <a:ln>
                                <a:noFill/>
                              </a:ln>
                              <a:solidFill>
                                <a:srgbClr val="195759"/>
                              </a:solidFill>
                              <a:effectLst/>
                              <a:uLnTx/>
                              <a:uFillTx/>
                              <a:latin typeface="Nunito"/>
                              <a:ea typeface="+mn-ea"/>
                              <a:cs typeface="+mn-cs"/>
                            </a:rPr>
                            <a:t>p’ = p</a:t>
                          </a:r>
                          <a:r>
                            <a:rPr kumimoji="0" lang="en-US" sz="4300" b="0" i="0" u="none" strike="noStrike" kern="1200" cap="none" spc="0" normalizeH="0" baseline="-25000" noProof="0" dirty="0" smtClean="0">
                              <a:ln>
                                <a:noFill/>
                              </a:ln>
                              <a:solidFill>
                                <a:srgbClr val="195759"/>
                              </a:solidFill>
                              <a:effectLst/>
                              <a:uLnTx/>
                              <a:uFillTx/>
                              <a:latin typeface="Nunito"/>
                              <a:ea typeface="+mn-ea"/>
                              <a:cs typeface="+mn-cs"/>
                            </a:rPr>
                            <a:t>1</a:t>
                          </a:r>
                          <a14:m>
                            <m:oMath xmlns:m="http://schemas.openxmlformats.org/officeDocument/2006/math">
                              <m:r>
                                <m:rPr>
                                  <m:sty m:val="p"/>
                                </m:rPr>
                                <a:rPr lang="en-US" sz="4300" b="0" i="0" smtClean="0">
                                  <a:solidFill>
                                    <a:srgbClr val="195759"/>
                                  </a:solidFill>
                                  <a:latin typeface="Cambria Math" panose="02040503050406030204" pitchFamily="18" charset="0"/>
                                  <a:ea typeface="Cambria Math" panose="02040503050406030204" pitchFamily="18" charset="0"/>
                                </a:rPr>
                                <m:t>v</m:t>
                              </m:r>
                              <m:r>
                                <a:rPr lang="en-US" sz="4300" b="0" i="1" smtClean="0">
                                  <a:solidFill>
                                    <a:srgbClr val="195759"/>
                                  </a:solidFill>
                                  <a:latin typeface="Cambria Math" panose="02040503050406030204" pitchFamily="18" charset="0"/>
                                  <a:ea typeface="Cambria Math" panose="02040503050406030204" pitchFamily="18" charset="0"/>
                                </a:rPr>
                                <m:t>à </m:t>
                              </m:r>
                              <m:r>
                                <m:rPr>
                                  <m:nor/>
                                </m:rPr>
                                <a:rPr kumimoji="0" lang="en-US" sz="4300" b="0" i="0" u="none" strike="noStrike" kern="1200" cap="none" spc="0" normalizeH="0" baseline="0" noProof="0" dirty="0" smtClean="0">
                                  <a:ln>
                                    <a:noFill/>
                                  </a:ln>
                                  <a:solidFill>
                                    <a:srgbClr val="195759"/>
                                  </a:solidFill>
                                  <a:effectLst/>
                                  <a:uLnTx/>
                                  <a:uFillTx/>
                                  <a:latin typeface="Nunito"/>
                                  <a:ea typeface="+mn-ea"/>
                                  <a:cs typeface="+mn-cs"/>
                                </a:rPr>
                                <m:t>T</m:t>
                              </m:r>
                              <m:r>
                                <m:rPr>
                                  <m:nor/>
                                </m:rPr>
                                <a:rPr kumimoji="0" lang="en-US" sz="4300" b="0" i="0" u="none" strike="noStrike" kern="1200" cap="none" spc="0" normalizeH="0" baseline="0" noProof="0" dirty="0" smtClean="0">
                                  <a:ln>
                                    <a:noFill/>
                                  </a:ln>
                                  <a:solidFill>
                                    <a:srgbClr val="195759"/>
                                  </a:solidFill>
                                  <a:effectLst/>
                                  <a:uLnTx/>
                                  <a:uFillTx/>
                                  <a:latin typeface="Nunito"/>
                                  <a:ea typeface="+mn-ea"/>
                                  <a:cs typeface="+mn-cs"/>
                                </a:rPr>
                                <m:t>’ = </m:t>
                              </m:r>
                              <m:r>
                                <m:rPr>
                                  <m:nor/>
                                </m:rPr>
                                <a:rPr kumimoji="0" lang="en-US" sz="4300" b="0" i="0" u="none" strike="noStrike" kern="1200" cap="none" spc="0" normalizeH="0" baseline="0" noProof="0" dirty="0" smtClean="0">
                                  <a:ln>
                                    <a:noFill/>
                                  </a:ln>
                                  <a:solidFill>
                                    <a:srgbClr val="195759"/>
                                  </a:solidFill>
                                  <a:effectLst/>
                                  <a:uLnTx/>
                                  <a:uFillTx/>
                                  <a:latin typeface="Nunito"/>
                                  <a:ea typeface="+mn-ea"/>
                                  <a:cs typeface="+mn-cs"/>
                                </a:rPr>
                                <m:t>T</m:t>
                              </m:r>
                              <m:r>
                                <m:rPr>
                                  <m:nor/>
                                </m:rPr>
                                <a:rPr kumimoji="0" lang="en-US" sz="4300" b="0" i="0" u="none" strike="noStrike" kern="1200" cap="none" spc="0" normalizeH="0" baseline="-25000" noProof="0" dirty="0" smtClean="0">
                                  <a:ln>
                                    <a:noFill/>
                                  </a:ln>
                                  <a:solidFill>
                                    <a:srgbClr val="195759"/>
                                  </a:solidFill>
                                  <a:effectLst/>
                                  <a:uLnTx/>
                                  <a:uFillTx/>
                                  <a:latin typeface="Nunito"/>
                                  <a:ea typeface="+mn-ea"/>
                                  <a:cs typeface="+mn-cs"/>
                                </a:rPr>
                                <m:t>2</m:t>
                              </m:r>
                              <m:r>
                                <a:rPr lang="vi-VN" sz="4300" b="0" i="1" smtClean="0">
                                  <a:solidFill>
                                    <a:srgbClr val="195759"/>
                                  </a:solidFill>
                                  <a:latin typeface="Cambria Math" panose="02040503050406030204" pitchFamily="18" charset="0"/>
                                  <a:ea typeface="Cambria Math" panose="02040503050406030204" pitchFamily="18" charset="0"/>
                                </a:rPr>
                                <m:t>⇒</m:t>
                              </m:r>
                              <m:f>
                                <m:fPr>
                                  <m:ctrlPr>
                                    <a:rPr lang="en-US" sz="4300" i="1" smtClean="0">
                                      <a:solidFill>
                                        <a:srgbClr val="195759"/>
                                      </a:solidFill>
                                      <a:latin typeface="Cambria Math" panose="02040503050406030204" pitchFamily="18" charset="0"/>
                                    </a:rPr>
                                  </m:ctrlPr>
                                </m:fPr>
                                <m:num>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p</m:t>
                                      </m:r>
                                    </m:e>
                                    <m:sub>
                                      <m:r>
                                        <a:rPr lang="vi-VN" sz="4300" b="0" i="1" smtClean="0">
                                          <a:solidFill>
                                            <a:srgbClr val="195759"/>
                                          </a:solidFill>
                                          <a:latin typeface="Cambria Math" panose="02040503050406030204" pitchFamily="18" charset="0"/>
                                        </a:rPr>
                                        <m:t>1</m:t>
                                      </m:r>
                                    </m:sub>
                                  </m:sSub>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1</m:t>
                                      </m:r>
                                    </m:sub>
                                  </m:sSub>
                                </m:num>
                                <m:den>
                                  <m:sSub>
                                    <m:sSubPr>
                                      <m:ctrlPr>
                                        <a:rPr lang="vi-VN" sz="4300" b="0" i="1" smtClean="0">
                                          <a:solidFill>
                                            <a:srgbClr val="195759"/>
                                          </a:solidFill>
                                          <a:latin typeface="Cambria Math" panose="02040503050406030204" pitchFamily="18" charset="0"/>
                                        </a:rPr>
                                      </m:ctrlPr>
                                    </m:sSubPr>
                                    <m:e>
                                      <m:r>
                                        <m:rPr>
                                          <m:sty m:val="p"/>
                                        </m:rPr>
                                        <a:rPr lang="vi-VN" sz="4300" b="0" i="1" smtClean="0">
                                          <a:solidFill>
                                            <a:srgbClr val="195759"/>
                                          </a:solidFill>
                                          <a:latin typeface="Cambria Math" panose="02040503050406030204" pitchFamily="18" charset="0"/>
                                        </a:rPr>
                                        <m:t>T</m:t>
                                      </m:r>
                                    </m:e>
                                    <m:sub>
                                      <m:r>
                                        <a:rPr lang="vi-VN" sz="4300" b="0" i="1" smtClean="0">
                                          <a:solidFill>
                                            <a:srgbClr val="195759"/>
                                          </a:solidFill>
                                          <a:latin typeface="Cambria Math" panose="02040503050406030204" pitchFamily="18" charset="0"/>
                                        </a:rPr>
                                        <m:t>1</m:t>
                                      </m:r>
                                    </m:sub>
                                  </m:sSub>
                                </m:den>
                              </m:f>
                              <m:r>
                                <a:rPr lang="vi-VN" sz="4300" b="0" i="1" smtClean="0">
                                  <a:solidFill>
                                    <a:srgbClr val="195759"/>
                                  </a:solidFill>
                                  <a:latin typeface="Cambria Math" panose="02040503050406030204" pitchFamily="18" charset="0"/>
                                </a:rPr>
                                <m:t>=</m:t>
                              </m:r>
                              <m:f>
                                <m:fPr>
                                  <m:ctrlPr>
                                    <a:rPr lang="en-US" sz="4300" i="1" smtClean="0">
                                      <a:solidFill>
                                        <a:srgbClr val="195759"/>
                                      </a:solidFill>
                                      <a:latin typeface="Cambria Math" panose="02040503050406030204" pitchFamily="18" charset="0"/>
                                    </a:rPr>
                                  </m:ctrlPr>
                                </m:fPr>
                                <m:num>
                                  <m:r>
                                    <m:rPr>
                                      <m:sty m:val="p"/>
                                    </m:rPr>
                                    <a:rPr lang="en-US" sz="4300" i="1" smtClean="0">
                                      <a:solidFill>
                                        <a:srgbClr val="195759"/>
                                      </a:solidFill>
                                      <a:latin typeface="Cambria Math" panose="02040503050406030204" pitchFamily="18" charset="0"/>
                                    </a:rPr>
                                    <m:t>p</m:t>
                                  </m:r>
                                  <m:r>
                                    <a:rPr lang="vi-VN" sz="4300" b="0" i="1" smtClean="0">
                                      <a:solidFill>
                                        <a:srgbClr val="195759"/>
                                      </a:solidFill>
                                      <a:latin typeface="Cambria Math" panose="02040503050406030204" pitchFamily="18" charset="0"/>
                                    </a:rPr>
                                    <m:t>′</m:t>
                                  </m:r>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V</m:t>
                                      </m:r>
                                    </m:e>
                                    <m:sub>
                                      <m:r>
                                        <a:rPr lang="vi-VN" sz="4300" b="0" i="1" smtClean="0">
                                          <a:solidFill>
                                            <a:srgbClr val="195759"/>
                                          </a:solidFill>
                                          <a:latin typeface="Cambria Math" panose="02040503050406030204" pitchFamily="18" charset="0"/>
                                        </a:rPr>
                                        <m:t>2</m:t>
                                      </m:r>
                                    </m:sub>
                                  </m:sSub>
                                </m:num>
                                <m:den>
                                  <m:sSub>
                                    <m:sSubPr>
                                      <m:ctrlPr>
                                        <a:rPr lang="en-US" sz="4300" i="1" smtClean="0">
                                          <a:solidFill>
                                            <a:srgbClr val="195759"/>
                                          </a:solidFill>
                                          <a:latin typeface="Cambria Math" panose="02040503050406030204" pitchFamily="18" charset="0"/>
                                        </a:rPr>
                                      </m:ctrlPr>
                                    </m:sSubPr>
                                    <m:e>
                                      <m:r>
                                        <m:rPr>
                                          <m:sty m:val="p"/>
                                        </m:rPr>
                                        <a:rPr lang="en-US" sz="4300" i="1" smtClean="0">
                                          <a:solidFill>
                                            <a:srgbClr val="195759"/>
                                          </a:solidFill>
                                          <a:latin typeface="Cambria Math" panose="02040503050406030204" pitchFamily="18" charset="0"/>
                                        </a:rPr>
                                        <m:t>T</m:t>
                                      </m:r>
                                    </m:e>
                                    <m:sub>
                                      <m:r>
                                        <a:rPr lang="vi-VN" sz="4300" b="0" i="1" smtClean="0">
                                          <a:solidFill>
                                            <a:srgbClr val="195759"/>
                                          </a:solidFill>
                                          <a:latin typeface="Cambria Math" panose="02040503050406030204" pitchFamily="18" charset="0"/>
                                        </a:rPr>
                                        <m:t>2</m:t>
                                      </m:r>
                                    </m:sub>
                                  </m:sSub>
                                </m:den>
                              </m:f>
                            </m:oMath>
                          </a14:m>
                          <a:endParaRPr lang="vi-VN" sz="4300" b="0" dirty="0">
                            <a:solidFill>
                              <a:srgbClr val="195759"/>
                            </a:solidFill>
                            <a:latin typeface="Nunito"/>
                          </a:endParaRPr>
                        </a:p>
                      </a:txBody>
                      <a:tcPr marL="190500" marR="190500" marT="190500" marB="190500">
                        <a:lnL w="76200" cap="flat" cmpd="sng" algn="ctr">
                          <a:solidFill>
                            <a:srgbClr val="195759"/>
                          </a:solidFill>
                          <a:prstDash val="solid"/>
                          <a:round/>
                          <a:headEnd type="none" w="med" len="med"/>
                          <a:tailEnd type="none" w="med" len="med"/>
                        </a:lnL>
                        <a:lnR w="76200" cap="flat" cmpd="sng" algn="ctr">
                          <a:solidFill>
                            <a:srgbClr val="195759"/>
                          </a:solidFill>
                          <a:prstDash val="solid"/>
                          <a:round/>
                          <a:headEnd type="none" w="med" len="med"/>
                          <a:tailEnd type="none" w="med" len="med"/>
                        </a:lnR>
                        <a:lnT w="76200" cap="flat" cmpd="sng" algn="ctr">
                          <a:solidFill>
                            <a:srgbClr val="195759"/>
                          </a:solidFill>
                          <a:prstDash val="solid"/>
                          <a:round/>
                          <a:headEnd type="none" w="med" len="med"/>
                          <a:tailEnd type="none" w="med" len="med"/>
                        </a:lnT>
                        <a:lnB w="76200" cap="flat" cmpd="sng" algn="ctr">
                          <a:solidFill>
                            <a:srgbClr val="195759"/>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mc:Choice>
        <mc:Fallback>
          <p:graphicFrame>
            <p:nvGraphicFramePr>
              <p:cNvPr id="10" name="Table 10" descr="n445 zalo Bui Huy Loi"/>
              <p:cNvGraphicFramePr>
                <a:graphicFrameLocks noGrp="1"/>
              </p:cNvGraphicFramePr>
              <p:nvPr>
                <p:extLst>
                  <p:ext uri="{D42A27DB-BD31-4B8C-83A1-F6EECF244321}">
                    <p14:modId xmlns:p14="http://schemas.microsoft.com/office/powerpoint/2010/main" val="1600357259"/>
                  </p:ext>
                </p:extLst>
              </p:nvPr>
            </p:nvGraphicFramePr>
            <p:xfrm>
              <a:off x="448221" y="2019724"/>
              <a:ext cx="17391558" cy="8138765"/>
            </p:xfrm>
            <a:graphic>
              <a:graphicData uri="http://schemas.openxmlformats.org/drawingml/2006/table">
                <a:tbl>
                  <a:tblPr/>
                  <a:tblGrid>
                    <a:gridCol w="17391558">
                      <a:extLst>
                        <a:ext uri="{9D8B030D-6E8A-4147-A177-3AD203B41FA5}">
                          <a16:colId xmlns="" xmlns:a16="http://schemas.microsoft.com/office/drawing/2014/main" xmlns:a14="http://schemas.microsoft.com/office/drawing/2010/main" val="20000"/>
                        </a:ext>
                      </a:extLst>
                    </a:gridCol>
                  </a:tblGrid>
                  <a:tr h="8138765">
                    <a:tc>
                      <a:txBody>
                        <a:bodyPr/>
                        <a:lstStyle/>
                        <a:p>
                          <a:endParaRPr lang="en-US"/>
                        </a:p>
                      </a:txBody>
                      <a:tcPr marL="190500" marR="190500" marT="190500" marB="190500">
                        <a:lnL w="76200" cap="flat" cmpd="sng" algn="ctr">
                          <a:solidFill>
                            <a:srgbClr val="195759"/>
                          </a:solidFill>
                          <a:prstDash val="solid"/>
                          <a:round/>
                          <a:headEnd type="none" w="med" len="med"/>
                          <a:tailEnd type="none" w="med" len="med"/>
                        </a:lnL>
                        <a:lnR w="76200" cap="flat" cmpd="sng" algn="ctr">
                          <a:solidFill>
                            <a:srgbClr val="195759"/>
                          </a:solidFill>
                          <a:prstDash val="solid"/>
                          <a:round/>
                          <a:headEnd type="none" w="med" len="med"/>
                          <a:tailEnd type="none" w="med" len="med"/>
                        </a:lnR>
                        <a:lnT w="76200" cap="flat" cmpd="sng" algn="ctr">
                          <a:solidFill>
                            <a:srgbClr val="195759"/>
                          </a:solidFill>
                          <a:prstDash val="solid"/>
                          <a:round/>
                          <a:headEnd type="none" w="med" len="med"/>
                          <a:tailEnd type="none" w="med" len="med"/>
                        </a:lnT>
                        <a:lnB w="76200" cap="flat" cmpd="sng" algn="ctr">
                          <a:solidFill>
                            <a:srgbClr val="195759"/>
                          </a:solidFill>
                          <a:prstDash val="solid"/>
                          <a:round/>
                          <a:headEnd type="none" w="med" len="med"/>
                          <a:tailEnd type="none" w="med" len="med"/>
                        </a:lnB>
                        <a:blipFill rotWithShape="0">
                          <a:blip r:embed="rId5"/>
                          <a:stretch>
                            <a:fillRect l="-210" t="-449" r="-420" b="-898"/>
                          </a:stretch>
                        </a:blipFill>
                      </a:tcPr>
                    </a:tc>
                    <a:extLst>
                      <a:ext uri="{0D108BD9-81ED-4DB2-BD59-A6C34878D82A}">
                        <a16:rowId xmlns="" xmlns:a16="http://schemas.microsoft.com/office/drawing/2014/main" xmlns:a14="http://schemas.microsoft.com/office/drawing/2010/main" val="10000"/>
                      </a:ext>
                    </a:extLst>
                  </a:tr>
                </a:tbl>
              </a:graphicData>
            </a:graphic>
          </p:graphicFrame>
        </mc:Fallback>
      </mc:AlternateContent>
      <p:sp>
        <p:nvSpPr>
          <p:cNvPr id="11" name="Freeform 11" descr="n445 zalo Bui Huy Loi"/>
          <p:cNvSpPr/>
          <p:nvPr/>
        </p:nvSpPr>
        <p:spPr>
          <a:xfrm>
            <a:off x="13629742" y="0"/>
            <a:ext cx="4658258" cy="2474700"/>
          </a:xfrm>
          <a:custGeom>
            <a:avLst/>
            <a:gdLst/>
            <a:ahLst/>
            <a:cxnLst/>
            <a:rect l="l" t="t" r="r" b="b"/>
            <a:pathLst>
              <a:path w="4658258" h="2474700">
                <a:moveTo>
                  <a:pt x="0" y="0"/>
                </a:moveTo>
                <a:lnTo>
                  <a:pt x="4658258" y="0"/>
                </a:lnTo>
                <a:lnTo>
                  <a:pt x="4658258" y="2474700"/>
                </a:lnTo>
                <a:lnTo>
                  <a:pt x="0" y="2474700"/>
                </a:lnTo>
                <a:lnTo>
                  <a:pt x="0" y="0"/>
                </a:lnTo>
                <a:close/>
              </a:path>
            </a:pathLst>
          </a:custGeom>
          <a:blipFill>
            <a:blip r:embed="rId6"/>
            <a:stretch>
              <a:fillRect/>
            </a:stretch>
          </a:blipFill>
        </p:spPr>
        <p:txBody>
          <a:bodyPr/>
          <a:lstStyle/>
          <a:p>
            <a:endParaRPr lang="en-US">
              <a:solidFill>
                <a:prstClr val="black"/>
              </a:solidFill>
            </a:endParaRPr>
          </a:p>
        </p:txBody>
      </p:sp>
      <p:grpSp>
        <p:nvGrpSpPr>
          <p:cNvPr id="12" name="Group 13" descr="n445 zalo Bui Huy Loi"/>
          <p:cNvGrpSpPr/>
          <p:nvPr/>
        </p:nvGrpSpPr>
        <p:grpSpPr>
          <a:xfrm>
            <a:off x="952498" y="7962900"/>
            <a:ext cx="16383000" cy="2119389"/>
            <a:chOff x="0" y="0"/>
            <a:chExt cx="3125420" cy="645623"/>
          </a:xfrm>
        </p:grpSpPr>
        <p:sp>
          <p:nvSpPr>
            <p:cNvPr id="13" name="Freeform 14"/>
            <p:cNvSpPr/>
            <p:nvPr/>
          </p:nvSpPr>
          <p:spPr>
            <a:xfrm>
              <a:off x="0" y="0"/>
              <a:ext cx="3125420" cy="645623"/>
            </a:xfrm>
            <a:custGeom>
              <a:avLst/>
              <a:gdLst/>
              <a:ahLst/>
              <a:cxnLst/>
              <a:rect l="l" t="t" r="r" b="b"/>
              <a:pathLst>
                <a:path w="3125420" h="645623">
                  <a:moveTo>
                    <a:pt x="33272" y="0"/>
                  </a:moveTo>
                  <a:lnTo>
                    <a:pt x="3092148" y="0"/>
                  </a:lnTo>
                  <a:cubicBezTo>
                    <a:pt x="3100973" y="0"/>
                    <a:pt x="3109435" y="3505"/>
                    <a:pt x="3115675" y="9745"/>
                  </a:cubicBezTo>
                  <a:cubicBezTo>
                    <a:pt x="3121915" y="15985"/>
                    <a:pt x="3125420" y="24448"/>
                    <a:pt x="3125420" y="33272"/>
                  </a:cubicBezTo>
                  <a:lnTo>
                    <a:pt x="3125420" y="612351"/>
                  </a:lnTo>
                  <a:cubicBezTo>
                    <a:pt x="3125420" y="621175"/>
                    <a:pt x="3121915" y="629638"/>
                    <a:pt x="3115675" y="635878"/>
                  </a:cubicBezTo>
                  <a:cubicBezTo>
                    <a:pt x="3109435" y="642118"/>
                    <a:pt x="3100973" y="645623"/>
                    <a:pt x="3092148" y="645623"/>
                  </a:cubicBezTo>
                  <a:lnTo>
                    <a:pt x="33272" y="645623"/>
                  </a:lnTo>
                  <a:cubicBezTo>
                    <a:pt x="24448" y="645623"/>
                    <a:pt x="15985" y="642118"/>
                    <a:pt x="9745" y="635878"/>
                  </a:cubicBezTo>
                  <a:cubicBezTo>
                    <a:pt x="3505" y="629638"/>
                    <a:pt x="0" y="621175"/>
                    <a:pt x="0" y="612351"/>
                  </a:cubicBezTo>
                  <a:lnTo>
                    <a:pt x="0" y="33272"/>
                  </a:lnTo>
                  <a:cubicBezTo>
                    <a:pt x="0" y="24448"/>
                    <a:pt x="3505" y="15985"/>
                    <a:pt x="9745" y="9745"/>
                  </a:cubicBezTo>
                  <a:cubicBezTo>
                    <a:pt x="15985" y="3505"/>
                    <a:pt x="24448" y="0"/>
                    <a:pt x="33272" y="0"/>
                  </a:cubicBezTo>
                  <a:close/>
                </a:path>
              </a:pathLst>
            </a:custGeom>
            <a:solidFill>
              <a:srgbClr val="F9C5C5"/>
            </a:solidFill>
          </p:spPr>
          <p:txBody>
            <a:bodyPr/>
            <a:lstStyle/>
            <a:p>
              <a:endParaRPr lang="en-US"/>
            </a:p>
          </p:txBody>
        </p:sp>
        <p:sp>
          <p:nvSpPr>
            <p:cNvPr id="14" name="TextBox 15"/>
            <p:cNvSpPr txBox="1"/>
            <p:nvPr/>
          </p:nvSpPr>
          <p:spPr>
            <a:xfrm>
              <a:off x="0" y="0"/>
              <a:ext cx="3125420" cy="645623"/>
            </a:xfrm>
            <a:prstGeom prst="rect">
              <a:avLst/>
            </a:prstGeom>
          </p:spPr>
          <p:txBody>
            <a:bodyPr lIns="63500" tIns="63500" rIns="63500" bIns="63500" rtlCol="0" anchor="ctr"/>
            <a:lstStyle/>
            <a:p>
              <a:pPr algn="ctr">
                <a:lnSpc>
                  <a:spcPts val="5719"/>
                </a:lnSpc>
              </a:pPr>
              <a:r>
                <a:rPr lang="en-US" sz="4000" dirty="0" err="1">
                  <a:solidFill>
                    <a:srgbClr val="000000"/>
                  </a:solidFill>
                  <a:latin typeface="Nunito Bold"/>
                </a:rPr>
                <a:t>Quá</a:t>
              </a:r>
              <a:r>
                <a:rPr lang="en-US" sz="4000" dirty="0">
                  <a:solidFill>
                    <a:srgbClr val="000000"/>
                  </a:solidFill>
                  <a:latin typeface="Nunito Bold"/>
                </a:rPr>
                <a:t> </a:t>
              </a:r>
              <a:r>
                <a:rPr lang="en-US" sz="4000" dirty="0" err="1">
                  <a:solidFill>
                    <a:srgbClr val="000000"/>
                  </a:solidFill>
                  <a:latin typeface="Nunito Bold"/>
                </a:rPr>
                <a:t>trình</a:t>
              </a:r>
              <a:r>
                <a:rPr lang="en-US" sz="4000" dirty="0">
                  <a:solidFill>
                    <a:srgbClr val="000000"/>
                  </a:solidFill>
                  <a:latin typeface="Nunito Bold"/>
                </a:rPr>
                <a:t> </a:t>
              </a:r>
              <a:r>
                <a:rPr lang="en-US" sz="4000" dirty="0" err="1">
                  <a:solidFill>
                    <a:srgbClr val="000000"/>
                  </a:solidFill>
                  <a:latin typeface="Nunito Bold"/>
                </a:rPr>
                <a:t>chuyển</a:t>
              </a:r>
              <a:r>
                <a:rPr lang="en-US" sz="4000" dirty="0">
                  <a:solidFill>
                    <a:srgbClr val="000000"/>
                  </a:solidFill>
                  <a:latin typeface="Nunito Bold"/>
                </a:rPr>
                <a:t> </a:t>
              </a:r>
              <a:r>
                <a:rPr lang="en-US" sz="4000" dirty="0" err="1">
                  <a:solidFill>
                    <a:srgbClr val="000000"/>
                  </a:solidFill>
                  <a:latin typeface="Nunito Bold"/>
                </a:rPr>
                <a:t>trạng</a:t>
              </a:r>
              <a:r>
                <a:rPr lang="en-US" sz="4000" dirty="0">
                  <a:solidFill>
                    <a:srgbClr val="000000"/>
                  </a:solidFill>
                  <a:latin typeface="Nunito Bold"/>
                </a:rPr>
                <a:t> </a:t>
              </a:r>
              <a:r>
                <a:rPr lang="en-US" sz="4000" dirty="0" err="1">
                  <a:solidFill>
                    <a:srgbClr val="000000"/>
                  </a:solidFill>
                  <a:latin typeface="Nunito Bold"/>
                </a:rPr>
                <a:t>thái</a:t>
              </a:r>
              <a:r>
                <a:rPr lang="en-US" sz="4000" dirty="0">
                  <a:solidFill>
                    <a:srgbClr val="000000"/>
                  </a:solidFill>
                  <a:latin typeface="Nunito Bold"/>
                </a:rPr>
                <a:t> </a:t>
              </a:r>
              <a:r>
                <a:rPr lang="en-US" sz="4000" dirty="0" err="1">
                  <a:solidFill>
                    <a:srgbClr val="000000"/>
                  </a:solidFill>
                  <a:latin typeface="Nunito Bold"/>
                </a:rPr>
                <a:t>không</a:t>
              </a:r>
              <a:r>
                <a:rPr lang="en-US" sz="4000" dirty="0">
                  <a:solidFill>
                    <a:srgbClr val="000000"/>
                  </a:solidFill>
                  <a:latin typeface="Nunito Bold"/>
                </a:rPr>
                <a:t> </a:t>
              </a:r>
              <a:r>
                <a:rPr lang="en-US" sz="4000" dirty="0" err="1">
                  <a:solidFill>
                    <a:srgbClr val="000000"/>
                  </a:solidFill>
                  <a:latin typeface="Nunito Bold"/>
                </a:rPr>
                <a:t>phụ</a:t>
              </a:r>
              <a:r>
                <a:rPr lang="en-US" sz="4000" dirty="0">
                  <a:solidFill>
                    <a:srgbClr val="000000"/>
                  </a:solidFill>
                  <a:latin typeface="Nunito Bold"/>
                </a:rPr>
                <a:t> </a:t>
              </a:r>
              <a:r>
                <a:rPr lang="en-US" sz="4000" dirty="0" err="1">
                  <a:solidFill>
                    <a:srgbClr val="000000"/>
                  </a:solidFill>
                  <a:latin typeface="Nunito Bold"/>
                </a:rPr>
                <a:t>thuộc</a:t>
              </a:r>
              <a:r>
                <a:rPr lang="en-US" sz="4000" dirty="0">
                  <a:solidFill>
                    <a:srgbClr val="000000"/>
                  </a:solidFill>
                  <a:latin typeface="Nunito Bold"/>
                </a:rPr>
                <a:t> </a:t>
              </a:r>
              <a:r>
                <a:rPr lang="en-US" sz="4000" dirty="0" err="1">
                  <a:solidFill>
                    <a:srgbClr val="000000"/>
                  </a:solidFill>
                  <a:latin typeface="Nunito Bold"/>
                </a:rPr>
                <a:t>cách</a:t>
              </a:r>
              <a:r>
                <a:rPr lang="en-US" sz="4000" dirty="0">
                  <a:solidFill>
                    <a:srgbClr val="000000"/>
                  </a:solidFill>
                  <a:latin typeface="Nunito Bold"/>
                </a:rPr>
                <a:t> </a:t>
              </a:r>
              <a:r>
                <a:rPr lang="en-US" sz="4000" dirty="0" err="1">
                  <a:solidFill>
                    <a:srgbClr val="000000"/>
                  </a:solidFill>
                  <a:latin typeface="Nunito Bold"/>
                </a:rPr>
                <a:t>chuyển</a:t>
              </a:r>
              <a:r>
                <a:rPr lang="en-US" sz="4000" dirty="0">
                  <a:solidFill>
                    <a:srgbClr val="000000"/>
                  </a:solidFill>
                  <a:latin typeface="Nunito Bold"/>
                </a:rPr>
                <a:t> </a:t>
              </a:r>
              <a:r>
                <a:rPr lang="en-US" sz="4000" dirty="0" err="1">
                  <a:solidFill>
                    <a:srgbClr val="000000"/>
                  </a:solidFill>
                  <a:latin typeface="Nunito Bold"/>
                </a:rPr>
                <a:t>trạng</a:t>
              </a:r>
              <a:r>
                <a:rPr lang="en-US" sz="4000" dirty="0">
                  <a:solidFill>
                    <a:srgbClr val="000000"/>
                  </a:solidFill>
                  <a:latin typeface="Nunito Bold"/>
                </a:rPr>
                <a:t> </a:t>
              </a:r>
              <a:r>
                <a:rPr lang="en-US" sz="4000" dirty="0" err="1">
                  <a:solidFill>
                    <a:srgbClr val="000000"/>
                  </a:solidFill>
                  <a:latin typeface="Nunito Bold"/>
                </a:rPr>
                <a:t>thái</a:t>
              </a:r>
              <a:r>
                <a:rPr lang="en-US" sz="4000" dirty="0">
                  <a:solidFill>
                    <a:srgbClr val="000000"/>
                  </a:solidFill>
                  <a:latin typeface="Nunito Bold"/>
                </a:rPr>
                <a:t> </a:t>
              </a:r>
              <a:r>
                <a:rPr lang="en-US" sz="4000" dirty="0" err="1">
                  <a:solidFill>
                    <a:srgbClr val="000000"/>
                  </a:solidFill>
                  <a:latin typeface="Nunito Bold"/>
                </a:rPr>
                <a:t>mà</a:t>
              </a:r>
              <a:r>
                <a:rPr lang="en-US" sz="4000" dirty="0">
                  <a:solidFill>
                    <a:srgbClr val="000000"/>
                  </a:solidFill>
                  <a:latin typeface="Nunito Bold"/>
                </a:rPr>
                <a:t> </a:t>
              </a:r>
              <a:r>
                <a:rPr lang="en-US" sz="4000" dirty="0" err="1">
                  <a:solidFill>
                    <a:srgbClr val="000000"/>
                  </a:solidFill>
                  <a:latin typeface="Nunito Bold"/>
                </a:rPr>
                <a:t>chỉ</a:t>
              </a:r>
              <a:r>
                <a:rPr lang="en-US" sz="4000" dirty="0">
                  <a:solidFill>
                    <a:srgbClr val="000000"/>
                  </a:solidFill>
                  <a:latin typeface="Nunito Bold"/>
                </a:rPr>
                <a:t> </a:t>
              </a:r>
              <a:r>
                <a:rPr lang="en-US" sz="4000" dirty="0" err="1">
                  <a:solidFill>
                    <a:srgbClr val="000000"/>
                  </a:solidFill>
                  <a:latin typeface="Nunito Bold"/>
                </a:rPr>
                <a:t>phụ</a:t>
              </a:r>
              <a:r>
                <a:rPr lang="en-US" sz="4000" dirty="0">
                  <a:solidFill>
                    <a:srgbClr val="000000"/>
                  </a:solidFill>
                  <a:latin typeface="Nunito Bold"/>
                </a:rPr>
                <a:t> </a:t>
              </a:r>
              <a:r>
                <a:rPr lang="en-US" sz="4000" dirty="0" err="1">
                  <a:solidFill>
                    <a:srgbClr val="000000"/>
                  </a:solidFill>
                  <a:latin typeface="Nunito Bold"/>
                </a:rPr>
                <a:t>thuộc</a:t>
              </a:r>
              <a:r>
                <a:rPr lang="en-US" sz="4000" dirty="0">
                  <a:solidFill>
                    <a:srgbClr val="000000"/>
                  </a:solidFill>
                  <a:latin typeface="Nunito Bold"/>
                </a:rPr>
                <a:t> </a:t>
              </a:r>
              <a:r>
                <a:rPr lang="en-US" sz="4000" dirty="0" err="1">
                  <a:solidFill>
                    <a:srgbClr val="000000"/>
                  </a:solidFill>
                  <a:latin typeface="Nunito Bold"/>
                </a:rPr>
                <a:t>trạng</a:t>
              </a:r>
              <a:r>
                <a:rPr lang="en-US" sz="4000" dirty="0">
                  <a:solidFill>
                    <a:srgbClr val="000000"/>
                  </a:solidFill>
                  <a:latin typeface="Nunito Bold"/>
                </a:rPr>
                <a:t> </a:t>
              </a:r>
              <a:r>
                <a:rPr lang="en-US" sz="4000" dirty="0" err="1">
                  <a:solidFill>
                    <a:srgbClr val="000000"/>
                  </a:solidFill>
                  <a:latin typeface="Nunito Bold"/>
                </a:rPr>
                <a:t>trạng</a:t>
              </a:r>
              <a:r>
                <a:rPr lang="en-US" sz="4000" dirty="0">
                  <a:solidFill>
                    <a:srgbClr val="000000"/>
                  </a:solidFill>
                  <a:latin typeface="Nunito Bold"/>
                </a:rPr>
                <a:t> </a:t>
              </a:r>
              <a:r>
                <a:rPr lang="en-US" sz="4000" dirty="0" err="1">
                  <a:solidFill>
                    <a:srgbClr val="000000"/>
                  </a:solidFill>
                  <a:latin typeface="Nunito Bold"/>
                </a:rPr>
                <a:t>thái</a:t>
              </a:r>
              <a:r>
                <a:rPr lang="en-US" sz="4000" dirty="0">
                  <a:solidFill>
                    <a:srgbClr val="000000"/>
                  </a:solidFill>
                  <a:latin typeface="Nunito Bold"/>
                </a:rPr>
                <a:t> </a:t>
              </a:r>
              <a:r>
                <a:rPr lang="en-US" sz="4000" dirty="0" err="1">
                  <a:solidFill>
                    <a:srgbClr val="000000"/>
                  </a:solidFill>
                  <a:latin typeface="Nunito Bold"/>
                </a:rPr>
                <a:t>đầu</a:t>
              </a:r>
              <a:r>
                <a:rPr lang="en-US" sz="4000" dirty="0">
                  <a:solidFill>
                    <a:srgbClr val="000000"/>
                  </a:solidFill>
                  <a:latin typeface="Nunito Bold"/>
                </a:rPr>
                <a:t> </a:t>
              </a:r>
              <a:r>
                <a:rPr lang="en-US" sz="4000" dirty="0" err="1">
                  <a:solidFill>
                    <a:srgbClr val="000000"/>
                  </a:solidFill>
                  <a:latin typeface="Nunito Bold"/>
                </a:rPr>
                <a:t>và</a:t>
              </a:r>
              <a:r>
                <a:rPr lang="en-US" sz="4000" dirty="0">
                  <a:solidFill>
                    <a:srgbClr val="000000"/>
                  </a:solidFill>
                  <a:latin typeface="Nunito Bold"/>
                </a:rPr>
                <a:t> </a:t>
              </a:r>
              <a:r>
                <a:rPr lang="en-US" sz="4000" dirty="0" err="1">
                  <a:solidFill>
                    <a:srgbClr val="000000"/>
                  </a:solidFill>
                  <a:latin typeface="Nunito Bold"/>
                </a:rPr>
                <a:t>trạng</a:t>
              </a:r>
              <a:r>
                <a:rPr lang="en-US" sz="4000" dirty="0">
                  <a:solidFill>
                    <a:srgbClr val="000000"/>
                  </a:solidFill>
                  <a:latin typeface="Nunito Bold"/>
                </a:rPr>
                <a:t> </a:t>
              </a:r>
              <a:r>
                <a:rPr lang="en-US" sz="4000" dirty="0" err="1">
                  <a:solidFill>
                    <a:srgbClr val="000000"/>
                  </a:solidFill>
                  <a:latin typeface="Nunito Bold"/>
                </a:rPr>
                <a:t>thái</a:t>
              </a:r>
              <a:r>
                <a:rPr lang="en-US" sz="4000" dirty="0">
                  <a:solidFill>
                    <a:srgbClr val="000000"/>
                  </a:solidFill>
                  <a:latin typeface="Nunito Bold"/>
                </a:rPr>
                <a:t> </a:t>
              </a:r>
              <a:r>
                <a:rPr lang="en-US" sz="4000" dirty="0" err="1">
                  <a:solidFill>
                    <a:srgbClr val="000000"/>
                  </a:solidFill>
                  <a:latin typeface="Nunito Bold"/>
                </a:rPr>
                <a:t>cuối</a:t>
              </a:r>
              <a:r>
                <a:rPr lang="en-US" sz="4000" dirty="0">
                  <a:solidFill>
                    <a:srgbClr val="000000"/>
                  </a:solidFill>
                  <a:latin typeface="Nunito Bold"/>
                </a:rPr>
                <a:t>.</a:t>
              </a:r>
            </a:p>
          </p:txBody>
        </p:sp>
      </p:grpSp>
    </p:spTree>
    <p:extLst>
      <p:ext uri="{BB962C8B-B14F-4D97-AF65-F5344CB8AC3E}">
        <p14:creationId xmlns:p14="http://schemas.microsoft.com/office/powerpoint/2010/main" val="28548142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6AB9D"/>
        </a:solidFill>
        <a:effectLst/>
      </p:bgPr>
    </p:bg>
    <p:spTree>
      <p:nvGrpSpPr>
        <p:cNvPr id="1" name=""/>
        <p:cNvGrpSpPr/>
        <p:nvPr/>
      </p:nvGrpSpPr>
      <p:grpSpPr>
        <a:xfrm>
          <a:off x="0" y="0"/>
          <a:ext cx="0" cy="0"/>
          <a:chOff x="0" y="0"/>
          <a:chExt cx="0" cy="0"/>
        </a:xfrm>
      </p:grpSpPr>
      <p:sp>
        <p:nvSpPr>
          <p:cNvPr id="2" name="Freeform 6" descr="n445 zalo Bui Huy Loi">
            <a:extLst>
              <a:ext uri="{FF2B5EF4-FFF2-40B4-BE49-F238E27FC236}">
                <a16:creationId xmlns="" xmlns:a16="http://schemas.microsoft.com/office/drawing/2014/main" id="{8ACABF8A-5A9A-C323-0951-10ED47AB42DE}"/>
              </a:ext>
            </a:extLst>
          </p:cNvPr>
          <p:cNvSpPr/>
          <p:nvPr/>
        </p:nvSpPr>
        <p:spPr>
          <a:xfrm>
            <a:off x="569441" y="524389"/>
            <a:ext cx="17127272" cy="9238221"/>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13" name="Rectangle 3" descr="n445 zalo Bui Huy Loi"/>
          <p:cNvSpPr txBox="1">
            <a:spLocks noChangeArrowheads="1"/>
          </p:cNvSpPr>
          <p:nvPr/>
        </p:nvSpPr>
        <p:spPr bwMode="auto">
          <a:xfrm>
            <a:off x="9848358" y="3521881"/>
            <a:ext cx="6672263" cy="280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ts val="5880"/>
              </a:lnSpc>
              <a:buNone/>
              <a:defRPr/>
            </a:pPr>
            <a:r>
              <a:rPr lang="en-US" sz="4200" dirty="0">
                <a:solidFill>
                  <a:srgbClr val="000000"/>
                </a:solidFill>
                <a:latin typeface="Nunito"/>
              </a:rPr>
              <a:t>+ </a:t>
            </a:r>
            <a:r>
              <a:rPr lang="en-US" sz="4200" dirty="0" err="1">
                <a:solidFill>
                  <a:srgbClr val="000000"/>
                </a:solidFill>
                <a:latin typeface="Nunito"/>
              </a:rPr>
              <a:t>Các</a:t>
            </a:r>
            <a:r>
              <a:rPr lang="en-US" sz="4200" dirty="0">
                <a:solidFill>
                  <a:srgbClr val="000000"/>
                </a:solidFill>
                <a:latin typeface="Nunito"/>
              </a:rPr>
              <a:t> </a:t>
            </a:r>
            <a:r>
              <a:rPr lang="en-US" sz="4200" dirty="0" err="1">
                <a:solidFill>
                  <a:srgbClr val="000000"/>
                </a:solidFill>
                <a:latin typeface="Nunito"/>
              </a:rPr>
              <a:t>phân</a:t>
            </a:r>
            <a:r>
              <a:rPr lang="en-US" sz="4200" dirty="0">
                <a:solidFill>
                  <a:srgbClr val="000000"/>
                </a:solidFill>
                <a:latin typeface="Nunito"/>
              </a:rPr>
              <a:t> </a:t>
            </a:r>
            <a:r>
              <a:rPr lang="en-US" sz="4200" dirty="0" err="1">
                <a:solidFill>
                  <a:srgbClr val="000000"/>
                </a:solidFill>
                <a:latin typeface="Nunito"/>
              </a:rPr>
              <a:t>tử</a:t>
            </a:r>
            <a:r>
              <a:rPr lang="en-US" sz="4200" dirty="0">
                <a:solidFill>
                  <a:srgbClr val="000000"/>
                </a:solidFill>
                <a:latin typeface="Nunito"/>
              </a:rPr>
              <a:t> </a:t>
            </a:r>
            <a:r>
              <a:rPr lang="en-US" sz="4200" dirty="0" err="1">
                <a:solidFill>
                  <a:srgbClr val="000000"/>
                </a:solidFill>
                <a:latin typeface="Nunito"/>
              </a:rPr>
              <a:t>khí</a:t>
            </a:r>
            <a:r>
              <a:rPr lang="en-US" sz="4200" dirty="0">
                <a:solidFill>
                  <a:srgbClr val="000000"/>
                </a:solidFill>
                <a:latin typeface="Nunito"/>
              </a:rPr>
              <a:t> </a:t>
            </a:r>
            <a:r>
              <a:rPr lang="en-US" sz="4200" dirty="0" err="1">
                <a:solidFill>
                  <a:srgbClr val="000000"/>
                </a:solidFill>
                <a:latin typeface="Nunito"/>
              </a:rPr>
              <a:t>có</a:t>
            </a:r>
            <a:r>
              <a:rPr lang="en-US" sz="4200" dirty="0">
                <a:solidFill>
                  <a:srgbClr val="000000"/>
                </a:solidFill>
                <a:latin typeface="Nunito"/>
              </a:rPr>
              <a:t> </a:t>
            </a:r>
            <a:r>
              <a:rPr lang="en-US" sz="4200" dirty="0" err="1">
                <a:solidFill>
                  <a:srgbClr val="000000"/>
                </a:solidFill>
                <a:latin typeface="Nunito"/>
              </a:rPr>
              <a:t>thể</a:t>
            </a:r>
            <a:r>
              <a:rPr lang="en-US" sz="4200" dirty="0">
                <a:solidFill>
                  <a:srgbClr val="000000"/>
                </a:solidFill>
                <a:latin typeface="Nunito"/>
              </a:rPr>
              <a:t> </a:t>
            </a:r>
            <a:r>
              <a:rPr lang="en-US" sz="4200" dirty="0" err="1">
                <a:solidFill>
                  <a:srgbClr val="000000"/>
                </a:solidFill>
                <a:latin typeface="Nunito"/>
              </a:rPr>
              <a:t>tích</a:t>
            </a:r>
            <a:r>
              <a:rPr lang="en-US" sz="4200" dirty="0">
                <a:solidFill>
                  <a:srgbClr val="000000"/>
                </a:solidFill>
                <a:latin typeface="Nunito"/>
              </a:rPr>
              <a:t> </a:t>
            </a:r>
            <a:r>
              <a:rPr lang="en-US" sz="4200" dirty="0" err="1">
                <a:solidFill>
                  <a:srgbClr val="000000"/>
                </a:solidFill>
                <a:latin typeface="Nunito"/>
              </a:rPr>
              <a:t>riêng</a:t>
            </a:r>
            <a:r>
              <a:rPr lang="en-US" sz="4200" dirty="0">
                <a:solidFill>
                  <a:srgbClr val="000000"/>
                </a:solidFill>
                <a:latin typeface="Nunito"/>
              </a:rPr>
              <a:t>.</a:t>
            </a:r>
            <a:endParaRPr lang="en-US" sz="1100" dirty="0"/>
          </a:p>
          <a:p>
            <a:pPr marL="0" indent="0">
              <a:lnSpc>
                <a:spcPts val="5880"/>
              </a:lnSpc>
              <a:buNone/>
            </a:pPr>
            <a:r>
              <a:rPr lang="en-US" sz="4200" dirty="0">
                <a:solidFill>
                  <a:srgbClr val="000000"/>
                </a:solidFill>
                <a:latin typeface="Nunito"/>
              </a:rPr>
              <a:t>+ </a:t>
            </a:r>
            <a:r>
              <a:rPr lang="en-US" sz="4200" dirty="0" err="1">
                <a:solidFill>
                  <a:srgbClr val="000000"/>
                </a:solidFill>
                <a:latin typeface="Nunito"/>
              </a:rPr>
              <a:t>Các</a:t>
            </a:r>
            <a:r>
              <a:rPr lang="en-US" sz="4200" dirty="0">
                <a:solidFill>
                  <a:srgbClr val="000000"/>
                </a:solidFill>
                <a:latin typeface="Nunito"/>
              </a:rPr>
              <a:t> </a:t>
            </a:r>
            <a:r>
              <a:rPr lang="en-US" sz="4200" dirty="0" err="1">
                <a:solidFill>
                  <a:srgbClr val="000000"/>
                </a:solidFill>
                <a:latin typeface="Nunito"/>
              </a:rPr>
              <a:t>phân</a:t>
            </a:r>
            <a:r>
              <a:rPr lang="en-US" sz="4200" dirty="0">
                <a:solidFill>
                  <a:srgbClr val="000000"/>
                </a:solidFill>
                <a:latin typeface="Nunito"/>
              </a:rPr>
              <a:t> </a:t>
            </a:r>
            <a:r>
              <a:rPr lang="en-US" sz="4200" dirty="0" err="1">
                <a:solidFill>
                  <a:srgbClr val="000000"/>
                </a:solidFill>
                <a:latin typeface="Nunito"/>
              </a:rPr>
              <a:t>tử</a:t>
            </a:r>
            <a:r>
              <a:rPr lang="en-US" sz="4200" dirty="0">
                <a:solidFill>
                  <a:srgbClr val="000000"/>
                </a:solidFill>
                <a:latin typeface="Nunito"/>
              </a:rPr>
              <a:t> </a:t>
            </a:r>
            <a:r>
              <a:rPr lang="en-US" sz="4200" dirty="0" err="1">
                <a:solidFill>
                  <a:srgbClr val="000000"/>
                </a:solidFill>
                <a:latin typeface="Nunito"/>
              </a:rPr>
              <a:t>khí</a:t>
            </a:r>
            <a:r>
              <a:rPr lang="en-US" sz="4200" dirty="0">
                <a:solidFill>
                  <a:srgbClr val="000000"/>
                </a:solidFill>
                <a:latin typeface="Nunito"/>
              </a:rPr>
              <a:t> </a:t>
            </a:r>
            <a:r>
              <a:rPr lang="en-US" sz="4200" dirty="0" err="1">
                <a:solidFill>
                  <a:srgbClr val="000000"/>
                </a:solidFill>
                <a:latin typeface="Nunito"/>
              </a:rPr>
              <a:t>tương</a:t>
            </a:r>
            <a:r>
              <a:rPr lang="en-US" sz="4200" dirty="0">
                <a:solidFill>
                  <a:srgbClr val="000000"/>
                </a:solidFill>
                <a:latin typeface="Nunito"/>
              </a:rPr>
              <a:t> </a:t>
            </a:r>
            <a:r>
              <a:rPr lang="en-US" sz="4200" dirty="0" err="1">
                <a:solidFill>
                  <a:srgbClr val="000000"/>
                </a:solidFill>
                <a:latin typeface="Nunito"/>
              </a:rPr>
              <a:t>tác</a:t>
            </a:r>
            <a:r>
              <a:rPr lang="en-US" sz="4200" dirty="0">
                <a:solidFill>
                  <a:srgbClr val="000000"/>
                </a:solidFill>
                <a:latin typeface="Nunito"/>
              </a:rPr>
              <a:t> </a:t>
            </a:r>
            <a:r>
              <a:rPr lang="en-US" sz="4200" dirty="0" err="1">
                <a:solidFill>
                  <a:srgbClr val="000000"/>
                </a:solidFill>
                <a:latin typeface="Nunito"/>
              </a:rPr>
              <a:t>với</a:t>
            </a:r>
            <a:r>
              <a:rPr lang="en-US" sz="4200" dirty="0">
                <a:solidFill>
                  <a:srgbClr val="000000"/>
                </a:solidFill>
                <a:latin typeface="Nunito"/>
              </a:rPr>
              <a:t> </a:t>
            </a:r>
            <a:r>
              <a:rPr lang="en-US" sz="4200" dirty="0" err="1">
                <a:solidFill>
                  <a:srgbClr val="000000"/>
                </a:solidFill>
                <a:latin typeface="Nunito"/>
              </a:rPr>
              <a:t>nhau</a:t>
            </a:r>
            <a:r>
              <a:rPr lang="en-US" sz="4200" dirty="0">
                <a:solidFill>
                  <a:srgbClr val="000000"/>
                </a:solidFill>
                <a:latin typeface="Nunito"/>
              </a:rPr>
              <a:t> </a:t>
            </a:r>
            <a:r>
              <a:rPr lang="en-US" sz="4200" dirty="0" err="1">
                <a:solidFill>
                  <a:srgbClr val="000000"/>
                </a:solidFill>
                <a:latin typeface="Nunito"/>
              </a:rPr>
              <a:t>cả</a:t>
            </a:r>
            <a:r>
              <a:rPr lang="en-US" sz="4200" dirty="0">
                <a:solidFill>
                  <a:srgbClr val="000000"/>
                </a:solidFill>
                <a:latin typeface="Nunito"/>
              </a:rPr>
              <a:t> </a:t>
            </a:r>
            <a:r>
              <a:rPr lang="en-US" sz="4200" dirty="0" err="1">
                <a:solidFill>
                  <a:srgbClr val="000000"/>
                </a:solidFill>
                <a:latin typeface="Nunito"/>
              </a:rPr>
              <a:t>khi</a:t>
            </a:r>
            <a:r>
              <a:rPr lang="en-US" sz="4200" dirty="0">
                <a:solidFill>
                  <a:srgbClr val="000000"/>
                </a:solidFill>
                <a:latin typeface="Nunito"/>
              </a:rPr>
              <a:t> </a:t>
            </a:r>
            <a:r>
              <a:rPr lang="en-US" sz="4200" dirty="0" err="1">
                <a:solidFill>
                  <a:srgbClr val="000000"/>
                </a:solidFill>
                <a:latin typeface="Nunito"/>
              </a:rPr>
              <a:t>ở</a:t>
            </a:r>
            <a:r>
              <a:rPr lang="en-US" sz="4200" dirty="0">
                <a:solidFill>
                  <a:srgbClr val="000000"/>
                </a:solidFill>
                <a:latin typeface="Nunito"/>
              </a:rPr>
              <a:t> </a:t>
            </a:r>
            <a:r>
              <a:rPr lang="en-US" sz="4200" dirty="0" err="1">
                <a:solidFill>
                  <a:srgbClr val="000000"/>
                </a:solidFill>
                <a:latin typeface="Nunito"/>
              </a:rPr>
              <a:t>xa</a:t>
            </a:r>
            <a:r>
              <a:rPr lang="en-US" sz="4200" dirty="0">
                <a:solidFill>
                  <a:srgbClr val="000000"/>
                </a:solidFill>
                <a:latin typeface="Nunito"/>
              </a:rPr>
              <a:t> </a:t>
            </a:r>
            <a:r>
              <a:rPr lang="en-US" sz="4200" dirty="0" err="1">
                <a:solidFill>
                  <a:srgbClr val="000000"/>
                </a:solidFill>
                <a:latin typeface="Nunito"/>
              </a:rPr>
              <a:t>nhau</a:t>
            </a:r>
            <a:r>
              <a:rPr lang="en-US" sz="4200" dirty="0">
                <a:solidFill>
                  <a:srgbClr val="000000"/>
                </a:solidFill>
                <a:latin typeface="Nunito"/>
              </a:rPr>
              <a:t>.</a:t>
            </a:r>
          </a:p>
        </p:txBody>
      </p:sp>
      <p:sp>
        <p:nvSpPr>
          <p:cNvPr id="14" name="Rectangle 97" descr="n445 zalo Bui Huy Loi"/>
          <p:cNvSpPr>
            <a:spLocks noChangeArrowheads="1"/>
          </p:cNvSpPr>
          <p:nvPr/>
        </p:nvSpPr>
        <p:spPr bwMode="auto">
          <a:xfrm>
            <a:off x="2071455" y="3716979"/>
            <a:ext cx="6629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ts val="5879"/>
              </a:lnSpc>
              <a:defRPr/>
            </a:pPr>
            <a:r>
              <a:rPr lang="en-US" sz="4199" dirty="0">
                <a:solidFill>
                  <a:srgbClr val="000000"/>
                </a:solidFill>
                <a:latin typeface="Nunito"/>
              </a:rPr>
              <a:t>+ </a:t>
            </a:r>
            <a:r>
              <a:rPr lang="en-US" sz="4199" dirty="0" err="1">
                <a:solidFill>
                  <a:srgbClr val="000000"/>
                </a:solidFill>
                <a:latin typeface="Nunito"/>
              </a:rPr>
              <a:t>Phân</a:t>
            </a:r>
            <a:r>
              <a:rPr lang="en-US" sz="4199" dirty="0">
                <a:solidFill>
                  <a:srgbClr val="000000"/>
                </a:solidFill>
                <a:latin typeface="Nunito"/>
              </a:rPr>
              <a:t> </a:t>
            </a:r>
            <a:r>
              <a:rPr lang="en-US" sz="4199" dirty="0" err="1">
                <a:solidFill>
                  <a:srgbClr val="000000"/>
                </a:solidFill>
                <a:latin typeface="Nunito"/>
              </a:rPr>
              <a:t>tử</a:t>
            </a:r>
            <a:r>
              <a:rPr lang="en-US" sz="4199" dirty="0">
                <a:solidFill>
                  <a:srgbClr val="000000"/>
                </a:solidFill>
                <a:latin typeface="Nunito"/>
              </a:rPr>
              <a:t> </a:t>
            </a:r>
            <a:r>
              <a:rPr lang="en-US" sz="4199" dirty="0" err="1">
                <a:solidFill>
                  <a:srgbClr val="000000"/>
                </a:solidFill>
                <a:latin typeface="Nunito"/>
              </a:rPr>
              <a:t>khí</a:t>
            </a:r>
            <a:r>
              <a:rPr lang="en-US" sz="4199" dirty="0">
                <a:solidFill>
                  <a:srgbClr val="000000"/>
                </a:solidFill>
                <a:latin typeface="Nunito"/>
              </a:rPr>
              <a:t> </a:t>
            </a:r>
            <a:r>
              <a:rPr lang="en-US" sz="4199" dirty="0" err="1">
                <a:solidFill>
                  <a:srgbClr val="000000"/>
                </a:solidFill>
                <a:latin typeface="Nunito"/>
              </a:rPr>
              <a:t>là</a:t>
            </a:r>
            <a:r>
              <a:rPr lang="en-US" sz="4199" dirty="0">
                <a:solidFill>
                  <a:srgbClr val="000000"/>
                </a:solidFill>
                <a:latin typeface="Nunito"/>
              </a:rPr>
              <a:t> </a:t>
            </a:r>
            <a:r>
              <a:rPr lang="en-US" sz="4199" dirty="0" err="1">
                <a:solidFill>
                  <a:srgbClr val="000000"/>
                </a:solidFill>
                <a:latin typeface="Nunito"/>
              </a:rPr>
              <a:t>chất</a:t>
            </a:r>
            <a:r>
              <a:rPr lang="en-US" sz="4199" dirty="0">
                <a:solidFill>
                  <a:srgbClr val="000000"/>
                </a:solidFill>
                <a:latin typeface="Nunito"/>
              </a:rPr>
              <a:t> </a:t>
            </a:r>
            <a:r>
              <a:rPr lang="en-US" sz="4199" dirty="0" err="1">
                <a:solidFill>
                  <a:srgbClr val="000000"/>
                </a:solidFill>
                <a:latin typeface="Nunito"/>
              </a:rPr>
              <a:t>điểm</a:t>
            </a:r>
            <a:r>
              <a:rPr lang="en-US" sz="4199" dirty="0">
                <a:solidFill>
                  <a:srgbClr val="000000"/>
                </a:solidFill>
                <a:latin typeface="Nunito"/>
              </a:rPr>
              <a:t>.</a:t>
            </a:r>
            <a:endParaRPr lang="en-US" sz="1100" dirty="0"/>
          </a:p>
          <a:p>
            <a:pPr>
              <a:lnSpc>
                <a:spcPts val="5879"/>
              </a:lnSpc>
            </a:pPr>
            <a:endParaRPr lang="en-US" sz="4199" dirty="0">
              <a:solidFill>
                <a:srgbClr val="000000"/>
              </a:solidFill>
              <a:latin typeface="Nunito"/>
            </a:endParaRPr>
          </a:p>
          <a:p>
            <a:pPr>
              <a:lnSpc>
                <a:spcPts val="5879"/>
              </a:lnSpc>
            </a:pPr>
            <a:r>
              <a:rPr lang="en-US" sz="4199" dirty="0">
                <a:solidFill>
                  <a:srgbClr val="000000"/>
                </a:solidFill>
                <a:latin typeface="Nunito"/>
              </a:rPr>
              <a:t>+ </a:t>
            </a:r>
            <a:r>
              <a:rPr lang="en-US" sz="4199" dirty="0" err="1">
                <a:solidFill>
                  <a:srgbClr val="000000"/>
                </a:solidFill>
                <a:latin typeface="Nunito"/>
              </a:rPr>
              <a:t>Các</a:t>
            </a:r>
            <a:r>
              <a:rPr lang="en-US" sz="4199" dirty="0">
                <a:solidFill>
                  <a:srgbClr val="000000"/>
                </a:solidFill>
                <a:latin typeface="Nunito"/>
              </a:rPr>
              <a:t> </a:t>
            </a:r>
            <a:r>
              <a:rPr lang="en-US" sz="4199" dirty="0" err="1">
                <a:solidFill>
                  <a:srgbClr val="000000"/>
                </a:solidFill>
                <a:latin typeface="Nunito"/>
              </a:rPr>
              <a:t>phân</a:t>
            </a:r>
            <a:r>
              <a:rPr lang="en-US" sz="4199" dirty="0">
                <a:solidFill>
                  <a:srgbClr val="000000"/>
                </a:solidFill>
                <a:latin typeface="Nunito"/>
              </a:rPr>
              <a:t> </a:t>
            </a:r>
            <a:r>
              <a:rPr lang="en-US" sz="4199" dirty="0" err="1">
                <a:solidFill>
                  <a:srgbClr val="000000"/>
                </a:solidFill>
                <a:latin typeface="Nunito"/>
              </a:rPr>
              <a:t>tử</a:t>
            </a:r>
            <a:r>
              <a:rPr lang="en-US" sz="4199" dirty="0">
                <a:solidFill>
                  <a:srgbClr val="000000"/>
                </a:solidFill>
                <a:latin typeface="Nunito"/>
              </a:rPr>
              <a:t> </a:t>
            </a:r>
            <a:r>
              <a:rPr lang="en-US" sz="4199" dirty="0" err="1">
                <a:solidFill>
                  <a:srgbClr val="000000"/>
                </a:solidFill>
                <a:latin typeface="Nunito"/>
              </a:rPr>
              <a:t>khí</a:t>
            </a:r>
            <a:r>
              <a:rPr lang="en-US" sz="4199" dirty="0">
                <a:solidFill>
                  <a:srgbClr val="000000"/>
                </a:solidFill>
                <a:latin typeface="Nunito"/>
              </a:rPr>
              <a:t> </a:t>
            </a:r>
            <a:r>
              <a:rPr lang="en-US" sz="4199" dirty="0" err="1">
                <a:solidFill>
                  <a:srgbClr val="000000"/>
                </a:solidFill>
                <a:latin typeface="Nunito"/>
              </a:rPr>
              <a:t>chỉ</a:t>
            </a:r>
            <a:r>
              <a:rPr lang="en-US" sz="4199" dirty="0">
                <a:solidFill>
                  <a:srgbClr val="000000"/>
                </a:solidFill>
                <a:latin typeface="Nunito"/>
              </a:rPr>
              <a:t> </a:t>
            </a:r>
            <a:r>
              <a:rPr lang="en-US" sz="4199" dirty="0" err="1">
                <a:solidFill>
                  <a:srgbClr val="000000"/>
                </a:solidFill>
                <a:latin typeface="Nunito"/>
              </a:rPr>
              <a:t>tương</a:t>
            </a:r>
            <a:r>
              <a:rPr lang="en-US" sz="4199" dirty="0">
                <a:solidFill>
                  <a:srgbClr val="000000"/>
                </a:solidFill>
                <a:latin typeface="Nunito"/>
              </a:rPr>
              <a:t> </a:t>
            </a:r>
            <a:r>
              <a:rPr lang="en-US" sz="4199" dirty="0" err="1">
                <a:solidFill>
                  <a:srgbClr val="000000"/>
                </a:solidFill>
                <a:latin typeface="Nunito"/>
              </a:rPr>
              <a:t>tác</a:t>
            </a:r>
            <a:r>
              <a:rPr lang="en-US" sz="4199" dirty="0">
                <a:solidFill>
                  <a:srgbClr val="000000"/>
                </a:solidFill>
                <a:latin typeface="Nunito"/>
              </a:rPr>
              <a:t> </a:t>
            </a:r>
            <a:r>
              <a:rPr lang="en-US" sz="4199" dirty="0" err="1">
                <a:solidFill>
                  <a:srgbClr val="000000"/>
                </a:solidFill>
                <a:latin typeface="Nunito"/>
              </a:rPr>
              <a:t>với</a:t>
            </a:r>
            <a:r>
              <a:rPr lang="en-US" sz="4199" dirty="0">
                <a:solidFill>
                  <a:srgbClr val="000000"/>
                </a:solidFill>
                <a:latin typeface="Nunito"/>
              </a:rPr>
              <a:t> </a:t>
            </a:r>
            <a:r>
              <a:rPr lang="en-US" sz="4199" dirty="0" err="1">
                <a:solidFill>
                  <a:srgbClr val="000000"/>
                </a:solidFill>
                <a:latin typeface="Nunito"/>
              </a:rPr>
              <a:t>nhau</a:t>
            </a:r>
            <a:r>
              <a:rPr lang="en-US" sz="4199" dirty="0">
                <a:solidFill>
                  <a:srgbClr val="000000"/>
                </a:solidFill>
                <a:latin typeface="Nunito"/>
              </a:rPr>
              <a:t> </a:t>
            </a:r>
            <a:r>
              <a:rPr lang="en-US" sz="4199" dirty="0" err="1">
                <a:solidFill>
                  <a:srgbClr val="000000"/>
                </a:solidFill>
                <a:latin typeface="Nunito"/>
              </a:rPr>
              <a:t>khi</a:t>
            </a:r>
            <a:r>
              <a:rPr lang="en-US" sz="4199" dirty="0">
                <a:solidFill>
                  <a:srgbClr val="000000"/>
                </a:solidFill>
                <a:latin typeface="Nunito"/>
              </a:rPr>
              <a:t> </a:t>
            </a:r>
            <a:r>
              <a:rPr lang="en-US" sz="4199" dirty="0" err="1">
                <a:solidFill>
                  <a:srgbClr val="000000"/>
                </a:solidFill>
                <a:latin typeface="Nunito"/>
              </a:rPr>
              <a:t>va</a:t>
            </a:r>
            <a:r>
              <a:rPr lang="en-US" sz="4199" dirty="0">
                <a:solidFill>
                  <a:srgbClr val="000000"/>
                </a:solidFill>
                <a:latin typeface="Nunito"/>
              </a:rPr>
              <a:t> </a:t>
            </a:r>
            <a:r>
              <a:rPr lang="en-US" sz="4199" dirty="0" err="1">
                <a:solidFill>
                  <a:srgbClr val="000000"/>
                </a:solidFill>
                <a:latin typeface="Nunito"/>
              </a:rPr>
              <a:t>chạm</a:t>
            </a:r>
            <a:r>
              <a:rPr lang="en-US" sz="4199" dirty="0">
                <a:solidFill>
                  <a:srgbClr val="000000"/>
                </a:solidFill>
                <a:latin typeface="Nunito"/>
              </a:rPr>
              <a:t>.</a:t>
            </a:r>
          </a:p>
        </p:txBody>
      </p:sp>
      <p:sp>
        <p:nvSpPr>
          <p:cNvPr id="15" name="Rectangle 100" descr="n445 zalo Bui Huy Loi"/>
          <p:cNvSpPr>
            <a:spLocks noChangeArrowheads="1"/>
          </p:cNvSpPr>
          <p:nvPr/>
        </p:nvSpPr>
        <p:spPr bwMode="auto">
          <a:xfrm>
            <a:off x="9544282" y="7655961"/>
            <a:ext cx="6672263"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ts val="5880"/>
              </a:lnSpc>
            </a:pPr>
            <a:r>
              <a:rPr lang="en-US" sz="4200" dirty="0">
                <a:solidFill>
                  <a:srgbClr val="000000"/>
                </a:solidFill>
                <a:latin typeface="Nunito"/>
              </a:rPr>
              <a:t>+ </a:t>
            </a:r>
            <a:r>
              <a:rPr lang="en-US" sz="4200" dirty="0" err="1">
                <a:solidFill>
                  <a:srgbClr val="000000"/>
                </a:solidFill>
                <a:latin typeface="Nunito"/>
              </a:rPr>
              <a:t>Tuân</a:t>
            </a:r>
            <a:r>
              <a:rPr lang="en-US" sz="4200" dirty="0">
                <a:solidFill>
                  <a:srgbClr val="000000"/>
                </a:solidFill>
                <a:latin typeface="Nunito"/>
              </a:rPr>
              <a:t> </a:t>
            </a:r>
            <a:r>
              <a:rPr lang="en-US" sz="4200" dirty="0" err="1">
                <a:solidFill>
                  <a:srgbClr val="000000"/>
                </a:solidFill>
                <a:latin typeface="Nunito"/>
              </a:rPr>
              <a:t>theo</a:t>
            </a:r>
            <a:r>
              <a:rPr lang="en-US" sz="4200" dirty="0">
                <a:solidFill>
                  <a:srgbClr val="000000"/>
                </a:solidFill>
                <a:latin typeface="Nunito"/>
              </a:rPr>
              <a:t> </a:t>
            </a:r>
            <a:r>
              <a:rPr lang="en-US" sz="4200" dirty="0" err="1">
                <a:solidFill>
                  <a:srgbClr val="000000"/>
                </a:solidFill>
                <a:latin typeface="Nunito"/>
              </a:rPr>
              <a:t>gần</a:t>
            </a:r>
            <a:r>
              <a:rPr lang="en-US" sz="4200" dirty="0">
                <a:solidFill>
                  <a:srgbClr val="000000"/>
                </a:solidFill>
                <a:latin typeface="Nunito"/>
              </a:rPr>
              <a:t> </a:t>
            </a:r>
            <a:r>
              <a:rPr lang="en-US" sz="4200" dirty="0" err="1">
                <a:solidFill>
                  <a:srgbClr val="000000"/>
                </a:solidFill>
                <a:latin typeface="Nunito"/>
              </a:rPr>
              <a:t>đúng</a:t>
            </a:r>
            <a:r>
              <a:rPr lang="en-US" sz="4200" dirty="0">
                <a:solidFill>
                  <a:srgbClr val="000000"/>
                </a:solidFill>
                <a:latin typeface="Nunito"/>
              </a:rPr>
              <a:t> </a:t>
            </a:r>
            <a:r>
              <a:rPr lang="en-US" sz="4200" dirty="0" err="1">
                <a:solidFill>
                  <a:srgbClr val="000000"/>
                </a:solidFill>
                <a:latin typeface="Nunito"/>
              </a:rPr>
              <a:t>các</a:t>
            </a:r>
            <a:r>
              <a:rPr lang="en-US" sz="4200" dirty="0">
                <a:solidFill>
                  <a:srgbClr val="000000"/>
                </a:solidFill>
                <a:latin typeface="Nunito"/>
              </a:rPr>
              <a:t> </a:t>
            </a:r>
            <a:r>
              <a:rPr lang="en-US" sz="4200" dirty="0" err="1">
                <a:solidFill>
                  <a:srgbClr val="000000"/>
                </a:solidFill>
                <a:latin typeface="Nunito"/>
              </a:rPr>
              <a:t>định</a:t>
            </a:r>
            <a:r>
              <a:rPr lang="en-US" sz="4200" dirty="0">
                <a:solidFill>
                  <a:srgbClr val="000000"/>
                </a:solidFill>
                <a:latin typeface="Nunito"/>
              </a:rPr>
              <a:t> </a:t>
            </a:r>
            <a:r>
              <a:rPr lang="en-US" sz="4200" dirty="0" err="1">
                <a:solidFill>
                  <a:srgbClr val="000000"/>
                </a:solidFill>
                <a:latin typeface="Nunito"/>
              </a:rPr>
              <a:t>luật</a:t>
            </a:r>
            <a:r>
              <a:rPr lang="en-US" sz="4200" dirty="0">
                <a:solidFill>
                  <a:srgbClr val="000000"/>
                </a:solidFill>
                <a:latin typeface="Nunito"/>
              </a:rPr>
              <a:t> </a:t>
            </a:r>
            <a:r>
              <a:rPr lang="en-US" sz="4200" dirty="0" err="1">
                <a:solidFill>
                  <a:srgbClr val="000000"/>
                </a:solidFill>
                <a:latin typeface="Nunito"/>
              </a:rPr>
              <a:t>về</a:t>
            </a:r>
            <a:r>
              <a:rPr lang="en-US" sz="4200" dirty="0">
                <a:solidFill>
                  <a:srgbClr val="000000"/>
                </a:solidFill>
                <a:latin typeface="Nunito"/>
              </a:rPr>
              <a:t> </a:t>
            </a:r>
            <a:r>
              <a:rPr lang="en-US" sz="4200" dirty="0" err="1">
                <a:solidFill>
                  <a:srgbClr val="000000"/>
                </a:solidFill>
                <a:latin typeface="Nunito"/>
              </a:rPr>
              <a:t>chất</a:t>
            </a:r>
            <a:r>
              <a:rPr lang="en-US" sz="4200" dirty="0">
                <a:solidFill>
                  <a:srgbClr val="000000"/>
                </a:solidFill>
                <a:latin typeface="Nunito"/>
              </a:rPr>
              <a:t> </a:t>
            </a:r>
            <a:r>
              <a:rPr lang="en-US" sz="4200" dirty="0" err="1">
                <a:solidFill>
                  <a:srgbClr val="000000"/>
                </a:solidFill>
                <a:latin typeface="Nunito"/>
              </a:rPr>
              <a:t>khí</a:t>
            </a:r>
            <a:r>
              <a:rPr lang="en-US" sz="4200" dirty="0">
                <a:solidFill>
                  <a:srgbClr val="000000"/>
                </a:solidFill>
                <a:latin typeface="Nunito"/>
              </a:rPr>
              <a:t>.</a:t>
            </a:r>
          </a:p>
        </p:txBody>
      </p:sp>
      <p:sp>
        <p:nvSpPr>
          <p:cNvPr id="16" name="Rectangle 101" descr="n445 zalo Bui Huy Loi"/>
          <p:cNvSpPr>
            <a:spLocks noChangeArrowheads="1"/>
          </p:cNvSpPr>
          <p:nvPr/>
        </p:nvSpPr>
        <p:spPr bwMode="auto">
          <a:xfrm>
            <a:off x="2114321" y="7488739"/>
            <a:ext cx="6629399"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ts val="5879"/>
              </a:lnSpc>
            </a:pPr>
            <a:r>
              <a:rPr lang="en-US" sz="4199" dirty="0">
                <a:solidFill>
                  <a:srgbClr val="000000"/>
                </a:solidFill>
                <a:latin typeface="Nunito"/>
              </a:rPr>
              <a:t>+ </a:t>
            </a:r>
            <a:r>
              <a:rPr lang="en-US" sz="4199" dirty="0" err="1">
                <a:solidFill>
                  <a:srgbClr val="000000"/>
                </a:solidFill>
                <a:latin typeface="Nunito"/>
              </a:rPr>
              <a:t>Tuân</a:t>
            </a:r>
            <a:r>
              <a:rPr lang="en-US" sz="4199" dirty="0">
                <a:solidFill>
                  <a:srgbClr val="000000"/>
                </a:solidFill>
                <a:latin typeface="Nunito"/>
              </a:rPr>
              <a:t> </a:t>
            </a:r>
            <a:r>
              <a:rPr lang="en-US" sz="4199" dirty="0" err="1">
                <a:solidFill>
                  <a:srgbClr val="000000"/>
                </a:solidFill>
                <a:latin typeface="Nunito"/>
              </a:rPr>
              <a:t>theo</a:t>
            </a:r>
            <a:r>
              <a:rPr lang="en-US" sz="4199" dirty="0">
                <a:solidFill>
                  <a:srgbClr val="000000"/>
                </a:solidFill>
                <a:latin typeface="Nunito"/>
              </a:rPr>
              <a:t> </a:t>
            </a:r>
            <a:r>
              <a:rPr lang="en-US" sz="4199" dirty="0" err="1">
                <a:solidFill>
                  <a:srgbClr val="000000"/>
                </a:solidFill>
                <a:latin typeface="Nunito"/>
              </a:rPr>
              <a:t>đúng</a:t>
            </a:r>
            <a:r>
              <a:rPr lang="en-US" sz="4199" dirty="0">
                <a:solidFill>
                  <a:srgbClr val="000000"/>
                </a:solidFill>
                <a:latin typeface="Nunito"/>
              </a:rPr>
              <a:t> </a:t>
            </a:r>
            <a:r>
              <a:rPr lang="en-US" sz="4199" dirty="0" err="1">
                <a:solidFill>
                  <a:srgbClr val="000000"/>
                </a:solidFill>
                <a:latin typeface="Nunito"/>
              </a:rPr>
              <a:t>các</a:t>
            </a:r>
            <a:r>
              <a:rPr lang="en-US" sz="4199" dirty="0">
                <a:solidFill>
                  <a:srgbClr val="000000"/>
                </a:solidFill>
                <a:latin typeface="Nunito"/>
              </a:rPr>
              <a:t> </a:t>
            </a:r>
            <a:r>
              <a:rPr lang="en-US" sz="4199" dirty="0" err="1">
                <a:solidFill>
                  <a:srgbClr val="000000"/>
                </a:solidFill>
                <a:latin typeface="Nunito"/>
              </a:rPr>
              <a:t>định</a:t>
            </a:r>
            <a:r>
              <a:rPr lang="en-US" sz="4199" dirty="0">
                <a:solidFill>
                  <a:srgbClr val="000000"/>
                </a:solidFill>
                <a:latin typeface="Nunito"/>
              </a:rPr>
              <a:t> </a:t>
            </a:r>
            <a:r>
              <a:rPr lang="en-US" sz="4199" dirty="0" err="1">
                <a:solidFill>
                  <a:srgbClr val="000000"/>
                </a:solidFill>
                <a:latin typeface="Nunito"/>
              </a:rPr>
              <a:t>luật</a:t>
            </a:r>
            <a:r>
              <a:rPr lang="en-US" sz="4199" dirty="0">
                <a:solidFill>
                  <a:srgbClr val="000000"/>
                </a:solidFill>
                <a:latin typeface="Nunito"/>
              </a:rPr>
              <a:t> </a:t>
            </a:r>
            <a:r>
              <a:rPr lang="en-US" sz="4199" dirty="0" err="1">
                <a:solidFill>
                  <a:srgbClr val="000000"/>
                </a:solidFill>
                <a:latin typeface="Nunito"/>
              </a:rPr>
              <a:t>về</a:t>
            </a:r>
            <a:r>
              <a:rPr lang="en-US" sz="4199" dirty="0">
                <a:solidFill>
                  <a:srgbClr val="000000"/>
                </a:solidFill>
                <a:latin typeface="Nunito"/>
              </a:rPr>
              <a:t> </a:t>
            </a:r>
            <a:r>
              <a:rPr lang="en-US" sz="4199" dirty="0" err="1">
                <a:solidFill>
                  <a:srgbClr val="000000"/>
                </a:solidFill>
                <a:latin typeface="Nunito"/>
              </a:rPr>
              <a:t>chất</a:t>
            </a:r>
            <a:r>
              <a:rPr lang="en-US" sz="4199" dirty="0">
                <a:solidFill>
                  <a:srgbClr val="000000"/>
                </a:solidFill>
                <a:latin typeface="Nunito"/>
              </a:rPr>
              <a:t> </a:t>
            </a:r>
            <a:r>
              <a:rPr lang="en-US" sz="4199" dirty="0" err="1">
                <a:solidFill>
                  <a:srgbClr val="000000"/>
                </a:solidFill>
                <a:latin typeface="Nunito"/>
              </a:rPr>
              <a:t>khí</a:t>
            </a:r>
            <a:r>
              <a:rPr lang="en-US" sz="4199" dirty="0">
                <a:solidFill>
                  <a:srgbClr val="000000"/>
                </a:solidFill>
                <a:latin typeface="Nunito"/>
              </a:rPr>
              <a:t>.</a:t>
            </a:r>
          </a:p>
        </p:txBody>
      </p:sp>
      <p:sp>
        <p:nvSpPr>
          <p:cNvPr id="17" name="Rectangle 102" descr="n445 zalo Bui Huy Loi"/>
          <p:cNvSpPr>
            <a:spLocks noChangeArrowheads="1"/>
          </p:cNvSpPr>
          <p:nvPr/>
        </p:nvSpPr>
        <p:spPr bwMode="auto">
          <a:xfrm>
            <a:off x="1767379" y="2861529"/>
            <a:ext cx="6858000"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4400" dirty="0" err="1">
                <a:solidFill>
                  <a:srgbClr val="002060"/>
                </a:solidFill>
                <a:latin typeface="Nunito Bold"/>
              </a:rPr>
              <a:t>Khí</a:t>
            </a:r>
            <a:r>
              <a:rPr lang="en-US" sz="4400" dirty="0">
                <a:solidFill>
                  <a:srgbClr val="002060"/>
                </a:solidFill>
                <a:latin typeface="Nunito Bold"/>
              </a:rPr>
              <a:t> </a:t>
            </a:r>
            <a:r>
              <a:rPr lang="en-US" sz="4400" dirty="0" err="1">
                <a:solidFill>
                  <a:srgbClr val="002060"/>
                </a:solidFill>
                <a:latin typeface="Nunito Bold"/>
              </a:rPr>
              <a:t>lí</a:t>
            </a:r>
            <a:r>
              <a:rPr lang="en-US" sz="4400" dirty="0">
                <a:solidFill>
                  <a:srgbClr val="002060"/>
                </a:solidFill>
                <a:latin typeface="Nunito Bold"/>
              </a:rPr>
              <a:t> </a:t>
            </a:r>
            <a:r>
              <a:rPr lang="en-US" sz="4400" dirty="0" err="1">
                <a:solidFill>
                  <a:srgbClr val="002060"/>
                </a:solidFill>
                <a:latin typeface="Nunito Bold"/>
              </a:rPr>
              <a:t>tưởng</a:t>
            </a:r>
            <a:endParaRPr lang="en-US" sz="1000" dirty="0">
              <a:solidFill>
                <a:srgbClr val="002060"/>
              </a:solidFill>
            </a:endParaRPr>
          </a:p>
        </p:txBody>
      </p:sp>
      <p:sp>
        <p:nvSpPr>
          <p:cNvPr id="18" name="Rectangle 103" descr="n445 zalo Bui Huy Loi"/>
          <p:cNvSpPr>
            <a:spLocks noChangeArrowheads="1"/>
          </p:cNvSpPr>
          <p:nvPr/>
        </p:nvSpPr>
        <p:spPr bwMode="auto">
          <a:xfrm>
            <a:off x="9662623" y="2861529"/>
            <a:ext cx="6672263"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4400" dirty="0" err="1">
                <a:solidFill>
                  <a:srgbClr val="002060"/>
                </a:solidFill>
                <a:latin typeface="Nunito Bold"/>
              </a:rPr>
              <a:t>Khí</a:t>
            </a:r>
            <a:r>
              <a:rPr lang="en-US" sz="4400" dirty="0">
                <a:solidFill>
                  <a:srgbClr val="002060"/>
                </a:solidFill>
                <a:latin typeface="Nunito Bold"/>
              </a:rPr>
              <a:t> </a:t>
            </a:r>
            <a:r>
              <a:rPr lang="en-US" sz="4400" dirty="0" err="1">
                <a:solidFill>
                  <a:srgbClr val="002060"/>
                </a:solidFill>
                <a:latin typeface="Nunito Bold"/>
              </a:rPr>
              <a:t>thực</a:t>
            </a:r>
            <a:endParaRPr lang="en-US" sz="1000" dirty="0">
              <a:solidFill>
                <a:srgbClr val="002060"/>
              </a:solidFill>
            </a:endParaRPr>
          </a:p>
        </p:txBody>
      </p:sp>
      <p:sp>
        <p:nvSpPr>
          <p:cNvPr id="19" name="Line 104" descr="n445 zalo Bui Huy Loi"/>
          <p:cNvSpPr>
            <a:spLocks noChangeShapeType="1"/>
          </p:cNvSpPr>
          <p:nvPr/>
        </p:nvSpPr>
        <p:spPr bwMode="auto">
          <a:xfrm>
            <a:off x="9258301" y="3164325"/>
            <a:ext cx="0" cy="4300538"/>
          </a:xfrm>
          <a:prstGeom prst="line">
            <a:avLst/>
          </a:prstGeom>
          <a:noFill/>
          <a:ln w="38100">
            <a:solidFill>
              <a:srgbClr val="CE00C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200">
              <a:latin typeface="Times New Roman" pitchFamily="18" charset="0"/>
              <a:cs typeface="Times New Roman" pitchFamily="18" charset="0"/>
            </a:endParaRPr>
          </a:p>
        </p:txBody>
      </p:sp>
      <p:sp>
        <p:nvSpPr>
          <p:cNvPr id="20" name="Text Box 3" descr="n445 zalo Bui Huy Loi"/>
          <p:cNvSpPr txBox="1">
            <a:spLocks noChangeArrowheads="1"/>
          </p:cNvSpPr>
          <p:nvPr/>
        </p:nvSpPr>
        <p:spPr bwMode="auto">
          <a:xfrm>
            <a:off x="-4168731" y="3255314"/>
            <a:ext cx="37719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700" dirty="0" err="1">
                <a:latin typeface="Times New Roman" pitchFamily="18" charset="0"/>
              </a:rPr>
              <a:t>Những</a:t>
            </a:r>
            <a:r>
              <a:rPr lang="en-US" sz="2700" dirty="0">
                <a:latin typeface="Times New Roman" pitchFamily="18" charset="0"/>
              </a:rPr>
              <a:t> </a:t>
            </a:r>
            <a:r>
              <a:rPr lang="en-US" sz="2700" dirty="0" err="1">
                <a:latin typeface="Times New Roman" pitchFamily="18" charset="0"/>
              </a:rPr>
              <a:t>thí</a:t>
            </a:r>
            <a:r>
              <a:rPr lang="en-US" sz="2700" dirty="0">
                <a:latin typeface="Times New Roman" pitchFamily="18" charset="0"/>
              </a:rPr>
              <a:t> </a:t>
            </a:r>
            <a:r>
              <a:rPr lang="en-US" sz="2700" dirty="0" err="1">
                <a:latin typeface="Times New Roman" pitchFamily="18" charset="0"/>
              </a:rPr>
              <a:t>nghiệm</a:t>
            </a:r>
            <a:r>
              <a:rPr lang="en-US" sz="2700" dirty="0">
                <a:latin typeface="Times New Roman" pitchFamily="18" charset="0"/>
              </a:rPr>
              <a:t> </a:t>
            </a:r>
            <a:r>
              <a:rPr lang="en-US" sz="2700" dirty="0" err="1">
                <a:latin typeface="Times New Roman" pitchFamily="18" charset="0"/>
              </a:rPr>
              <a:t>chính</a:t>
            </a:r>
            <a:r>
              <a:rPr lang="en-US" sz="2700" dirty="0">
                <a:latin typeface="Times New Roman" pitchFamily="18" charset="0"/>
              </a:rPr>
              <a:t> </a:t>
            </a:r>
            <a:r>
              <a:rPr lang="en-US" sz="2700" dirty="0" err="1">
                <a:latin typeface="Times New Roman" pitchFamily="18" charset="0"/>
              </a:rPr>
              <a:t>xác</a:t>
            </a:r>
            <a:r>
              <a:rPr lang="en-US" sz="2700" dirty="0">
                <a:latin typeface="Times New Roman" pitchFamily="18" charset="0"/>
              </a:rPr>
              <a:t> </a:t>
            </a:r>
            <a:r>
              <a:rPr lang="en-US" sz="2700" dirty="0" err="1">
                <a:latin typeface="Times New Roman" pitchFamily="18" charset="0"/>
              </a:rPr>
              <a:t>cho</a:t>
            </a:r>
            <a:r>
              <a:rPr lang="en-US" sz="2700" dirty="0">
                <a:latin typeface="Times New Roman" pitchFamily="18" charset="0"/>
              </a:rPr>
              <a:t> </a:t>
            </a:r>
            <a:r>
              <a:rPr lang="en-US" sz="2700" dirty="0" err="1">
                <a:latin typeface="Times New Roman" pitchFamily="18" charset="0"/>
              </a:rPr>
              <a:t>thấy</a:t>
            </a:r>
            <a:endParaRPr lang="en-US" sz="2700" dirty="0">
              <a:latin typeface="Times New Roman" pitchFamily="18" charset="0"/>
            </a:endParaRPr>
          </a:p>
        </p:txBody>
      </p:sp>
      <p:sp>
        <p:nvSpPr>
          <p:cNvPr id="21" name="Text Box 6" descr="n445 zalo Bui Huy Loi"/>
          <p:cNvSpPr txBox="1">
            <a:spLocks noChangeArrowheads="1"/>
          </p:cNvSpPr>
          <p:nvPr/>
        </p:nvSpPr>
        <p:spPr bwMode="auto">
          <a:xfrm>
            <a:off x="-4159044" y="6272398"/>
            <a:ext cx="37719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dirty="0" err="1">
                <a:solidFill>
                  <a:srgbClr val="0000FF"/>
                </a:solidFill>
                <a:latin typeface="Times New Roman" pitchFamily="18" charset="0"/>
              </a:rPr>
              <a:t>Tuy</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nhiên</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sự</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khác</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biệt</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giữa</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khí</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thực</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và</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khí</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lí</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tưởng</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không</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lớn</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ở</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điều</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kiện</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nhiệt</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độ</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và</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áp</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suất</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thông</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thường</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nên</a:t>
            </a:r>
            <a:r>
              <a:rPr lang="en-US" sz="2700" dirty="0">
                <a:solidFill>
                  <a:srgbClr val="0000FF"/>
                </a:solidFill>
                <a:latin typeface="Times New Roman" pitchFamily="18" charset="0"/>
              </a:rPr>
              <a:t> ta </a:t>
            </a:r>
            <a:r>
              <a:rPr lang="en-US" sz="2700" dirty="0" err="1">
                <a:solidFill>
                  <a:srgbClr val="0000FF"/>
                </a:solidFill>
                <a:latin typeface="Times New Roman" pitchFamily="18" charset="0"/>
              </a:rPr>
              <a:t>có</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thể</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áp</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dụng</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các</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định</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luật</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về</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khí</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lí</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tưởng</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vào</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khí</a:t>
            </a:r>
            <a:r>
              <a:rPr lang="en-US" sz="2700" dirty="0">
                <a:solidFill>
                  <a:srgbClr val="0000FF"/>
                </a:solidFill>
                <a:latin typeface="Times New Roman" pitchFamily="18" charset="0"/>
              </a:rPr>
              <a:t> </a:t>
            </a:r>
            <a:r>
              <a:rPr lang="en-US" sz="2700" dirty="0" err="1">
                <a:solidFill>
                  <a:srgbClr val="0000FF"/>
                </a:solidFill>
                <a:latin typeface="Times New Roman" pitchFamily="18" charset="0"/>
              </a:rPr>
              <a:t>thực</a:t>
            </a:r>
            <a:endParaRPr lang="en-US" sz="2700" dirty="0">
              <a:solidFill>
                <a:srgbClr val="0000FF"/>
              </a:solidFill>
              <a:latin typeface="Times New Roman" pitchFamily="18" charset="0"/>
            </a:endParaRPr>
          </a:p>
        </p:txBody>
      </p:sp>
      <p:sp>
        <p:nvSpPr>
          <p:cNvPr id="23" name="TextBox 22" descr="n445 zalo Bui Huy Loi"/>
          <p:cNvSpPr txBox="1">
            <a:spLocks noChangeArrowheads="1"/>
          </p:cNvSpPr>
          <p:nvPr/>
        </p:nvSpPr>
        <p:spPr bwMode="auto">
          <a:xfrm>
            <a:off x="-4159044" y="4645180"/>
            <a:ext cx="37719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5138" indent="-465138">
              <a:defRPr sz="2400">
                <a:solidFill>
                  <a:schemeClr val="tx1"/>
                </a:solidFill>
                <a:latin typeface="Times New Roman" pitchFamily="18" charset="0"/>
              </a:defRPr>
            </a:lvl1pPr>
            <a:lvl2pPr marL="865188" indent="-285750">
              <a:defRPr sz="2400">
                <a:solidFill>
                  <a:schemeClr val="tx1"/>
                </a:solidFill>
                <a:latin typeface="Times New Roman" pitchFamily="18" charset="0"/>
              </a:defRPr>
            </a:lvl2pPr>
            <a:lvl3pPr marL="1208088"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lgn="just"/>
            <a:r>
              <a:rPr lang="en-US" sz="2700" dirty="0" err="1">
                <a:solidFill>
                  <a:srgbClr val="000000"/>
                </a:solidFill>
                <a:cs typeface="Times New Roman" pitchFamily="18" charset="0"/>
              </a:rPr>
              <a:t>Khí</a:t>
            </a:r>
            <a:r>
              <a:rPr lang="en-US" sz="2700" dirty="0">
                <a:solidFill>
                  <a:srgbClr val="000000"/>
                </a:solidFill>
                <a:cs typeface="Times New Roman" pitchFamily="18" charset="0"/>
              </a:rPr>
              <a:t> </a:t>
            </a:r>
            <a:r>
              <a:rPr lang="en-US" sz="2700" dirty="0" err="1">
                <a:solidFill>
                  <a:srgbClr val="000000"/>
                </a:solidFill>
                <a:cs typeface="Times New Roman" pitchFamily="18" charset="0"/>
              </a:rPr>
              <a:t>thực</a:t>
            </a:r>
            <a:r>
              <a:rPr lang="en-US" sz="2700" dirty="0">
                <a:solidFill>
                  <a:srgbClr val="000000"/>
                </a:solidFill>
                <a:cs typeface="Times New Roman" pitchFamily="18" charset="0"/>
              </a:rPr>
              <a:t> </a:t>
            </a:r>
            <a:r>
              <a:rPr lang="en-US" sz="2700" dirty="0" err="1">
                <a:solidFill>
                  <a:srgbClr val="000000"/>
                </a:solidFill>
                <a:cs typeface="Times New Roman" pitchFamily="18" charset="0"/>
              </a:rPr>
              <a:t>là</a:t>
            </a:r>
            <a:r>
              <a:rPr lang="en-US" sz="2700" dirty="0">
                <a:solidFill>
                  <a:srgbClr val="000000"/>
                </a:solidFill>
                <a:cs typeface="Times New Roman" pitchFamily="18" charset="0"/>
              </a:rPr>
              <a:t> </a:t>
            </a:r>
            <a:r>
              <a:rPr lang="en-US" sz="2700" dirty="0" err="1">
                <a:solidFill>
                  <a:srgbClr val="000000"/>
                </a:solidFill>
                <a:cs typeface="Times New Roman" pitchFamily="18" charset="0"/>
              </a:rPr>
              <a:t>chất</a:t>
            </a:r>
            <a:r>
              <a:rPr lang="en-US" sz="2700" dirty="0">
                <a:solidFill>
                  <a:srgbClr val="000000"/>
                </a:solidFill>
                <a:cs typeface="Times New Roman" pitchFamily="18" charset="0"/>
              </a:rPr>
              <a:t> </a:t>
            </a:r>
            <a:r>
              <a:rPr lang="en-US" sz="2700" dirty="0" err="1">
                <a:solidFill>
                  <a:srgbClr val="000000"/>
                </a:solidFill>
                <a:cs typeface="Times New Roman" pitchFamily="18" charset="0"/>
              </a:rPr>
              <a:t>khí</a:t>
            </a:r>
            <a:r>
              <a:rPr lang="en-US" sz="2700" dirty="0">
                <a:solidFill>
                  <a:srgbClr val="000000"/>
                </a:solidFill>
                <a:cs typeface="Times New Roman" pitchFamily="18" charset="0"/>
              </a:rPr>
              <a:t> </a:t>
            </a:r>
            <a:r>
              <a:rPr lang="en-US" sz="2700" dirty="0" err="1">
                <a:solidFill>
                  <a:srgbClr val="000000"/>
                </a:solidFill>
                <a:cs typeface="Times New Roman" pitchFamily="18" charset="0"/>
              </a:rPr>
              <a:t>tồn</a:t>
            </a:r>
            <a:r>
              <a:rPr lang="en-US" sz="2700" dirty="0">
                <a:solidFill>
                  <a:srgbClr val="000000"/>
                </a:solidFill>
                <a:cs typeface="Times New Roman" pitchFamily="18" charset="0"/>
              </a:rPr>
              <a:t> </a:t>
            </a:r>
            <a:r>
              <a:rPr lang="en-US" sz="2700" dirty="0" err="1">
                <a:solidFill>
                  <a:srgbClr val="000000"/>
                </a:solidFill>
                <a:cs typeface="Times New Roman" pitchFamily="18" charset="0"/>
              </a:rPr>
              <a:t>tại</a:t>
            </a:r>
            <a:r>
              <a:rPr lang="en-US" sz="2700" dirty="0">
                <a:solidFill>
                  <a:srgbClr val="000000"/>
                </a:solidFill>
                <a:cs typeface="Times New Roman" pitchFamily="18" charset="0"/>
              </a:rPr>
              <a:t> </a:t>
            </a:r>
            <a:r>
              <a:rPr lang="en-US" sz="2700" dirty="0" err="1">
                <a:solidFill>
                  <a:srgbClr val="000000"/>
                </a:solidFill>
                <a:cs typeface="Times New Roman" pitchFamily="18" charset="0"/>
              </a:rPr>
              <a:t>trong</a:t>
            </a:r>
            <a:r>
              <a:rPr lang="en-US" sz="2700" dirty="0">
                <a:solidFill>
                  <a:srgbClr val="000000"/>
                </a:solidFill>
                <a:cs typeface="Times New Roman" pitchFamily="18" charset="0"/>
              </a:rPr>
              <a:t> </a:t>
            </a:r>
            <a:r>
              <a:rPr lang="en-US" sz="2700" dirty="0" err="1">
                <a:solidFill>
                  <a:srgbClr val="000000"/>
                </a:solidFill>
                <a:cs typeface="Times New Roman" pitchFamily="18" charset="0"/>
              </a:rPr>
              <a:t>thực</a:t>
            </a:r>
            <a:r>
              <a:rPr lang="en-US" sz="2700" dirty="0">
                <a:solidFill>
                  <a:srgbClr val="000000"/>
                </a:solidFill>
                <a:cs typeface="Times New Roman" pitchFamily="18" charset="0"/>
              </a:rPr>
              <a:t> </a:t>
            </a:r>
            <a:r>
              <a:rPr lang="en-US" sz="2700" dirty="0" err="1">
                <a:solidFill>
                  <a:srgbClr val="000000"/>
                </a:solidFill>
                <a:cs typeface="Times New Roman" pitchFamily="18" charset="0"/>
              </a:rPr>
              <a:t>tế</a:t>
            </a:r>
            <a:r>
              <a:rPr lang="en-US" sz="2700" dirty="0">
                <a:solidFill>
                  <a:srgbClr val="000000"/>
                </a:solidFill>
                <a:cs typeface="Times New Roman" pitchFamily="18" charset="0"/>
              </a:rPr>
              <a:t> (</a:t>
            </a:r>
            <a:r>
              <a:rPr lang="en-US" sz="2700" dirty="0" err="1">
                <a:solidFill>
                  <a:srgbClr val="000000"/>
                </a:solidFill>
                <a:cs typeface="Times New Roman" pitchFamily="18" charset="0"/>
              </a:rPr>
              <a:t>oxi</a:t>
            </a:r>
            <a:r>
              <a:rPr lang="en-US" sz="2700" dirty="0">
                <a:solidFill>
                  <a:srgbClr val="000000"/>
                </a:solidFill>
                <a:cs typeface="Times New Roman" pitchFamily="18" charset="0"/>
              </a:rPr>
              <a:t>, </a:t>
            </a:r>
            <a:r>
              <a:rPr lang="en-US" sz="2700" dirty="0" err="1">
                <a:solidFill>
                  <a:srgbClr val="000000"/>
                </a:solidFill>
                <a:cs typeface="Times New Roman" pitchFamily="18" charset="0"/>
              </a:rPr>
              <a:t>nitơ</a:t>
            </a:r>
            <a:r>
              <a:rPr lang="en-US" sz="2700" dirty="0">
                <a:solidFill>
                  <a:srgbClr val="000000"/>
                </a:solidFill>
                <a:cs typeface="Times New Roman" pitchFamily="18" charset="0"/>
              </a:rPr>
              <a:t>, </a:t>
            </a:r>
            <a:r>
              <a:rPr lang="en-US" sz="2700" dirty="0" err="1">
                <a:solidFill>
                  <a:srgbClr val="000000"/>
                </a:solidFill>
                <a:cs typeface="Times New Roman" pitchFamily="18" charset="0"/>
              </a:rPr>
              <a:t>cacbonic</a:t>
            </a:r>
            <a:r>
              <a:rPr lang="en-US" sz="2700" dirty="0">
                <a:solidFill>
                  <a:srgbClr val="000000"/>
                </a:solidFill>
                <a:cs typeface="Times New Roman" pitchFamily="18" charset="0"/>
              </a:rPr>
              <a:t> …)</a:t>
            </a:r>
          </a:p>
        </p:txBody>
      </p:sp>
      <p:sp>
        <p:nvSpPr>
          <p:cNvPr id="3" name="Freeform 3" descr="n445 zalo Bui Huy Loi">
            <a:extLst>
              <a:ext uri="{FF2B5EF4-FFF2-40B4-BE49-F238E27FC236}">
                <a16:creationId xmlns="" xmlns:a16="http://schemas.microsoft.com/office/drawing/2014/main" id="{FC26D2E0-F560-EF95-F41D-F3A11B6EEC26}"/>
              </a:ext>
            </a:extLst>
          </p:cNvPr>
          <p:cNvSpPr/>
          <p:nvPr/>
        </p:nvSpPr>
        <p:spPr>
          <a:xfrm>
            <a:off x="556024" y="379852"/>
            <a:ext cx="17404553" cy="9527296"/>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x-none" dirty="0"/>
          </a:p>
        </p:txBody>
      </p:sp>
      <p:grpSp>
        <p:nvGrpSpPr>
          <p:cNvPr id="4" name="Group 9" descr="n445 zalo Bui Huy Loi">
            <a:extLst>
              <a:ext uri="{FF2B5EF4-FFF2-40B4-BE49-F238E27FC236}">
                <a16:creationId xmlns="" xmlns:a16="http://schemas.microsoft.com/office/drawing/2014/main" id="{39FF3BC4-DC4D-C3D2-4059-3C99C0F8BD39}"/>
              </a:ext>
            </a:extLst>
          </p:cNvPr>
          <p:cNvGrpSpPr/>
          <p:nvPr/>
        </p:nvGrpSpPr>
        <p:grpSpPr>
          <a:xfrm>
            <a:off x="5196379" y="128727"/>
            <a:ext cx="7873399" cy="1357173"/>
            <a:chOff x="0" y="0"/>
            <a:chExt cx="10497866" cy="1809564"/>
          </a:xfrm>
        </p:grpSpPr>
        <p:sp>
          <p:nvSpPr>
            <p:cNvPr id="5" name="Freeform 10">
              <a:extLst>
                <a:ext uri="{FF2B5EF4-FFF2-40B4-BE49-F238E27FC236}">
                  <a16:creationId xmlns="" xmlns:a16="http://schemas.microsoft.com/office/drawing/2014/main" id="{D3CEB3A5-61F8-F930-15BE-51E0DD2F57B8}"/>
                </a:ext>
              </a:extLst>
            </p:cNvPr>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TextBox 11">
              <a:extLst>
                <a:ext uri="{FF2B5EF4-FFF2-40B4-BE49-F238E27FC236}">
                  <a16:creationId xmlns="" xmlns:a16="http://schemas.microsoft.com/office/drawing/2014/main" id="{D8E84B35-9892-9B30-151D-F8189237224D}"/>
                </a:ext>
              </a:extLst>
            </p:cNvPr>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ĐÁP ÁN </a:t>
              </a:r>
            </a:p>
          </p:txBody>
        </p:sp>
      </p:grpSp>
      <p:sp>
        <p:nvSpPr>
          <p:cNvPr id="8" name="TextBox 15" descr="n445 zalo Bui Huy Loi">
            <a:extLst>
              <a:ext uri="{FF2B5EF4-FFF2-40B4-BE49-F238E27FC236}">
                <a16:creationId xmlns="" xmlns:a16="http://schemas.microsoft.com/office/drawing/2014/main" id="{E38D15F8-3515-4587-13DA-0812D86BD9E1}"/>
              </a:ext>
            </a:extLst>
          </p:cNvPr>
          <p:cNvSpPr txBox="1"/>
          <p:nvPr/>
        </p:nvSpPr>
        <p:spPr>
          <a:xfrm>
            <a:off x="1143001" y="1400988"/>
            <a:ext cx="16230600" cy="1419860"/>
          </a:xfrm>
          <a:prstGeom prst="rect">
            <a:avLst/>
          </a:prstGeom>
        </p:spPr>
        <p:txBody>
          <a:bodyPr lIns="0" tIns="0" rIns="0" bIns="0" rtlCol="0" anchor="t">
            <a:spAutoFit/>
          </a:bodyPr>
          <a:lstStyle/>
          <a:p>
            <a:pPr>
              <a:lnSpc>
                <a:spcPts val="5739"/>
              </a:lnSpc>
              <a:spcBef>
                <a:spcPct val="0"/>
              </a:spcBef>
            </a:pPr>
            <a:r>
              <a:rPr lang="en-US" sz="4099" dirty="0" err="1">
                <a:solidFill>
                  <a:srgbClr val="195759"/>
                </a:solidFill>
                <a:latin typeface="Nunito Bold"/>
              </a:rPr>
              <a:t>Câu</a:t>
            </a:r>
            <a:r>
              <a:rPr lang="en-US" sz="4099" dirty="0">
                <a:solidFill>
                  <a:srgbClr val="195759"/>
                </a:solidFill>
                <a:latin typeface="Nunito Bold"/>
              </a:rPr>
              <a:t> 2: </a:t>
            </a:r>
            <a:r>
              <a:rPr lang="en-US" sz="4099" dirty="0" err="1">
                <a:solidFill>
                  <a:srgbClr val="195759"/>
                </a:solidFill>
                <a:latin typeface="Nunito"/>
              </a:rPr>
              <a:t>Lý</a:t>
            </a:r>
            <a:r>
              <a:rPr lang="en-US" sz="4099" dirty="0">
                <a:solidFill>
                  <a:srgbClr val="195759"/>
                </a:solidFill>
                <a:latin typeface="Nunito"/>
              </a:rPr>
              <a:t> do </a:t>
            </a:r>
            <a:r>
              <a:rPr lang="en-US" sz="4099" dirty="0" err="1">
                <a:solidFill>
                  <a:srgbClr val="195759"/>
                </a:solidFill>
                <a:latin typeface="Nunito"/>
              </a:rPr>
              <a:t>không</a:t>
            </a:r>
            <a:r>
              <a:rPr lang="en-US" sz="4099" dirty="0">
                <a:solidFill>
                  <a:srgbClr val="195759"/>
                </a:solidFill>
                <a:latin typeface="Nunito"/>
              </a:rPr>
              <a:t> </a:t>
            </a:r>
            <a:r>
              <a:rPr lang="en-US" sz="4099" dirty="0" err="1">
                <a:solidFill>
                  <a:srgbClr val="195759"/>
                </a:solidFill>
                <a:latin typeface="Nunito"/>
              </a:rPr>
              <a:t>gọi</a:t>
            </a:r>
            <a:r>
              <a:rPr lang="en-US" sz="4099" dirty="0">
                <a:solidFill>
                  <a:srgbClr val="195759"/>
                </a:solidFill>
                <a:latin typeface="Nunito"/>
              </a:rPr>
              <a:t> </a:t>
            </a:r>
            <a:r>
              <a:rPr lang="en-US" sz="4099" dirty="0" err="1">
                <a:solidFill>
                  <a:srgbClr val="195759"/>
                </a:solidFill>
                <a:latin typeface="Nunito"/>
              </a:rPr>
              <a:t>phương</a:t>
            </a:r>
            <a:r>
              <a:rPr lang="en-US" sz="4099" dirty="0">
                <a:solidFill>
                  <a:srgbClr val="195759"/>
                </a:solidFill>
                <a:latin typeface="Nunito"/>
              </a:rPr>
              <a:t> </a:t>
            </a:r>
            <a:r>
              <a:rPr lang="en-US" sz="4099" dirty="0" err="1">
                <a:solidFill>
                  <a:srgbClr val="195759"/>
                </a:solidFill>
                <a:latin typeface="Nunito"/>
              </a:rPr>
              <a:t>trình</a:t>
            </a:r>
            <a:r>
              <a:rPr lang="en-US" sz="4099" dirty="0">
                <a:solidFill>
                  <a:srgbClr val="195759"/>
                </a:solidFill>
                <a:latin typeface="Nunito"/>
              </a:rPr>
              <a:t> (11.1) </a:t>
            </a:r>
            <a:r>
              <a:rPr lang="en-US" sz="4099" dirty="0" err="1">
                <a:solidFill>
                  <a:srgbClr val="195759"/>
                </a:solidFill>
                <a:latin typeface="Nunito"/>
              </a:rPr>
              <a:t>là</a:t>
            </a:r>
            <a:r>
              <a:rPr lang="en-US" sz="4099" dirty="0">
                <a:solidFill>
                  <a:srgbClr val="195759"/>
                </a:solidFill>
                <a:latin typeface="Nunito"/>
              </a:rPr>
              <a:t> </a:t>
            </a:r>
            <a:r>
              <a:rPr lang="en-US" sz="4099" dirty="0" err="1">
                <a:solidFill>
                  <a:srgbClr val="195759"/>
                </a:solidFill>
                <a:latin typeface="Nunito"/>
              </a:rPr>
              <a:t>phương</a:t>
            </a:r>
            <a:r>
              <a:rPr lang="en-US" sz="4099" dirty="0">
                <a:solidFill>
                  <a:srgbClr val="195759"/>
                </a:solidFill>
                <a:latin typeface="Nunito"/>
              </a:rPr>
              <a:t> </a:t>
            </a:r>
            <a:r>
              <a:rPr lang="en-US" sz="4099" dirty="0" err="1">
                <a:solidFill>
                  <a:srgbClr val="195759"/>
                </a:solidFill>
                <a:latin typeface="Nunito"/>
              </a:rPr>
              <a:t>trình</a:t>
            </a:r>
            <a:r>
              <a:rPr lang="en-US" sz="4099" dirty="0">
                <a:solidFill>
                  <a:srgbClr val="195759"/>
                </a:solidFill>
                <a:latin typeface="Nunito"/>
              </a:rPr>
              <a:t> </a:t>
            </a:r>
            <a:r>
              <a:rPr lang="en-US" sz="4099" dirty="0" err="1">
                <a:solidFill>
                  <a:srgbClr val="195759"/>
                </a:solidFill>
                <a:latin typeface="Nunito"/>
              </a:rPr>
              <a:t>trạng</a:t>
            </a:r>
            <a:r>
              <a:rPr lang="en-US" sz="4099" dirty="0">
                <a:solidFill>
                  <a:srgbClr val="195759"/>
                </a:solidFill>
                <a:latin typeface="Nunito"/>
              </a:rPr>
              <a:t> </a:t>
            </a:r>
            <a:r>
              <a:rPr lang="en-US" sz="4099" dirty="0" err="1">
                <a:solidFill>
                  <a:srgbClr val="195759"/>
                </a:solidFill>
                <a:latin typeface="Nunito"/>
              </a:rPr>
              <a:t>thái</a:t>
            </a:r>
            <a:r>
              <a:rPr lang="en-US" sz="4099" dirty="0">
                <a:solidFill>
                  <a:srgbClr val="195759"/>
                </a:solidFill>
                <a:latin typeface="Nunito"/>
              </a:rPr>
              <a:t> </a:t>
            </a:r>
            <a:r>
              <a:rPr lang="en-US" sz="4099" dirty="0" err="1">
                <a:solidFill>
                  <a:srgbClr val="195759"/>
                </a:solidFill>
                <a:latin typeface="Nunito"/>
              </a:rPr>
              <a:t>của</a:t>
            </a:r>
            <a:r>
              <a:rPr lang="en-US" sz="4099" dirty="0">
                <a:solidFill>
                  <a:srgbClr val="195759"/>
                </a:solidFill>
                <a:latin typeface="Nunito"/>
              </a:rPr>
              <a:t> </a:t>
            </a:r>
            <a:r>
              <a:rPr lang="en-US" sz="4099" dirty="0" err="1">
                <a:solidFill>
                  <a:srgbClr val="195759"/>
                </a:solidFill>
                <a:latin typeface="Nunito"/>
              </a:rPr>
              <a:t>chất</a:t>
            </a:r>
            <a:r>
              <a:rPr lang="en-US" sz="4099" dirty="0">
                <a:solidFill>
                  <a:srgbClr val="195759"/>
                </a:solidFill>
                <a:latin typeface="Nunito"/>
              </a:rPr>
              <a:t> </a:t>
            </a:r>
            <a:r>
              <a:rPr lang="en-US" sz="4099" dirty="0" err="1">
                <a:solidFill>
                  <a:srgbClr val="195759"/>
                </a:solidFill>
                <a:latin typeface="Nunito"/>
              </a:rPr>
              <a:t>khí</a:t>
            </a:r>
            <a:r>
              <a:rPr lang="en-US" sz="4099" dirty="0">
                <a:solidFill>
                  <a:srgbClr val="195759"/>
                </a:solidFill>
                <a:latin typeface="Nunito"/>
              </a:rPr>
              <a:t> </a:t>
            </a:r>
            <a:r>
              <a:rPr lang="en-US" sz="4099" dirty="0" err="1">
                <a:solidFill>
                  <a:srgbClr val="195759"/>
                </a:solidFill>
                <a:latin typeface="Nunito"/>
              </a:rPr>
              <a:t>bởi</a:t>
            </a:r>
            <a:r>
              <a:rPr lang="en-US" sz="4099" dirty="0">
                <a:solidFill>
                  <a:srgbClr val="195759"/>
                </a:solidFill>
                <a:latin typeface="Nunito"/>
              </a:rPr>
              <a:t> </a:t>
            </a:r>
            <a:r>
              <a:rPr lang="en-US" sz="4099" dirty="0" err="1">
                <a:solidFill>
                  <a:srgbClr val="195759"/>
                </a:solidFill>
                <a:latin typeface="Nunito"/>
              </a:rPr>
              <a:t>phương</a:t>
            </a:r>
            <a:r>
              <a:rPr lang="en-US" sz="4099" dirty="0">
                <a:solidFill>
                  <a:srgbClr val="195759"/>
                </a:solidFill>
                <a:latin typeface="Nunito"/>
              </a:rPr>
              <a:t> </a:t>
            </a:r>
            <a:r>
              <a:rPr lang="en-US" sz="4099" dirty="0" err="1">
                <a:solidFill>
                  <a:srgbClr val="195759"/>
                </a:solidFill>
                <a:latin typeface="Nunito"/>
              </a:rPr>
              <a:t>trình</a:t>
            </a:r>
            <a:r>
              <a:rPr lang="en-US" sz="4099" dirty="0">
                <a:solidFill>
                  <a:srgbClr val="195759"/>
                </a:solidFill>
                <a:latin typeface="Nunito"/>
              </a:rPr>
              <a:t> (11.1) </a:t>
            </a:r>
            <a:r>
              <a:rPr lang="en-US" sz="4099" dirty="0" err="1">
                <a:solidFill>
                  <a:srgbClr val="195759"/>
                </a:solidFill>
                <a:latin typeface="Nunito"/>
              </a:rPr>
              <a:t>chỉ</a:t>
            </a:r>
            <a:r>
              <a:rPr lang="en-US" sz="4099" dirty="0">
                <a:solidFill>
                  <a:srgbClr val="195759"/>
                </a:solidFill>
                <a:latin typeface="Nunito"/>
              </a:rPr>
              <a:t> </a:t>
            </a:r>
            <a:r>
              <a:rPr lang="en-US" sz="4099" dirty="0" err="1">
                <a:solidFill>
                  <a:srgbClr val="195759"/>
                </a:solidFill>
                <a:latin typeface="Nunito"/>
              </a:rPr>
              <a:t>áp</a:t>
            </a:r>
            <a:r>
              <a:rPr lang="en-US" sz="4099" dirty="0">
                <a:solidFill>
                  <a:srgbClr val="195759"/>
                </a:solidFill>
                <a:latin typeface="Nunito"/>
              </a:rPr>
              <a:t> </a:t>
            </a:r>
            <a:r>
              <a:rPr lang="en-US" sz="4099" dirty="0" err="1">
                <a:solidFill>
                  <a:srgbClr val="195759"/>
                </a:solidFill>
                <a:latin typeface="Nunito"/>
              </a:rPr>
              <a:t>dụng</a:t>
            </a:r>
            <a:r>
              <a:rPr lang="en-US" sz="4099" dirty="0">
                <a:solidFill>
                  <a:srgbClr val="195759"/>
                </a:solidFill>
                <a:latin typeface="Nunito"/>
              </a:rPr>
              <a:t> </a:t>
            </a:r>
            <a:r>
              <a:rPr lang="en-US" sz="4099" dirty="0" err="1">
                <a:solidFill>
                  <a:srgbClr val="195759"/>
                </a:solidFill>
                <a:latin typeface="Nunito"/>
              </a:rPr>
              <a:t>cho</a:t>
            </a:r>
            <a:r>
              <a:rPr lang="en-US" sz="4099" dirty="0">
                <a:solidFill>
                  <a:srgbClr val="195759"/>
                </a:solidFill>
                <a:latin typeface="Nunito"/>
              </a:rPr>
              <a:t> </a:t>
            </a:r>
            <a:r>
              <a:rPr lang="en-US" sz="4099" dirty="0" err="1">
                <a:solidFill>
                  <a:srgbClr val="195759"/>
                </a:solidFill>
                <a:latin typeface="Nunito"/>
              </a:rPr>
              <a:t>khí</a:t>
            </a:r>
            <a:r>
              <a:rPr lang="en-US" sz="4099" dirty="0">
                <a:solidFill>
                  <a:srgbClr val="195759"/>
                </a:solidFill>
                <a:latin typeface="Nunito"/>
              </a:rPr>
              <a:t> </a:t>
            </a:r>
            <a:r>
              <a:rPr lang="en-US" sz="4099" dirty="0" err="1">
                <a:solidFill>
                  <a:srgbClr val="195759"/>
                </a:solidFill>
                <a:latin typeface="Nunito"/>
              </a:rPr>
              <a:t>lí</a:t>
            </a:r>
            <a:r>
              <a:rPr lang="en-US" sz="4099" dirty="0">
                <a:solidFill>
                  <a:srgbClr val="195759"/>
                </a:solidFill>
                <a:latin typeface="Nunito"/>
              </a:rPr>
              <a:t> </a:t>
            </a:r>
            <a:r>
              <a:rPr lang="en-US" sz="4099" dirty="0" err="1">
                <a:solidFill>
                  <a:srgbClr val="195759"/>
                </a:solidFill>
                <a:latin typeface="Nunito"/>
              </a:rPr>
              <a:t>tưởng</a:t>
            </a:r>
            <a:r>
              <a:rPr lang="en-US" sz="4099" dirty="0">
                <a:solidFill>
                  <a:srgbClr val="195759"/>
                </a:solidFill>
                <a:latin typeface="Nunito"/>
              </a:rPr>
              <a:t>.</a:t>
            </a:r>
          </a:p>
        </p:txBody>
      </p:sp>
      <p:sp>
        <p:nvSpPr>
          <p:cNvPr id="9" name="Freeform 16" descr="n445 zalo Bui Huy Loi">
            <a:extLst>
              <a:ext uri="{FF2B5EF4-FFF2-40B4-BE49-F238E27FC236}">
                <a16:creationId xmlns="" xmlns:a16="http://schemas.microsoft.com/office/drawing/2014/main" id="{F2A7EEFA-ADF1-A9B9-FCE8-BC0EFCC15D52}"/>
              </a:ext>
            </a:extLst>
          </p:cNvPr>
          <p:cNvSpPr/>
          <p:nvPr/>
        </p:nvSpPr>
        <p:spPr>
          <a:xfrm>
            <a:off x="-1487537" y="2540349"/>
            <a:ext cx="4113960" cy="3814762"/>
          </a:xfrm>
          <a:custGeom>
            <a:avLst/>
            <a:gdLst/>
            <a:ahLst/>
            <a:cxnLst/>
            <a:rect l="l" t="t" r="r" b="b"/>
            <a:pathLst>
              <a:path w="4113960" h="3814762">
                <a:moveTo>
                  <a:pt x="0" y="0"/>
                </a:moveTo>
                <a:lnTo>
                  <a:pt x="4113960" y="0"/>
                </a:lnTo>
                <a:lnTo>
                  <a:pt x="4113960" y="3814763"/>
                </a:lnTo>
                <a:lnTo>
                  <a:pt x="0" y="3814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4" descr="n445 zalo Bui Huy Loi">
            <a:extLst>
              <a:ext uri="{FF2B5EF4-FFF2-40B4-BE49-F238E27FC236}">
                <a16:creationId xmlns="" xmlns:a16="http://schemas.microsoft.com/office/drawing/2014/main" id="{371B5E6F-3749-B354-3D06-9428742DFFF3}"/>
              </a:ext>
            </a:extLst>
          </p:cNvPr>
          <p:cNvSpPr/>
          <p:nvPr/>
        </p:nvSpPr>
        <p:spPr>
          <a:xfrm rot="898190">
            <a:off x="15959475" y="6971934"/>
            <a:ext cx="4113960" cy="3814762"/>
          </a:xfrm>
          <a:custGeom>
            <a:avLst/>
            <a:gdLst/>
            <a:ahLst/>
            <a:cxnLst/>
            <a:rect l="l" t="t" r="r" b="b"/>
            <a:pathLst>
              <a:path w="4113960" h="3814762">
                <a:moveTo>
                  <a:pt x="0" y="0"/>
                </a:moveTo>
                <a:lnTo>
                  <a:pt x="4113960" y="0"/>
                </a:lnTo>
                <a:lnTo>
                  <a:pt x="4113960" y="3814763"/>
                </a:lnTo>
                <a:lnTo>
                  <a:pt x="0" y="3814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018025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childTnLst>
                          </p:cTn>
                        </p:par>
                        <p:par>
                          <p:cTn id="11" fill="hold">
                            <p:stCondLst>
                              <p:cond delay="500"/>
                            </p:stCondLst>
                            <p:childTnLst>
                              <p:par>
                                <p:cTn id="12" presetID="4"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ox(i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linds(horizont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blinds(horizontal)">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linds(horizont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blinds(horizontal)">
                                      <p:cBhvr>
                                        <p:cTn id="34" dur="500"/>
                                        <p:tgtEl>
                                          <p:spTgt spid="1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blinds(horizontal)">
                                      <p:cBhvr>
                                        <p:cTn id="39" dur="500"/>
                                        <p:tgtEl>
                                          <p:spTgt spid="1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blinds(horizontal)">
                                      <p:cBhvr>
                                        <p:cTn id="4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build="p"/>
      <p:bldP spid="16" grpId="0" build="p"/>
      <p:bldP spid="17" grpId="0"/>
      <p:bldP spid="1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30802"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92716"/>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grpSp>
        <p:nvGrpSpPr>
          <p:cNvPr id="9" name="Group 9" descr="n445 zalo Bui Huy Loi"/>
          <p:cNvGrpSpPr/>
          <p:nvPr/>
        </p:nvGrpSpPr>
        <p:grpSpPr>
          <a:xfrm>
            <a:off x="5196379" y="167130"/>
            <a:ext cx="7873399" cy="1357173"/>
            <a:chOff x="0" y="0"/>
            <a:chExt cx="10497866" cy="1809564"/>
          </a:xfrm>
        </p:grpSpPr>
        <p:sp>
          <p:nvSpPr>
            <p:cNvPr id="10" name="Freeform 10"/>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ĐÁP ÁN </a:t>
              </a:r>
            </a:p>
          </p:txBody>
        </p:sp>
      </p:grpSp>
      <p:graphicFrame>
        <p:nvGraphicFramePr>
          <p:cNvPr id="12" name="Table 12" descr="n445 zalo Bui Huy Loi"/>
          <p:cNvGraphicFramePr>
            <a:graphicFrameLocks noGrp="1"/>
          </p:cNvGraphicFramePr>
          <p:nvPr>
            <p:extLst>
              <p:ext uri="{D42A27DB-BD31-4B8C-83A1-F6EECF244321}">
                <p14:modId xmlns:p14="http://schemas.microsoft.com/office/powerpoint/2010/main" val="3645057796"/>
              </p:ext>
            </p:extLst>
          </p:nvPr>
        </p:nvGraphicFramePr>
        <p:xfrm>
          <a:off x="1017779" y="1607868"/>
          <a:ext cx="16230600" cy="4868025"/>
        </p:xfrm>
        <a:graphic>
          <a:graphicData uri="http://schemas.openxmlformats.org/drawingml/2006/table">
            <a:tbl>
              <a:tblPr/>
              <a:tblGrid>
                <a:gridCol w="8115300">
                  <a:extLst>
                    <a:ext uri="{9D8B030D-6E8A-4147-A177-3AD203B41FA5}">
                      <a16:colId xmlns="" xmlns:a16="http://schemas.microsoft.com/office/drawing/2014/main" val="20000"/>
                    </a:ext>
                  </a:extLst>
                </a:gridCol>
                <a:gridCol w="8115300">
                  <a:extLst>
                    <a:ext uri="{9D8B030D-6E8A-4147-A177-3AD203B41FA5}">
                      <a16:colId xmlns="" xmlns:a16="http://schemas.microsoft.com/office/drawing/2014/main" val="20001"/>
                    </a:ext>
                  </a:extLst>
                </a:gridCol>
              </a:tblGrid>
              <a:tr h="1181850">
                <a:tc>
                  <a:txBody>
                    <a:bodyPr/>
                    <a:lstStyle/>
                    <a:p>
                      <a:pPr algn="ctr">
                        <a:lnSpc>
                          <a:spcPts val="5040"/>
                        </a:lnSpc>
                        <a:defRPr/>
                      </a:pPr>
                      <a:r>
                        <a:rPr lang="en-US" sz="3600">
                          <a:solidFill>
                            <a:srgbClr val="FFFFFF"/>
                          </a:solidFill>
                          <a:latin typeface="Nunito Bold"/>
                        </a:rPr>
                        <a:t>Khí lí tưởng</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195759"/>
                    </a:solidFill>
                  </a:tcPr>
                </a:tc>
                <a:tc>
                  <a:txBody>
                    <a:bodyPr/>
                    <a:lstStyle/>
                    <a:p>
                      <a:pPr algn="ctr">
                        <a:lnSpc>
                          <a:spcPts val="5040"/>
                        </a:lnSpc>
                        <a:defRPr/>
                      </a:pPr>
                      <a:r>
                        <a:rPr lang="en-US" sz="3600">
                          <a:solidFill>
                            <a:srgbClr val="FFFFFF"/>
                          </a:solidFill>
                          <a:latin typeface="Nunito Bold"/>
                        </a:rPr>
                        <a:t>Khí thực</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195759"/>
                    </a:solidFill>
                  </a:tcPr>
                </a:tc>
                <a:extLst>
                  <a:ext uri="{0D108BD9-81ED-4DB2-BD59-A6C34878D82A}">
                    <a16:rowId xmlns="" xmlns:a16="http://schemas.microsoft.com/office/drawing/2014/main" val="10000"/>
                  </a:ext>
                </a:extLst>
              </a:tr>
              <a:tr h="3686175">
                <a:tc>
                  <a:txBody>
                    <a:bodyPr/>
                    <a:lstStyle/>
                    <a:p>
                      <a:pPr algn="l">
                        <a:lnSpc>
                          <a:spcPts val="5040"/>
                        </a:lnSpc>
                        <a:defRPr/>
                      </a:pPr>
                      <a:r>
                        <a:rPr lang="en-US" sz="3600">
                          <a:solidFill>
                            <a:srgbClr val="000000"/>
                          </a:solidFill>
                          <a:latin typeface="Nunito"/>
                        </a:rPr>
                        <a:t>+ Phân tử khí là chất điểm.</a:t>
                      </a:r>
                      <a:endParaRPr lang="en-US" sz="1100"/>
                    </a:p>
                    <a:p>
                      <a:pPr>
                        <a:lnSpc>
                          <a:spcPts val="5040"/>
                        </a:lnSpc>
                      </a:pPr>
                      <a:r>
                        <a:rPr lang="en-US" sz="3600">
                          <a:solidFill>
                            <a:srgbClr val="000000"/>
                          </a:solidFill>
                          <a:latin typeface="Nunito"/>
                        </a:rPr>
                        <a:t>+ Các phân tử khí chỉ tương tác với nhau khi va chạm.</a:t>
                      </a:r>
                    </a:p>
                    <a:p>
                      <a:pPr>
                        <a:lnSpc>
                          <a:spcPts val="5040"/>
                        </a:lnSpc>
                      </a:pPr>
                      <a:r>
                        <a:rPr lang="en-US" sz="3600">
                          <a:solidFill>
                            <a:srgbClr val="000000"/>
                          </a:solidFill>
                          <a:latin typeface="Nunito"/>
                        </a:rPr>
                        <a:t>+ Tuân theo đúng các định luật về chất khí.</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5040"/>
                        </a:lnSpc>
                        <a:defRPr/>
                      </a:pPr>
                      <a:r>
                        <a:rPr lang="en-US" sz="3600">
                          <a:solidFill>
                            <a:srgbClr val="000000"/>
                          </a:solidFill>
                          <a:latin typeface="Nunito"/>
                        </a:rPr>
                        <a:t>+ Các phân tử khí có thể tích riêng.</a:t>
                      </a:r>
                      <a:endParaRPr lang="en-US" sz="1100"/>
                    </a:p>
                    <a:p>
                      <a:pPr>
                        <a:lnSpc>
                          <a:spcPts val="5040"/>
                        </a:lnSpc>
                      </a:pPr>
                      <a:r>
                        <a:rPr lang="en-US" sz="3600">
                          <a:solidFill>
                            <a:srgbClr val="000000"/>
                          </a:solidFill>
                          <a:latin typeface="Nunito"/>
                        </a:rPr>
                        <a:t>+ Các phân tử khí tương tác với nhau cả khi ở xa nhau.</a:t>
                      </a:r>
                    </a:p>
                    <a:p>
                      <a:pPr>
                        <a:lnSpc>
                          <a:spcPts val="5040"/>
                        </a:lnSpc>
                      </a:pPr>
                      <a:r>
                        <a:rPr lang="en-US" sz="3600">
                          <a:solidFill>
                            <a:srgbClr val="000000"/>
                          </a:solidFill>
                          <a:latin typeface="Nunito"/>
                        </a:rPr>
                        <a:t>+ Tuân theo gần đúng các định luật về chất khí.</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grpSp>
        <p:nvGrpSpPr>
          <p:cNvPr id="13" name="Group 13" descr="n445 zalo Bui Huy Loi"/>
          <p:cNvGrpSpPr/>
          <p:nvPr/>
        </p:nvGrpSpPr>
        <p:grpSpPr>
          <a:xfrm>
            <a:off x="2911516" y="8080659"/>
            <a:ext cx="1584913" cy="1584913"/>
            <a:chOff x="0" y="0"/>
            <a:chExt cx="812800" cy="812800"/>
          </a:xfrm>
        </p:grpSpPr>
        <p:sp>
          <p:nvSpPr>
            <p:cNvPr id="14" name="Freeform 1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E34B50"/>
            </a:solidFill>
          </p:spPr>
          <p:txBody>
            <a:bodyPr/>
            <a:lstStyle/>
            <a:p>
              <a:endParaRPr lang="en-US"/>
            </a:p>
          </p:txBody>
        </p:sp>
        <p:sp>
          <p:nvSpPr>
            <p:cNvPr id="15" name="TextBox 15"/>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grpSp>
        <p:nvGrpSpPr>
          <p:cNvPr id="16" name="Group 16" descr="n445 zalo Bui Huy Loi"/>
          <p:cNvGrpSpPr/>
          <p:nvPr/>
        </p:nvGrpSpPr>
        <p:grpSpPr>
          <a:xfrm>
            <a:off x="4496429" y="7839083"/>
            <a:ext cx="11615614" cy="2068065"/>
            <a:chOff x="0" y="0"/>
            <a:chExt cx="3059256" cy="544676"/>
          </a:xfrm>
        </p:grpSpPr>
        <p:sp>
          <p:nvSpPr>
            <p:cNvPr id="17" name="Freeform 17"/>
            <p:cNvSpPr/>
            <p:nvPr/>
          </p:nvSpPr>
          <p:spPr>
            <a:xfrm>
              <a:off x="0" y="0"/>
              <a:ext cx="3059256" cy="544676"/>
            </a:xfrm>
            <a:custGeom>
              <a:avLst/>
              <a:gdLst/>
              <a:ahLst/>
              <a:cxnLst/>
              <a:rect l="l" t="t" r="r" b="b"/>
              <a:pathLst>
                <a:path w="3059256" h="544676">
                  <a:moveTo>
                    <a:pt x="33992" y="0"/>
                  </a:moveTo>
                  <a:lnTo>
                    <a:pt x="3025265" y="0"/>
                  </a:lnTo>
                  <a:cubicBezTo>
                    <a:pt x="3034280" y="0"/>
                    <a:pt x="3042926" y="3581"/>
                    <a:pt x="3049301" y="9956"/>
                  </a:cubicBezTo>
                  <a:cubicBezTo>
                    <a:pt x="3055675" y="16331"/>
                    <a:pt x="3059256" y="24977"/>
                    <a:pt x="3059256" y="33992"/>
                  </a:cubicBezTo>
                  <a:lnTo>
                    <a:pt x="3059256" y="510684"/>
                  </a:lnTo>
                  <a:cubicBezTo>
                    <a:pt x="3059256" y="519699"/>
                    <a:pt x="3055675" y="528345"/>
                    <a:pt x="3049301" y="534719"/>
                  </a:cubicBezTo>
                  <a:cubicBezTo>
                    <a:pt x="3042926" y="541094"/>
                    <a:pt x="3034280" y="544676"/>
                    <a:pt x="3025265" y="544676"/>
                  </a:cubicBezTo>
                  <a:lnTo>
                    <a:pt x="33992" y="544676"/>
                  </a:lnTo>
                  <a:cubicBezTo>
                    <a:pt x="24977" y="544676"/>
                    <a:pt x="16331" y="541094"/>
                    <a:pt x="9956" y="534719"/>
                  </a:cubicBezTo>
                  <a:cubicBezTo>
                    <a:pt x="3581" y="528345"/>
                    <a:pt x="0" y="519699"/>
                    <a:pt x="0" y="510684"/>
                  </a:cubicBezTo>
                  <a:lnTo>
                    <a:pt x="0" y="33992"/>
                  </a:lnTo>
                  <a:cubicBezTo>
                    <a:pt x="0" y="24977"/>
                    <a:pt x="3581" y="16331"/>
                    <a:pt x="9956" y="9956"/>
                  </a:cubicBezTo>
                  <a:cubicBezTo>
                    <a:pt x="16331" y="3581"/>
                    <a:pt x="24977" y="0"/>
                    <a:pt x="33992" y="0"/>
                  </a:cubicBezTo>
                  <a:close/>
                </a:path>
              </a:pathLst>
            </a:custGeom>
            <a:solidFill>
              <a:srgbClr val="F89A67"/>
            </a:solidFill>
          </p:spPr>
          <p:txBody>
            <a:bodyPr/>
            <a:lstStyle/>
            <a:p>
              <a:endParaRPr lang="en-US"/>
            </a:p>
          </p:txBody>
        </p:sp>
        <p:sp>
          <p:nvSpPr>
            <p:cNvPr id="18" name="TextBox 18"/>
            <p:cNvSpPr txBox="1"/>
            <p:nvPr/>
          </p:nvSpPr>
          <p:spPr>
            <a:xfrm>
              <a:off x="0" y="-47625"/>
              <a:ext cx="3059256" cy="592301"/>
            </a:xfrm>
            <a:prstGeom prst="rect">
              <a:avLst/>
            </a:prstGeom>
          </p:spPr>
          <p:txBody>
            <a:bodyPr lIns="190500" tIns="190500" rIns="190500" bIns="190500" rtlCol="0" anchor="ctr"/>
            <a:lstStyle/>
            <a:p>
              <a:pPr algn="just">
                <a:lnSpc>
                  <a:spcPts val="6239"/>
                </a:lnSpc>
              </a:pPr>
              <a:r>
                <a:rPr lang="en-US" sz="4799" dirty="0" err="1">
                  <a:solidFill>
                    <a:srgbClr val="1C1544"/>
                  </a:solidFill>
                  <a:latin typeface="Nunito Bold"/>
                </a:rPr>
                <a:t>Phương</a:t>
              </a:r>
              <a:r>
                <a:rPr lang="en-US" sz="4799" dirty="0">
                  <a:solidFill>
                    <a:srgbClr val="1C1544"/>
                  </a:solidFill>
                  <a:latin typeface="Nunito Bold"/>
                </a:rPr>
                <a:t> </a:t>
              </a:r>
              <a:r>
                <a:rPr lang="en-US" sz="4799" dirty="0" err="1">
                  <a:solidFill>
                    <a:srgbClr val="1C1544"/>
                  </a:solidFill>
                  <a:latin typeface="Nunito Bold"/>
                </a:rPr>
                <a:t>trình</a:t>
              </a:r>
              <a:r>
                <a:rPr lang="en-US" sz="4799" dirty="0">
                  <a:solidFill>
                    <a:srgbClr val="1C1544"/>
                  </a:solidFill>
                  <a:latin typeface="Nunito Bold"/>
                </a:rPr>
                <a:t> (11.1) </a:t>
              </a:r>
              <a:r>
                <a:rPr lang="en-US" sz="4799" dirty="0" err="1">
                  <a:solidFill>
                    <a:srgbClr val="1C1544"/>
                  </a:solidFill>
                  <a:latin typeface="Nunito Bold"/>
                </a:rPr>
                <a:t>chỉ</a:t>
              </a:r>
              <a:r>
                <a:rPr lang="en-US" sz="4799" dirty="0">
                  <a:solidFill>
                    <a:srgbClr val="1C1544"/>
                  </a:solidFill>
                  <a:latin typeface="Nunito Bold"/>
                </a:rPr>
                <a:t> </a:t>
              </a:r>
              <a:r>
                <a:rPr lang="en-US" sz="4799" dirty="0" err="1">
                  <a:solidFill>
                    <a:srgbClr val="1C1544"/>
                  </a:solidFill>
                  <a:latin typeface="Nunito Bold"/>
                </a:rPr>
                <a:t>là</a:t>
              </a:r>
              <a:r>
                <a:rPr lang="en-US" sz="4799" dirty="0">
                  <a:solidFill>
                    <a:srgbClr val="1C1544"/>
                  </a:solidFill>
                  <a:latin typeface="Nunito Bold"/>
                </a:rPr>
                <a:t> </a:t>
              </a:r>
              <a:r>
                <a:rPr lang="en-US" sz="4799" dirty="0" err="1">
                  <a:solidFill>
                    <a:srgbClr val="1C1544"/>
                  </a:solidFill>
                  <a:latin typeface="Nunito Bold"/>
                </a:rPr>
                <a:t>phương</a:t>
              </a:r>
              <a:r>
                <a:rPr lang="en-US" sz="4799" dirty="0">
                  <a:solidFill>
                    <a:srgbClr val="1C1544"/>
                  </a:solidFill>
                  <a:latin typeface="Nunito Bold"/>
                </a:rPr>
                <a:t> </a:t>
              </a:r>
              <a:r>
                <a:rPr lang="en-US" sz="4799" dirty="0" err="1">
                  <a:solidFill>
                    <a:srgbClr val="1C1544"/>
                  </a:solidFill>
                  <a:latin typeface="Nunito Bold"/>
                </a:rPr>
                <a:t>trình</a:t>
              </a:r>
              <a:r>
                <a:rPr lang="en-US" sz="4799" dirty="0">
                  <a:solidFill>
                    <a:srgbClr val="1C1544"/>
                  </a:solidFill>
                  <a:latin typeface="Nunito Bold"/>
                </a:rPr>
                <a:t> </a:t>
              </a:r>
              <a:r>
                <a:rPr lang="en-US" sz="4799" dirty="0" err="1">
                  <a:solidFill>
                    <a:srgbClr val="1C1544"/>
                  </a:solidFill>
                  <a:latin typeface="Nunito Bold"/>
                </a:rPr>
                <a:t>trạng</a:t>
              </a:r>
              <a:r>
                <a:rPr lang="en-US" sz="4799" dirty="0">
                  <a:solidFill>
                    <a:srgbClr val="1C1544"/>
                  </a:solidFill>
                  <a:latin typeface="Nunito Bold"/>
                </a:rPr>
                <a:t> </a:t>
              </a:r>
              <a:r>
                <a:rPr lang="en-US" sz="4799" dirty="0" err="1">
                  <a:solidFill>
                    <a:srgbClr val="1C1544"/>
                  </a:solidFill>
                  <a:latin typeface="Nunito Bold"/>
                </a:rPr>
                <a:t>thái</a:t>
              </a:r>
              <a:r>
                <a:rPr lang="en-US" sz="4799" dirty="0">
                  <a:solidFill>
                    <a:srgbClr val="1C1544"/>
                  </a:solidFill>
                  <a:latin typeface="Nunito Bold"/>
                </a:rPr>
                <a:t> </a:t>
              </a:r>
              <a:r>
                <a:rPr lang="en-US" sz="4799" dirty="0" err="1">
                  <a:solidFill>
                    <a:srgbClr val="1C1544"/>
                  </a:solidFill>
                  <a:latin typeface="Nunito Bold"/>
                </a:rPr>
                <a:t>gần</a:t>
              </a:r>
              <a:r>
                <a:rPr lang="en-US" sz="4799" dirty="0">
                  <a:solidFill>
                    <a:srgbClr val="1C1544"/>
                  </a:solidFill>
                  <a:latin typeface="Nunito Bold"/>
                </a:rPr>
                <a:t> </a:t>
              </a:r>
              <a:r>
                <a:rPr lang="en-US" sz="4799" dirty="0" err="1">
                  <a:solidFill>
                    <a:srgbClr val="1C1544"/>
                  </a:solidFill>
                  <a:latin typeface="Nunito Bold"/>
                </a:rPr>
                <a:t>đúng</a:t>
              </a:r>
              <a:r>
                <a:rPr lang="en-US" sz="4799" dirty="0">
                  <a:solidFill>
                    <a:srgbClr val="1C1544"/>
                  </a:solidFill>
                  <a:latin typeface="Nunito Bold"/>
                </a:rPr>
                <a:t> </a:t>
              </a:r>
              <a:r>
                <a:rPr lang="en-US" sz="4799" dirty="0" err="1">
                  <a:solidFill>
                    <a:srgbClr val="1C1544"/>
                  </a:solidFill>
                  <a:latin typeface="Nunito Bold"/>
                </a:rPr>
                <a:t>của</a:t>
              </a:r>
              <a:r>
                <a:rPr lang="en-US" sz="4799" dirty="0">
                  <a:solidFill>
                    <a:srgbClr val="1C1544"/>
                  </a:solidFill>
                  <a:latin typeface="Nunito Bold"/>
                </a:rPr>
                <a:t> </a:t>
              </a:r>
              <a:r>
                <a:rPr lang="en-US" sz="4799" dirty="0" err="1">
                  <a:solidFill>
                    <a:srgbClr val="1C1544"/>
                  </a:solidFill>
                  <a:latin typeface="Nunito Bold"/>
                </a:rPr>
                <a:t>chất</a:t>
              </a:r>
              <a:r>
                <a:rPr lang="en-US" sz="4799" dirty="0">
                  <a:solidFill>
                    <a:srgbClr val="1C1544"/>
                  </a:solidFill>
                  <a:latin typeface="Nunito Bold"/>
                </a:rPr>
                <a:t> </a:t>
              </a:r>
              <a:r>
                <a:rPr lang="en-US" sz="4799" dirty="0" err="1">
                  <a:solidFill>
                    <a:srgbClr val="1C1544"/>
                  </a:solidFill>
                  <a:latin typeface="Nunito Bold"/>
                </a:rPr>
                <a:t>khí</a:t>
              </a:r>
              <a:endParaRPr lang="en-US" sz="4799" dirty="0">
                <a:solidFill>
                  <a:srgbClr val="1C1544"/>
                </a:solidFill>
                <a:latin typeface="Nunito Bold"/>
              </a:endParaRPr>
            </a:p>
          </p:txBody>
        </p:sp>
      </p:grpSp>
      <p:sp>
        <p:nvSpPr>
          <p:cNvPr id="19" name="Freeform 19" descr="n445 zalo Bui Huy Loi"/>
          <p:cNvSpPr/>
          <p:nvPr/>
        </p:nvSpPr>
        <p:spPr>
          <a:xfrm>
            <a:off x="-966838" y="6570105"/>
            <a:ext cx="3878355" cy="4020588"/>
          </a:xfrm>
          <a:custGeom>
            <a:avLst/>
            <a:gdLst/>
            <a:ahLst/>
            <a:cxnLst/>
            <a:rect l="l" t="t" r="r" b="b"/>
            <a:pathLst>
              <a:path w="3878355" h="4020588">
                <a:moveTo>
                  <a:pt x="0" y="0"/>
                </a:moveTo>
                <a:lnTo>
                  <a:pt x="3878354" y="0"/>
                </a:lnTo>
                <a:lnTo>
                  <a:pt x="3878354" y="4020588"/>
                </a:lnTo>
                <a:lnTo>
                  <a:pt x="0" y="4020588"/>
                </a:lnTo>
                <a:lnTo>
                  <a:pt x="0" y="0"/>
                </a:lnTo>
                <a:close/>
              </a:path>
            </a:pathLst>
          </a:custGeom>
          <a:blipFill>
            <a:blip r:embed="rId4">
              <a:alphaModFix amt="70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0" name="Freeform 20" descr="n445 zalo Bui Huy Loi"/>
          <p:cNvSpPr/>
          <p:nvPr/>
        </p:nvSpPr>
        <p:spPr>
          <a:xfrm rot="1774436">
            <a:off x="15352060" y="-596212"/>
            <a:ext cx="3814480" cy="3954370"/>
          </a:xfrm>
          <a:custGeom>
            <a:avLst/>
            <a:gdLst/>
            <a:ahLst/>
            <a:cxnLst/>
            <a:rect l="l" t="t" r="r" b="b"/>
            <a:pathLst>
              <a:path w="3814480" h="3954370">
                <a:moveTo>
                  <a:pt x="0" y="0"/>
                </a:moveTo>
                <a:lnTo>
                  <a:pt x="3814480" y="0"/>
                </a:lnTo>
                <a:lnTo>
                  <a:pt x="3814480" y="3954370"/>
                </a:lnTo>
                <a:lnTo>
                  <a:pt x="0" y="3954370"/>
                </a:lnTo>
                <a:lnTo>
                  <a:pt x="0" y="0"/>
                </a:lnTo>
                <a:close/>
              </a:path>
            </a:pathLst>
          </a:custGeom>
          <a:blipFill>
            <a:blip r:embed="rId4">
              <a:alphaModFix amt="90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TextBox 21" descr="n445 zalo Bui Huy Loi"/>
          <p:cNvSpPr txBox="1"/>
          <p:nvPr/>
        </p:nvSpPr>
        <p:spPr>
          <a:xfrm>
            <a:off x="1017779" y="6292517"/>
            <a:ext cx="16230600" cy="1567815"/>
          </a:xfrm>
          <a:prstGeom prst="rect">
            <a:avLst/>
          </a:prstGeom>
        </p:spPr>
        <p:txBody>
          <a:bodyPr lIns="0" tIns="0" rIns="0" bIns="0" rtlCol="0" anchor="t">
            <a:spAutoFit/>
          </a:bodyPr>
          <a:lstStyle/>
          <a:p>
            <a:pPr>
              <a:lnSpc>
                <a:spcPts val="6240"/>
              </a:lnSpc>
            </a:pPr>
            <a:r>
              <a:rPr lang="en-US" sz="4800" dirty="0">
                <a:solidFill>
                  <a:srgbClr val="195759"/>
                </a:solidFill>
                <a:latin typeface="Nunito Bold Italics"/>
              </a:rPr>
              <a:t>*</a:t>
            </a:r>
            <a:r>
              <a:rPr lang="en-US" sz="4800" dirty="0" err="1">
                <a:solidFill>
                  <a:srgbClr val="195759"/>
                </a:solidFill>
                <a:latin typeface="Nunito Bold Italics"/>
              </a:rPr>
              <a:t>Ở</a:t>
            </a:r>
            <a:r>
              <a:rPr lang="en-US" sz="4800" dirty="0">
                <a:solidFill>
                  <a:srgbClr val="195759"/>
                </a:solidFill>
                <a:latin typeface="Nunito Bold Italics"/>
              </a:rPr>
              <a:t> </a:t>
            </a:r>
            <a:r>
              <a:rPr lang="en-US" sz="4800" dirty="0" err="1">
                <a:solidFill>
                  <a:srgbClr val="195759"/>
                </a:solidFill>
                <a:latin typeface="Nunito Bold Italics"/>
              </a:rPr>
              <a:t>nhiệt</a:t>
            </a:r>
            <a:r>
              <a:rPr lang="en-US" sz="4800" dirty="0">
                <a:solidFill>
                  <a:srgbClr val="195759"/>
                </a:solidFill>
                <a:latin typeface="Nunito Bold Italics"/>
              </a:rPr>
              <a:t> </a:t>
            </a:r>
            <a:r>
              <a:rPr lang="en-US" sz="4800" dirty="0" err="1">
                <a:solidFill>
                  <a:srgbClr val="195759"/>
                </a:solidFill>
                <a:latin typeface="Nunito Bold Italics"/>
              </a:rPr>
              <a:t>độ</a:t>
            </a:r>
            <a:r>
              <a:rPr lang="en-US" sz="4800" dirty="0">
                <a:solidFill>
                  <a:srgbClr val="195759"/>
                </a:solidFill>
                <a:latin typeface="Nunito Bold Italics"/>
              </a:rPr>
              <a:t> </a:t>
            </a:r>
            <a:r>
              <a:rPr lang="en-US" sz="4800" dirty="0" err="1">
                <a:solidFill>
                  <a:srgbClr val="195759"/>
                </a:solidFill>
                <a:latin typeface="Nunito Bold Italics"/>
              </a:rPr>
              <a:t>và</a:t>
            </a:r>
            <a:r>
              <a:rPr lang="en-US" sz="4800" dirty="0">
                <a:solidFill>
                  <a:srgbClr val="195759"/>
                </a:solidFill>
                <a:latin typeface="Nunito Bold Italics"/>
              </a:rPr>
              <a:t> </a:t>
            </a:r>
            <a:r>
              <a:rPr lang="en-US" sz="4800" dirty="0" err="1">
                <a:solidFill>
                  <a:srgbClr val="195759"/>
                </a:solidFill>
                <a:latin typeface="Nunito Bold Italics"/>
              </a:rPr>
              <a:t>áp</a:t>
            </a:r>
            <a:r>
              <a:rPr lang="en-US" sz="4800" dirty="0">
                <a:solidFill>
                  <a:srgbClr val="195759"/>
                </a:solidFill>
                <a:latin typeface="Nunito Bold Italics"/>
              </a:rPr>
              <a:t> </a:t>
            </a:r>
            <a:r>
              <a:rPr lang="en-US" sz="4800" dirty="0" err="1">
                <a:solidFill>
                  <a:srgbClr val="195759"/>
                </a:solidFill>
                <a:latin typeface="Nunito Bold Italics"/>
              </a:rPr>
              <a:t>suất</a:t>
            </a:r>
            <a:r>
              <a:rPr lang="en-US" sz="4800" dirty="0">
                <a:solidFill>
                  <a:srgbClr val="195759"/>
                </a:solidFill>
                <a:latin typeface="Nunito Bold Italics"/>
              </a:rPr>
              <a:t> </a:t>
            </a:r>
            <a:r>
              <a:rPr lang="en-US" sz="4800" dirty="0" err="1">
                <a:solidFill>
                  <a:srgbClr val="195759"/>
                </a:solidFill>
                <a:latin typeface="Nunito Bold Italics"/>
              </a:rPr>
              <a:t>thông</a:t>
            </a:r>
            <a:r>
              <a:rPr lang="en-US" sz="4800" dirty="0">
                <a:solidFill>
                  <a:srgbClr val="195759"/>
                </a:solidFill>
                <a:latin typeface="Nunito Bold Italics"/>
              </a:rPr>
              <a:t> </a:t>
            </a:r>
            <a:r>
              <a:rPr lang="en-US" sz="4800" dirty="0" err="1">
                <a:solidFill>
                  <a:srgbClr val="195759"/>
                </a:solidFill>
                <a:latin typeface="Nunito Bold Italics"/>
              </a:rPr>
              <a:t>thường</a:t>
            </a:r>
            <a:r>
              <a:rPr lang="en-US" sz="4800" dirty="0">
                <a:solidFill>
                  <a:srgbClr val="195759"/>
                </a:solidFill>
                <a:latin typeface="Nunito Bold Italics"/>
              </a:rPr>
              <a:t>, </a:t>
            </a:r>
            <a:r>
              <a:rPr lang="en-US" sz="4800" dirty="0" err="1">
                <a:solidFill>
                  <a:srgbClr val="195759"/>
                </a:solidFill>
                <a:latin typeface="Nunito Bold Italics"/>
              </a:rPr>
              <a:t>khí</a:t>
            </a:r>
            <a:r>
              <a:rPr lang="en-US" sz="4800" dirty="0">
                <a:solidFill>
                  <a:srgbClr val="195759"/>
                </a:solidFill>
                <a:latin typeface="Nunito Bold Italics"/>
              </a:rPr>
              <a:t> </a:t>
            </a:r>
            <a:r>
              <a:rPr lang="en-US" sz="4800" dirty="0" err="1">
                <a:solidFill>
                  <a:srgbClr val="195759"/>
                </a:solidFill>
                <a:latin typeface="Nunito Bold Italics"/>
              </a:rPr>
              <a:t>thực</a:t>
            </a:r>
            <a:r>
              <a:rPr lang="en-US" sz="4800" dirty="0">
                <a:solidFill>
                  <a:srgbClr val="195759"/>
                </a:solidFill>
                <a:latin typeface="Nunito Bold Italics"/>
              </a:rPr>
              <a:t> </a:t>
            </a:r>
            <a:r>
              <a:rPr lang="en-US" sz="4800" dirty="0" err="1">
                <a:solidFill>
                  <a:srgbClr val="195759"/>
                </a:solidFill>
                <a:latin typeface="Nunito Bold Italics"/>
              </a:rPr>
              <a:t>gần</a:t>
            </a:r>
            <a:r>
              <a:rPr lang="en-US" sz="4800" dirty="0">
                <a:solidFill>
                  <a:srgbClr val="195759"/>
                </a:solidFill>
                <a:latin typeface="Nunito Bold Italics"/>
              </a:rPr>
              <a:t> </a:t>
            </a:r>
            <a:r>
              <a:rPr lang="en-US" sz="4800" dirty="0" err="1">
                <a:solidFill>
                  <a:srgbClr val="195759"/>
                </a:solidFill>
                <a:latin typeface="Nunito Bold Italics"/>
              </a:rPr>
              <a:t>giống</a:t>
            </a:r>
            <a:r>
              <a:rPr lang="en-US" sz="4800" dirty="0">
                <a:solidFill>
                  <a:srgbClr val="195759"/>
                </a:solidFill>
                <a:latin typeface="Nunito Bold Italics"/>
              </a:rPr>
              <a:t> </a:t>
            </a:r>
            <a:r>
              <a:rPr lang="en-US" sz="4800" dirty="0" err="1">
                <a:solidFill>
                  <a:srgbClr val="195759"/>
                </a:solidFill>
                <a:latin typeface="Nunito Bold Italics"/>
              </a:rPr>
              <a:t>khí</a:t>
            </a:r>
            <a:r>
              <a:rPr lang="en-US" sz="4800" dirty="0">
                <a:solidFill>
                  <a:srgbClr val="195759"/>
                </a:solidFill>
                <a:latin typeface="Nunito Bold Italics"/>
              </a:rPr>
              <a:t> </a:t>
            </a:r>
            <a:r>
              <a:rPr lang="en-US" sz="4800" dirty="0" err="1">
                <a:solidFill>
                  <a:srgbClr val="195759"/>
                </a:solidFill>
                <a:latin typeface="Nunito Bold Italics"/>
              </a:rPr>
              <a:t>lí</a:t>
            </a:r>
            <a:r>
              <a:rPr lang="en-US" sz="4800" dirty="0">
                <a:solidFill>
                  <a:srgbClr val="195759"/>
                </a:solidFill>
                <a:latin typeface="Nunito Bold Italics"/>
              </a:rPr>
              <a:t> </a:t>
            </a:r>
            <a:r>
              <a:rPr lang="en-US" sz="4800" dirty="0" err="1">
                <a:solidFill>
                  <a:srgbClr val="195759"/>
                </a:solidFill>
                <a:latin typeface="Nunito Bold Italics"/>
              </a:rPr>
              <a:t>tưởng</a:t>
            </a:r>
            <a:r>
              <a:rPr lang="en-US" sz="4800" dirty="0">
                <a:solidFill>
                  <a:srgbClr val="195759"/>
                </a:solidFill>
                <a:latin typeface="Nunito Bold Italics"/>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pic>
        <p:nvPicPr>
          <p:cNvPr id="12" name="Picture 2" descr="n445 zalo Bui Huy Loi">
            <a:extLst>
              <a:ext uri="{FF2B5EF4-FFF2-40B4-BE49-F238E27FC236}">
                <a16:creationId xmlns="" xmlns:a16="http://schemas.microsoft.com/office/drawing/2014/main" id="{ED6FD69B-37C5-C2AC-B215-F02B7340BF7C}"/>
              </a:ext>
            </a:extLst>
          </p:cNvPr>
          <p:cNvPicPr>
            <a:picLocks noChangeAspect="1"/>
          </p:cNvPicPr>
          <p:nvPr/>
        </p:nvPicPr>
        <p:blipFill>
          <a:blip r:embed="rId3"/>
          <a:srcRect/>
          <a:stretch>
            <a:fillRect/>
          </a:stretch>
        </p:blipFill>
        <p:spPr>
          <a:xfrm>
            <a:off x="13513839" y="-604443"/>
            <a:ext cx="5427807" cy="5595677"/>
          </a:xfrm>
          <a:prstGeom prst="rect">
            <a:avLst/>
          </a:prstGeom>
        </p:spPr>
      </p:pic>
      <p:pic>
        <p:nvPicPr>
          <p:cNvPr id="2" name="Picture 2" descr="n445 zalo Bui Huy Loi"/>
          <p:cNvPicPr>
            <a:picLocks noChangeAspect="1"/>
          </p:cNvPicPr>
          <p:nvPr/>
        </p:nvPicPr>
        <p:blipFill>
          <a:blip r:embed="rId3"/>
          <a:srcRect/>
          <a:stretch>
            <a:fillRect/>
          </a:stretch>
        </p:blipFill>
        <p:spPr>
          <a:xfrm>
            <a:off x="0" y="0"/>
            <a:ext cx="5427807" cy="5595677"/>
          </a:xfrm>
          <a:prstGeom prst="rect">
            <a:avLst/>
          </a:prstGeom>
        </p:spPr>
      </p:pic>
      <p:grpSp>
        <p:nvGrpSpPr>
          <p:cNvPr id="3" name="Group 3" descr="n445 zalo Bui Huy Loi"/>
          <p:cNvGrpSpPr/>
          <p:nvPr/>
        </p:nvGrpSpPr>
        <p:grpSpPr>
          <a:xfrm>
            <a:off x="388018" y="2193396"/>
            <a:ext cx="17511963" cy="7893768"/>
            <a:chOff x="0" y="0"/>
            <a:chExt cx="2037586" cy="918471"/>
          </a:xfrm>
        </p:grpSpPr>
        <p:sp>
          <p:nvSpPr>
            <p:cNvPr id="4" name="Freeform 4"/>
            <p:cNvSpPr/>
            <p:nvPr/>
          </p:nvSpPr>
          <p:spPr>
            <a:xfrm>
              <a:off x="0" y="0"/>
              <a:ext cx="2037586" cy="918471"/>
            </a:xfrm>
            <a:custGeom>
              <a:avLst/>
              <a:gdLst/>
              <a:ahLst/>
              <a:cxnLst/>
              <a:rect l="l" t="t" r="r" b="b"/>
              <a:pathLst>
                <a:path w="2037586" h="918471">
                  <a:moveTo>
                    <a:pt x="1958168" y="0"/>
                  </a:moveTo>
                  <a:lnTo>
                    <a:pt x="79418" y="0"/>
                  </a:lnTo>
                  <a:cubicBezTo>
                    <a:pt x="79418" y="43699"/>
                    <a:pt x="44079" y="79418"/>
                    <a:pt x="0" y="79418"/>
                  </a:cubicBezTo>
                  <a:lnTo>
                    <a:pt x="0" y="839053"/>
                  </a:lnTo>
                  <a:cubicBezTo>
                    <a:pt x="43699" y="839053"/>
                    <a:pt x="79418" y="874392"/>
                    <a:pt x="79418" y="918471"/>
                  </a:cubicBezTo>
                  <a:lnTo>
                    <a:pt x="1958168" y="918471"/>
                  </a:lnTo>
                  <a:cubicBezTo>
                    <a:pt x="1958168" y="874772"/>
                    <a:pt x="1993507" y="839053"/>
                    <a:pt x="2037586" y="839053"/>
                  </a:cubicBezTo>
                  <a:lnTo>
                    <a:pt x="2037586" y="79418"/>
                  </a:lnTo>
                  <a:cubicBezTo>
                    <a:pt x="1993887" y="79418"/>
                    <a:pt x="1958168" y="44079"/>
                    <a:pt x="1958168" y="0"/>
                  </a:cubicBezTo>
                  <a:close/>
                </a:path>
              </a:pathLst>
            </a:custGeom>
            <a:solidFill>
              <a:srgbClr val="F8F2EC"/>
            </a:solidFill>
          </p:spPr>
          <p:txBody>
            <a:bodyPr/>
            <a:lstStyle/>
            <a:p>
              <a:endParaRPr lang="en-US"/>
            </a:p>
          </p:txBody>
        </p:sp>
        <p:sp>
          <p:nvSpPr>
            <p:cNvPr id="5" name="TextBox 5"/>
            <p:cNvSpPr txBox="1"/>
            <p:nvPr/>
          </p:nvSpPr>
          <p:spPr>
            <a:xfrm>
              <a:off x="38100" y="-95250"/>
              <a:ext cx="1961386" cy="975621"/>
            </a:xfrm>
            <a:prstGeom prst="rect">
              <a:avLst/>
            </a:prstGeom>
          </p:spPr>
          <p:txBody>
            <a:bodyPr lIns="50800" tIns="50800" rIns="50800" bIns="50800" rtlCol="0" anchor="ctr"/>
            <a:lstStyle/>
            <a:p>
              <a:pPr>
                <a:lnSpc>
                  <a:spcPts val="9100"/>
                </a:lnSpc>
              </a:pPr>
              <a:endParaRPr/>
            </a:p>
            <a:p>
              <a:pPr>
                <a:lnSpc>
                  <a:spcPts val="9100"/>
                </a:lnSpc>
              </a:pPr>
              <a:endParaRPr/>
            </a:p>
          </p:txBody>
        </p:sp>
      </p:grpSp>
      <p:sp>
        <p:nvSpPr>
          <p:cNvPr id="6" name="TextBox 6" descr="n445 zalo Bui Huy Loi"/>
          <p:cNvSpPr txBox="1"/>
          <p:nvPr/>
        </p:nvSpPr>
        <p:spPr>
          <a:xfrm>
            <a:off x="388018" y="2347742"/>
            <a:ext cx="11968413" cy="7470775"/>
          </a:xfrm>
          <a:prstGeom prst="rect">
            <a:avLst/>
          </a:prstGeom>
        </p:spPr>
        <p:txBody>
          <a:bodyPr lIns="0" tIns="0" rIns="0" bIns="0" rtlCol="0" anchor="t">
            <a:spAutoFit/>
          </a:bodyPr>
          <a:lstStyle/>
          <a:p>
            <a:pPr algn="ctr">
              <a:lnSpc>
                <a:spcPts val="8119"/>
              </a:lnSpc>
            </a:pPr>
            <a:r>
              <a:rPr lang="en-US" sz="5799">
                <a:solidFill>
                  <a:srgbClr val="3C4851"/>
                </a:solidFill>
                <a:latin typeface="Nunito Bold"/>
              </a:rPr>
              <a:t>Hoàn thành PHT số 2 </a:t>
            </a:r>
          </a:p>
          <a:p>
            <a:pPr marL="1122679" lvl="1" indent="-561340">
              <a:lnSpc>
                <a:spcPts val="7279"/>
              </a:lnSpc>
              <a:buAutoNum type="arabicPeriod"/>
            </a:pPr>
            <a:r>
              <a:rPr lang="en-US" sz="5199">
                <a:solidFill>
                  <a:srgbClr val="3C4851"/>
                </a:solidFill>
                <a:latin typeface="Nunito"/>
              </a:rPr>
              <a:t>Hãy biểu diễn bằng đồ thị trong hệ toạ độ (p-V) các quá trình chuyển trạng thái vẽ ở Hình 11.1.</a:t>
            </a:r>
          </a:p>
          <a:p>
            <a:pPr marL="1122679" lvl="1" indent="-561340" algn="l">
              <a:lnSpc>
                <a:spcPts val="7279"/>
              </a:lnSpc>
              <a:buAutoNum type="arabicPeriod"/>
            </a:pPr>
            <a:r>
              <a:rPr lang="en-US" sz="5199">
                <a:solidFill>
                  <a:srgbClr val="3C4851"/>
                </a:solidFill>
                <a:latin typeface="Nunito"/>
              </a:rPr>
              <a:t>Từ phương trình trạng thái của khí tưởng suy ra hệ thức liên hệ giữa áp suất và nhiệt độ tuyệt đối trong quá trình đẳng tích.</a:t>
            </a:r>
          </a:p>
        </p:txBody>
      </p:sp>
      <p:sp>
        <p:nvSpPr>
          <p:cNvPr id="7" name="Freeform 7" descr="n445 zalo Bui Huy Loi"/>
          <p:cNvSpPr/>
          <p:nvPr/>
        </p:nvSpPr>
        <p:spPr>
          <a:xfrm>
            <a:off x="11881309" y="3543825"/>
            <a:ext cx="5685230" cy="4103703"/>
          </a:xfrm>
          <a:custGeom>
            <a:avLst/>
            <a:gdLst/>
            <a:ahLst/>
            <a:cxnLst/>
            <a:rect l="l" t="t" r="r" b="b"/>
            <a:pathLst>
              <a:path w="5685230" h="4103703">
                <a:moveTo>
                  <a:pt x="0" y="0"/>
                </a:moveTo>
                <a:lnTo>
                  <a:pt x="5685231" y="0"/>
                </a:lnTo>
                <a:lnTo>
                  <a:pt x="5685231" y="4103703"/>
                </a:lnTo>
                <a:lnTo>
                  <a:pt x="0" y="41037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8" name="Group 8" descr="n445 zalo Bui Huy Loi"/>
          <p:cNvGrpSpPr/>
          <p:nvPr/>
        </p:nvGrpSpPr>
        <p:grpSpPr>
          <a:xfrm>
            <a:off x="4658704" y="124027"/>
            <a:ext cx="8970593" cy="1750547"/>
            <a:chOff x="0" y="-15087"/>
            <a:chExt cx="2301674" cy="449155"/>
          </a:xfrm>
        </p:grpSpPr>
        <p:sp>
          <p:nvSpPr>
            <p:cNvPr id="9" name="Freeform 9"/>
            <p:cNvSpPr/>
            <p:nvPr/>
          </p:nvSpPr>
          <p:spPr>
            <a:xfrm>
              <a:off x="0" y="0"/>
              <a:ext cx="2301674" cy="434068"/>
            </a:xfrm>
            <a:custGeom>
              <a:avLst/>
              <a:gdLst/>
              <a:ahLst/>
              <a:cxnLst/>
              <a:rect l="l" t="t" r="r" b="b"/>
              <a:pathLst>
                <a:path w="2301674" h="434068">
                  <a:moveTo>
                    <a:pt x="2301674" y="0"/>
                  </a:moveTo>
                  <a:lnTo>
                    <a:pt x="0" y="0"/>
                  </a:lnTo>
                  <a:lnTo>
                    <a:pt x="101600" y="217034"/>
                  </a:lnTo>
                  <a:lnTo>
                    <a:pt x="0" y="434068"/>
                  </a:lnTo>
                  <a:lnTo>
                    <a:pt x="2301674" y="434068"/>
                  </a:lnTo>
                  <a:lnTo>
                    <a:pt x="2200074" y="217034"/>
                  </a:lnTo>
                  <a:lnTo>
                    <a:pt x="2301674" y="0"/>
                  </a:lnTo>
                  <a:close/>
                </a:path>
              </a:pathLst>
            </a:custGeom>
            <a:solidFill>
              <a:srgbClr val="F8B498"/>
            </a:solidFill>
          </p:spPr>
          <p:txBody>
            <a:bodyPr/>
            <a:lstStyle/>
            <a:p>
              <a:endParaRPr lang="en-US"/>
            </a:p>
          </p:txBody>
        </p:sp>
        <p:sp>
          <p:nvSpPr>
            <p:cNvPr id="10" name="TextBox 10"/>
            <p:cNvSpPr txBox="1"/>
            <p:nvPr/>
          </p:nvSpPr>
          <p:spPr>
            <a:xfrm>
              <a:off x="88900" y="-15087"/>
              <a:ext cx="2098160" cy="449154"/>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NHIỆM VỤ SỐ 2 </a:t>
              </a:r>
            </a:p>
          </p:txBody>
        </p:sp>
      </p:grpSp>
      <p:sp>
        <p:nvSpPr>
          <p:cNvPr id="11" name="TextBox 11" descr="n445 zalo Bui Huy Loi"/>
          <p:cNvSpPr txBox="1"/>
          <p:nvPr/>
        </p:nvSpPr>
        <p:spPr>
          <a:xfrm>
            <a:off x="11881309" y="2510499"/>
            <a:ext cx="5519165" cy="887095"/>
          </a:xfrm>
          <a:prstGeom prst="rect">
            <a:avLst/>
          </a:prstGeom>
        </p:spPr>
        <p:txBody>
          <a:bodyPr lIns="0" tIns="0" rIns="0" bIns="0" rtlCol="0" anchor="t">
            <a:spAutoFit/>
          </a:bodyPr>
          <a:lstStyle/>
          <a:p>
            <a:pPr algn="ctr">
              <a:lnSpc>
                <a:spcPts val="7279"/>
              </a:lnSpc>
            </a:pPr>
            <a:r>
              <a:rPr lang="en-US" sz="5199">
                <a:solidFill>
                  <a:srgbClr val="FF3E4D"/>
                </a:solidFill>
                <a:latin typeface="Nunito Bold"/>
              </a:rPr>
              <a:t>Thảo luận cặp đôi</a:t>
            </a:r>
          </a:p>
        </p:txBody>
      </p:sp>
      <p:pic>
        <p:nvPicPr>
          <p:cNvPr id="14" name="Picture 10" descr="n445 zalo Bui Huy Loi">
            <a:extLst>
              <a:ext uri="{FF2B5EF4-FFF2-40B4-BE49-F238E27FC236}">
                <a16:creationId xmlns="" xmlns:a16="http://schemas.microsoft.com/office/drawing/2014/main" id="{9395CD8C-D149-1DC8-5DDA-82CE6D5DF7C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071898" y="7796693"/>
            <a:ext cx="3912790" cy="21496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83000"/>
                                  </p:stCondLst>
                                  <p:iterate type="lt">
                                    <p:tmPct val="5000"/>
                                  </p:iterate>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pic>
        <p:nvPicPr>
          <p:cNvPr id="25" name="Picture 2" descr="n445 zalo Bui Huy Loi">
            <a:extLst>
              <a:ext uri="{FF2B5EF4-FFF2-40B4-BE49-F238E27FC236}">
                <a16:creationId xmlns="" xmlns:a16="http://schemas.microsoft.com/office/drawing/2014/main" id="{738D2FCA-6FB6-B584-276F-0D91D755F3B9}"/>
              </a:ext>
            </a:extLst>
          </p:cNvPr>
          <p:cNvPicPr>
            <a:picLocks noChangeAspect="1"/>
          </p:cNvPicPr>
          <p:nvPr/>
        </p:nvPicPr>
        <p:blipFill>
          <a:blip r:embed="rId2"/>
          <a:srcRect/>
          <a:stretch>
            <a:fillRect/>
          </a:stretch>
        </p:blipFill>
        <p:spPr>
          <a:xfrm>
            <a:off x="0" y="0"/>
            <a:ext cx="5427807" cy="5595677"/>
          </a:xfrm>
          <a:prstGeom prst="rect">
            <a:avLst/>
          </a:prstGeom>
        </p:spPr>
      </p:pic>
      <p:grpSp>
        <p:nvGrpSpPr>
          <p:cNvPr id="17" name="Group 3" descr="n445 zalo Bui Huy Loi">
            <a:extLst>
              <a:ext uri="{FF2B5EF4-FFF2-40B4-BE49-F238E27FC236}">
                <a16:creationId xmlns="" xmlns:a16="http://schemas.microsoft.com/office/drawing/2014/main" id="{139F470B-9710-1BC5-0F0F-B124DE272763}"/>
              </a:ext>
            </a:extLst>
          </p:cNvPr>
          <p:cNvGrpSpPr/>
          <p:nvPr/>
        </p:nvGrpSpPr>
        <p:grpSpPr>
          <a:xfrm>
            <a:off x="264313" y="2075279"/>
            <a:ext cx="17830801" cy="7947825"/>
            <a:chOff x="-18549" y="74391"/>
            <a:chExt cx="2074684" cy="844080"/>
          </a:xfrm>
        </p:grpSpPr>
        <p:sp>
          <p:nvSpPr>
            <p:cNvPr id="20" name="Freeform 4">
              <a:extLst>
                <a:ext uri="{FF2B5EF4-FFF2-40B4-BE49-F238E27FC236}">
                  <a16:creationId xmlns="" xmlns:a16="http://schemas.microsoft.com/office/drawing/2014/main" id="{7973585A-6C08-0B0F-9FF5-B18151036B7F}"/>
                </a:ext>
              </a:extLst>
            </p:cNvPr>
            <p:cNvSpPr/>
            <p:nvPr/>
          </p:nvSpPr>
          <p:spPr>
            <a:xfrm>
              <a:off x="-18549" y="74391"/>
              <a:ext cx="2074684" cy="844080"/>
            </a:xfrm>
            <a:custGeom>
              <a:avLst/>
              <a:gdLst/>
              <a:ahLst/>
              <a:cxnLst/>
              <a:rect l="l" t="t" r="r" b="b"/>
              <a:pathLst>
                <a:path w="2037586" h="918471">
                  <a:moveTo>
                    <a:pt x="1958168" y="0"/>
                  </a:moveTo>
                  <a:lnTo>
                    <a:pt x="79418" y="0"/>
                  </a:lnTo>
                  <a:cubicBezTo>
                    <a:pt x="79418" y="43699"/>
                    <a:pt x="44079" y="79418"/>
                    <a:pt x="0" y="79418"/>
                  </a:cubicBezTo>
                  <a:lnTo>
                    <a:pt x="0" y="839053"/>
                  </a:lnTo>
                  <a:cubicBezTo>
                    <a:pt x="43699" y="839053"/>
                    <a:pt x="79418" y="874392"/>
                    <a:pt x="79418" y="918471"/>
                  </a:cubicBezTo>
                  <a:lnTo>
                    <a:pt x="1958168" y="918471"/>
                  </a:lnTo>
                  <a:cubicBezTo>
                    <a:pt x="1958168" y="874772"/>
                    <a:pt x="1993507" y="839053"/>
                    <a:pt x="2037586" y="839053"/>
                  </a:cubicBezTo>
                  <a:lnTo>
                    <a:pt x="2037586" y="79418"/>
                  </a:lnTo>
                  <a:cubicBezTo>
                    <a:pt x="1993887" y="79418"/>
                    <a:pt x="1958168" y="44079"/>
                    <a:pt x="1958168" y="0"/>
                  </a:cubicBezTo>
                  <a:close/>
                </a:path>
              </a:pathLst>
            </a:custGeom>
            <a:solidFill>
              <a:srgbClr val="F8F2EC"/>
            </a:solidFill>
          </p:spPr>
          <p:txBody>
            <a:bodyPr/>
            <a:lstStyle/>
            <a:p>
              <a:endParaRPr lang="x-none" dirty="0"/>
            </a:p>
          </p:txBody>
        </p:sp>
        <p:sp>
          <p:nvSpPr>
            <p:cNvPr id="21" name="TextBox 5">
              <a:extLst>
                <a:ext uri="{FF2B5EF4-FFF2-40B4-BE49-F238E27FC236}">
                  <a16:creationId xmlns="" xmlns:a16="http://schemas.microsoft.com/office/drawing/2014/main" id="{1598DC5D-B092-A9EB-3FF8-DB24732C2328}"/>
                </a:ext>
              </a:extLst>
            </p:cNvPr>
            <p:cNvSpPr txBox="1"/>
            <p:nvPr/>
          </p:nvSpPr>
          <p:spPr>
            <a:xfrm>
              <a:off x="38100" y="87979"/>
              <a:ext cx="1961386" cy="830492"/>
            </a:xfrm>
            <a:prstGeom prst="rect">
              <a:avLst/>
            </a:prstGeom>
          </p:spPr>
          <p:txBody>
            <a:bodyPr lIns="50800" tIns="50800" rIns="50800" bIns="50800" rtlCol="0" anchor="t"/>
            <a:lstStyle/>
            <a:p>
              <a:pPr>
                <a:lnSpc>
                  <a:spcPts val="6500"/>
                </a:lnSpc>
              </a:pPr>
              <a:r>
                <a:rPr lang="en-US" sz="4800" dirty="0" err="1">
                  <a:solidFill>
                    <a:srgbClr val="000000"/>
                  </a:solidFill>
                  <a:latin typeface="Nunito Bold"/>
                </a:rPr>
                <a:t>Câu</a:t>
              </a:r>
              <a:r>
                <a:rPr lang="en-US" sz="4800" dirty="0">
                  <a:solidFill>
                    <a:srgbClr val="000000"/>
                  </a:solidFill>
                  <a:latin typeface="Nunito Bold"/>
                </a:rPr>
                <a:t> 1:</a:t>
              </a:r>
            </a:p>
          </p:txBody>
        </p:sp>
      </p:grpSp>
      <p:grpSp>
        <p:nvGrpSpPr>
          <p:cNvPr id="2" name="Group 1" descr="n445 zalo Bui Huy Loi"/>
          <p:cNvGrpSpPr/>
          <p:nvPr/>
        </p:nvGrpSpPr>
        <p:grpSpPr>
          <a:xfrm>
            <a:off x="2514600" y="2171700"/>
            <a:ext cx="7400919" cy="4746648"/>
            <a:chOff x="152400" y="1447800"/>
            <a:chExt cx="4933946" cy="3164432"/>
          </a:xfrm>
        </p:grpSpPr>
        <p:grpSp>
          <p:nvGrpSpPr>
            <p:cNvPr id="33" name="Group 28"/>
            <p:cNvGrpSpPr>
              <a:grpSpLocks/>
            </p:cNvGrpSpPr>
            <p:nvPr/>
          </p:nvGrpSpPr>
          <p:grpSpPr bwMode="auto">
            <a:xfrm>
              <a:off x="152400" y="1447800"/>
              <a:ext cx="1676400" cy="1258888"/>
              <a:chOff x="651" y="864"/>
              <a:chExt cx="1056" cy="793"/>
            </a:xfrm>
          </p:grpSpPr>
          <p:sp>
            <p:nvSpPr>
              <p:cNvPr id="34" name="Rectangle 22"/>
              <p:cNvSpPr>
                <a:spLocks noChangeArrowheads="1"/>
              </p:cNvSpPr>
              <p:nvPr/>
            </p:nvSpPr>
            <p:spPr bwMode="auto">
              <a:xfrm>
                <a:off x="651" y="1321"/>
                <a:ext cx="1056" cy="336"/>
              </a:xfrm>
              <a:prstGeom prst="rect">
                <a:avLst/>
              </a:prstGeom>
              <a:solidFill>
                <a:schemeClr val="accent3">
                  <a:lumMod val="60000"/>
                  <a:lumOff val="40000"/>
                </a:schemeClr>
              </a:solidFill>
              <a:ln w="9525">
                <a:solidFill>
                  <a:srgbClr val="000000"/>
                </a:solidFill>
                <a:miter lim="800000"/>
                <a:headEnd/>
                <a:tailEnd/>
              </a:ln>
            </p:spPr>
            <p:txBody>
              <a:bodyPr/>
              <a:lstStyle/>
              <a:p>
                <a:pPr algn="ctr"/>
                <a:r>
                  <a:rPr lang="en-US" sz="4200" dirty="0">
                    <a:solidFill>
                      <a:srgbClr val="000000"/>
                    </a:solidFill>
                    <a:latin typeface="Nunito"/>
                    <a:cs typeface="Times New Roman" pitchFamily="18" charset="0"/>
                  </a:rPr>
                  <a:t>p</a:t>
                </a:r>
                <a:r>
                  <a:rPr lang="en-US" sz="4200" baseline="-25000" dirty="0">
                    <a:solidFill>
                      <a:srgbClr val="003366"/>
                    </a:solidFill>
                    <a:latin typeface="Times New Roman" pitchFamily="18" charset="0"/>
                    <a:cs typeface="Times New Roman" pitchFamily="18" charset="0"/>
                  </a:rPr>
                  <a:t>1</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V</a:t>
                </a:r>
                <a:r>
                  <a:rPr lang="en-US" sz="4200" baseline="-25000" dirty="0">
                    <a:solidFill>
                      <a:srgbClr val="003366"/>
                    </a:solidFill>
                    <a:latin typeface="Times New Roman" pitchFamily="18" charset="0"/>
                    <a:cs typeface="Times New Roman" pitchFamily="18" charset="0"/>
                  </a:rPr>
                  <a:t>1</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T</a:t>
                </a:r>
                <a:r>
                  <a:rPr lang="en-US" sz="4200" baseline="-25000" dirty="0">
                    <a:solidFill>
                      <a:srgbClr val="003366"/>
                    </a:solidFill>
                    <a:latin typeface="Times New Roman" pitchFamily="18" charset="0"/>
                    <a:cs typeface="Times New Roman" pitchFamily="18" charset="0"/>
                  </a:rPr>
                  <a:t>1</a:t>
                </a:r>
                <a:endParaRPr lang="en-US" sz="4200" dirty="0">
                  <a:solidFill>
                    <a:srgbClr val="003366"/>
                  </a:solidFill>
                  <a:latin typeface="Times New Roman" pitchFamily="18" charset="0"/>
                  <a:cs typeface="Times New Roman" pitchFamily="18" charset="0"/>
                </a:endParaRPr>
              </a:p>
            </p:txBody>
          </p:sp>
          <p:sp>
            <p:nvSpPr>
              <p:cNvPr id="35" name="Oval 23"/>
              <p:cNvSpPr>
                <a:spLocks noChangeArrowheads="1"/>
              </p:cNvSpPr>
              <p:nvPr/>
            </p:nvSpPr>
            <p:spPr bwMode="auto">
              <a:xfrm>
                <a:off x="974" y="864"/>
                <a:ext cx="403" cy="403"/>
              </a:xfrm>
              <a:prstGeom prst="ellipse">
                <a:avLst/>
              </a:prstGeom>
              <a:solidFill>
                <a:schemeClr val="accent3">
                  <a:lumMod val="60000"/>
                  <a:lumOff val="40000"/>
                </a:schemeClr>
              </a:solidFill>
              <a:ln w="9525">
                <a:solidFill>
                  <a:srgbClr val="000000"/>
                </a:solidFill>
                <a:round/>
                <a:headEnd/>
                <a:tailEnd/>
              </a:ln>
            </p:spPr>
            <p:txBody>
              <a:bodyPr/>
              <a:lstStyle/>
              <a:p>
                <a:pPr algn="ctr"/>
                <a:r>
                  <a:rPr lang="en-US" sz="4200">
                    <a:solidFill>
                      <a:srgbClr val="0000CC"/>
                    </a:solidFill>
                    <a:latin typeface="Times New Roman" pitchFamily="18" charset="0"/>
                    <a:cs typeface="Times New Roman" pitchFamily="18" charset="0"/>
                  </a:rPr>
                  <a:t>1</a:t>
                </a:r>
              </a:p>
            </p:txBody>
          </p:sp>
        </p:grpSp>
        <p:grpSp>
          <p:nvGrpSpPr>
            <p:cNvPr id="36" name="Group 29"/>
            <p:cNvGrpSpPr>
              <a:grpSpLocks/>
            </p:cNvGrpSpPr>
            <p:nvPr/>
          </p:nvGrpSpPr>
          <p:grpSpPr bwMode="auto">
            <a:xfrm>
              <a:off x="3486145" y="1448047"/>
              <a:ext cx="1600201" cy="1258888"/>
              <a:chOff x="3889" y="836"/>
              <a:chExt cx="1008" cy="793"/>
            </a:xfrm>
          </p:grpSpPr>
          <p:sp>
            <p:nvSpPr>
              <p:cNvPr id="37" name="Rectangle 24"/>
              <p:cNvSpPr>
                <a:spLocks noChangeArrowheads="1"/>
              </p:cNvSpPr>
              <p:nvPr/>
            </p:nvSpPr>
            <p:spPr bwMode="auto">
              <a:xfrm>
                <a:off x="3889" y="1293"/>
                <a:ext cx="1008" cy="336"/>
              </a:xfrm>
              <a:prstGeom prst="rect">
                <a:avLst/>
              </a:prstGeom>
              <a:solidFill>
                <a:schemeClr val="accent2">
                  <a:lumMod val="60000"/>
                  <a:lumOff val="40000"/>
                </a:schemeClr>
              </a:solidFill>
              <a:ln w="9525">
                <a:solidFill>
                  <a:srgbClr val="000000"/>
                </a:solidFill>
                <a:miter lim="800000"/>
                <a:headEnd/>
                <a:tailEnd/>
              </a:ln>
            </p:spPr>
            <p:txBody>
              <a:bodyPr/>
              <a:lstStyle/>
              <a:p>
                <a:pPr algn="ctr"/>
                <a:r>
                  <a:rPr lang="en-US" sz="4200" dirty="0">
                    <a:solidFill>
                      <a:srgbClr val="000000"/>
                    </a:solidFill>
                    <a:latin typeface="Nunito"/>
                    <a:cs typeface="Times New Roman" pitchFamily="18" charset="0"/>
                  </a:rPr>
                  <a:t>p</a:t>
                </a:r>
                <a:r>
                  <a:rPr lang="en-US" sz="4200" baseline="-25000" dirty="0">
                    <a:solidFill>
                      <a:srgbClr val="003366"/>
                    </a:solidFill>
                    <a:latin typeface="Times New Roman" pitchFamily="18" charset="0"/>
                    <a:cs typeface="Times New Roman" pitchFamily="18" charset="0"/>
                  </a:rPr>
                  <a:t>2</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V</a:t>
                </a:r>
                <a:r>
                  <a:rPr lang="en-US" sz="4200" baseline="-25000" dirty="0">
                    <a:solidFill>
                      <a:srgbClr val="003366"/>
                    </a:solidFill>
                    <a:latin typeface="Times New Roman" pitchFamily="18" charset="0"/>
                    <a:cs typeface="Times New Roman" pitchFamily="18" charset="0"/>
                  </a:rPr>
                  <a:t>2</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T</a:t>
                </a:r>
                <a:r>
                  <a:rPr lang="en-US" sz="4200" baseline="-25000" dirty="0">
                    <a:solidFill>
                      <a:srgbClr val="003366"/>
                    </a:solidFill>
                    <a:latin typeface="Times New Roman" pitchFamily="18" charset="0"/>
                    <a:cs typeface="Times New Roman" pitchFamily="18" charset="0"/>
                  </a:rPr>
                  <a:t>2</a:t>
                </a:r>
                <a:endParaRPr lang="en-US" sz="4200" dirty="0">
                  <a:solidFill>
                    <a:srgbClr val="003366"/>
                  </a:solidFill>
                  <a:latin typeface="Times New Roman" pitchFamily="18" charset="0"/>
                  <a:cs typeface="Times New Roman" pitchFamily="18" charset="0"/>
                </a:endParaRPr>
              </a:p>
              <a:p>
                <a:pPr algn="ctr"/>
                <a:endParaRPr lang="en-US" sz="4200" dirty="0">
                  <a:solidFill>
                    <a:srgbClr val="003366"/>
                  </a:solidFill>
                  <a:latin typeface="Times New Roman" pitchFamily="18" charset="0"/>
                  <a:cs typeface="Times New Roman" pitchFamily="18" charset="0"/>
                </a:endParaRPr>
              </a:p>
            </p:txBody>
          </p:sp>
          <p:sp>
            <p:nvSpPr>
              <p:cNvPr id="38" name="Oval 25"/>
              <p:cNvSpPr>
                <a:spLocks noChangeArrowheads="1"/>
              </p:cNvSpPr>
              <p:nvPr/>
            </p:nvSpPr>
            <p:spPr bwMode="auto">
              <a:xfrm>
                <a:off x="4185" y="836"/>
                <a:ext cx="403" cy="403"/>
              </a:xfrm>
              <a:prstGeom prst="ellipse">
                <a:avLst/>
              </a:prstGeom>
              <a:solidFill>
                <a:schemeClr val="accent2">
                  <a:lumMod val="60000"/>
                  <a:lumOff val="40000"/>
                </a:schemeClr>
              </a:solidFill>
              <a:ln w="9525">
                <a:solidFill>
                  <a:srgbClr val="000000"/>
                </a:solidFill>
                <a:round/>
                <a:headEnd/>
                <a:tailEnd/>
              </a:ln>
            </p:spPr>
            <p:txBody>
              <a:bodyPr/>
              <a:lstStyle/>
              <a:p>
                <a:pPr algn="ctr"/>
                <a:r>
                  <a:rPr lang="en-US" sz="4200">
                    <a:solidFill>
                      <a:srgbClr val="0000CC"/>
                    </a:solidFill>
                    <a:latin typeface="Times New Roman" pitchFamily="18" charset="0"/>
                    <a:cs typeface="Times New Roman" pitchFamily="18" charset="0"/>
                  </a:rPr>
                  <a:t>2</a:t>
                </a:r>
              </a:p>
            </p:txBody>
          </p:sp>
        </p:grpSp>
        <p:grpSp>
          <p:nvGrpSpPr>
            <p:cNvPr id="41" name="Group 31"/>
            <p:cNvGrpSpPr>
              <a:grpSpLocks/>
            </p:cNvGrpSpPr>
            <p:nvPr/>
          </p:nvGrpSpPr>
          <p:grpSpPr bwMode="auto">
            <a:xfrm>
              <a:off x="1732780" y="3393032"/>
              <a:ext cx="1635126" cy="1219200"/>
              <a:chOff x="3908" y="864"/>
              <a:chExt cx="1030" cy="768"/>
            </a:xfrm>
          </p:grpSpPr>
          <p:sp>
            <p:nvSpPr>
              <p:cNvPr id="42" name="Rectangle 32"/>
              <p:cNvSpPr>
                <a:spLocks noChangeArrowheads="1"/>
              </p:cNvSpPr>
              <p:nvPr/>
            </p:nvSpPr>
            <p:spPr bwMode="auto">
              <a:xfrm>
                <a:off x="3908" y="1325"/>
                <a:ext cx="1030" cy="307"/>
              </a:xfrm>
              <a:prstGeom prst="rect">
                <a:avLst/>
              </a:prstGeom>
              <a:solidFill>
                <a:schemeClr val="accent6">
                  <a:lumMod val="60000"/>
                  <a:lumOff val="40000"/>
                </a:schemeClr>
              </a:solidFill>
              <a:ln w="9525">
                <a:solidFill>
                  <a:srgbClr val="000000"/>
                </a:solidFill>
                <a:miter lim="800000"/>
                <a:headEnd/>
                <a:tailEnd/>
              </a:ln>
            </p:spPr>
            <p:txBody>
              <a:bodyPr/>
              <a:lstStyle/>
              <a:p>
                <a:pPr algn="ctr"/>
                <a:r>
                  <a:rPr lang="en-US" sz="4200" dirty="0">
                    <a:solidFill>
                      <a:srgbClr val="000000"/>
                    </a:solidFill>
                    <a:latin typeface="Nunito"/>
                    <a:cs typeface="Times New Roman" pitchFamily="18" charset="0"/>
                  </a:rPr>
                  <a:t>p</a:t>
                </a:r>
                <a:r>
                  <a:rPr lang="en-US" sz="4200" baseline="-25000" dirty="0">
                    <a:solidFill>
                      <a:srgbClr val="003366"/>
                    </a:solidFill>
                    <a:latin typeface="Times New Roman" pitchFamily="18" charset="0"/>
                    <a:cs typeface="Times New Roman" pitchFamily="18" charset="0"/>
                  </a:rPr>
                  <a:t>2</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V</a:t>
                </a:r>
                <a:r>
                  <a:rPr lang="en-US" sz="4200" baseline="-25000" dirty="0">
                    <a:solidFill>
                      <a:srgbClr val="003366"/>
                    </a:solidFill>
                    <a:latin typeface="Times New Roman" pitchFamily="18" charset="0"/>
                    <a:cs typeface="Times New Roman" pitchFamily="18" charset="0"/>
                  </a:rPr>
                  <a:t>1</a:t>
                </a:r>
                <a:r>
                  <a:rPr lang="en-US" sz="4200" dirty="0">
                    <a:solidFill>
                      <a:srgbClr val="003366"/>
                    </a:solidFill>
                    <a:latin typeface="Times New Roman" pitchFamily="18" charset="0"/>
                    <a:cs typeface="Times New Roman" pitchFamily="18" charset="0"/>
                  </a:rPr>
                  <a:t>’, </a:t>
                </a:r>
                <a:r>
                  <a:rPr lang="en-US" sz="4200" dirty="0">
                    <a:solidFill>
                      <a:srgbClr val="000000"/>
                    </a:solidFill>
                    <a:latin typeface="Nunito"/>
                    <a:cs typeface="Times New Roman" pitchFamily="18" charset="0"/>
                  </a:rPr>
                  <a:t>T</a:t>
                </a:r>
                <a:r>
                  <a:rPr lang="en-US" sz="4200" baseline="-25000" dirty="0">
                    <a:solidFill>
                      <a:srgbClr val="003366"/>
                    </a:solidFill>
                    <a:latin typeface="Times New Roman" pitchFamily="18" charset="0"/>
                    <a:cs typeface="Times New Roman" pitchFamily="18" charset="0"/>
                  </a:rPr>
                  <a:t>1</a:t>
                </a:r>
                <a:endParaRPr lang="en-US" sz="4200" dirty="0">
                  <a:solidFill>
                    <a:srgbClr val="003366"/>
                  </a:solidFill>
                  <a:latin typeface="Times New Roman" pitchFamily="18" charset="0"/>
                  <a:cs typeface="Times New Roman" pitchFamily="18" charset="0"/>
                </a:endParaRPr>
              </a:p>
            </p:txBody>
          </p:sp>
          <p:sp>
            <p:nvSpPr>
              <p:cNvPr id="43" name="Oval 33"/>
              <p:cNvSpPr>
                <a:spLocks noChangeArrowheads="1"/>
              </p:cNvSpPr>
              <p:nvPr/>
            </p:nvSpPr>
            <p:spPr bwMode="auto">
              <a:xfrm>
                <a:off x="4190" y="864"/>
                <a:ext cx="461" cy="403"/>
              </a:xfrm>
              <a:prstGeom prst="ellipse">
                <a:avLst/>
              </a:prstGeom>
              <a:solidFill>
                <a:schemeClr val="accent6">
                  <a:lumMod val="60000"/>
                  <a:lumOff val="40000"/>
                </a:schemeClr>
              </a:solidFill>
              <a:ln w="9525">
                <a:solidFill>
                  <a:srgbClr val="000000"/>
                </a:solidFill>
                <a:round/>
                <a:headEnd/>
                <a:tailEnd/>
              </a:ln>
            </p:spPr>
            <p:txBody>
              <a:bodyPr/>
              <a:lstStyle/>
              <a:p>
                <a:pPr algn="ctr"/>
                <a:r>
                  <a:rPr lang="en-US" sz="4200">
                    <a:solidFill>
                      <a:srgbClr val="0000CC"/>
                    </a:solidFill>
                    <a:latin typeface="Times New Roman" pitchFamily="18" charset="0"/>
                    <a:cs typeface="Times New Roman" pitchFamily="18" charset="0"/>
                  </a:rPr>
                  <a:t>1’</a:t>
                </a:r>
              </a:p>
            </p:txBody>
          </p:sp>
        </p:grpSp>
        <p:sp>
          <p:nvSpPr>
            <p:cNvPr id="44" name="Line 34"/>
            <p:cNvSpPr>
              <a:spLocks noChangeShapeType="1"/>
            </p:cNvSpPr>
            <p:nvPr/>
          </p:nvSpPr>
          <p:spPr bwMode="auto">
            <a:xfrm>
              <a:off x="990600" y="2706936"/>
              <a:ext cx="971546" cy="1325860"/>
            </a:xfrm>
            <a:prstGeom prst="line">
              <a:avLst/>
            </a:prstGeom>
            <a:noFill/>
            <a:ln w="5715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5" name="Text Box 35"/>
            <p:cNvSpPr txBox="1">
              <a:spLocks noChangeArrowheads="1"/>
            </p:cNvSpPr>
            <p:nvPr/>
          </p:nvSpPr>
          <p:spPr bwMode="auto">
            <a:xfrm rot="3240250">
              <a:off x="621797" y="2944063"/>
              <a:ext cx="164444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err="1">
                  <a:solidFill>
                    <a:srgbClr val="000000"/>
                  </a:solidFill>
                  <a:latin typeface="Nunito"/>
                  <a:cs typeface="Times New Roman" pitchFamily="18" charset="0"/>
                </a:rPr>
                <a:t>Quá</a:t>
              </a:r>
              <a:r>
                <a:rPr lang="en-US" sz="3600" b="1" dirty="0">
                  <a:solidFill>
                    <a:srgbClr val="000000"/>
                  </a:solidFill>
                  <a:latin typeface="Nunito"/>
                  <a:cs typeface="Times New Roman" pitchFamily="18" charset="0"/>
                </a:rPr>
                <a:t> </a:t>
              </a:r>
              <a:r>
                <a:rPr lang="en-US" sz="3600" b="1" dirty="0" err="1">
                  <a:solidFill>
                    <a:srgbClr val="000000"/>
                  </a:solidFill>
                  <a:latin typeface="Nunito"/>
                  <a:cs typeface="Times New Roman" pitchFamily="18" charset="0"/>
                </a:rPr>
                <a:t>trình</a:t>
              </a:r>
              <a:r>
                <a:rPr lang="en-US" sz="3600" b="1" dirty="0">
                  <a:solidFill>
                    <a:srgbClr val="000000"/>
                  </a:solidFill>
                  <a:latin typeface="Nunito"/>
                  <a:cs typeface="Times New Roman" pitchFamily="18" charset="0"/>
                </a:rPr>
                <a:t> </a:t>
              </a:r>
              <a:r>
                <a:rPr lang="en-US" sz="3600" b="1" dirty="0" err="1">
                  <a:solidFill>
                    <a:srgbClr val="000000"/>
                  </a:solidFill>
                  <a:latin typeface="Nunito"/>
                  <a:cs typeface="Times New Roman" pitchFamily="18" charset="0"/>
                </a:rPr>
                <a:t>đẳng</a:t>
              </a:r>
              <a:r>
                <a:rPr lang="en-US" sz="3600" b="1" dirty="0">
                  <a:solidFill>
                    <a:srgbClr val="000000"/>
                  </a:solidFill>
                  <a:latin typeface="Nunito"/>
                  <a:cs typeface="Times New Roman" pitchFamily="18" charset="0"/>
                </a:rPr>
                <a:t> </a:t>
              </a:r>
              <a:r>
                <a:rPr lang="en-US" sz="3600" b="1" dirty="0" err="1">
                  <a:solidFill>
                    <a:srgbClr val="000000"/>
                  </a:solidFill>
                  <a:latin typeface="Nunito"/>
                  <a:cs typeface="Times New Roman" pitchFamily="18" charset="0"/>
                </a:rPr>
                <a:t>nhiệt</a:t>
              </a:r>
              <a:endParaRPr lang="en-US" sz="3600" b="1" dirty="0">
                <a:solidFill>
                  <a:srgbClr val="003366"/>
                </a:solidFill>
                <a:latin typeface="Times New Roman" pitchFamily="18" charset="0"/>
                <a:cs typeface="Times New Roman" pitchFamily="18" charset="0"/>
              </a:endParaRPr>
            </a:p>
          </p:txBody>
        </p:sp>
        <p:sp>
          <p:nvSpPr>
            <p:cNvPr id="46" name="Line 40"/>
            <p:cNvSpPr>
              <a:spLocks noChangeShapeType="1"/>
            </p:cNvSpPr>
            <p:nvPr/>
          </p:nvSpPr>
          <p:spPr bwMode="auto">
            <a:xfrm flipH="1">
              <a:off x="3105144" y="2706936"/>
              <a:ext cx="1181099" cy="1325860"/>
            </a:xfrm>
            <a:prstGeom prst="line">
              <a:avLst/>
            </a:prstGeom>
            <a:noFill/>
            <a:ln w="57150">
              <a:solidFill>
                <a:srgbClr val="FF00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47" name="Text Box 41"/>
            <p:cNvSpPr txBox="1">
              <a:spLocks noChangeArrowheads="1"/>
            </p:cNvSpPr>
            <p:nvPr/>
          </p:nvSpPr>
          <p:spPr bwMode="auto">
            <a:xfrm rot="18717147">
              <a:off x="2884151" y="2994888"/>
              <a:ext cx="150187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err="1">
                  <a:solidFill>
                    <a:srgbClr val="000000"/>
                  </a:solidFill>
                  <a:latin typeface="Nunito"/>
                  <a:cs typeface="Times New Roman" pitchFamily="18" charset="0"/>
                </a:rPr>
                <a:t>Quá</a:t>
              </a:r>
              <a:r>
                <a:rPr lang="en-US" sz="3600" b="1" dirty="0">
                  <a:solidFill>
                    <a:srgbClr val="000000"/>
                  </a:solidFill>
                  <a:latin typeface="Nunito"/>
                  <a:cs typeface="Times New Roman" pitchFamily="18" charset="0"/>
                </a:rPr>
                <a:t> </a:t>
              </a:r>
              <a:r>
                <a:rPr lang="en-US" sz="3600" b="1" dirty="0" err="1">
                  <a:solidFill>
                    <a:srgbClr val="000000"/>
                  </a:solidFill>
                  <a:latin typeface="Nunito"/>
                  <a:cs typeface="Times New Roman" pitchFamily="18" charset="0"/>
                </a:rPr>
                <a:t>trình</a:t>
              </a:r>
              <a:r>
                <a:rPr lang="en-US" sz="3600" b="1" dirty="0">
                  <a:solidFill>
                    <a:srgbClr val="000000"/>
                  </a:solidFill>
                  <a:latin typeface="Nunito"/>
                  <a:cs typeface="Times New Roman" pitchFamily="18" charset="0"/>
                </a:rPr>
                <a:t> </a:t>
              </a:r>
              <a:r>
                <a:rPr lang="en-US" sz="3600" b="1" dirty="0" err="1">
                  <a:solidFill>
                    <a:srgbClr val="000000"/>
                  </a:solidFill>
                  <a:latin typeface="Nunito"/>
                  <a:cs typeface="Times New Roman" pitchFamily="18" charset="0"/>
                </a:rPr>
                <a:t>đẳng</a:t>
              </a:r>
              <a:r>
                <a:rPr lang="en-US" sz="3600" b="1" dirty="0">
                  <a:solidFill>
                    <a:srgbClr val="000000"/>
                  </a:solidFill>
                  <a:latin typeface="Nunito"/>
                  <a:cs typeface="Times New Roman" pitchFamily="18" charset="0"/>
                </a:rPr>
                <a:t> </a:t>
              </a:r>
              <a:r>
                <a:rPr lang="en-US" sz="3600" b="1" dirty="0" err="1">
                  <a:solidFill>
                    <a:srgbClr val="000000"/>
                  </a:solidFill>
                  <a:latin typeface="Nunito"/>
                  <a:cs typeface="Times New Roman" pitchFamily="18" charset="0"/>
                </a:rPr>
                <a:t>áp</a:t>
              </a:r>
              <a:endParaRPr lang="en-US" sz="3600" dirty="0">
                <a:solidFill>
                  <a:srgbClr val="0000CC"/>
                </a:solidFill>
              </a:endParaRPr>
            </a:p>
          </p:txBody>
        </p:sp>
      </p:grpSp>
      <p:grpSp>
        <p:nvGrpSpPr>
          <p:cNvPr id="11" name="Group 10" descr="n445 zalo Bui Huy Loi"/>
          <p:cNvGrpSpPr/>
          <p:nvPr/>
        </p:nvGrpSpPr>
        <p:grpSpPr>
          <a:xfrm>
            <a:off x="10424160" y="6255528"/>
            <a:ext cx="2034540" cy="507831"/>
            <a:chOff x="5425440" y="4170352"/>
            <a:chExt cx="1356360" cy="338554"/>
          </a:xfrm>
        </p:grpSpPr>
        <p:sp>
          <p:nvSpPr>
            <p:cNvPr id="60" name="Line 26"/>
            <p:cNvSpPr>
              <a:spLocks noChangeShapeType="1"/>
            </p:cNvSpPr>
            <p:nvPr/>
          </p:nvSpPr>
          <p:spPr bwMode="auto">
            <a:xfrm flipH="1">
              <a:off x="5791200" y="4353232"/>
              <a:ext cx="990600" cy="0"/>
            </a:xfrm>
            <a:prstGeom prst="line">
              <a:avLst/>
            </a:prstGeom>
            <a:noFill/>
            <a:ln w="952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6" name="Text Box 32"/>
            <p:cNvSpPr txBox="1">
              <a:spLocks noChangeArrowheads="1"/>
            </p:cNvSpPr>
            <p:nvPr/>
          </p:nvSpPr>
          <p:spPr bwMode="auto">
            <a:xfrm>
              <a:off x="5425440" y="4170352"/>
              <a:ext cx="457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700" b="1">
                  <a:solidFill>
                    <a:srgbClr val="009900"/>
                  </a:solidFill>
                </a:rPr>
                <a:t>p</a:t>
              </a:r>
              <a:r>
                <a:rPr lang="en-US" sz="2700" b="1" baseline="-25000">
                  <a:solidFill>
                    <a:srgbClr val="009900"/>
                  </a:solidFill>
                </a:rPr>
                <a:t>1</a:t>
              </a:r>
              <a:endParaRPr lang="en-US" sz="2700" b="1">
                <a:solidFill>
                  <a:srgbClr val="009900"/>
                </a:solidFill>
              </a:endParaRPr>
            </a:p>
          </p:txBody>
        </p:sp>
      </p:grpSp>
      <p:grpSp>
        <p:nvGrpSpPr>
          <p:cNvPr id="14" name="Group 13" descr="n445 zalo Bui Huy Loi"/>
          <p:cNvGrpSpPr/>
          <p:nvPr/>
        </p:nvGrpSpPr>
        <p:grpSpPr>
          <a:xfrm>
            <a:off x="10451307" y="5501148"/>
            <a:ext cx="3493293" cy="507831"/>
            <a:chOff x="5443538" y="3667432"/>
            <a:chExt cx="2328862" cy="338554"/>
          </a:xfrm>
        </p:grpSpPr>
        <p:sp>
          <p:nvSpPr>
            <p:cNvPr id="62" name="Line 28"/>
            <p:cNvSpPr>
              <a:spLocks noChangeShapeType="1"/>
            </p:cNvSpPr>
            <p:nvPr/>
          </p:nvSpPr>
          <p:spPr bwMode="auto">
            <a:xfrm flipH="1">
              <a:off x="5791200" y="3819832"/>
              <a:ext cx="1981200" cy="0"/>
            </a:xfrm>
            <a:prstGeom prst="line">
              <a:avLst/>
            </a:prstGeom>
            <a:noFill/>
            <a:ln w="952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7" name="Text Box 33"/>
            <p:cNvSpPr txBox="1">
              <a:spLocks noChangeArrowheads="1"/>
            </p:cNvSpPr>
            <p:nvPr/>
          </p:nvSpPr>
          <p:spPr bwMode="auto">
            <a:xfrm>
              <a:off x="5443538" y="3667432"/>
              <a:ext cx="457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700" b="1">
                  <a:solidFill>
                    <a:srgbClr val="0000CC"/>
                  </a:solidFill>
                </a:rPr>
                <a:t>p</a:t>
              </a:r>
              <a:r>
                <a:rPr lang="en-US" sz="2700" b="1" baseline="-25000">
                  <a:solidFill>
                    <a:srgbClr val="0000CC"/>
                  </a:solidFill>
                </a:rPr>
                <a:t>2</a:t>
              </a:r>
              <a:endParaRPr lang="en-US" sz="2700" b="1">
                <a:solidFill>
                  <a:srgbClr val="0000CC"/>
                </a:solidFill>
              </a:endParaRPr>
            </a:p>
          </p:txBody>
        </p:sp>
      </p:grpSp>
      <p:grpSp>
        <p:nvGrpSpPr>
          <p:cNvPr id="10" name="Group 9" descr="n445 zalo Bui Huy Loi"/>
          <p:cNvGrpSpPr/>
          <p:nvPr/>
        </p:nvGrpSpPr>
        <p:grpSpPr>
          <a:xfrm>
            <a:off x="12230100" y="6529848"/>
            <a:ext cx="857250" cy="3251031"/>
            <a:chOff x="6629400" y="4353232"/>
            <a:chExt cx="571500" cy="2167354"/>
          </a:xfrm>
        </p:grpSpPr>
        <p:sp>
          <p:nvSpPr>
            <p:cNvPr id="59" name="Line 25"/>
            <p:cNvSpPr>
              <a:spLocks noChangeShapeType="1"/>
            </p:cNvSpPr>
            <p:nvPr/>
          </p:nvSpPr>
          <p:spPr bwMode="auto">
            <a:xfrm>
              <a:off x="6781800" y="4353232"/>
              <a:ext cx="0" cy="1752600"/>
            </a:xfrm>
            <a:prstGeom prst="line">
              <a:avLst/>
            </a:prstGeom>
            <a:noFill/>
            <a:ln w="952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8" name="Text Box 34"/>
            <p:cNvSpPr txBox="1">
              <a:spLocks noChangeArrowheads="1"/>
            </p:cNvSpPr>
            <p:nvPr/>
          </p:nvSpPr>
          <p:spPr bwMode="auto">
            <a:xfrm>
              <a:off x="6629400" y="6182032"/>
              <a:ext cx="5715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700" b="1">
                  <a:solidFill>
                    <a:srgbClr val="009900"/>
                  </a:solidFill>
                </a:rPr>
                <a:t>V</a:t>
              </a:r>
              <a:r>
                <a:rPr lang="en-US" sz="2700" b="1" baseline="-25000">
                  <a:solidFill>
                    <a:srgbClr val="009900"/>
                  </a:solidFill>
                </a:rPr>
                <a:t>1</a:t>
              </a:r>
              <a:endParaRPr lang="en-US" sz="2700" b="1">
                <a:solidFill>
                  <a:srgbClr val="009900"/>
                </a:solidFill>
              </a:endParaRPr>
            </a:p>
          </p:txBody>
        </p:sp>
      </p:grpSp>
      <p:grpSp>
        <p:nvGrpSpPr>
          <p:cNvPr id="13" name="Group 12" descr="n445 zalo Bui Huy Loi"/>
          <p:cNvGrpSpPr/>
          <p:nvPr/>
        </p:nvGrpSpPr>
        <p:grpSpPr>
          <a:xfrm>
            <a:off x="13693140" y="5705936"/>
            <a:ext cx="742950" cy="4096376"/>
            <a:chOff x="7604760" y="3803957"/>
            <a:chExt cx="495300" cy="2730917"/>
          </a:xfrm>
        </p:grpSpPr>
        <p:sp>
          <p:nvSpPr>
            <p:cNvPr id="58" name="Line 24"/>
            <p:cNvSpPr>
              <a:spLocks noChangeShapeType="1"/>
            </p:cNvSpPr>
            <p:nvPr/>
          </p:nvSpPr>
          <p:spPr bwMode="auto">
            <a:xfrm>
              <a:off x="7764780" y="3803957"/>
              <a:ext cx="7620" cy="2301875"/>
            </a:xfrm>
            <a:prstGeom prst="line">
              <a:avLst/>
            </a:prstGeom>
            <a:noFill/>
            <a:ln w="952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9" name="Text Box 35"/>
            <p:cNvSpPr txBox="1">
              <a:spLocks noChangeArrowheads="1"/>
            </p:cNvSpPr>
            <p:nvPr/>
          </p:nvSpPr>
          <p:spPr bwMode="auto">
            <a:xfrm>
              <a:off x="7604760" y="6196320"/>
              <a:ext cx="4953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700" b="1">
                  <a:solidFill>
                    <a:srgbClr val="0000CC"/>
                  </a:solidFill>
                </a:rPr>
                <a:t>V</a:t>
              </a:r>
              <a:r>
                <a:rPr lang="en-US" sz="2700" b="1" baseline="-25000">
                  <a:solidFill>
                    <a:srgbClr val="0000CC"/>
                  </a:solidFill>
                </a:rPr>
                <a:t>2</a:t>
              </a:r>
              <a:endParaRPr lang="en-US" sz="2700" b="1">
                <a:solidFill>
                  <a:srgbClr val="0000CC"/>
                </a:solidFill>
              </a:endParaRPr>
            </a:p>
          </p:txBody>
        </p:sp>
      </p:grpSp>
      <p:grpSp>
        <p:nvGrpSpPr>
          <p:cNvPr id="4" name="Group 3" descr="n445 zalo Bui Huy Loi"/>
          <p:cNvGrpSpPr/>
          <p:nvPr/>
        </p:nvGrpSpPr>
        <p:grpSpPr>
          <a:xfrm>
            <a:off x="10401300" y="4136231"/>
            <a:ext cx="5486400" cy="5644649"/>
            <a:chOff x="5410200" y="2757487"/>
            <a:chExt cx="3657600" cy="3763099"/>
          </a:xfrm>
        </p:grpSpPr>
        <p:sp>
          <p:nvSpPr>
            <p:cNvPr id="64" name="Text Box 30"/>
            <p:cNvSpPr txBox="1">
              <a:spLocks noChangeArrowheads="1"/>
            </p:cNvSpPr>
            <p:nvPr/>
          </p:nvSpPr>
          <p:spPr bwMode="auto">
            <a:xfrm>
              <a:off x="5410200" y="6029632"/>
              <a:ext cx="83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000" b="1" i="1"/>
                <a:t>O</a:t>
              </a:r>
            </a:p>
          </p:txBody>
        </p:sp>
        <p:grpSp>
          <p:nvGrpSpPr>
            <p:cNvPr id="3" name="Group 2"/>
            <p:cNvGrpSpPr/>
            <p:nvPr/>
          </p:nvGrpSpPr>
          <p:grpSpPr>
            <a:xfrm>
              <a:off x="5515896" y="2757487"/>
              <a:ext cx="3551904" cy="3763099"/>
              <a:chOff x="5515896" y="2757487"/>
              <a:chExt cx="3551904" cy="3763099"/>
            </a:xfrm>
          </p:grpSpPr>
          <p:sp>
            <p:nvSpPr>
              <p:cNvPr id="50" name="Line 16"/>
              <p:cNvSpPr>
                <a:spLocks noChangeShapeType="1"/>
              </p:cNvSpPr>
              <p:nvPr/>
            </p:nvSpPr>
            <p:spPr bwMode="auto">
              <a:xfrm flipV="1">
                <a:off x="5791200" y="3049960"/>
                <a:ext cx="0" cy="30558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51" name="Line 17"/>
              <p:cNvSpPr>
                <a:spLocks noChangeShapeType="1"/>
              </p:cNvSpPr>
              <p:nvPr/>
            </p:nvSpPr>
            <p:spPr bwMode="auto">
              <a:xfrm>
                <a:off x="5791200" y="6105832"/>
                <a:ext cx="3124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63" name="Text Box 29"/>
              <p:cNvSpPr txBox="1">
                <a:spLocks noChangeArrowheads="1"/>
              </p:cNvSpPr>
              <p:nvPr/>
            </p:nvSpPr>
            <p:spPr bwMode="auto">
              <a:xfrm>
                <a:off x="5515896" y="2757487"/>
                <a:ext cx="914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700" b="1"/>
                  <a:t>p (Pa)</a:t>
                </a:r>
                <a:r>
                  <a:rPr lang="en-US" sz="2700"/>
                  <a:t> </a:t>
                </a:r>
              </a:p>
            </p:txBody>
          </p:sp>
          <p:sp>
            <p:nvSpPr>
              <p:cNvPr id="70" name="Text Box 36"/>
              <p:cNvSpPr txBox="1">
                <a:spLocks noChangeArrowheads="1"/>
              </p:cNvSpPr>
              <p:nvPr/>
            </p:nvSpPr>
            <p:spPr bwMode="auto">
              <a:xfrm>
                <a:off x="8305800" y="6182032"/>
                <a:ext cx="762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700" b="1" dirty="0"/>
                  <a:t>V</a:t>
                </a:r>
                <a:r>
                  <a:rPr lang="en-US" sz="2700" b="1" baseline="-25000" dirty="0"/>
                  <a:t> </a:t>
                </a:r>
                <a:r>
                  <a:rPr lang="en-US" sz="2700" b="1" dirty="0"/>
                  <a:t>(m</a:t>
                </a:r>
                <a:r>
                  <a:rPr lang="en-US" sz="2700" b="1" baseline="30000" dirty="0"/>
                  <a:t>3</a:t>
                </a:r>
                <a:r>
                  <a:rPr lang="en-US" sz="2700" b="1" dirty="0"/>
                  <a:t>)</a:t>
                </a:r>
              </a:p>
            </p:txBody>
          </p:sp>
        </p:grpSp>
      </p:grpSp>
      <p:grpSp>
        <p:nvGrpSpPr>
          <p:cNvPr id="5" name="Group 4" descr="n445 zalo Bui Huy Loi"/>
          <p:cNvGrpSpPr/>
          <p:nvPr/>
        </p:nvGrpSpPr>
        <p:grpSpPr>
          <a:xfrm>
            <a:off x="12327090" y="5969710"/>
            <a:ext cx="571500" cy="686753"/>
            <a:chOff x="6705600" y="3972232"/>
            <a:chExt cx="381000" cy="457835"/>
          </a:xfrm>
        </p:grpSpPr>
        <p:sp>
          <p:nvSpPr>
            <p:cNvPr id="71" name="Oval 37"/>
            <p:cNvSpPr>
              <a:spLocks noChangeArrowheads="1"/>
            </p:cNvSpPr>
            <p:nvPr/>
          </p:nvSpPr>
          <p:spPr bwMode="auto">
            <a:xfrm>
              <a:off x="6718300" y="4292907"/>
              <a:ext cx="137160" cy="137160"/>
            </a:xfrm>
            <a:prstGeom prst="ellipse">
              <a:avLst/>
            </a:prstGeom>
            <a:solidFill>
              <a:srgbClr val="009900"/>
            </a:soli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74" name="Text Box 40"/>
            <p:cNvSpPr txBox="1">
              <a:spLocks noChangeArrowheads="1"/>
            </p:cNvSpPr>
            <p:nvPr/>
          </p:nvSpPr>
          <p:spPr bwMode="auto">
            <a:xfrm>
              <a:off x="6705600" y="3972232"/>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000" b="1" dirty="0">
                  <a:solidFill>
                    <a:srgbClr val="009900"/>
                  </a:solidFill>
                </a:rPr>
                <a:t>1</a:t>
              </a:r>
            </a:p>
          </p:txBody>
        </p:sp>
      </p:grpSp>
      <p:grpSp>
        <p:nvGrpSpPr>
          <p:cNvPr id="6" name="Group 5" descr="n445 zalo Bui Huy Loi"/>
          <p:cNvGrpSpPr/>
          <p:nvPr/>
        </p:nvGrpSpPr>
        <p:grpSpPr>
          <a:xfrm>
            <a:off x="13830300" y="5233988"/>
            <a:ext cx="685800" cy="611013"/>
            <a:chOff x="7696200" y="3489325"/>
            <a:chExt cx="457200" cy="407342"/>
          </a:xfrm>
        </p:grpSpPr>
        <p:sp>
          <p:nvSpPr>
            <p:cNvPr id="73" name="Oval 39"/>
            <p:cNvSpPr>
              <a:spLocks noChangeArrowheads="1"/>
            </p:cNvSpPr>
            <p:nvPr/>
          </p:nvSpPr>
          <p:spPr bwMode="auto">
            <a:xfrm>
              <a:off x="7696200" y="3759507"/>
              <a:ext cx="137160" cy="137160"/>
            </a:xfrm>
            <a:prstGeom prst="ellipse">
              <a:avLst/>
            </a:prstGeom>
            <a:solidFill>
              <a:srgbClr val="0000CC"/>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76" name="Text Box 42"/>
            <p:cNvSpPr txBox="1">
              <a:spLocks noChangeArrowheads="1"/>
            </p:cNvSpPr>
            <p:nvPr/>
          </p:nvSpPr>
          <p:spPr bwMode="auto">
            <a:xfrm>
              <a:off x="7772400" y="3489325"/>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000" b="1">
                  <a:solidFill>
                    <a:srgbClr val="0000CC"/>
                  </a:solidFill>
                </a:rPr>
                <a:t>2</a:t>
              </a:r>
            </a:p>
          </p:txBody>
        </p:sp>
      </p:grpSp>
      <p:grpSp>
        <p:nvGrpSpPr>
          <p:cNvPr id="9" name="Group 8" descr="n445 zalo Bui Huy Loi"/>
          <p:cNvGrpSpPr/>
          <p:nvPr/>
        </p:nvGrpSpPr>
        <p:grpSpPr>
          <a:xfrm>
            <a:off x="12169972" y="4508051"/>
            <a:ext cx="3342869" cy="3592589"/>
            <a:chOff x="6589314" y="3005367"/>
            <a:chExt cx="2228579" cy="2395059"/>
          </a:xfrm>
        </p:grpSpPr>
        <p:sp>
          <p:nvSpPr>
            <p:cNvPr id="52" name="Freeform 18"/>
            <p:cNvSpPr>
              <a:spLocks/>
            </p:cNvSpPr>
            <p:nvPr/>
          </p:nvSpPr>
          <p:spPr bwMode="auto">
            <a:xfrm rot="20799132">
              <a:off x="6589314" y="3005367"/>
              <a:ext cx="1774280" cy="2286000"/>
            </a:xfrm>
            <a:custGeom>
              <a:avLst/>
              <a:gdLst>
                <a:gd name="T0" fmla="*/ 0 w 1824"/>
                <a:gd name="T1" fmla="*/ 0 h 1440"/>
                <a:gd name="T2" fmla="*/ 192 w 1824"/>
                <a:gd name="T3" fmla="*/ 816 h 1440"/>
                <a:gd name="T4" fmla="*/ 864 w 1824"/>
                <a:gd name="T5" fmla="*/ 1200 h 1440"/>
                <a:gd name="T6" fmla="*/ 1824 w 1824"/>
                <a:gd name="T7" fmla="*/ 1440 h 1440"/>
              </a:gdLst>
              <a:ahLst/>
              <a:cxnLst>
                <a:cxn ang="0">
                  <a:pos x="T0" y="T1"/>
                </a:cxn>
                <a:cxn ang="0">
                  <a:pos x="T2" y="T3"/>
                </a:cxn>
                <a:cxn ang="0">
                  <a:pos x="T4" y="T5"/>
                </a:cxn>
                <a:cxn ang="0">
                  <a:pos x="T6" y="T7"/>
                </a:cxn>
              </a:cxnLst>
              <a:rect l="0" t="0" r="r" b="b"/>
              <a:pathLst>
                <a:path w="1824" h="1440">
                  <a:moveTo>
                    <a:pt x="0" y="0"/>
                  </a:moveTo>
                  <a:cubicBezTo>
                    <a:pt x="24" y="308"/>
                    <a:pt x="48" y="616"/>
                    <a:pt x="192" y="816"/>
                  </a:cubicBezTo>
                  <a:cubicBezTo>
                    <a:pt x="336" y="1016"/>
                    <a:pt x="592" y="1096"/>
                    <a:pt x="864" y="1200"/>
                  </a:cubicBezTo>
                  <a:cubicBezTo>
                    <a:pt x="1136" y="1304"/>
                    <a:pt x="1480" y="1372"/>
                    <a:pt x="1824" y="1440"/>
                  </a:cubicBezTo>
                </a:path>
              </a:pathLst>
            </a:custGeom>
            <a:noFill/>
            <a:ln w="19050" cap="flat">
              <a:solidFill>
                <a:srgbClr val="FF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dirty="0"/>
            </a:p>
          </p:txBody>
        </p:sp>
        <p:sp>
          <p:nvSpPr>
            <p:cNvPr id="77" name="Text Box 43"/>
            <p:cNvSpPr txBox="1">
              <a:spLocks noChangeArrowheads="1"/>
            </p:cNvSpPr>
            <p:nvPr/>
          </p:nvSpPr>
          <p:spPr bwMode="auto">
            <a:xfrm>
              <a:off x="8236974" y="5031094"/>
              <a:ext cx="5809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000" b="1">
                  <a:solidFill>
                    <a:srgbClr val="FF00FF"/>
                  </a:solidFill>
                </a:rPr>
                <a:t>T</a:t>
              </a:r>
              <a:r>
                <a:rPr lang="en-US" sz="3000" b="1" baseline="-25000">
                  <a:solidFill>
                    <a:srgbClr val="FF00FF"/>
                  </a:solidFill>
                </a:rPr>
                <a:t>1</a:t>
              </a:r>
              <a:endParaRPr lang="en-US" sz="3000" b="1">
                <a:solidFill>
                  <a:srgbClr val="FF00FF"/>
                </a:solidFill>
              </a:endParaRPr>
            </a:p>
          </p:txBody>
        </p:sp>
      </p:grpSp>
      <p:grpSp>
        <p:nvGrpSpPr>
          <p:cNvPr id="12" name="Group 11" descr="n445 zalo Bui Huy Loi"/>
          <p:cNvGrpSpPr/>
          <p:nvPr/>
        </p:nvGrpSpPr>
        <p:grpSpPr>
          <a:xfrm>
            <a:off x="13373100" y="4153185"/>
            <a:ext cx="2360352" cy="2400300"/>
            <a:chOff x="7391400" y="2768790"/>
            <a:chExt cx="1573568" cy="1600200"/>
          </a:xfrm>
        </p:grpSpPr>
        <p:sp>
          <p:nvSpPr>
            <p:cNvPr id="53" name="Freeform 19"/>
            <p:cNvSpPr>
              <a:spLocks/>
            </p:cNvSpPr>
            <p:nvPr/>
          </p:nvSpPr>
          <p:spPr bwMode="auto">
            <a:xfrm rot="20989823">
              <a:off x="7391400" y="2768790"/>
              <a:ext cx="1295400" cy="1600200"/>
            </a:xfrm>
            <a:custGeom>
              <a:avLst/>
              <a:gdLst>
                <a:gd name="T0" fmla="*/ 0 w 1296"/>
                <a:gd name="T1" fmla="*/ 0 h 1008"/>
                <a:gd name="T2" fmla="*/ 288 w 1296"/>
                <a:gd name="T3" fmla="*/ 576 h 1008"/>
                <a:gd name="T4" fmla="*/ 1296 w 1296"/>
                <a:gd name="T5" fmla="*/ 1008 h 1008"/>
              </a:gdLst>
              <a:ahLst/>
              <a:cxnLst>
                <a:cxn ang="0">
                  <a:pos x="T0" y="T1"/>
                </a:cxn>
                <a:cxn ang="0">
                  <a:pos x="T2" y="T3"/>
                </a:cxn>
                <a:cxn ang="0">
                  <a:pos x="T4" y="T5"/>
                </a:cxn>
              </a:cxnLst>
              <a:rect l="0" t="0" r="r" b="b"/>
              <a:pathLst>
                <a:path w="1296" h="1008">
                  <a:moveTo>
                    <a:pt x="0" y="0"/>
                  </a:moveTo>
                  <a:cubicBezTo>
                    <a:pt x="36" y="204"/>
                    <a:pt x="72" y="408"/>
                    <a:pt x="288" y="576"/>
                  </a:cubicBezTo>
                  <a:cubicBezTo>
                    <a:pt x="504" y="744"/>
                    <a:pt x="900" y="876"/>
                    <a:pt x="1296" y="1008"/>
                  </a:cubicBezTo>
                </a:path>
              </a:pathLst>
            </a:custGeom>
            <a:noFill/>
            <a:ln w="9525"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 name="Text Box 44"/>
            <p:cNvSpPr txBox="1">
              <a:spLocks noChangeArrowheads="1"/>
            </p:cNvSpPr>
            <p:nvPr/>
          </p:nvSpPr>
          <p:spPr bwMode="auto">
            <a:xfrm>
              <a:off x="8507768" y="3803957"/>
              <a:ext cx="45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000" b="1">
                  <a:solidFill>
                    <a:srgbClr val="FF3300"/>
                  </a:solidFill>
                </a:rPr>
                <a:t>T</a:t>
              </a:r>
              <a:r>
                <a:rPr lang="en-US" sz="3000" b="1" baseline="-25000">
                  <a:solidFill>
                    <a:srgbClr val="FF3300"/>
                  </a:solidFill>
                </a:rPr>
                <a:t>2</a:t>
              </a:r>
              <a:endParaRPr lang="en-US" sz="3000" b="1">
                <a:solidFill>
                  <a:srgbClr val="FF3300"/>
                </a:solidFill>
              </a:endParaRPr>
            </a:p>
          </p:txBody>
        </p:sp>
      </p:grpSp>
      <p:sp>
        <p:nvSpPr>
          <p:cNvPr id="79" name="Text Box 45" descr="n445 zalo Bui Huy Loi"/>
          <p:cNvSpPr txBox="1">
            <a:spLocks noChangeArrowheads="1"/>
          </p:cNvSpPr>
          <p:nvPr/>
        </p:nvSpPr>
        <p:spPr bwMode="auto">
          <a:xfrm>
            <a:off x="-3804076" y="2257390"/>
            <a:ext cx="3045542"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sz="2700" dirty="0" err="1">
                <a:solidFill>
                  <a:srgbClr val="0000FF"/>
                </a:solidFill>
              </a:rPr>
              <a:t>Cung</a:t>
            </a:r>
            <a:r>
              <a:rPr lang="en-US" sz="2700" dirty="0">
                <a:solidFill>
                  <a:srgbClr val="0000FF"/>
                </a:solidFill>
              </a:rPr>
              <a:t> </a:t>
            </a:r>
            <a:r>
              <a:rPr lang="en-US" sz="2700" dirty="0" err="1">
                <a:solidFill>
                  <a:srgbClr val="0000FF"/>
                </a:solidFill>
              </a:rPr>
              <a:t>hypebol</a:t>
            </a:r>
            <a:r>
              <a:rPr lang="en-US" sz="2700" dirty="0">
                <a:solidFill>
                  <a:srgbClr val="0000FF"/>
                </a:solidFill>
              </a:rPr>
              <a:t> 1 - 1’ </a:t>
            </a:r>
            <a:r>
              <a:rPr lang="en-US" sz="2700" dirty="0" err="1">
                <a:solidFill>
                  <a:srgbClr val="0000FF"/>
                </a:solidFill>
              </a:rPr>
              <a:t>biễu</a:t>
            </a:r>
            <a:r>
              <a:rPr lang="en-US" sz="2700" dirty="0">
                <a:solidFill>
                  <a:srgbClr val="0000FF"/>
                </a:solidFill>
              </a:rPr>
              <a:t> </a:t>
            </a:r>
            <a:r>
              <a:rPr lang="en-US" sz="2700" dirty="0" err="1">
                <a:solidFill>
                  <a:srgbClr val="0000FF"/>
                </a:solidFill>
              </a:rPr>
              <a:t>diễn</a:t>
            </a:r>
            <a:r>
              <a:rPr lang="en-US" sz="2700" dirty="0">
                <a:solidFill>
                  <a:srgbClr val="0000FF"/>
                </a:solidFill>
              </a:rPr>
              <a:t> </a:t>
            </a:r>
            <a:r>
              <a:rPr lang="en-US" sz="2700" dirty="0" err="1">
                <a:solidFill>
                  <a:srgbClr val="0000FF"/>
                </a:solidFill>
              </a:rPr>
              <a:t>quá</a:t>
            </a:r>
            <a:r>
              <a:rPr lang="en-US" sz="2700" dirty="0">
                <a:solidFill>
                  <a:srgbClr val="0000FF"/>
                </a:solidFill>
              </a:rPr>
              <a:t> </a:t>
            </a:r>
            <a:r>
              <a:rPr lang="en-US" sz="2700" dirty="0" err="1">
                <a:solidFill>
                  <a:srgbClr val="0000FF"/>
                </a:solidFill>
              </a:rPr>
              <a:t>trình</a:t>
            </a:r>
            <a:r>
              <a:rPr lang="en-US" sz="2700" dirty="0">
                <a:solidFill>
                  <a:srgbClr val="0000FF"/>
                </a:solidFill>
              </a:rPr>
              <a:t> </a:t>
            </a:r>
            <a:r>
              <a:rPr lang="en-US" sz="2700" dirty="0" err="1">
                <a:solidFill>
                  <a:srgbClr val="0000FF"/>
                </a:solidFill>
              </a:rPr>
              <a:t>gì</a:t>
            </a:r>
            <a:r>
              <a:rPr lang="en-US" sz="2700" dirty="0">
                <a:solidFill>
                  <a:srgbClr val="0000FF"/>
                </a:solidFill>
              </a:rPr>
              <a:t>?</a:t>
            </a:r>
          </a:p>
        </p:txBody>
      </p:sp>
      <p:sp>
        <p:nvSpPr>
          <p:cNvPr id="80" name="Text Box 46" descr="n445 zalo Bui Huy Loi"/>
          <p:cNvSpPr txBox="1">
            <a:spLocks noChangeArrowheads="1"/>
          </p:cNvSpPr>
          <p:nvPr/>
        </p:nvSpPr>
        <p:spPr bwMode="auto">
          <a:xfrm>
            <a:off x="-3825399" y="4162320"/>
            <a:ext cx="304554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sz="2700" dirty="0" err="1">
                <a:solidFill>
                  <a:srgbClr val="0000FF"/>
                </a:solidFill>
              </a:rPr>
              <a:t>Đoạn</a:t>
            </a:r>
            <a:r>
              <a:rPr lang="en-US" sz="2700" dirty="0">
                <a:solidFill>
                  <a:srgbClr val="0000FF"/>
                </a:solidFill>
              </a:rPr>
              <a:t> </a:t>
            </a:r>
            <a:r>
              <a:rPr lang="en-US" sz="2700" dirty="0" err="1">
                <a:solidFill>
                  <a:srgbClr val="0000FF"/>
                </a:solidFill>
              </a:rPr>
              <a:t>thẳng</a:t>
            </a:r>
            <a:r>
              <a:rPr lang="en-US" sz="2700" dirty="0">
                <a:solidFill>
                  <a:srgbClr val="0000FF"/>
                </a:solidFill>
              </a:rPr>
              <a:t> 1’ – 2 </a:t>
            </a:r>
            <a:r>
              <a:rPr lang="en-US" sz="2700" dirty="0" err="1">
                <a:solidFill>
                  <a:srgbClr val="0000FF"/>
                </a:solidFill>
              </a:rPr>
              <a:t>biểu</a:t>
            </a:r>
            <a:r>
              <a:rPr lang="en-US" sz="2700" dirty="0">
                <a:solidFill>
                  <a:srgbClr val="0000FF"/>
                </a:solidFill>
              </a:rPr>
              <a:t> </a:t>
            </a:r>
            <a:r>
              <a:rPr lang="en-US" sz="2700" dirty="0" err="1">
                <a:solidFill>
                  <a:srgbClr val="0000FF"/>
                </a:solidFill>
              </a:rPr>
              <a:t>diễn</a:t>
            </a:r>
            <a:r>
              <a:rPr lang="en-US" sz="2700" dirty="0">
                <a:solidFill>
                  <a:srgbClr val="0000FF"/>
                </a:solidFill>
              </a:rPr>
              <a:t> </a:t>
            </a:r>
            <a:r>
              <a:rPr lang="en-US" sz="2700" dirty="0" err="1">
                <a:solidFill>
                  <a:srgbClr val="0000FF"/>
                </a:solidFill>
              </a:rPr>
              <a:t>quá</a:t>
            </a:r>
            <a:r>
              <a:rPr lang="en-US" sz="2700" dirty="0">
                <a:solidFill>
                  <a:srgbClr val="0000FF"/>
                </a:solidFill>
              </a:rPr>
              <a:t> </a:t>
            </a:r>
            <a:r>
              <a:rPr lang="en-US" sz="2700" dirty="0" err="1">
                <a:solidFill>
                  <a:srgbClr val="0000FF"/>
                </a:solidFill>
              </a:rPr>
              <a:t>trình</a:t>
            </a:r>
            <a:r>
              <a:rPr lang="en-US" sz="2700" dirty="0">
                <a:solidFill>
                  <a:srgbClr val="0000FF"/>
                </a:solidFill>
              </a:rPr>
              <a:t> </a:t>
            </a:r>
            <a:r>
              <a:rPr lang="en-US" sz="2700" dirty="0" err="1">
                <a:solidFill>
                  <a:srgbClr val="0000FF"/>
                </a:solidFill>
              </a:rPr>
              <a:t>gì</a:t>
            </a:r>
            <a:r>
              <a:rPr lang="en-US" sz="2700" dirty="0">
                <a:solidFill>
                  <a:srgbClr val="0000FF"/>
                </a:solidFill>
              </a:rPr>
              <a:t>?</a:t>
            </a:r>
          </a:p>
        </p:txBody>
      </p:sp>
      <p:sp>
        <p:nvSpPr>
          <p:cNvPr id="81" name="Text Box 47" descr="n445 zalo Bui Huy Loi"/>
          <p:cNvSpPr txBox="1">
            <a:spLocks noChangeArrowheads="1"/>
          </p:cNvSpPr>
          <p:nvPr/>
        </p:nvSpPr>
        <p:spPr bwMode="auto">
          <a:xfrm>
            <a:off x="10287000" y="2314307"/>
            <a:ext cx="56007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err="1">
                <a:solidFill>
                  <a:srgbClr val="002060"/>
                </a:solidFill>
                <a:latin typeface="Nunito"/>
                <a:cs typeface="Times New Roman" pitchFamily="18" charset="0"/>
              </a:rPr>
              <a:t>Đồ</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thị</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biểu</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diễn</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quá</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trình</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biến</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đổi</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trạng</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thái</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trong</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hệ</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toạ</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độ</a:t>
            </a:r>
            <a:r>
              <a:rPr lang="en-US" sz="3600" b="1" dirty="0">
                <a:solidFill>
                  <a:srgbClr val="002060"/>
                </a:solidFill>
                <a:latin typeface="Nunito"/>
                <a:cs typeface="Times New Roman" pitchFamily="18" charset="0"/>
              </a:rPr>
              <a:t> (</a:t>
            </a:r>
            <a:r>
              <a:rPr lang="en-US" sz="3600" b="1" dirty="0" err="1">
                <a:solidFill>
                  <a:srgbClr val="002060"/>
                </a:solidFill>
                <a:latin typeface="Nunito"/>
                <a:cs typeface="Times New Roman" pitchFamily="18" charset="0"/>
              </a:rPr>
              <a:t>p,V</a:t>
            </a:r>
            <a:r>
              <a:rPr lang="en-US" sz="3600" b="1" dirty="0">
                <a:solidFill>
                  <a:srgbClr val="002060"/>
                </a:solidFill>
                <a:latin typeface="Nunito"/>
                <a:cs typeface="Times New Roman" pitchFamily="18" charset="0"/>
              </a:rPr>
              <a:t>)</a:t>
            </a:r>
            <a:endParaRPr lang="en-US" sz="3600" b="1" dirty="0">
              <a:solidFill>
                <a:srgbClr val="002060"/>
              </a:solidFill>
            </a:endParaRPr>
          </a:p>
        </p:txBody>
      </p:sp>
      <p:sp>
        <p:nvSpPr>
          <p:cNvPr id="82" name="Text Box 47" descr="n445 zalo Bui Huy Loi"/>
          <p:cNvSpPr txBox="1">
            <a:spLocks noChangeArrowheads="1"/>
          </p:cNvSpPr>
          <p:nvPr/>
        </p:nvSpPr>
        <p:spPr bwMode="auto">
          <a:xfrm>
            <a:off x="-3884282" y="6246709"/>
            <a:ext cx="304554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dirty="0">
                <a:solidFill>
                  <a:srgbClr val="0000FF"/>
                </a:solidFill>
              </a:rPr>
              <a:t> </a:t>
            </a:r>
            <a:r>
              <a:rPr lang="en-US" sz="2700" dirty="0" err="1">
                <a:solidFill>
                  <a:srgbClr val="0000FF"/>
                </a:solidFill>
              </a:rPr>
              <a:t>Đây</a:t>
            </a:r>
            <a:r>
              <a:rPr lang="en-US" sz="2700" dirty="0">
                <a:solidFill>
                  <a:srgbClr val="0000FF"/>
                </a:solidFill>
              </a:rPr>
              <a:t> </a:t>
            </a:r>
            <a:r>
              <a:rPr lang="en-US" sz="2700" dirty="0" err="1">
                <a:solidFill>
                  <a:srgbClr val="0000FF"/>
                </a:solidFill>
              </a:rPr>
              <a:t>là</a:t>
            </a:r>
            <a:r>
              <a:rPr lang="en-US" sz="2700" dirty="0">
                <a:solidFill>
                  <a:srgbClr val="0000FF"/>
                </a:solidFill>
              </a:rPr>
              <a:t> </a:t>
            </a:r>
            <a:r>
              <a:rPr lang="en-US" sz="2700" dirty="0" err="1">
                <a:solidFill>
                  <a:srgbClr val="0000FF"/>
                </a:solidFill>
              </a:rPr>
              <a:t>đồ</a:t>
            </a:r>
            <a:r>
              <a:rPr lang="en-US" sz="2700" dirty="0">
                <a:solidFill>
                  <a:srgbClr val="0000FF"/>
                </a:solidFill>
              </a:rPr>
              <a:t> </a:t>
            </a:r>
            <a:r>
              <a:rPr lang="en-US" sz="2700" dirty="0" err="1">
                <a:solidFill>
                  <a:srgbClr val="0000FF"/>
                </a:solidFill>
              </a:rPr>
              <a:t>thị</a:t>
            </a:r>
            <a:r>
              <a:rPr lang="en-US" sz="2700" dirty="0">
                <a:solidFill>
                  <a:srgbClr val="0000FF"/>
                </a:solidFill>
              </a:rPr>
              <a:t> </a:t>
            </a:r>
            <a:r>
              <a:rPr lang="en-US" sz="2700" dirty="0" err="1">
                <a:solidFill>
                  <a:srgbClr val="0000FF"/>
                </a:solidFill>
              </a:rPr>
              <a:t>biểu</a:t>
            </a:r>
            <a:r>
              <a:rPr lang="en-US" sz="2700" dirty="0">
                <a:solidFill>
                  <a:srgbClr val="0000FF"/>
                </a:solidFill>
              </a:rPr>
              <a:t> </a:t>
            </a:r>
            <a:r>
              <a:rPr lang="en-US" sz="2700" dirty="0" err="1">
                <a:solidFill>
                  <a:srgbClr val="0000FF"/>
                </a:solidFill>
              </a:rPr>
              <a:t>diễn</a:t>
            </a:r>
            <a:r>
              <a:rPr lang="en-US" sz="2700" dirty="0">
                <a:solidFill>
                  <a:srgbClr val="0000FF"/>
                </a:solidFill>
              </a:rPr>
              <a:t> </a:t>
            </a:r>
            <a:r>
              <a:rPr lang="en-US" sz="2700" dirty="0" err="1">
                <a:solidFill>
                  <a:srgbClr val="0000FF"/>
                </a:solidFill>
              </a:rPr>
              <a:t>quá</a:t>
            </a:r>
            <a:r>
              <a:rPr lang="en-US" sz="2700" dirty="0">
                <a:solidFill>
                  <a:srgbClr val="0000FF"/>
                </a:solidFill>
              </a:rPr>
              <a:t> </a:t>
            </a:r>
            <a:r>
              <a:rPr lang="en-US" sz="2700" dirty="0" err="1">
                <a:solidFill>
                  <a:srgbClr val="0000FF"/>
                </a:solidFill>
              </a:rPr>
              <a:t>trình</a:t>
            </a:r>
            <a:r>
              <a:rPr lang="en-US" sz="2700" dirty="0">
                <a:solidFill>
                  <a:srgbClr val="0000FF"/>
                </a:solidFill>
              </a:rPr>
              <a:t> </a:t>
            </a:r>
            <a:r>
              <a:rPr lang="en-US" sz="2700" dirty="0" err="1">
                <a:solidFill>
                  <a:srgbClr val="0000FF"/>
                </a:solidFill>
              </a:rPr>
              <a:t>biến</a:t>
            </a:r>
            <a:r>
              <a:rPr lang="en-US" sz="2700" dirty="0">
                <a:solidFill>
                  <a:srgbClr val="0000FF"/>
                </a:solidFill>
              </a:rPr>
              <a:t> </a:t>
            </a:r>
            <a:r>
              <a:rPr lang="en-US" sz="2700" dirty="0" err="1">
                <a:solidFill>
                  <a:srgbClr val="0000FF"/>
                </a:solidFill>
              </a:rPr>
              <a:t>đổi</a:t>
            </a:r>
            <a:r>
              <a:rPr lang="en-US" sz="2700" dirty="0">
                <a:solidFill>
                  <a:srgbClr val="0000FF"/>
                </a:solidFill>
              </a:rPr>
              <a:t> </a:t>
            </a:r>
            <a:r>
              <a:rPr lang="en-US" sz="2700" dirty="0" err="1">
                <a:solidFill>
                  <a:srgbClr val="0000FF"/>
                </a:solidFill>
              </a:rPr>
              <a:t>trạng</a:t>
            </a:r>
            <a:r>
              <a:rPr lang="en-US" sz="2700" dirty="0">
                <a:solidFill>
                  <a:srgbClr val="0000FF"/>
                </a:solidFill>
              </a:rPr>
              <a:t> </a:t>
            </a:r>
            <a:r>
              <a:rPr lang="en-US" sz="2700" dirty="0" err="1">
                <a:solidFill>
                  <a:srgbClr val="0000FF"/>
                </a:solidFill>
              </a:rPr>
              <a:t>thái</a:t>
            </a:r>
            <a:r>
              <a:rPr lang="en-US" sz="2700" dirty="0">
                <a:solidFill>
                  <a:srgbClr val="0000FF"/>
                </a:solidFill>
              </a:rPr>
              <a:t>  </a:t>
            </a:r>
            <a:r>
              <a:rPr lang="en-US" sz="2700" dirty="0" err="1">
                <a:solidFill>
                  <a:srgbClr val="0000FF"/>
                </a:solidFill>
              </a:rPr>
              <a:t>trong</a:t>
            </a:r>
            <a:r>
              <a:rPr lang="en-US" sz="2700" dirty="0">
                <a:solidFill>
                  <a:srgbClr val="0000FF"/>
                </a:solidFill>
              </a:rPr>
              <a:t> </a:t>
            </a:r>
            <a:r>
              <a:rPr lang="en-US" sz="2700" dirty="0" err="1">
                <a:solidFill>
                  <a:srgbClr val="0000FF"/>
                </a:solidFill>
              </a:rPr>
              <a:t>hệ</a:t>
            </a:r>
            <a:r>
              <a:rPr lang="en-US" sz="2700" dirty="0">
                <a:solidFill>
                  <a:srgbClr val="0000FF"/>
                </a:solidFill>
              </a:rPr>
              <a:t> </a:t>
            </a:r>
            <a:r>
              <a:rPr lang="en-US" sz="2700" dirty="0" err="1">
                <a:solidFill>
                  <a:srgbClr val="0000FF"/>
                </a:solidFill>
              </a:rPr>
              <a:t>tọa</a:t>
            </a:r>
            <a:r>
              <a:rPr lang="en-US" sz="2700" dirty="0">
                <a:solidFill>
                  <a:srgbClr val="0000FF"/>
                </a:solidFill>
              </a:rPr>
              <a:t> </a:t>
            </a:r>
            <a:r>
              <a:rPr lang="en-US" sz="2700" dirty="0" err="1">
                <a:solidFill>
                  <a:srgbClr val="0000FF"/>
                </a:solidFill>
              </a:rPr>
              <a:t>độ</a:t>
            </a:r>
            <a:r>
              <a:rPr lang="en-US" sz="2700" dirty="0">
                <a:solidFill>
                  <a:srgbClr val="0000FF"/>
                </a:solidFill>
              </a:rPr>
              <a:t> (</a:t>
            </a:r>
            <a:r>
              <a:rPr lang="en-US" sz="2700" dirty="0" err="1">
                <a:solidFill>
                  <a:srgbClr val="0000FF"/>
                </a:solidFill>
              </a:rPr>
              <a:t>p,V</a:t>
            </a:r>
            <a:r>
              <a:rPr lang="en-US" sz="2700" dirty="0">
                <a:solidFill>
                  <a:srgbClr val="0000FF"/>
                </a:solidFill>
              </a:rPr>
              <a:t>)</a:t>
            </a:r>
          </a:p>
        </p:txBody>
      </p:sp>
      <p:grpSp>
        <p:nvGrpSpPr>
          <p:cNvPr id="19" name="Group 18" descr="n445 zalo Bui Huy Loi"/>
          <p:cNvGrpSpPr/>
          <p:nvPr/>
        </p:nvGrpSpPr>
        <p:grpSpPr>
          <a:xfrm rot="5400000">
            <a:off x="12960656" y="4884881"/>
            <a:ext cx="0" cy="1714500"/>
            <a:chOff x="7772400" y="3819832"/>
            <a:chExt cx="0" cy="1143000"/>
          </a:xfrm>
        </p:grpSpPr>
        <p:sp>
          <p:nvSpPr>
            <p:cNvPr id="83" name="Line 21"/>
            <p:cNvSpPr>
              <a:spLocks noChangeShapeType="1"/>
            </p:cNvSpPr>
            <p:nvPr/>
          </p:nvSpPr>
          <p:spPr bwMode="auto">
            <a:xfrm flipV="1">
              <a:off x="7772400" y="3819832"/>
              <a:ext cx="0" cy="114300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84" name="Line 23"/>
            <p:cNvSpPr>
              <a:spLocks noChangeShapeType="1"/>
            </p:cNvSpPr>
            <p:nvPr/>
          </p:nvSpPr>
          <p:spPr bwMode="auto">
            <a:xfrm flipV="1">
              <a:off x="7772400" y="4353232"/>
              <a:ext cx="0" cy="6096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16" name="Group 15" descr="n445 zalo Bui Huy Loi"/>
          <p:cNvGrpSpPr/>
          <p:nvPr/>
        </p:nvGrpSpPr>
        <p:grpSpPr>
          <a:xfrm>
            <a:off x="11974420" y="5206832"/>
            <a:ext cx="702332" cy="656982"/>
            <a:chOff x="7696200" y="4587074"/>
            <a:chExt cx="468221" cy="437988"/>
          </a:xfrm>
        </p:grpSpPr>
        <p:sp>
          <p:nvSpPr>
            <p:cNvPr id="75" name="Text Box 41"/>
            <p:cNvSpPr txBox="1">
              <a:spLocks noChangeArrowheads="1"/>
            </p:cNvSpPr>
            <p:nvPr/>
          </p:nvSpPr>
          <p:spPr bwMode="auto">
            <a:xfrm>
              <a:off x="7707221" y="4587074"/>
              <a:ext cx="45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000" b="1" dirty="0">
                  <a:solidFill>
                    <a:srgbClr val="CC3300"/>
                  </a:solidFill>
                </a:rPr>
                <a:t>1’</a:t>
              </a:r>
            </a:p>
          </p:txBody>
        </p:sp>
        <p:sp>
          <p:nvSpPr>
            <p:cNvPr id="85" name="Oval 38"/>
            <p:cNvSpPr>
              <a:spLocks noChangeArrowheads="1"/>
            </p:cNvSpPr>
            <p:nvPr/>
          </p:nvSpPr>
          <p:spPr bwMode="auto">
            <a:xfrm>
              <a:off x="7696200" y="4887902"/>
              <a:ext cx="137160" cy="137160"/>
            </a:xfrm>
            <a:prstGeom prst="ellipse">
              <a:avLst/>
            </a:prstGeom>
            <a:solidFill>
              <a:srgbClr val="CC3300"/>
            </a:solidFill>
            <a:ln w="952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grpSp>
        <p:nvGrpSpPr>
          <p:cNvPr id="22" name="Group 6" descr="n445 zalo Bui Huy Loi">
            <a:extLst>
              <a:ext uri="{FF2B5EF4-FFF2-40B4-BE49-F238E27FC236}">
                <a16:creationId xmlns="" xmlns:a16="http://schemas.microsoft.com/office/drawing/2014/main" id="{AA6B0F5B-9F85-8EC3-D6FF-053D9FA8C231}"/>
              </a:ext>
            </a:extLst>
          </p:cNvPr>
          <p:cNvGrpSpPr/>
          <p:nvPr/>
        </p:nvGrpSpPr>
        <p:grpSpPr>
          <a:xfrm>
            <a:off x="1450590" y="124747"/>
            <a:ext cx="15970018" cy="1883094"/>
            <a:chOff x="9164" y="-6218"/>
            <a:chExt cx="4107707" cy="429590"/>
          </a:xfrm>
        </p:grpSpPr>
        <p:sp>
          <p:nvSpPr>
            <p:cNvPr id="23" name="Freeform 7">
              <a:extLst>
                <a:ext uri="{FF2B5EF4-FFF2-40B4-BE49-F238E27FC236}">
                  <a16:creationId xmlns="" xmlns:a16="http://schemas.microsoft.com/office/drawing/2014/main" id="{809BBD9B-2963-4647-ADC4-803040A5091F}"/>
                </a:ext>
              </a:extLst>
            </p:cNvPr>
            <p:cNvSpPr/>
            <p:nvPr/>
          </p:nvSpPr>
          <p:spPr>
            <a:xfrm>
              <a:off x="9164" y="-6218"/>
              <a:ext cx="4107707" cy="428981"/>
            </a:xfrm>
            <a:custGeom>
              <a:avLst/>
              <a:gdLst/>
              <a:ahLst/>
              <a:cxnLst/>
              <a:rect l="l" t="t" r="r" b="b"/>
              <a:pathLst>
                <a:path w="4107707" h="423372">
                  <a:moveTo>
                    <a:pt x="4107707" y="0"/>
                  </a:moveTo>
                  <a:lnTo>
                    <a:pt x="0" y="0"/>
                  </a:lnTo>
                  <a:lnTo>
                    <a:pt x="101600" y="211686"/>
                  </a:lnTo>
                  <a:lnTo>
                    <a:pt x="0" y="423372"/>
                  </a:lnTo>
                  <a:lnTo>
                    <a:pt x="4107707" y="423372"/>
                  </a:lnTo>
                  <a:lnTo>
                    <a:pt x="4006107" y="211686"/>
                  </a:lnTo>
                  <a:lnTo>
                    <a:pt x="4107707" y="0"/>
                  </a:lnTo>
                  <a:close/>
                </a:path>
              </a:pathLst>
            </a:custGeom>
            <a:solidFill>
              <a:srgbClr val="F8B498"/>
            </a:solidFill>
          </p:spPr>
          <p:txBody>
            <a:bodyPr/>
            <a:lstStyle/>
            <a:p>
              <a:endParaRPr lang="en-US"/>
            </a:p>
          </p:txBody>
        </p:sp>
        <p:sp>
          <p:nvSpPr>
            <p:cNvPr id="24" name="TextBox 8">
              <a:extLst>
                <a:ext uri="{FF2B5EF4-FFF2-40B4-BE49-F238E27FC236}">
                  <a16:creationId xmlns="" xmlns:a16="http://schemas.microsoft.com/office/drawing/2014/main" id="{343B3FCD-5C5F-CA3B-870D-871B5CA278AF}"/>
                </a:ext>
              </a:extLst>
            </p:cNvPr>
            <p:cNvSpPr txBox="1"/>
            <p:nvPr/>
          </p:nvSpPr>
          <p:spPr>
            <a:xfrm>
              <a:off x="88900" y="192"/>
              <a:ext cx="3802784" cy="423180"/>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KẾT QUẢ PHIẾU HỌC TẬP SỐ 2 </a:t>
              </a:r>
            </a:p>
          </p:txBody>
        </p:sp>
      </p:grpSp>
      <p:grpSp>
        <p:nvGrpSpPr>
          <p:cNvPr id="18" name="Group 17" descr="n445 zalo Bui Huy Loi"/>
          <p:cNvGrpSpPr/>
          <p:nvPr/>
        </p:nvGrpSpPr>
        <p:grpSpPr>
          <a:xfrm rot="16770603" flipV="1">
            <a:off x="11970007" y="5971633"/>
            <a:ext cx="684286" cy="502590"/>
            <a:chOff x="6781800" y="4343707"/>
            <a:chExt cx="990600" cy="619125"/>
          </a:xfrm>
        </p:grpSpPr>
        <p:sp>
          <p:nvSpPr>
            <p:cNvPr id="54" name="Freeform 20"/>
            <p:cNvSpPr>
              <a:spLocks/>
            </p:cNvSpPr>
            <p:nvPr/>
          </p:nvSpPr>
          <p:spPr bwMode="auto">
            <a:xfrm>
              <a:off x="6781800" y="4353232"/>
              <a:ext cx="990600" cy="609600"/>
            </a:xfrm>
            <a:custGeom>
              <a:avLst/>
              <a:gdLst>
                <a:gd name="T0" fmla="*/ 0 w 624"/>
                <a:gd name="T1" fmla="*/ 0 h 384"/>
                <a:gd name="T2" fmla="*/ 192 w 624"/>
                <a:gd name="T3" fmla="*/ 192 h 384"/>
                <a:gd name="T4" fmla="*/ 624 w 624"/>
                <a:gd name="T5" fmla="*/ 384 h 384"/>
              </a:gdLst>
              <a:ahLst/>
              <a:cxnLst>
                <a:cxn ang="0">
                  <a:pos x="T0" y="T1"/>
                </a:cxn>
                <a:cxn ang="0">
                  <a:pos x="T2" y="T3"/>
                </a:cxn>
                <a:cxn ang="0">
                  <a:pos x="T4" y="T5"/>
                </a:cxn>
              </a:cxnLst>
              <a:rect l="0" t="0" r="r" b="b"/>
              <a:pathLst>
                <a:path w="624" h="384">
                  <a:moveTo>
                    <a:pt x="0" y="0"/>
                  </a:moveTo>
                  <a:cubicBezTo>
                    <a:pt x="44" y="64"/>
                    <a:pt x="88" y="128"/>
                    <a:pt x="192" y="192"/>
                  </a:cubicBezTo>
                  <a:cubicBezTo>
                    <a:pt x="296" y="256"/>
                    <a:pt x="460" y="320"/>
                    <a:pt x="624" y="384"/>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56" name="Freeform 22"/>
            <p:cNvSpPr>
              <a:spLocks/>
            </p:cNvSpPr>
            <p:nvPr/>
          </p:nvSpPr>
          <p:spPr bwMode="auto">
            <a:xfrm>
              <a:off x="6800850" y="4343707"/>
              <a:ext cx="514350" cy="438150"/>
            </a:xfrm>
            <a:custGeom>
              <a:avLst/>
              <a:gdLst>
                <a:gd name="T0" fmla="*/ 0 w 624"/>
                <a:gd name="T1" fmla="*/ 0 h 384"/>
                <a:gd name="T2" fmla="*/ 192 w 624"/>
                <a:gd name="T3" fmla="*/ 192 h 384"/>
                <a:gd name="T4" fmla="*/ 624 w 624"/>
                <a:gd name="T5" fmla="*/ 384 h 384"/>
              </a:gdLst>
              <a:ahLst/>
              <a:cxnLst>
                <a:cxn ang="0">
                  <a:pos x="T0" y="T1"/>
                </a:cxn>
                <a:cxn ang="0">
                  <a:pos x="T2" y="T3"/>
                </a:cxn>
                <a:cxn ang="0">
                  <a:pos x="T4" y="T5"/>
                </a:cxn>
              </a:cxnLst>
              <a:rect l="0" t="0" r="r" b="b"/>
              <a:pathLst>
                <a:path w="624" h="384">
                  <a:moveTo>
                    <a:pt x="0" y="0"/>
                  </a:moveTo>
                  <a:cubicBezTo>
                    <a:pt x="44" y="64"/>
                    <a:pt x="88" y="128"/>
                    <a:pt x="192" y="192"/>
                  </a:cubicBezTo>
                  <a:cubicBezTo>
                    <a:pt x="296" y="256"/>
                    <a:pt x="460" y="320"/>
                    <a:pt x="624" y="384"/>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dirty="0"/>
            </a:p>
          </p:txBody>
        </p:sp>
      </p:grpSp>
    </p:spTree>
    <p:extLst>
      <p:ext uri="{BB962C8B-B14F-4D97-AF65-F5344CB8AC3E}">
        <p14:creationId xmlns:p14="http://schemas.microsoft.com/office/powerpoint/2010/main" val="2079470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righ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fade">
                                      <p:cBhvr>
                                        <p:cTn id="70" dur="1000"/>
                                        <p:tgtEl>
                                          <p:spTgt spid="81"/>
                                        </p:tgtEl>
                                      </p:cBhvr>
                                    </p:animEffect>
                                    <p:anim calcmode="lin" valueType="num">
                                      <p:cBhvr>
                                        <p:cTn id="71" dur="1000" fill="hold"/>
                                        <p:tgtEl>
                                          <p:spTgt spid="81"/>
                                        </p:tgtEl>
                                        <p:attrNameLst>
                                          <p:attrName>ppt_x</p:attrName>
                                        </p:attrNameLst>
                                      </p:cBhvr>
                                      <p:tavLst>
                                        <p:tav tm="0">
                                          <p:val>
                                            <p:strVal val="#ppt_x"/>
                                          </p:val>
                                        </p:tav>
                                        <p:tav tm="100000">
                                          <p:val>
                                            <p:strVal val="#ppt_x"/>
                                          </p:val>
                                        </p:tav>
                                      </p:tavLst>
                                    </p:anim>
                                    <p:anim calcmode="lin" valueType="num">
                                      <p:cBhvr>
                                        <p:cTn id="72"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pic>
        <p:nvPicPr>
          <p:cNvPr id="2" name="Picture 2" descr="n445 zalo Bui Huy Loi"/>
          <p:cNvPicPr>
            <a:picLocks noChangeAspect="1"/>
          </p:cNvPicPr>
          <p:nvPr/>
        </p:nvPicPr>
        <p:blipFill>
          <a:blip r:embed="rId2"/>
          <a:srcRect/>
          <a:stretch>
            <a:fillRect/>
          </a:stretch>
        </p:blipFill>
        <p:spPr>
          <a:xfrm>
            <a:off x="0" y="0"/>
            <a:ext cx="5427807" cy="5595677"/>
          </a:xfrm>
          <a:prstGeom prst="rect">
            <a:avLst/>
          </a:prstGeom>
        </p:spPr>
      </p:pic>
      <p:grpSp>
        <p:nvGrpSpPr>
          <p:cNvPr id="3" name="Group 3" descr="n445 zalo Bui Huy Loi"/>
          <p:cNvGrpSpPr/>
          <p:nvPr/>
        </p:nvGrpSpPr>
        <p:grpSpPr>
          <a:xfrm>
            <a:off x="1139268" y="199836"/>
            <a:ext cx="16009465" cy="1653893"/>
            <a:chOff x="0" y="-984"/>
            <a:chExt cx="4107707" cy="424356"/>
          </a:xfrm>
        </p:grpSpPr>
        <p:sp>
          <p:nvSpPr>
            <p:cNvPr id="4" name="Freeform 4"/>
            <p:cNvSpPr/>
            <p:nvPr/>
          </p:nvSpPr>
          <p:spPr>
            <a:xfrm>
              <a:off x="0" y="0"/>
              <a:ext cx="4107707" cy="423372"/>
            </a:xfrm>
            <a:custGeom>
              <a:avLst/>
              <a:gdLst/>
              <a:ahLst/>
              <a:cxnLst/>
              <a:rect l="l" t="t" r="r" b="b"/>
              <a:pathLst>
                <a:path w="4107707" h="423372">
                  <a:moveTo>
                    <a:pt x="4107707" y="0"/>
                  </a:moveTo>
                  <a:lnTo>
                    <a:pt x="0" y="0"/>
                  </a:lnTo>
                  <a:lnTo>
                    <a:pt x="101600" y="211686"/>
                  </a:lnTo>
                  <a:lnTo>
                    <a:pt x="0" y="423372"/>
                  </a:lnTo>
                  <a:lnTo>
                    <a:pt x="4107707" y="423372"/>
                  </a:lnTo>
                  <a:lnTo>
                    <a:pt x="4006107" y="211686"/>
                  </a:lnTo>
                  <a:lnTo>
                    <a:pt x="4107707" y="0"/>
                  </a:lnTo>
                  <a:close/>
                </a:path>
              </a:pathLst>
            </a:custGeom>
            <a:solidFill>
              <a:srgbClr val="F8B498"/>
            </a:solidFill>
          </p:spPr>
          <p:txBody>
            <a:bodyPr/>
            <a:lstStyle/>
            <a:p>
              <a:endParaRPr lang="en-US"/>
            </a:p>
          </p:txBody>
        </p:sp>
        <p:sp>
          <p:nvSpPr>
            <p:cNvPr id="5" name="TextBox 5"/>
            <p:cNvSpPr txBox="1"/>
            <p:nvPr/>
          </p:nvSpPr>
          <p:spPr>
            <a:xfrm>
              <a:off x="88900" y="-984"/>
              <a:ext cx="3880989" cy="424356"/>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KẾT QUẢ PHIẾU HỌC TẬP SỐ 2 </a:t>
              </a:r>
            </a:p>
          </p:txBody>
        </p:sp>
      </p:grpSp>
      <p:grpSp>
        <p:nvGrpSpPr>
          <p:cNvPr id="6" name="Group 6" descr="n445 zalo Bui Huy Loi"/>
          <p:cNvGrpSpPr/>
          <p:nvPr/>
        </p:nvGrpSpPr>
        <p:grpSpPr>
          <a:xfrm>
            <a:off x="388018" y="2193396"/>
            <a:ext cx="17615755" cy="7893768"/>
            <a:chOff x="0" y="0"/>
            <a:chExt cx="23487673" cy="10525024"/>
          </a:xfrm>
        </p:grpSpPr>
        <p:grpSp>
          <p:nvGrpSpPr>
            <p:cNvPr id="7" name="Group 7"/>
            <p:cNvGrpSpPr/>
            <p:nvPr/>
          </p:nvGrpSpPr>
          <p:grpSpPr>
            <a:xfrm>
              <a:off x="0" y="0"/>
              <a:ext cx="23487673" cy="10525024"/>
              <a:chOff x="0" y="0"/>
              <a:chExt cx="2049663" cy="918471"/>
            </a:xfrm>
          </p:grpSpPr>
          <p:sp>
            <p:nvSpPr>
              <p:cNvPr id="8" name="Freeform 8"/>
              <p:cNvSpPr/>
              <p:nvPr/>
            </p:nvSpPr>
            <p:spPr>
              <a:xfrm>
                <a:off x="0" y="0"/>
                <a:ext cx="2049663" cy="918471"/>
              </a:xfrm>
              <a:custGeom>
                <a:avLst/>
                <a:gdLst/>
                <a:ahLst/>
                <a:cxnLst/>
                <a:rect l="l" t="t" r="r" b="b"/>
                <a:pathLst>
                  <a:path w="2049663" h="918471">
                    <a:moveTo>
                      <a:pt x="1970245" y="0"/>
                    </a:moveTo>
                    <a:lnTo>
                      <a:pt x="79418" y="0"/>
                    </a:lnTo>
                    <a:cubicBezTo>
                      <a:pt x="79418" y="43699"/>
                      <a:pt x="44079" y="79418"/>
                      <a:pt x="0" y="79418"/>
                    </a:cubicBezTo>
                    <a:lnTo>
                      <a:pt x="0" y="839053"/>
                    </a:lnTo>
                    <a:cubicBezTo>
                      <a:pt x="43699" y="839053"/>
                      <a:pt x="79418" y="874392"/>
                      <a:pt x="79418" y="918471"/>
                    </a:cubicBezTo>
                    <a:lnTo>
                      <a:pt x="1970245" y="918471"/>
                    </a:lnTo>
                    <a:cubicBezTo>
                      <a:pt x="1970245" y="874772"/>
                      <a:pt x="2005584" y="839053"/>
                      <a:pt x="2049663" y="839053"/>
                    </a:cubicBezTo>
                    <a:lnTo>
                      <a:pt x="2049663" y="79418"/>
                    </a:lnTo>
                    <a:cubicBezTo>
                      <a:pt x="2005963" y="79418"/>
                      <a:pt x="1970245" y="44079"/>
                      <a:pt x="1970245" y="0"/>
                    </a:cubicBezTo>
                    <a:close/>
                  </a:path>
                </a:pathLst>
              </a:custGeom>
              <a:solidFill>
                <a:srgbClr val="F8F2EC"/>
              </a:solidFill>
            </p:spPr>
            <p:txBody>
              <a:bodyPr/>
              <a:lstStyle/>
              <a:p>
                <a:endParaRPr lang="en-US"/>
              </a:p>
            </p:txBody>
          </p:sp>
          <p:sp>
            <p:nvSpPr>
              <p:cNvPr id="9" name="TextBox 9"/>
              <p:cNvSpPr txBox="1"/>
              <p:nvPr/>
            </p:nvSpPr>
            <p:spPr>
              <a:xfrm>
                <a:off x="38100" y="-19050"/>
                <a:ext cx="1973463" cy="899421"/>
              </a:xfrm>
              <a:prstGeom prst="rect">
                <a:avLst/>
              </a:prstGeom>
            </p:spPr>
            <p:txBody>
              <a:bodyPr lIns="50800" tIns="50800" rIns="50800" bIns="50800" rtlCol="0" anchor="t"/>
              <a:lstStyle/>
              <a:p>
                <a:pPr>
                  <a:lnSpc>
                    <a:spcPts val="6500"/>
                  </a:lnSpc>
                </a:pPr>
                <a:r>
                  <a:rPr lang="en-US" sz="5000">
                    <a:solidFill>
                      <a:srgbClr val="000000"/>
                    </a:solidFill>
                    <a:latin typeface="Nunito"/>
                  </a:rPr>
                  <a:t> </a:t>
                </a:r>
              </a:p>
            </p:txBody>
          </p:sp>
        </p:grpSp>
        <p:sp>
          <p:nvSpPr>
            <p:cNvPr id="10" name="Freeform 10"/>
            <p:cNvSpPr/>
            <p:nvPr/>
          </p:nvSpPr>
          <p:spPr>
            <a:xfrm>
              <a:off x="14178517" y="2030663"/>
              <a:ext cx="9309156" cy="6463697"/>
            </a:xfrm>
            <a:custGeom>
              <a:avLst/>
              <a:gdLst/>
              <a:ahLst/>
              <a:cxnLst/>
              <a:rect l="l" t="t" r="r" b="b"/>
              <a:pathLst>
                <a:path w="9309156" h="6463697">
                  <a:moveTo>
                    <a:pt x="0" y="0"/>
                  </a:moveTo>
                  <a:lnTo>
                    <a:pt x="9309155" y="0"/>
                  </a:lnTo>
                  <a:lnTo>
                    <a:pt x="9309155" y="6463696"/>
                  </a:lnTo>
                  <a:lnTo>
                    <a:pt x="0" y="6463696"/>
                  </a:lnTo>
                  <a:lnTo>
                    <a:pt x="0" y="0"/>
                  </a:lnTo>
                  <a:close/>
                </a:path>
              </a:pathLst>
            </a:custGeom>
            <a:blipFill>
              <a:blip r:embed="rId3"/>
              <a:stretch>
                <a:fillRect b="-4656"/>
              </a:stretch>
            </a:blipFill>
          </p:spPr>
          <p:txBody>
            <a:bodyPr/>
            <a:lstStyle/>
            <a:p>
              <a:endParaRPr lang="en-US"/>
            </a:p>
          </p:txBody>
        </p:sp>
        <mc:AlternateContent xmlns:mc="http://schemas.openxmlformats.org/markup-compatibility/2006" xmlns:a14="http://schemas.microsoft.com/office/drawing/2010/main">
          <mc:Choice Requires="a14">
            <p:sp>
              <p:nvSpPr>
                <p:cNvPr id="11" name="TextBox 11"/>
                <p:cNvSpPr txBox="1"/>
                <p:nvPr/>
              </p:nvSpPr>
              <p:spPr>
                <a:xfrm>
                  <a:off x="1001667" y="275872"/>
                  <a:ext cx="12959194" cy="9714540"/>
                </a:xfrm>
                <a:prstGeom prst="rect">
                  <a:avLst/>
                </a:prstGeom>
              </p:spPr>
              <p:txBody>
                <a:bodyPr lIns="0" tIns="0" rIns="0" bIns="0" rtlCol="0" anchor="t">
                  <a:spAutoFit/>
                </a:bodyPr>
                <a:lstStyle/>
                <a:p>
                  <a:pPr algn="just"/>
                  <a:r>
                    <a:rPr lang="en-US" sz="5400" dirty="0">
                      <a:solidFill>
                        <a:srgbClr val="000000"/>
                      </a:solidFill>
                      <a:latin typeface="Nunito Bold"/>
                    </a:rPr>
                    <a:t>Câu 2:</a:t>
                  </a:r>
                  <a:r>
                    <a:rPr lang="en-US" sz="5400" dirty="0">
                      <a:solidFill>
                        <a:srgbClr val="000000"/>
                      </a:solidFill>
                      <a:latin typeface="Nunito"/>
                    </a:rPr>
                    <a:t> </a:t>
                  </a:r>
                  <a:r>
                    <a:rPr lang="en-US" sz="5400" dirty="0" err="1">
                      <a:solidFill>
                        <a:srgbClr val="000000"/>
                      </a:solidFill>
                      <a:latin typeface="Nunito"/>
                    </a:rPr>
                    <a:t>Mối</a:t>
                  </a:r>
                  <a:r>
                    <a:rPr lang="en-US" sz="5400" dirty="0">
                      <a:solidFill>
                        <a:srgbClr val="000000"/>
                      </a:solidFill>
                      <a:latin typeface="Nunito"/>
                    </a:rPr>
                    <a:t> </a:t>
                  </a:r>
                  <a:r>
                    <a:rPr lang="en-US" sz="5400" dirty="0" err="1">
                      <a:solidFill>
                        <a:srgbClr val="000000"/>
                      </a:solidFill>
                      <a:latin typeface="Nunito"/>
                    </a:rPr>
                    <a:t>liên</a:t>
                  </a:r>
                  <a:r>
                    <a:rPr lang="en-US" sz="5400" dirty="0">
                      <a:solidFill>
                        <a:srgbClr val="000000"/>
                      </a:solidFill>
                      <a:latin typeface="Nunito"/>
                    </a:rPr>
                    <a:t> </a:t>
                  </a:r>
                  <a:r>
                    <a:rPr lang="en-US" sz="5400" dirty="0" err="1">
                      <a:solidFill>
                        <a:srgbClr val="000000"/>
                      </a:solidFill>
                      <a:latin typeface="Nunito"/>
                    </a:rPr>
                    <a:t>hệ</a:t>
                  </a:r>
                  <a:r>
                    <a:rPr lang="en-US" sz="5400" dirty="0">
                      <a:solidFill>
                        <a:srgbClr val="000000"/>
                      </a:solidFill>
                      <a:latin typeface="Nunito"/>
                    </a:rPr>
                    <a:t> </a:t>
                  </a:r>
                  <a:r>
                    <a:rPr lang="en-US" sz="5400" dirty="0" err="1">
                      <a:solidFill>
                        <a:srgbClr val="000000"/>
                      </a:solidFill>
                      <a:latin typeface="Nunito"/>
                    </a:rPr>
                    <a:t>giữa</a:t>
                  </a:r>
                  <a:r>
                    <a:rPr lang="en-US" sz="5400" dirty="0">
                      <a:solidFill>
                        <a:srgbClr val="000000"/>
                      </a:solidFill>
                      <a:latin typeface="Nunito"/>
                    </a:rPr>
                    <a:t> p </a:t>
                  </a:r>
                  <a:r>
                    <a:rPr lang="en-US" sz="5400" dirty="0" err="1">
                      <a:solidFill>
                        <a:srgbClr val="000000"/>
                      </a:solidFill>
                      <a:latin typeface="Nunito"/>
                    </a:rPr>
                    <a:t>và</a:t>
                  </a:r>
                  <a:r>
                    <a:rPr lang="en-US" sz="5400" dirty="0">
                      <a:solidFill>
                        <a:srgbClr val="000000"/>
                      </a:solidFill>
                      <a:latin typeface="Nunito"/>
                    </a:rPr>
                    <a:t> T </a:t>
                  </a:r>
                  <a:r>
                    <a:rPr lang="en-US" sz="5400" dirty="0" err="1">
                      <a:solidFill>
                        <a:srgbClr val="000000"/>
                      </a:solidFill>
                      <a:latin typeface="Nunito"/>
                    </a:rPr>
                    <a:t>trong</a:t>
                  </a:r>
                  <a:r>
                    <a:rPr lang="en-US" sz="5400" dirty="0">
                      <a:solidFill>
                        <a:srgbClr val="000000"/>
                      </a:solidFill>
                      <a:latin typeface="Nunito"/>
                    </a:rPr>
                    <a:t> </a:t>
                  </a:r>
                  <a:r>
                    <a:rPr lang="en-US" sz="5400" dirty="0" err="1">
                      <a:solidFill>
                        <a:srgbClr val="000000"/>
                      </a:solidFill>
                      <a:latin typeface="Nunito"/>
                    </a:rPr>
                    <a:t>quá</a:t>
                  </a:r>
                  <a:r>
                    <a:rPr lang="en-US" sz="5400" dirty="0">
                      <a:solidFill>
                        <a:srgbClr val="000000"/>
                      </a:solidFill>
                      <a:latin typeface="Nunito"/>
                    </a:rPr>
                    <a:t> </a:t>
                  </a:r>
                  <a:r>
                    <a:rPr lang="en-US" sz="5400" dirty="0" err="1">
                      <a:solidFill>
                        <a:srgbClr val="000000"/>
                      </a:solidFill>
                      <a:latin typeface="Nunito"/>
                    </a:rPr>
                    <a:t>trình</a:t>
                  </a:r>
                  <a:r>
                    <a:rPr lang="en-US" sz="5400" dirty="0">
                      <a:solidFill>
                        <a:srgbClr val="000000"/>
                      </a:solidFill>
                      <a:latin typeface="Nunito"/>
                    </a:rPr>
                    <a:t> </a:t>
                  </a:r>
                  <a:r>
                    <a:rPr lang="en-US" sz="5400" dirty="0" err="1">
                      <a:solidFill>
                        <a:srgbClr val="000000"/>
                      </a:solidFill>
                      <a:latin typeface="Nunito"/>
                    </a:rPr>
                    <a:t>đẳng</a:t>
                  </a:r>
                  <a:r>
                    <a:rPr lang="en-US" sz="5400" dirty="0">
                      <a:solidFill>
                        <a:srgbClr val="000000"/>
                      </a:solidFill>
                      <a:latin typeface="Nunito"/>
                    </a:rPr>
                    <a:t> </a:t>
                  </a:r>
                  <a:r>
                    <a:rPr lang="en-US" sz="5400" dirty="0" err="1">
                      <a:solidFill>
                        <a:srgbClr val="000000"/>
                      </a:solidFill>
                      <a:latin typeface="Nunito"/>
                    </a:rPr>
                    <a:t>tích</a:t>
                  </a:r>
                  <a:endParaRPr lang="en-US" sz="5400" dirty="0">
                    <a:solidFill>
                      <a:srgbClr val="000000"/>
                    </a:solidFill>
                    <a:latin typeface="Nunito"/>
                  </a:endParaRPr>
                </a:p>
                <a:p>
                  <a:pPr algn="just"/>
                  <a:r>
                    <a:rPr lang="en-US" sz="5400" dirty="0" err="1">
                      <a:solidFill>
                        <a:srgbClr val="000000"/>
                      </a:solidFill>
                      <a:latin typeface="Nunito"/>
                    </a:rPr>
                    <a:t>Từ</a:t>
                  </a:r>
                  <a:r>
                    <a:rPr lang="en-US" sz="5400" dirty="0">
                      <a:solidFill>
                        <a:srgbClr val="000000"/>
                      </a:solidFill>
                      <a:latin typeface="Nunito"/>
                    </a:rPr>
                    <a:t> </a:t>
                  </a:r>
                  <a:r>
                    <a:rPr lang="en-US" sz="5400" dirty="0" err="1">
                      <a:solidFill>
                        <a:srgbClr val="000000"/>
                      </a:solidFill>
                      <a:latin typeface="Nunito"/>
                    </a:rPr>
                    <a:t>phương</a:t>
                  </a:r>
                  <a:r>
                    <a:rPr lang="en-US" sz="5400" dirty="0">
                      <a:solidFill>
                        <a:srgbClr val="000000"/>
                      </a:solidFill>
                      <a:latin typeface="Nunito"/>
                    </a:rPr>
                    <a:t> </a:t>
                  </a:r>
                  <a:r>
                    <a:rPr lang="en-US" sz="5400" dirty="0" err="1">
                      <a:solidFill>
                        <a:srgbClr val="000000"/>
                      </a:solidFill>
                      <a:latin typeface="Nunito"/>
                    </a:rPr>
                    <a:t>trình</a:t>
                  </a:r>
                  <a:r>
                    <a:rPr lang="en-US" sz="5400" dirty="0">
                      <a:solidFill>
                        <a:srgbClr val="000000"/>
                      </a:solidFill>
                      <a:latin typeface="Nunito"/>
                    </a:rPr>
                    <a:t> </a:t>
                  </a:r>
                  <a:r>
                    <a:rPr lang="en-US" sz="5400" dirty="0" err="1">
                      <a:solidFill>
                        <a:srgbClr val="000000"/>
                      </a:solidFill>
                      <a:latin typeface="Nunito"/>
                    </a:rPr>
                    <a:t>trạng</a:t>
                  </a:r>
                  <a:r>
                    <a:rPr lang="en-US" sz="5400" dirty="0">
                      <a:solidFill>
                        <a:srgbClr val="000000"/>
                      </a:solidFill>
                      <a:latin typeface="Nunito"/>
                    </a:rPr>
                    <a:t> </a:t>
                  </a:r>
                  <a:r>
                    <a:rPr lang="en-US" sz="5400" dirty="0" err="1">
                      <a:solidFill>
                        <a:srgbClr val="000000"/>
                      </a:solidFill>
                      <a:latin typeface="Nunito"/>
                    </a:rPr>
                    <a:t>thái</a:t>
                  </a:r>
                  <a:r>
                    <a:rPr lang="en-US" sz="5400" dirty="0">
                      <a:solidFill>
                        <a:srgbClr val="000000"/>
                      </a:solidFill>
                      <a:latin typeface="Nunito"/>
                    </a:rPr>
                    <a:t> </a:t>
                  </a:r>
                  <a:r>
                    <a:rPr lang="en-US" sz="5400" dirty="0" err="1">
                      <a:solidFill>
                        <a:srgbClr val="000000"/>
                      </a:solidFill>
                      <a:latin typeface="Nunito"/>
                    </a:rPr>
                    <a:t>của</a:t>
                  </a:r>
                  <a:r>
                    <a:rPr lang="en-US" sz="5400" dirty="0">
                      <a:solidFill>
                        <a:srgbClr val="000000"/>
                      </a:solidFill>
                      <a:latin typeface="Nunito"/>
                    </a:rPr>
                    <a:t> </a:t>
                  </a:r>
                  <a:r>
                    <a:rPr lang="en-US" sz="5400" dirty="0" err="1">
                      <a:solidFill>
                        <a:srgbClr val="000000"/>
                      </a:solidFill>
                      <a:latin typeface="Nunito"/>
                    </a:rPr>
                    <a:t>khí</a:t>
                  </a:r>
                  <a:r>
                    <a:rPr lang="en-US" sz="5400" dirty="0">
                      <a:solidFill>
                        <a:srgbClr val="000000"/>
                      </a:solidFill>
                      <a:latin typeface="Nunito"/>
                    </a:rPr>
                    <a:t> </a:t>
                  </a:r>
                  <a:r>
                    <a:rPr lang="en-US" sz="5400" dirty="0" err="1">
                      <a:solidFill>
                        <a:srgbClr val="000000"/>
                      </a:solidFill>
                      <a:latin typeface="Nunito"/>
                    </a:rPr>
                    <a:t>lí</a:t>
                  </a:r>
                  <a:r>
                    <a:rPr lang="en-US" sz="5400" dirty="0">
                      <a:solidFill>
                        <a:srgbClr val="000000"/>
                      </a:solidFill>
                      <a:latin typeface="Nunito"/>
                    </a:rPr>
                    <a:t> </a:t>
                  </a:r>
                  <a:r>
                    <a:rPr lang="en-US" sz="5400" dirty="0" err="1">
                      <a:solidFill>
                        <a:srgbClr val="000000"/>
                      </a:solidFill>
                      <a:latin typeface="Nunito"/>
                    </a:rPr>
                    <a:t>tưởng</a:t>
                  </a:r>
                  <a:endParaRPr lang="en-US" sz="5400" dirty="0">
                    <a:solidFill>
                      <a:srgbClr val="000000"/>
                    </a:solidFill>
                    <a:latin typeface="Nunito"/>
                  </a:endParaRPr>
                </a:p>
                <a:p>
                  <a:pPr algn="ctr"/>
                  <a14:m>
                    <m:oMath xmlns:m="http://schemas.openxmlformats.org/officeDocument/2006/math">
                      <m:f>
                        <m:fPr>
                          <m:ctrlPr>
                            <a:rPr lang="en-US" sz="5400" i="1" dirty="0" smtClean="0">
                              <a:solidFill>
                                <a:srgbClr val="000000"/>
                              </a:solidFill>
                              <a:latin typeface="Cambria Math" panose="02040503050406030204" pitchFamily="18" charset="0"/>
                            </a:rPr>
                          </m:ctrlPr>
                        </m:fPr>
                        <m:num>
                          <m:r>
                            <m:rPr>
                              <m:sty m:val="p"/>
                            </m:rPr>
                            <a:rPr lang="en-US" sz="5400" i="1" dirty="0">
                              <a:solidFill>
                                <a:srgbClr val="000000"/>
                              </a:solidFill>
                              <a:latin typeface="Cambria Math" panose="02040503050406030204" pitchFamily="18" charset="0"/>
                            </a:rPr>
                            <m:t>pV</m:t>
                          </m:r>
                        </m:num>
                        <m:den>
                          <m:r>
                            <m:rPr>
                              <m:sty m:val="p"/>
                            </m:rPr>
                            <a:rPr lang="en-US" sz="5400" i="1" dirty="0">
                              <a:solidFill>
                                <a:srgbClr val="000000"/>
                              </a:solidFill>
                              <a:latin typeface="Cambria Math" panose="02040503050406030204" pitchFamily="18" charset="0"/>
                            </a:rPr>
                            <m:t>T</m:t>
                          </m:r>
                        </m:den>
                      </m:f>
                      <m:r>
                        <a:rPr lang="vi-VN" sz="5400" b="0" i="1" dirty="0" smtClean="0">
                          <a:solidFill>
                            <a:srgbClr val="000000"/>
                          </a:solidFill>
                          <a:latin typeface="Cambria Math" panose="02040503050406030204" pitchFamily="18" charset="0"/>
                        </a:rPr>
                        <m:t> </m:t>
                      </m:r>
                    </m:oMath>
                  </a14:m>
                  <a:r>
                    <a:rPr lang="en-US" sz="5400" dirty="0">
                      <a:solidFill>
                        <a:srgbClr val="000000"/>
                      </a:solidFill>
                      <a:latin typeface="Nunito"/>
                    </a:rPr>
                    <a:t>= const</a:t>
                  </a:r>
                </a:p>
                <a:p>
                  <a:pPr algn="just"/>
                  <a:r>
                    <a:rPr lang="en-US" sz="5400" dirty="0" err="1">
                      <a:solidFill>
                        <a:srgbClr val="000000"/>
                      </a:solidFill>
                      <a:latin typeface="Nunito"/>
                    </a:rPr>
                    <a:t>Mà</a:t>
                  </a:r>
                  <a:r>
                    <a:rPr lang="en-US" sz="5400" dirty="0">
                      <a:solidFill>
                        <a:srgbClr val="000000"/>
                      </a:solidFill>
                      <a:latin typeface="Nunito"/>
                    </a:rPr>
                    <a:t> </a:t>
                  </a:r>
                  <a:r>
                    <a:rPr lang="en-US" sz="5400" dirty="0" err="1">
                      <a:solidFill>
                        <a:srgbClr val="000000"/>
                      </a:solidFill>
                      <a:latin typeface="Nunito"/>
                    </a:rPr>
                    <a:t>quá</a:t>
                  </a:r>
                  <a:r>
                    <a:rPr lang="en-US" sz="5400" dirty="0">
                      <a:solidFill>
                        <a:srgbClr val="000000"/>
                      </a:solidFill>
                      <a:latin typeface="Nunito"/>
                    </a:rPr>
                    <a:t> </a:t>
                  </a:r>
                  <a:r>
                    <a:rPr lang="en-US" sz="5400" dirty="0" err="1">
                      <a:solidFill>
                        <a:srgbClr val="000000"/>
                      </a:solidFill>
                      <a:latin typeface="Nunito"/>
                    </a:rPr>
                    <a:t>trình</a:t>
                  </a:r>
                  <a:r>
                    <a:rPr lang="en-US" sz="5400" dirty="0">
                      <a:solidFill>
                        <a:srgbClr val="000000"/>
                      </a:solidFill>
                      <a:latin typeface="Nunito"/>
                    </a:rPr>
                    <a:t> </a:t>
                  </a:r>
                  <a:r>
                    <a:rPr lang="en-US" sz="5400" dirty="0" err="1">
                      <a:solidFill>
                        <a:srgbClr val="000000"/>
                      </a:solidFill>
                      <a:latin typeface="Nunito"/>
                    </a:rPr>
                    <a:t>đẳng</a:t>
                  </a:r>
                  <a:r>
                    <a:rPr lang="en-US" sz="5400" dirty="0">
                      <a:solidFill>
                        <a:srgbClr val="000000"/>
                      </a:solidFill>
                      <a:latin typeface="Nunito"/>
                    </a:rPr>
                    <a:t> </a:t>
                  </a:r>
                  <a:r>
                    <a:rPr lang="en-US" sz="5400" dirty="0" err="1">
                      <a:solidFill>
                        <a:srgbClr val="000000"/>
                      </a:solidFill>
                      <a:latin typeface="Nunito"/>
                    </a:rPr>
                    <a:t>tích</a:t>
                  </a:r>
                  <a:r>
                    <a:rPr lang="en-US" sz="5400" dirty="0">
                      <a:solidFill>
                        <a:srgbClr val="000000"/>
                      </a:solidFill>
                      <a:latin typeface="Nunito"/>
                    </a:rPr>
                    <a:t>: </a:t>
                  </a:r>
                  <a:r>
                    <a:rPr lang="en-US" sz="5400" dirty="0" err="1">
                      <a:solidFill>
                        <a:srgbClr val="000000"/>
                      </a:solidFill>
                      <a:latin typeface="Nunito"/>
                    </a:rPr>
                    <a:t>thể</a:t>
                  </a:r>
                  <a:r>
                    <a:rPr lang="en-US" sz="5400" dirty="0">
                      <a:solidFill>
                        <a:srgbClr val="000000"/>
                      </a:solidFill>
                      <a:latin typeface="Nunito"/>
                    </a:rPr>
                    <a:t> </a:t>
                  </a:r>
                  <a:r>
                    <a:rPr lang="en-US" sz="5400" dirty="0" err="1">
                      <a:solidFill>
                        <a:srgbClr val="000000"/>
                      </a:solidFill>
                      <a:latin typeface="Nunito"/>
                    </a:rPr>
                    <a:t>tích</a:t>
                  </a:r>
                  <a:r>
                    <a:rPr lang="en-US" sz="5400" dirty="0">
                      <a:solidFill>
                        <a:srgbClr val="000000"/>
                      </a:solidFill>
                      <a:latin typeface="Nunito"/>
                    </a:rPr>
                    <a:t> </a:t>
                  </a:r>
                  <a:r>
                    <a:rPr lang="en-US" sz="5400" dirty="0" err="1">
                      <a:solidFill>
                        <a:srgbClr val="000000"/>
                      </a:solidFill>
                      <a:latin typeface="Nunito"/>
                    </a:rPr>
                    <a:t>không</a:t>
                  </a:r>
                  <a:r>
                    <a:rPr lang="en-US" sz="5400" dirty="0">
                      <a:solidFill>
                        <a:srgbClr val="000000"/>
                      </a:solidFill>
                      <a:latin typeface="Nunito"/>
                    </a:rPr>
                    <a:t> </a:t>
                  </a:r>
                  <a:r>
                    <a:rPr lang="en-US" sz="5400" dirty="0" err="1">
                      <a:solidFill>
                        <a:srgbClr val="000000"/>
                      </a:solidFill>
                      <a:latin typeface="Nunito"/>
                    </a:rPr>
                    <a:t>đổi</a:t>
                  </a:r>
                  <a:r>
                    <a:rPr lang="en-US" sz="5400" dirty="0">
                      <a:solidFill>
                        <a:srgbClr val="000000"/>
                      </a:solidFill>
                      <a:latin typeface="Nunito"/>
                    </a:rPr>
                    <a:t> (V = const)</a:t>
                  </a:r>
                </a:p>
                <a:p>
                  <a:pPr algn="just"/>
                  <a14:m>
                    <m:oMath xmlns:m="http://schemas.openxmlformats.org/officeDocument/2006/math">
                      <m:r>
                        <a:rPr lang="en-US" sz="5400" i="1" dirty="0" smtClean="0">
                          <a:solidFill>
                            <a:srgbClr val="000000"/>
                          </a:solidFill>
                          <a:latin typeface="Cambria Math" panose="02040503050406030204" pitchFamily="18" charset="0"/>
                          <a:ea typeface="Cambria Math" panose="02040503050406030204" pitchFamily="18" charset="0"/>
                        </a:rPr>
                        <m:t>⇒</m:t>
                      </m:r>
                      <m:f>
                        <m:fPr>
                          <m:ctrlPr>
                            <a:rPr lang="en-US" sz="5400" i="1" dirty="0" smtClean="0">
                              <a:solidFill>
                                <a:srgbClr val="000000"/>
                              </a:solidFill>
                              <a:latin typeface="Cambria Math" panose="02040503050406030204" pitchFamily="18" charset="0"/>
                            </a:rPr>
                          </m:ctrlPr>
                        </m:fPr>
                        <m:num>
                          <m:r>
                            <m:rPr>
                              <m:sty m:val="p"/>
                            </m:rPr>
                            <a:rPr lang="en-US" sz="5400" i="1" dirty="0">
                              <a:solidFill>
                                <a:srgbClr val="000000"/>
                              </a:solidFill>
                              <a:latin typeface="Cambria Math" panose="02040503050406030204" pitchFamily="18" charset="0"/>
                            </a:rPr>
                            <m:t>p</m:t>
                          </m:r>
                        </m:num>
                        <m:den>
                          <m:r>
                            <m:rPr>
                              <m:sty m:val="p"/>
                            </m:rPr>
                            <a:rPr lang="en-US" sz="5400" i="1" dirty="0">
                              <a:solidFill>
                                <a:srgbClr val="000000"/>
                              </a:solidFill>
                              <a:latin typeface="Cambria Math" panose="02040503050406030204" pitchFamily="18" charset="0"/>
                            </a:rPr>
                            <m:t>T</m:t>
                          </m:r>
                        </m:den>
                      </m:f>
                    </m:oMath>
                  </a14:m>
                  <a:r>
                    <a:rPr lang="en-US" sz="5400" dirty="0">
                      <a:solidFill>
                        <a:srgbClr val="000000"/>
                      </a:solidFill>
                      <a:latin typeface="Nunito"/>
                    </a:rPr>
                    <a:t> = const </a:t>
                  </a:r>
                </a:p>
              </p:txBody>
            </p:sp>
          </mc:Choice>
          <mc:Fallback xmlns="">
            <p:sp>
              <p:nvSpPr>
                <p:cNvPr id="11" name="TextBox 11"/>
                <p:cNvSpPr txBox="1">
                  <a:spLocks noRot="1" noChangeAspect="1" noMove="1" noResize="1" noEditPoints="1" noAdjustHandles="1" noChangeArrowheads="1" noChangeShapeType="1" noTextEdit="1"/>
                </p:cNvSpPr>
                <p:nvPr/>
              </p:nvSpPr>
              <p:spPr>
                <a:xfrm>
                  <a:off x="1001667" y="275872"/>
                  <a:ext cx="12959194" cy="9714540"/>
                </a:xfrm>
                <a:prstGeom prst="rect">
                  <a:avLst/>
                </a:prstGeom>
                <a:blipFill>
                  <a:blip r:embed="rId4"/>
                  <a:stretch>
                    <a:fillRect l="-4178" t="-2962" r="-4308" b="-2962"/>
                  </a:stretch>
                </a:blipFill>
              </p:spPr>
              <p:txBody>
                <a:bodyPr/>
                <a:lstStyle/>
                <a:p>
                  <a:r>
                    <a:rPr lang="en-VN">
                      <a:noFill/>
                    </a:rPr>
                    <a:t> </a:t>
                  </a:r>
                </a:p>
              </p:txBody>
            </p:sp>
          </mc:Fallback>
        </mc:AlternateContent>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3657600" y="-15887700"/>
            <a:ext cx="21503871" cy="25713112"/>
            <a:chOff x="192354" y="-48089"/>
            <a:chExt cx="28671829" cy="34284151"/>
          </a:xfrm>
        </p:grpSpPr>
        <p:grpSp>
          <p:nvGrpSpPr>
            <p:cNvPr id="3" name="Group 3"/>
            <p:cNvGrpSpPr/>
            <p:nvPr/>
          </p:nvGrpSpPr>
          <p:grpSpPr>
            <a:xfrm>
              <a:off x="192354" y="-48089"/>
              <a:ext cx="28671829" cy="34284151"/>
              <a:chOff x="38100" y="-9525"/>
              <a:chExt cx="5679094" cy="6790739"/>
            </a:xfrm>
          </p:grpSpPr>
          <p:sp>
            <p:nvSpPr>
              <p:cNvPr id="4" name="Freeform 4"/>
              <p:cNvSpPr/>
              <p:nvPr/>
            </p:nvSpPr>
            <p:spPr>
              <a:xfrm>
                <a:off x="1120715" y="426509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x-none" dirty="0"/>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59583" y="138695"/>
              <a:ext cx="28319742" cy="33904648"/>
              <a:chOff x="38100" y="-9525"/>
              <a:chExt cx="5700168" cy="6824291"/>
            </a:xfrm>
          </p:grpSpPr>
          <p:sp>
            <p:nvSpPr>
              <p:cNvPr id="7" name="Freeform 7"/>
              <p:cNvSpPr/>
              <p:nvPr/>
            </p:nvSpPr>
            <p:spPr>
              <a:xfrm>
                <a:off x="1141789" y="4335487"/>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x-none" dirty="0"/>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10" name="TextBox 10" descr="n445 zalo Bui Huy Loi"/>
          <p:cNvSpPr txBox="1"/>
          <p:nvPr/>
        </p:nvSpPr>
        <p:spPr>
          <a:xfrm>
            <a:off x="3674636" y="762259"/>
            <a:ext cx="10938729" cy="1126236"/>
          </a:xfrm>
          <a:prstGeom prst="rect">
            <a:avLst/>
          </a:prstGeom>
        </p:spPr>
        <p:txBody>
          <a:bodyPr lIns="0" tIns="0" rIns="0" bIns="0" rtlCol="0" anchor="t">
            <a:spAutoFit/>
          </a:bodyPr>
          <a:lstStyle/>
          <a:p>
            <a:pPr>
              <a:lnSpc>
                <a:spcPts val="9071"/>
              </a:lnSpc>
            </a:pPr>
            <a:r>
              <a:rPr lang="en-US" sz="7199">
                <a:solidFill>
                  <a:srgbClr val="261310"/>
                </a:solidFill>
                <a:latin typeface="Nunito Bold"/>
              </a:rPr>
              <a:t>QUÁ TRÌNH ĐẲNG TÍCH</a:t>
            </a:r>
          </a:p>
        </p:txBody>
      </p:sp>
      <p:sp>
        <p:nvSpPr>
          <p:cNvPr id="11" name="TextBox 11" descr="n445 zalo Bui Huy Loi"/>
          <p:cNvSpPr txBox="1"/>
          <p:nvPr/>
        </p:nvSpPr>
        <p:spPr>
          <a:xfrm>
            <a:off x="1744550" y="2995542"/>
            <a:ext cx="14156254" cy="778510"/>
          </a:xfrm>
          <a:prstGeom prst="rect">
            <a:avLst/>
          </a:prstGeom>
        </p:spPr>
        <p:txBody>
          <a:bodyPr lIns="0" tIns="0" rIns="0" bIns="0" rtlCol="0" anchor="t">
            <a:spAutoFit/>
          </a:bodyPr>
          <a:lstStyle/>
          <a:p>
            <a:pPr>
              <a:lnSpc>
                <a:spcPts val="6439"/>
              </a:lnSpc>
            </a:pPr>
            <a:r>
              <a:rPr lang="en-US" sz="4599" dirty="0" err="1">
                <a:solidFill>
                  <a:srgbClr val="261310"/>
                </a:solidFill>
                <a:latin typeface="Nunito"/>
              </a:rPr>
              <a:t>Là</a:t>
            </a:r>
            <a:r>
              <a:rPr lang="en-US" sz="4599" dirty="0">
                <a:solidFill>
                  <a:srgbClr val="261310"/>
                </a:solidFill>
                <a:latin typeface="Nunito"/>
              </a:rPr>
              <a:t> </a:t>
            </a:r>
            <a:r>
              <a:rPr lang="en-US" sz="4599" dirty="0" err="1">
                <a:solidFill>
                  <a:srgbClr val="261310"/>
                </a:solidFill>
                <a:latin typeface="Nunito"/>
              </a:rPr>
              <a:t>quá</a:t>
            </a:r>
            <a:r>
              <a:rPr lang="en-US" sz="4599" dirty="0">
                <a:solidFill>
                  <a:srgbClr val="261310"/>
                </a:solidFill>
                <a:latin typeface="Nunito"/>
              </a:rPr>
              <a:t> </a:t>
            </a:r>
            <a:r>
              <a:rPr lang="en-US" sz="4599" dirty="0" err="1">
                <a:solidFill>
                  <a:srgbClr val="261310"/>
                </a:solidFill>
                <a:latin typeface="Nunito"/>
              </a:rPr>
              <a:t>trình</a:t>
            </a:r>
            <a:r>
              <a:rPr lang="en-US" sz="4599" dirty="0">
                <a:solidFill>
                  <a:srgbClr val="261310"/>
                </a:solidFill>
                <a:latin typeface="Nunito"/>
              </a:rPr>
              <a:t> </a:t>
            </a:r>
            <a:r>
              <a:rPr lang="en-US" sz="4599" dirty="0" err="1">
                <a:solidFill>
                  <a:srgbClr val="261310"/>
                </a:solidFill>
                <a:latin typeface="Nunito"/>
              </a:rPr>
              <a:t>biến</a:t>
            </a:r>
            <a:r>
              <a:rPr lang="en-US" sz="4599" dirty="0">
                <a:solidFill>
                  <a:srgbClr val="261310"/>
                </a:solidFill>
                <a:latin typeface="Nunito"/>
              </a:rPr>
              <a:t> </a:t>
            </a:r>
            <a:r>
              <a:rPr lang="en-US" sz="4599" dirty="0" err="1">
                <a:solidFill>
                  <a:srgbClr val="261310"/>
                </a:solidFill>
                <a:latin typeface="Nunito"/>
              </a:rPr>
              <a:t>đổi</a:t>
            </a:r>
            <a:r>
              <a:rPr lang="en-US" sz="4599" dirty="0">
                <a:solidFill>
                  <a:srgbClr val="261310"/>
                </a:solidFill>
                <a:latin typeface="Nunito"/>
              </a:rPr>
              <a:t> </a:t>
            </a:r>
            <a:r>
              <a:rPr lang="en-US" sz="4599" dirty="0" err="1">
                <a:solidFill>
                  <a:srgbClr val="261310"/>
                </a:solidFill>
                <a:latin typeface="Nunito"/>
              </a:rPr>
              <a:t>trạng</a:t>
            </a:r>
            <a:r>
              <a:rPr lang="en-US" sz="4599" dirty="0">
                <a:solidFill>
                  <a:srgbClr val="261310"/>
                </a:solidFill>
                <a:latin typeface="Nunito"/>
              </a:rPr>
              <a:t> </a:t>
            </a:r>
            <a:r>
              <a:rPr lang="en-US" sz="4599" dirty="0" err="1">
                <a:solidFill>
                  <a:srgbClr val="261310"/>
                </a:solidFill>
                <a:latin typeface="Nunito"/>
              </a:rPr>
              <a:t>thái</a:t>
            </a:r>
            <a:r>
              <a:rPr lang="en-US" sz="4599" dirty="0">
                <a:solidFill>
                  <a:srgbClr val="261310"/>
                </a:solidFill>
                <a:latin typeface="Nunito"/>
              </a:rPr>
              <a:t> </a:t>
            </a:r>
            <a:r>
              <a:rPr lang="en-US" sz="4599" dirty="0" err="1">
                <a:solidFill>
                  <a:srgbClr val="261310"/>
                </a:solidFill>
                <a:latin typeface="Nunito"/>
              </a:rPr>
              <a:t>khi</a:t>
            </a:r>
            <a:r>
              <a:rPr lang="en-US" sz="4599" dirty="0">
                <a:solidFill>
                  <a:srgbClr val="261310"/>
                </a:solidFill>
                <a:latin typeface="Nunito"/>
              </a:rPr>
              <a:t> </a:t>
            </a:r>
            <a:r>
              <a:rPr lang="en-US" sz="4599" dirty="0" err="1">
                <a:solidFill>
                  <a:srgbClr val="261310"/>
                </a:solidFill>
                <a:latin typeface="Nunito"/>
              </a:rPr>
              <a:t>thể</a:t>
            </a:r>
            <a:r>
              <a:rPr lang="en-US" sz="4599" dirty="0">
                <a:solidFill>
                  <a:srgbClr val="261310"/>
                </a:solidFill>
                <a:latin typeface="Nunito"/>
              </a:rPr>
              <a:t> </a:t>
            </a:r>
            <a:r>
              <a:rPr lang="en-US" sz="4599" dirty="0" err="1">
                <a:solidFill>
                  <a:srgbClr val="261310"/>
                </a:solidFill>
                <a:latin typeface="Nunito"/>
              </a:rPr>
              <a:t>tích</a:t>
            </a:r>
            <a:r>
              <a:rPr lang="en-US" sz="4599" dirty="0">
                <a:solidFill>
                  <a:srgbClr val="261310"/>
                </a:solidFill>
                <a:latin typeface="Nunito"/>
              </a:rPr>
              <a:t> </a:t>
            </a:r>
            <a:r>
              <a:rPr lang="en-US" sz="4599" dirty="0" err="1">
                <a:solidFill>
                  <a:srgbClr val="261310"/>
                </a:solidFill>
                <a:latin typeface="Nunito"/>
              </a:rPr>
              <a:t>không</a:t>
            </a:r>
            <a:r>
              <a:rPr lang="en-US" sz="4599" dirty="0">
                <a:solidFill>
                  <a:srgbClr val="261310"/>
                </a:solidFill>
                <a:latin typeface="Nunito"/>
              </a:rPr>
              <a:t> </a:t>
            </a:r>
            <a:r>
              <a:rPr lang="en-US" sz="4599" dirty="0" err="1">
                <a:solidFill>
                  <a:srgbClr val="261310"/>
                </a:solidFill>
                <a:latin typeface="Nunito"/>
              </a:rPr>
              <a:t>đổi</a:t>
            </a:r>
            <a:r>
              <a:rPr lang="en-US" sz="4599" dirty="0">
                <a:solidFill>
                  <a:srgbClr val="261310"/>
                </a:solidFill>
                <a:latin typeface="Nunito"/>
              </a:rPr>
              <a:t>.</a:t>
            </a:r>
          </a:p>
        </p:txBody>
      </p:sp>
      <p:sp>
        <p:nvSpPr>
          <p:cNvPr id="12" name="TextBox 12" descr="n445 zalo Bui Huy Loi"/>
          <p:cNvSpPr txBox="1"/>
          <p:nvPr/>
        </p:nvSpPr>
        <p:spPr>
          <a:xfrm>
            <a:off x="1360522" y="2008117"/>
            <a:ext cx="4628227" cy="854075"/>
          </a:xfrm>
          <a:prstGeom prst="rect">
            <a:avLst/>
          </a:prstGeom>
        </p:spPr>
        <p:txBody>
          <a:bodyPr lIns="0" tIns="0" rIns="0" bIns="0" rtlCol="0" anchor="t">
            <a:spAutoFit/>
          </a:bodyPr>
          <a:lstStyle/>
          <a:p>
            <a:pPr>
              <a:lnSpc>
                <a:spcPts val="6999"/>
              </a:lnSpc>
            </a:pPr>
            <a:r>
              <a:rPr lang="en-US" sz="4999" dirty="0">
                <a:solidFill>
                  <a:srgbClr val="261310"/>
                </a:solidFill>
                <a:latin typeface="Nunito Bold"/>
              </a:rPr>
              <a:t>a, </a:t>
            </a:r>
            <a:r>
              <a:rPr lang="en-US" sz="4999" dirty="0" err="1">
                <a:solidFill>
                  <a:srgbClr val="261310"/>
                </a:solidFill>
                <a:latin typeface="Nunito Bold"/>
              </a:rPr>
              <a:t>Khái</a:t>
            </a:r>
            <a:r>
              <a:rPr lang="en-US" sz="4999" dirty="0">
                <a:solidFill>
                  <a:srgbClr val="261310"/>
                </a:solidFill>
                <a:latin typeface="Nunito Bold"/>
              </a:rPr>
              <a:t> </a:t>
            </a:r>
            <a:r>
              <a:rPr lang="en-US" sz="4999" dirty="0" err="1">
                <a:solidFill>
                  <a:srgbClr val="261310"/>
                </a:solidFill>
                <a:latin typeface="Nunito Bold"/>
              </a:rPr>
              <a:t>niệm</a:t>
            </a:r>
            <a:endParaRPr lang="en-US" sz="4999" dirty="0">
              <a:solidFill>
                <a:srgbClr val="261310"/>
              </a:solidFill>
              <a:latin typeface="Nunito Bold"/>
            </a:endParaRPr>
          </a:p>
        </p:txBody>
      </p:sp>
      <p:sp>
        <p:nvSpPr>
          <p:cNvPr id="13" name="TextBox 13" descr="n445 zalo Bui Huy Loi"/>
          <p:cNvSpPr txBox="1"/>
          <p:nvPr/>
        </p:nvSpPr>
        <p:spPr>
          <a:xfrm>
            <a:off x="1360522" y="3897877"/>
            <a:ext cx="14924309" cy="854075"/>
          </a:xfrm>
          <a:prstGeom prst="rect">
            <a:avLst/>
          </a:prstGeom>
        </p:spPr>
        <p:txBody>
          <a:bodyPr lIns="0" tIns="0" rIns="0" bIns="0" rtlCol="0" anchor="t">
            <a:spAutoFit/>
          </a:bodyPr>
          <a:lstStyle/>
          <a:p>
            <a:pPr algn="just">
              <a:lnSpc>
                <a:spcPts val="6999"/>
              </a:lnSpc>
            </a:pPr>
            <a:r>
              <a:rPr lang="en-US" sz="4999" dirty="0">
                <a:solidFill>
                  <a:srgbClr val="261310"/>
                </a:solidFill>
                <a:latin typeface="Nunito Bold"/>
              </a:rPr>
              <a:t>b, </a:t>
            </a:r>
            <a:r>
              <a:rPr lang="en-US" sz="4999" dirty="0" err="1">
                <a:solidFill>
                  <a:srgbClr val="261310"/>
                </a:solidFill>
                <a:latin typeface="Nunito Bold"/>
              </a:rPr>
              <a:t>Liên</a:t>
            </a:r>
            <a:r>
              <a:rPr lang="en-US" sz="4999" dirty="0">
                <a:solidFill>
                  <a:srgbClr val="261310"/>
                </a:solidFill>
                <a:latin typeface="Nunito Bold"/>
              </a:rPr>
              <a:t> </a:t>
            </a:r>
            <a:r>
              <a:rPr lang="en-US" sz="4999" dirty="0" err="1">
                <a:solidFill>
                  <a:srgbClr val="261310"/>
                </a:solidFill>
                <a:latin typeface="Nunito Bold"/>
              </a:rPr>
              <a:t>hệ</a:t>
            </a:r>
            <a:r>
              <a:rPr lang="en-US" sz="4999" dirty="0">
                <a:solidFill>
                  <a:srgbClr val="261310"/>
                </a:solidFill>
                <a:latin typeface="Nunito Bold"/>
              </a:rPr>
              <a:t> </a:t>
            </a:r>
            <a:r>
              <a:rPr lang="en-US" sz="4999" dirty="0" err="1">
                <a:solidFill>
                  <a:srgbClr val="261310"/>
                </a:solidFill>
                <a:latin typeface="Nunito Bold"/>
              </a:rPr>
              <a:t>giữa</a:t>
            </a:r>
            <a:r>
              <a:rPr lang="en-US" sz="4999" dirty="0">
                <a:solidFill>
                  <a:srgbClr val="261310"/>
                </a:solidFill>
                <a:latin typeface="Nunito Bold"/>
              </a:rPr>
              <a:t> p </a:t>
            </a:r>
            <a:r>
              <a:rPr lang="en-US" sz="4999" dirty="0" err="1">
                <a:solidFill>
                  <a:srgbClr val="261310"/>
                </a:solidFill>
                <a:latin typeface="Nunito Bold"/>
              </a:rPr>
              <a:t>và</a:t>
            </a:r>
            <a:r>
              <a:rPr lang="en-US" sz="4999" dirty="0">
                <a:solidFill>
                  <a:srgbClr val="261310"/>
                </a:solidFill>
                <a:latin typeface="Nunito Bold"/>
              </a:rPr>
              <a:t> T </a:t>
            </a:r>
            <a:r>
              <a:rPr lang="en-US" sz="4999" dirty="0" err="1">
                <a:solidFill>
                  <a:srgbClr val="261310"/>
                </a:solidFill>
                <a:latin typeface="Nunito Bold"/>
              </a:rPr>
              <a:t>trong</a:t>
            </a:r>
            <a:r>
              <a:rPr lang="en-US" sz="4999" dirty="0">
                <a:solidFill>
                  <a:srgbClr val="261310"/>
                </a:solidFill>
                <a:latin typeface="Nunito Bold"/>
              </a:rPr>
              <a:t> </a:t>
            </a:r>
            <a:r>
              <a:rPr lang="en-US" sz="4999" dirty="0" err="1">
                <a:solidFill>
                  <a:srgbClr val="261310"/>
                </a:solidFill>
                <a:latin typeface="Nunito Bold"/>
              </a:rPr>
              <a:t>quá</a:t>
            </a:r>
            <a:r>
              <a:rPr lang="en-US" sz="4999" dirty="0">
                <a:solidFill>
                  <a:srgbClr val="261310"/>
                </a:solidFill>
                <a:latin typeface="Nunito Bold"/>
              </a:rPr>
              <a:t> </a:t>
            </a:r>
            <a:r>
              <a:rPr lang="en-US" sz="4999" dirty="0" err="1">
                <a:solidFill>
                  <a:srgbClr val="261310"/>
                </a:solidFill>
                <a:latin typeface="Nunito Bold"/>
              </a:rPr>
              <a:t>trình</a:t>
            </a:r>
            <a:r>
              <a:rPr lang="en-US" sz="4999" dirty="0">
                <a:solidFill>
                  <a:srgbClr val="261310"/>
                </a:solidFill>
                <a:latin typeface="Nunito Bold"/>
              </a:rPr>
              <a:t> </a:t>
            </a:r>
            <a:r>
              <a:rPr lang="en-US" sz="4999" dirty="0" err="1">
                <a:solidFill>
                  <a:srgbClr val="261310"/>
                </a:solidFill>
                <a:latin typeface="Nunito Bold"/>
              </a:rPr>
              <a:t>đẳng</a:t>
            </a:r>
            <a:r>
              <a:rPr lang="en-US" sz="4999" dirty="0">
                <a:solidFill>
                  <a:srgbClr val="261310"/>
                </a:solidFill>
                <a:latin typeface="Nunito Bold"/>
              </a:rPr>
              <a:t> </a:t>
            </a:r>
            <a:r>
              <a:rPr lang="en-US" sz="4999" dirty="0" err="1">
                <a:solidFill>
                  <a:srgbClr val="261310"/>
                </a:solidFill>
                <a:latin typeface="Nunito Bold"/>
              </a:rPr>
              <a:t>tích</a:t>
            </a:r>
            <a:endParaRPr lang="en-US" sz="4999" dirty="0">
              <a:solidFill>
                <a:srgbClr val="261310"/>
              </a:solidFill>
              <a:latin typeface="Nunito Bold"/>
            </a:endParaRPr>
          </a:p>
        </p:txBody>
      </p:sp>
      <mc:AlternateContent xmlns:mc="http://schemas.openxmlformats.org/markup-compatibility/2006" xmlns:a14="http://schemas.microsoft.com/office/drawing/2010/main">
        <mc:Choice Requires="a14">
          <p:sp>
            <p:nvSpPr>
              <p:cNvPr id="14" name="TextBox 14" descr="n445 zalo Bui Huy Loi"/>
              <p:cNvSpPr txBox="1"/>
              <p:nvPr/>
            </p:nvSpPr>
            <p:spPr>
              <a:xfrm>
                <a:off x="1744549" y="5190076"/>
                <a:ext cx="14156254" cy="903389"/>
              </a:xfrm>
              <a:prstGeom prst="rect">
                <a:avLst/>
              </a:prstGeom>
            </p:spPr>
            <p:txBody>
              <a:bodyPr lIns="0" tIns="0" rIns="0" bIns="0" rtlCol="0" anchor="t">
                <a:spAutoFit/>
              </a:bodyPr>
              <a:lstStyle/>
              <a:p>
                <a:pPr algn="ctr">
                  <a:lnSpc>
                    <a:spcPts val="6439"/>
                  </a:lnSpc>
                </a:pPr>
                <a14:m>
                  <m:oMath xmlns:m="http://schemas.openxmlformats.org/officeDocument/2006/math">
                    <m:f>
                      <m:fPr>
                        <m:ctrlPr>
                          <a:rPr lang="en-US" sz="4800" i="1" dirty="0" smtClean="0">
                            <a:solidFill>
                              <a:srgbClr val="000000"/>
                            </a:solidFill>
                            <a:latin typeface="Cambria Math" panose="02040503050406030204" pitchFamily="18" charset="0"/>
                          </a:rPr>
                        </m:ctrlPr>
                      </m:fPr>
                      <m:num>
                        <m:r>
                          <m:rPr>
                            <m:sty m:val="p"/>
                          </m:rPr>
                          <a:rPr lang="en-US" sz="4800" i="1" dirty="0">
                            <a:solidFill>
                              <a:srgbClr val="000000"/>
                            </a:solidFill>
                            <a:latin typeface="Cambria Math" panose="02040503050406030204" pitchFamily="18" charset="0"/>
                          </a:rPr>
                          <m:t>p</m:t>
                        </m:r>
                      </m:num>
                      <m:den>
                        <m:r>
                          <m:rPr>
                            <m:sty m:val="p"/>
                          </m:rPr>
                          <a:rPr lang="en-US" sz="4800" i="1" dirty="0">
                            <a:solidFill>
                              <a:srgbClr val="000000"/>
                            </a:solidFill>
                            <a:latin typeface="Cambria Math" panose="02040503050406030204" pitchFamily="18" charset="0"/>
                          </a:rPr>
                          <m:t>T</m:t>
                        </m:r>
                      </m:den>
                    </m:f>
                  </m:oMath>
                </a14:m>
                <a:r>
                  <a:rPr lang="en-US" sz="4599" dirty="0">
                    <a:solidFill>
                      <a:srgbClr val="261310"/>
                    </a:solidFill>
                    <a:latin typeface="Nunito"/>
                  </a:rPr>
                  <a:t> = const hay </a:t>
                </a:r>
                <a14:m>
                  <m:oMath xmlns:m="http://schemas.openxmlformats.org/officeDocument/2006/math">
                    <m:f>
                      <m:fPr>
                        <m:ctrlPr>
                          <a:rPr lang="en-US" sz="4599" i="1" dirty="0" smtClean="0">
                            <a:solidFill>
                              <a:srgbClr val="261310"/>
                            </a:solidFill>
                            <a:latin typeface="Cambria Math" panose="02040503050406030204" pitchFamily="18" charset="0"/>
                          </a:rPr>
                        </m:ctrlPr>
                      </m:fPr>
                      <m:num>
                        <m:sSub>
                          <m:sSubPr>
                            <m:ctrlPr>
                              <a:rPr lang="en-US" sz="4599" i="1" dirty="0" smtClean="0">
                                <a:solidFill>
                                  <a:srgbClr val="261310"/>
                                </a:solidFill>
                                <a:latin typeface="Cambria Math" panose="02040503050406030204" pitchFamily="18" charset="0"/>
                              </a:rPr>
                            </m:ctrlPr>
                          </m:sSubPr>
                          <m:e>
                            <m:r>
                              <m:rPr>
                                <m:sty m:val="p"/>
                              </m:rPr>
                              <a:rPr lang="en-US" sz="4599" i="1" dirty="0">
                                <a:solidFill>
                                  <a:srgbClr val="261310"/>
                                </a:solidFill>
                                <a:latin typeface="Cambria Math" panose="02040503050406030204" pitchFamily="18" charset="0"/>
                              </a:rPr>
                              <m:t>p</m:t>
                            </m:r>
                          </m:e>
                          <m:sub>
                            <m:r>
                              <a:rPr lang="vi-VN" sz="4599" b="0" i="1" dirty="0" smtClean="0">
                                <a:solidFill>
                                  <a:srgbClr val="261310"/>
                                </a:solidFill>
                                <a:latin typeface="Cambria Math" panose="02040503050406030204" pitchFamily="18" charset="0"/>
                              </a:rPr>
                              <m:t>1</m:t>
                            </m:r>
                          </m:sub>
                        </m:sSub>
                      </m:num>
                      <m:den>
                        <m:sSub>
                          <m:sSubPr>
                            <m:ctrlPr>
                              <a:rPr lang="en-US" sz="4599" i="1" dirty="0" smtClean="0">
                                <a:solidFill>
                                  <a:srgbClr val="261310"/>
                                </a:solidFill>
                                <a:latin typeface="Cambria Math" panose="02040503050406030204" pitchFamily="18" charset="0"/>
                              </a:rPr>
                            </m:ctrlPr>
                          </m:sSubPr>
                          <m:e>
                            <m:r>
                              <m:rPr>
                                <m:sty m:val="p"/>
                              </m:rPr>
                              <a:rPr lang="en-US" sz="4599" i="1" dirty="0">
                                <a:solidFill>
                                  <a:srgbClr val="261310"/>
                                </a:solidFill>
                                <a:latin typeface="Cambria Math" panose="02040503050406030204" pitchFamily="18" charset="0"/>
                              </a:rPr>
                              <m:t>T</m:t>
                            </m:r>
                          </m:e>
                          <m:sub>
                            <m:r>
                              <a:rPr lang="vi-VN" sz="4599" b="0" i="1" dirty="0" smtClean="0">
                                <a:solidFill>
                                  <a:srgbClr val="261310"/>
                                </a:solidFill>
                                <a:latin typeface="Cambria Math" panose="02040503050406030204" pitchFamily="18" charset="0"/>
                              </a:rPr>
                              <m:t>1</m:t>
                            </m:r>
                          </m:sub>
                        </m:sSub>
                      </m:den>
                    </m:f>
                    <m:r>
                      <a:rPr lang="vi-VN" sz="4599" b="0" i="1" dirty="0" smtClean="0">
                        <a:solidFill>
                          <a:srgbClr val="261310"/>
                        </a:solidFill>
                        <a:latin typeface="Cambria Math" panose="02040503050406030204" pitchFamily="18" charset="0"/>
                      </a:rPr>
                      <m:t>=</m:t>
                    </m:r>
                    <m:f>
                      <m:fPr>
                        <m:ctrlPr>
                          <a:rPr lang="vi-VN" sz="4599" b="0" i="1" dirty="0" smtClean="0">
                            <a:solidFill>
                              <a:srgbClr val="261310"/>
                            </a:solidFill>
                            <a:latin typeface="Cambria Math" panose="02040503050406030204" pitchFamily="18" charset="0"/>
                          </a:rPr>
                        </m:ctrlPr>
                      </m:fPr>
                      <m:num>
                        <m:sSub>
                          <m:sSubPr>
                            <m:ctrlPr>
                              <a:rPr lang="vi-VN" sz="4599" b="0" i="1" dirty="0" smtClean="0">
                                <a:solidFill>
                                  <a:srgbClr val="261310"/>
                                </a:solidFill>
                                <a:latin typeface="Cambria Math" panose="02040503050406030204" pitchFamily="18" charset="0"/>
                              </a:rPr>
                            </m:ctrlPr>
                          </m:sSubPr>
                          <m:e>
                            <m:r>
                              <m:rPr>
                                <m:sty m:val="p"/>
                              </m:rPr>
                              <a:rPr lang="vi-VN" sz="4599" i="1" dirty="0">
                                <a:solidFill>
                                  <a:srgbClr val="261310"/>
                                </a:solidFill>
                                <a:latin typeface="Cambria Math" panose="02040503050406030204" pitchFamily="18" charset="0"/>
                              </a:rPr>
                              <m:t>p</m:t>
                            </m:r>
                          </m:e>
                          <m:sub>
                            <m:r>
                              <a:rPr lang="vi-VN" sz="4599" b="0" i="1" dirty="0" smtClean="0">
                                <a:solidFill>
                                  <a:srgbClr val="261310"/>
                                </a:solidFill>
                                <a:latin typeface="Cambria Math" panose="02040503050406030204" pitchFamily="18" charset="0"/>
                              </a:rPr>
                              <m:t>2</m:t>
                            </m:r>
                          </m:sub>
                        </m:sSub>
                      </m:num>
                      <m:den>
                        <m:sSub>
                          <m:sSubPr>
                            <m:ctrlPr>
                              <a:rPr lang="vi-VN" sz="4599" b="0" i="1" dirty="0" smtClean="0">
                                <a:solidFill>
                                  <a:srgbClr val="261310"/>
                                </a:solidFill>
                                <a:latin typeface="Cambria Math" panose="02040503050406030204" pitchFamily="18" charset="0"/>
                              </a:rPr>
                            </m:ctrlPr>
                          </m:sSubPr>
                          <m:e>
                            <m:r>
                              <m:rPr>
                                <m:sty m:val="p"/>
                              </m:rPr>
                              <a:rPr lang="vi-VN" sz="4599" i="1" dirty="0">
                                <a:solidFill>
                                  <a:srgbClr val="261310"/>
                                </a:solidFill>
                                <a:latin typeface="Cambria Math" panose="02040503050406030204" pitchFamily="18" charset="0"/>
                              </a:rPr>
                              <m:t>T</m:t>
                            </m:r>
                          </m:e>
                          <m:sub>
                            <m:r>
                              <a:rPr lang="vi-VN" sz="4599" b="0" i="1" dirty="0" smtClean="0">
                                <a:solidFill>
                                  <a:srgbClr val="261310"/>
                                </a:solidFill>
                                <a:latin typeface="Cambria Math" panose="02040503050406030204" pitchFamily="18" charset="0"/>
                              </a:rPr>
                              <m:t>2</m:t>
                            </m:r>
                          </m:sub>
                        </m:sSub>
                      </m:den>
                    </m:f>
                  </m:oMath>
                </a14:m>
                <a:endParaRPr lang="en-US" sz="4599" dirty="0">
                  <a:solidFill>
                    <a:srgbClr val="261310"/>
                  </a:solidFill>
                  <a:latin typeface="Nunito"/>
                </a:endParaRPr>
              </a:p>
            </p:txBody>
          </p:sp>
        </mc:Choice>
        <mc:Fallback xmlns="">
          <p:sp>
            <p:nvSpPr>
              <p:cNvPr id="14" name="TextBox 14" descr="n445 zalo Bui Huy Loi"/>
              <p:cNvSpPr txBox="1">
                <a:spLocks noRot="1" noChangeAspect="1" noMove="1" noResize="1" noEditPoints="1" noAdjustHandles="1" noChangeArrowheads="1" noChangeShapeType="1" noTextEdit="1"/>
              </p:cNvSpPr>
              <p:nvPr/>
            </p:nvSpPr>
            <p:spPr>
              <a:xfrm>
                <a:off x="1744549" y="5190076"/>
                <a:ext cx="14156254" cy="903389"/>
              </a:xfrm>
              <a:prstGeom prst="rect">
                <a:avLst/>
              </a:prstGeom>
              <a:blipFill>
                <a:blip r:embed="rId2"/>
                <a:stretch>
                  <a:fillRect t="-22148" b="-13423"/>
                </a:stretch>
              </a:blipFill>
            </p:spPr>
            <p:txBody>
              <a:bodyPr/>
              <a:lstStyle/>
              <a:p>
                <a:r>
                  <a:rPr lang="en-US">
                    <a:noFill/>
                  </a:rPr>
                  <a:t> </a:t>
                </a:r>
              </a:p>
            </p:txBody>
          </p:sp>
        </mc:Fallback>
      </mc:AlternateContent>
      <p:sp>
        <p:nvSpPr>
          <p:cNvPr id="23" name="TextBox 22" descr="n445 zalo Bui Huy Loi">
            <a:extLst>
              <a:ext uri="{FF2B5EF4-FFF2-40B4-BE49-F238E27FC236}">
                <a16:creationId xmlns="" xmlns:a16="http://schemas.microsoft.com/office/drawing/2014/main" id="{137DD967-B78D-0B53-614C-027821B1B6CA}"/>
              </a:ext>
            </a:extLst>
          </p:cNvPr>
          <p:cNvSpPr txBox="1"/>
          <p:nvPr/>
        </p:nvSpPr>
        <p:spPr>
          <a:xfrm>
            <a:off x="863542" y="6531589"/>
            <a:ext cx="11211939" cy="2308324"/>
          </a:xfrm>
          <a:prstGeom prst="rect">
            <a:avLst/>
          </a:prstGeom>
          <a:noFill/>
          <a:ln w="6350">
            <a:solidFill>
              <a:schemeClr val="tx2"/>
            </a:solidFill>
          </a:ln>
        </p:spPr>
        <p:txBody>
          <a:bodyPr wrap="square" rtlCol="0">
            <a:spAutoFit/>
          </a:bodyPr>
          <a:lstStyle/>
          <a:p>
            <a:pPr algn="just"/>
            <a:r>
              <a:rPr lang="en-US" sz="4800" dirty="0" err="1">
                <a:solidFill>
                  <a:srgbClr val="261310"/>
                </a:solidFill>
                <a:latin typeface="Nunito"/>
              </a:rPr>
              <a:t>Trong</a:t>
            </a:r>
            <a:r>
              <a:rPr lang="en-US" sz="4800" dirty="0">
                <a:solidFill>
                  <a:srgbClr val="261310"/>
                </a:solidFill>
                <a:latin typeface="Nunito"/>
              </a:rPr>
              <a:t> </a:t>
            </a:r>
            <a:r>
              <a:rPr lang="en-US" sz="4800" dirty="0" err="1">
                <a:solidFill>
                  <a:srgbClr val="261310"/>
                </a:solidFill>
                <a:latin typeface="Nunito"/>
              </a:rPr>
              <a:t>quá</a:t>
            </a:r>
            <a:r>
              <a:rPr lang="en-US" sz="4800" dirty="0">
                <a:solidFill>
                  <a:srgbClr val="261310"/>
                </a:solidFill>
                <a:latin typeface="Nunito"/>
              </a:rPr>
              <a:t> </a:t>
            </a:r>
            <a:r>
              <a:rPr lang="en-US" sz="4800" dirty="0" err="1">
                <a:solidFill>
                  <a:srgbClr val="261310"/>
                </a:solidFill>
                <a:latin typeface="Nunito"/>
              </a:rPr>
              <a:t>trình</a:t>
            </a:r>
            <a:r>
              <a:rPr lang="en-US" sz="4800" dirty="0">
                <a:solidFill>
                  <a:srgbClr val="261310"/>
                </a:solidFill>
                <a:latin typeface="Nunito"/>
              </a:rPr>
              <a:t> </a:t>
            </a:r>
            <a:r>
              <a:rPr lang="en-US" sz="4800" dirty="0" err="1">
                <a:solidFill>
                  <a:srgbClr val="261310"/>
                </a:solidFill>
                <a:latin typeface="Nunito"/>
              </a:rPr>
              <a:t>đẳng</a:t>
            </a:r>
            <a:r>
              <a:rPr lang="en-US" sz="4800" dirty="0">
                <a:solidFill>
                  <a:srgbClr val="261310"/>
                </a:solidFill>
                <a:latin typeface="Nunito"/>
              </a:rPr>
              <a:t> </a:t>
            </a:r>
            <a:r>
              <a:rPr lang="en-US" sz="4800" dirty="0" err="1">
                <a:solidFill>
                  <a:srgbClr val="261310"/>
                </a:solidFill>
                <a:latin typeface="Nunito"/>
              </a:rPr>
              <a:t>tích</a:t>
            </a:r>
            <a:r>
              <a:rPr lang="en-US" sz="4800" dirty="0">
                <a:solidFill>
                  <a:srgbClr val="261310"/>
                </a:solidFill>
                <a:latin typeface="Nunito"/>
              </a:rPr>
              <a:t> </a:t>
            </a:r>
            <a:r>
              <a:rPr lang="en-US" sz="4800" dirty="0" err="1">
                <a:solidFill>
                  <a:srgbClr val="261310"/>
                </a:solidFill>
                <a:latin typeface="Nunito"/>
              </a:rPr>
              <a:t>của</a:t>
            </a:r>
            <a:r>
              <a:rPr lang="en-US" sz="4800" dirty="0">
                <a:solidFill>
                  <a:srgbClr val="261310"/>
                </a:solidFill>
                <a:latin typeface="Nunito"/>
              </a:rPr>
              <a:t> </a:t>
            </a:r>
            <a:r>
              <a:rPr lang="en-US" sz="4800" dirty="0" err="1">
                <a:solidFill>
                  <a:srgbClr val="261310"/>
                </a:solidFill>
                <a:latin typeface="Nunito"/>
              </a:rPr>
              <a:t>một</a:t>
            </a:r>
            <a:r>
              <a:rPr lang="en-US" sz="4800" dirty="0">
                <a:solidFill>
                  <a:srgbClr val="261310"/>
                </a:solidFill>
                <a:latin typeface="Nunito"/>
              </a:rPr>
              <a:t> </a:t>
            </a:r>
            <a:r>
              <a:rPr lang="en-US" sz="4800" dirty="0" err="1">
                <a:solidFill>
                  <a:srgbClr val="261310"/>
                </a:solidFill>
                <a:latin typeface="Nunito"/>
              </a:rPr>
              <a:t>lượng</a:t>
            </a:r>
            <a:r>
              <a:rPr lang="en-US" sz="4800" dirty="0">
                <a:solidFill>
                  <a:srgbClr val="261310"/>
                </a:solidFill>
                <a:latin typeface="Nunito"/>
              </a:rPr>
              <a:t> </a:t>
            </a:r>
            <a:r>
              <a:rPr lang="en-US" sz="4800" dirty="0" err="1">
                <a:solidFill>
                  <a:srgbClr val="261310"/>
                </a:solidFill>
                <a:latin typeface="Nunito"/>
              </a:rPr>
              <a:t>khí</a:t>
            </a:r>
            <a:r>
              <a:rPr lang="en-US" sz="4800" dirty="0">
                <a:solidFill>
                  <a:srgbClr val="261310"/>
                </a:solidFill>
                <a:latin typeface="Nunito"/>
              </a:rPr>
              <a:t> </a:t>
            </a:r>
            <a:r>
              <a:rPr lang="en-US" sz="4800" dirty="0" err="1">
                <a:solidFill>
                  <a:srgbClr val="261310"/>
                </a:solidFill>
                <a:latin typeface="Nunito"/>
              </a:rPr>
              <a:t>nhất</a:t>
            </a:r>
            <a:r>
              <a:rPr lang="en-US" sz="4800" dirty="0">
                <a:solidFill>
                  <a:srgbClr val="261310"/>
                </a:solidFill>
                <a:latin typeface="Nunito"/>
              </a:rPr>
              <a:t> </a:t>
            </a:r>
            <a:r>
              <a:rPr lang="en-US" sz="4800" dirty="0" err="1">
                <a:solidFill>
                  <a:srgbClr val="261310"/>
                </a:solidFill>
                <a:latin typeface="Nunito"/>
              </a:rPr>
              <a:t>định</a:t>
            </a:r>
            <a:r>
              <a:rPr lang="en-US" sz="4800" dirty="0">
                <a:solidFill>
                  <a:srgbClr val="261310"/>
                </a:solidFill>
                <a:latin typeface="Nunito"/>
              </a:rPr>
              <a:t>, </a:t>
            </a:r>
            <a:r>
              <a:rPr lang="en-US" sz="4800" dirty="0" err="1">
                <a:solidFill>
                  <a:srgbClr val="261310"/>
                </a:solidFill>
                <a:latin typeface="Nunito"/>
              </a:rPr>
              <a:t>áp</a:t>
            </a:r>
            <a:r>
              <a:rPr lang="en-US" sz="4800" dirty="0">
                <a:solidFill>
                  <a:srgbClr val="261310"/>
                </a:solidFill>
                <a:latin typeface="Nunito"/>
              </a:rPr>
              <a:t> </a:t>
            </a:r>
            <a:r>
              <a:rPr lang="en-US" sz="4800" dirty="0" err="1">
                <a:solidFill>
                  <a:srgbClr val="261310"/>
                </a:solidFill>
                <a:latin typeface="Nunito"/>
              </a:rPr>
              <a:t>suất</a:t>
            </a:r>
            <a:r>
              <a:rPr lang="en-US" sz="4800" dirty="0">
                <a:solidFill>
                  <a:srgbClr val="261310"/>
                </a:solidFill>
                <a:latin typeface="Nunito"/>
              </a:rPr>
              <a:t> </a:t>
            </a:r>
            <a:r>
              <a:rPr lang="en-US" sz="4800" dirty="0" err="1">
                <a:solidFill>
                  <a:srgbClr val="261310"/>
                </a:solidFill>
                <a:latin typeface="Nunito"/>
              </a:rPr>
              <a:t>tỉ</a:t>
            </a:r>
            <a:r>
              <a:rPr lang="en-US" sz="4800" dirty="0">
                <a:solidFill>
                  <a:srgbClr val="261310"/>
                </a:solidFill>
                <a:latin typeface="Nunito"/>
              </a:rPr>
              <a:t> </a:t>
            </a:r>
            <a:r>
              <a:rPr lang="en-US" sz="4800" dirty="0" err="1">
                <a:solidFill>
                  <a:srgbClr val="261310"/>
                </a:solidFill>
                <a:latin typeface="Nunito"/>
              </a:rPr>
              <a:t>lệ</a:t>
            </a:r>
            <a:r>
              <a:rPr lang="en-US" sz="4800" dirty="0">
                <a:solidFill>
                  <a:srgbClr val="261310"/>
                </a:solidFill>
                <a:latin typeface="Nunito"/>
              </a:rPr>
              <a:t> </a:t>
            </a:r>
            <a:r>
              <a:rPr lang="en-US" sz="4800" dirty="0" err="1">
                <a:solidFill>
                  <a:srgbClr val="261310"/>
                </a:solidFill>
                <a:latin typeface="Nunito"/>
              </a:rPr>
              <a:t>thuận</a:t>
            </a:r>
            <a:r>
              <a:rPr lang="en-US" sz="4800" dirty="0">
                <a:solidFill>
                  <a:srgbClr val="261310"/>
                </a:solidFill>
                <a:latin typeface="Nunito"/>
              </a:rPr>
              <a:t> </a:t>
            </a:r>
            <a:r>
              <a:rPr lang="en-US" sz="4800" dirty="0" err="1">
                <a:solidFill>
                  <a:srgbClr val="261310"/>
                </a:solidFill>
                <a:latin typeface="Nunito"/>
              </a:rPr>
              <a:t>với</a:t>
            </a:r>
            <a:r>
              <a:rPr lang="en-US" sz="4800" dirty="0">
                <a:solidFill>
                  <a:srgbClr val="261310"/>
                </a:solidFill>
                <a:latin typeface="Nunito"/>
              </a:rPr>
              <a:t> </a:t>
            </a:r>
            <a:r>
              <a:rPr lang="en-US" sz="4800" dirty="0" err="1">
                <a:solidFill>
                  <a:srgbClr val="261310"/>
                </a:solidFill>
                <a:latin typeface="Nunito"/>
              </a:rPr>
              <a:t>nhiệt</a:t>
            </a:r>
            <a:r>
              <a:rPr lang="en-US" sz="4800" dirty="0">
                <a:solidFill>
                  <a:srgbClr val="261310"/>
                </a:solidFill>
                <a:latin typeface="Nunito"/>
              </a:rPr>
              <a:t> </a:t>
            </a:r>
            <a:r>
              <a:rPr lang="en-US" sz="4800" dirty="0" err="1">
                <a:solidFill>
                  <a:srgbClr val="261310"/>
                </a:solidFill>
                <a:latin typeface="Nunito"/>
              </a:rPr>
              <a:t>độ</a:t>
            </a:r>
            <a:r>
              <a:rPr lang="en-US" sz="4800" dirty="0">
                <a:solidFill>
                  <a:srgbClr val="261310"/>
                </a:solidFill>
                <a:latin typeface="Nunito"/>
              </a:rPr>
              <a:t> </a:t>
            </a:r>
            <a:r>
              <a:rPr lang="en-US" sz="4800" dirty="0" err="1">
                <a:solidFill>
                  <a:srgbClr val="261310"/>
                </a:solidFill>
                <a:latin typeface="Nunito"/>
              </a:rPr>
              <a:t>tuyệt</a:t>
            </a:r>
            <a:r>
              <a:rPr lang="en-US" sz="4800" dirty="0">
                <a:solidFill>
                  <a:srgbClr val="261310"/>
                </a:solidFill>
                <a:latin typeface="Nunito"/>
              </a:rPr>
              <a:t> </a:t>
            </a:r>
            <a:r>
              <a:rPr lang="en-US" sz="4800" dirty="0" err="1">
                <a:solidFill>
                  <a:srgbClr val="261310"/>
                </a:solidFill>
                <a:latin typeface="Nunito"/>
              </a:rPr>
              <a:t>đối</a:t>
            </a:r>
            <a:r>
              <a:rPr lang="en-US" sz="4800" dirty="0">
                <a:solidFill>
                  <a:srgbClr val="261310"/>
                </a:solidFill>
                <a:latin typeface="Nunito"/>
              </a:rPr>
              <a:t>.</a:t>
            </a:r>
            <a:endParaRPr lang="x-none" sz="4800"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6" presetClass="entr" presetSubtype="0" fill="hold" grpId="1" nodeType="click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2" grpId="0"/>
      <p:bldP spid="13" grpId="0"/>
      <p:bldP spid="14" grpId="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sp>
        <p:nvSpPr>
          <p:cNvPr id="5" name="Freeform 7" descr="n445 zalo Bui Huy Loi">
            <a:extLst>
              <a:ext uri="{FF2B5EF4-FFF2-40B4-BE49-F238E27FC236}">
                <a16:creationId xmlns="" xmlns:a16="http://schemas.microsoft.com/office/drawing/2014/main" id="{52135C51-2CA4-0E4A-6D47-CFE30BE6DB4C}"/>
              </a:ext>
            </a:extLst>
          </p:cNvPr>
          <p:cNvSpPr/>
          <p:nvPr/>
        </p:nvSpPr>
        <p:spPr>
          <a:xfrm>
            <a:off x="262438" y="588509"/>
            <a:ext cx="17127271" cy="9238221"/>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x-none" dirty="0"/>
          </a:p>
        </p:txBody>
      </p:sp>
      <p:sp>
        <p:nvSpPr>
          <p:cNvPr id="6" name="Freeform 4" descr="n445 zalo Bui Huy Loi">
            <a:extLst>
              <a:ext uri="{FF2B5EF4-FFF2-40B4-BE49-F238E27FC236}">
                <a16:creationId xmlns="" xmlns:a16="http://schemas.microsoft.com/office/drawing/2014/main" id="{A385609D-4211-4EC5-9A95-84EFC51F37F7}"/>
              </a:ext>
            </a:extLst>
          </p:cNvPr>
          <p:cNvSpPr/>
          <p:nvPr/>
        </p:nvSpPr>
        <p:spPr>
          <a:xfrm>
            <a:off x="123796" y="339577"/>
            <a:ext cx="17404553" cy="9527296"/>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pPr algn="just"/>
            <a:r>
              <a:rPr lang="en-US" sz="1800" dirty="0">
                <a:solidFill>
                  <a:srgbClr val="261310"/>
                </a:solidFill>
                <a:latin typeface="Nunito"/>
              </a:rPr>
              <a:t>.</a:t>
            </a:r>
            <a:endParaRPr lang="x-none" sz="1800" dirty="0"/>
          </a:p>
        </p:txBody>
      </p:sp>
      <p:sp>
        <p:nvSpPr>
          <p:cNvPr id="14" name="Text Box 8" descr="n445 zalo Bui Huy Loi"/>
          <p:cNvSpPr txBox="1">
            <a:spLocks noChangeArrowheads="1"/>
          </p:cNvSpPr>
          <p:nvPr/>
        </p:nvSpPr>
        <p:spPr bwMode="auto">
          <a:xfrm>
            <a:off x="1355777" y="1527860"/>
            <a:ext cx="10515600" cy="9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ts val="6999"/>
              </a:lnSpc>
            </a:pPr>
            <a:r>
              <a:rPr lang="en-US" sz="4400" dirty="0">
                <a:solidFill>
                  <a:srgbClr val="261310"/>
                </a:solidFill>
                <a:latin typeface="Nunito Bold"/>
              </a:rPr>
              <a:t>a, </a:t>
            </a:r>
            <a:r>
              <a:rPr lang="en-US" sz="4400" dirty="0" err="1">
                <a:solidFill>
                  <a:srgbClr val="261310"/>
                </a:solidFill>
                <a:latin typeface="Nunito Bold"/>
              </a:rPr>
              <a:t>Khái</a:t>
            </a:r>
            <a:r>
              <a:rPr lang="en-US" sz="4400" dirty="0">
                <a:solidFill>
                  <a:srgbClr val="261310"/>
                </a:solidFill>
                <a:latin typeface="Nunito Bold"/>
              </a:rPr>
              <a:t> </a:t>
            </a:r>
            <a:r>
              <a:rPr lang="en-US" sz="4400" dirty="0" err="1">
                <a:solidFill>
                  <a:srgbClr val="261310"/>
                </a:solidFill>
                <a:latin typeface="Nunito Bold"/>
              </a:rPr>
              <a:t>niệm</a:t>
            </a:r>
            <a:endParaRPr lang="en-US" sz="4400" dirty="0">
              <a:solidFill>
                <a:srgbClr val="261310"/>
              </a:solidFill>
              <a:latin typeface="Nunito Bold"/>
            </a:endParaRPr>
          </a:p>
        </p:txBody>
      </p:sp>
      <p:sp>
        <p:nvSpPr>
          <p:cNvPr id="15" name="Text Box 9" descr="n445 zalo Bui Huy Loi"/>
          <p:cNvSpPr txBox="1">
            <a:spLocks noChangeArrowheads="1"/>
          </p:cNvSpPr>
          <p:nvPr/>
        </p:nvSpPr>
        <p:spPr bwMode="auto">
          <a:xfrm>
            <a:off x="1901282" y="2576580"/>
            <a:ext cx="133030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5138" indent="-465138">
              <a:defRPr sz="2400">
                <a:solidFill>
                  <a:schemeClr val="tx1"/>
                </a:solidFill>
                <a:latin typeface="Times New Roman" pitchFamily="18" charset="0"/>
              </a:defRPr>
            </a:lvl1pPr>
            <a:lvl2pPr marL="865188" indent="-285750">
              <a:defRPr sz="2400">
                <a:solidFill>
                  <a:schemeClr val="tx1"/>
                </a:solidFill>
                <a:latin typeface="Times New Roman" pitchFamily="18" charset="0"/>
              </a:defRPr>
            </a:lvl2pPr>
            <a:lvl3pPr marL="1208088"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ts val="6439"/>
              </a:lnSpc>
            </a:pPr>
            <a:r>
              <a:rPr lang="en-US" sz="4000" dirty="0" err="1">
                <a:solidFill>
                  <a:srgbClr val="261310"/>
                </a:solidFill>
                <a:latin typeface="Nunito"/>
              </a:rPr>
              <a:t>Là</a:t>
            </a:r>
            <a:r>
              <a:rPr lang="en-US" sz="4000" dirty="0">
                <a:solidFill>
                  <a:srgbClr val="261310"/>
                </a:solidFill>
                <a:latin typeface="Nunito"/>
              </a:rPr>
              <a:t> </a:t>
            </a:r>
            <a:r>
              <a:rPr lang="en-US" sz="4000" dirty="0" err="1">
                <a:solidFill>
                  <a:srgbClr val="261310"/>
                </a:solidFill>
                <a:latin typeface="Nunito"/>
              </a:rPr>
              <a:t>quá</a:t>
            </a:r>
            <a:r>
              <a:rPr lang="en-US" sz="4000" dirty="0">
                <a:solidFill>
                  <a:srgbClr val="261310"/>
                </a:solidFill>
                <a:latin typeface="Nunito"/>
              </a:rPr>
              <a:t> </a:t>
            </a:r>
            <a:r>
              <a:rPr lang="en-US" sz="4000" dirty="0" err="1">
                <a:solidFill>
                  <a:srgbClr val="261310"/>
                </a:solidFill>
                <a:latin typeface="Nunito"/>
              </a:rPr>
              <a:t>trình</a:t>
            </a:r>
            <a:r>
              <a:rPr lang="en-US" sz="4000" dirty="0">
                <a:solidFill>
                  <a:srgbClr val="261310"/>
                </a:solidFill>
                <a:latin typeface="Nunito"/>
              </a:rPr>
              <a:t> </a:t>
            </a:r>
            <a:r>
              <a:rPr lang="en-US" sz="4000" dirty="0" err="1">
                <a:solidFill>
                  <a:srgbClr val="261310"/>
                </a:solidFill>
                <a:latin typeface="Nunito"/>
              </a:rPr>
              <a:t>biến</a:t>
            </a:r>
            <a:r>
              <a:rPr lang="en-US" sz="4000" dirty="0">
                <a:solidFill>
                  <a:srgbClr val="261310"/>
                </a:solidFill>
                <a:latin typeface="Nunito"/>
              </a:rPr>
              <a:t> </a:t>
            </a:r>
            <a:r>
              <a:rPr lang="en-US" sz="4000" dirty="0" err="1">
                <a:solidFill>
                  <a:srgbClr val="261310"/>
                </a:solidFill>
                <a:latin typeface="Nunito"/>
              </a:rPr>
              <a:t>đổi</a:t>
            </a:r>
            <a:r>
              <a:rPr lang="en-US" sz="4000" dirty="0">
                <a:solidFill>
                  <a:srgbClr val="261310"/>
                </a:solidFill>
                <a:latin typeface="Nunito"/>
              </a:rPr>
              <a:t> </a:t>
            </a:r>
            <a:r>
              <a:rPr lang="en-US" sz="4000" dirty="0" err="1">
                <a:solidFill>
                  <a:srgbClr val="261310"/>
                </a:solidFill>
                <a:latin typeface="Nunito"/>
              </a:rPr>
              <a:t>trạng</a:t>
            </a:r>
            <a:r>
              <a:rPr lang="en-US" sz="4000" dirty="0">
                <a:solidFill>
                  <a:srgbClr val="261310"/>
                </a:solidFill>
                <a:latin typeface="Nunito"/>
              </a:rPr>
              <a:t> </a:t>
            </a:r>
            <a:r>
              <a:rPr lang="en-US" sz="4000" dirty="0" err="1">
                <a:solidFill>
                  <a:srgbClr val="261310"/>
                </a:solidFill>
                <a:latin typeface="Nunito"/>
              </a:rPr>
              <a:t>thái</a:t>
            </a:r>
            <a:r>
              <a:rPr lang="en-US" sz="4000" dirty="0">
                <a:solidFill>
                  <a:srgbClr val="261310"/>
                </a:solidFill>
                <a:latin typeface="Nunito"/>
              </a:rPr>
              <a:t> </a:t>
            </a:r>
            <a:r>
              <a:rPr lang="en-US" sz="4000" dirty="0" err="1">
                <a:solidFill>
                  <a:srgbClr val="261310"/>
                </a:solidFill>
                <a:latin typeface="Nunito"/>
              </a:rPr>
              <a:t>khi</a:t>
            </a:r>
            <a:r>
              <a:rPr lang="en-US" sz="4000" dirty="0">
                <a:solidFill>
                  <a:srgbClr val="261310"/>
                </a:solidFill>
                <a:latin typeface="Nunito"/>
              </a:rPr>
              <a:t> </a:t>
            </a:r>
            <a:r>
              <a:rPr lang="en-US" sz="4000" dirty="0" err="1">
                <a:solidFill>
                  <a:srgbClr val="261310"/>
                </a:solidFill>
                <a:latin typeface="Nunito"/>
              </a:rPr>
              <a:t>thể</a:t>
            </a:r>
            <a:r>
              <a:rPr lang="en-US" sz="4000" dirty="0">
                <a:solidFill>
                  <a:srgbClr val="261310"/>
                </a:solidFill>
                <a:latin typeface="Nunito"/>
              </a:rPr>
              <a:t> </a:t>
            </a:r>
            <a:r>
              <a:rPr lang="en-US" sz="4000" dirty="0" err="1">
                <a:solidFill>
                  <a:srgbClr val="261310"/>
                </a:solidFill>
                <a:latin typeface="Nunito"/>
              </a:rPr>
              <a:t>tích</a:t>
            </a:r>
            <a:r>
              <a:rPr lang="en-US" sz="4000" dirty="0">
                <a:solidFill>
                  <a:srgbClr val="261310"/>
                </a:solidFill>
                <a:latin typeface="Nunito"/>
              </a:rPr>
              <a:t> </a:t>
            </a:r>
            <a:r>
              <a:rPr lang="en-US" sz="4000" dirty="0" err="1">
                <a:solidFill>
                  <a:srgbClr val="261310"/>
                </a:solidFill>
                <a:latin typeface="Nunito"/>
              </a:rPr>
              <a:t>không</a:t>
            </a:r>
            <a:r>
              <a:rPr lang="en-US" sz="4000" dirty="0">
                <a:solidFill>
                  <a:srgbClr val="261310"/>
                </a:solidFill>
                <a:latin typeface="Nunito"/>
              </a:rPr>
              <a:t> </a:t>
            </a:r>
            <a:r>
              <a:rPr lang="en-US" sz="4000" dirty="0" err="1">
                <a:solidFill>
                  <a:srgbClr val="261310"/>
                </a:solidFill>
                <a:latin typeface="Nunito"/>
              </a:rPr>
              <a:t>đổi</a:t>
            </a:r>
            <a:r>
              <a:rPr lang="en-US" sz="4000" dirty="0">
                <a:solidFill>
                  <a:srgbClr val="261310"/>
                </a:solidFill>
                <a:latin typeface="Nunito"/>
              </a:rPr>
              <a:t>.</a:t>
            </a:r>
          </a:p>
        </p:txBody>
      </p:sp>
      <p:sp>
        <p:nvSpPr>
          <p:cNvPr id="16" name="Text Box 29" descr="n445 zalo Bui Huy Loi"/>
          <p:cNvSpPr txBox="1">
            <a:spLocks noChangeArrowheads="1"/>
          </p:cNvSpPr>
          <p:nvPr/>
        </p:nvSpPr>
        <p:spPr bwMode="auto">
          <a:xfrm>
            <a:off x="1355777" y="3467827"/>
            <a:ext cx="12817615" cy="91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65138" indent="-465138">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just">
              <a:lnSpc>
                <a:spcPts val="6999"/>
              </a:lnSpc>
            </a:pPr>
            <a:r>
              <a:rPr lang="en-US" sz="4000" dirty="0">
                <a:solidFill>
                  <a:srgbClr val="261310"/>
                </a:solidFill>
                <a:latin typeface="Nunito Bold"/>
              </a:rPr>
              <a:t>b, </a:t>
            </a:r>
            <a:r>
              <a:rPr lang="en-US" sz="4000" dirty="0" err="1">
                <a:solidFill>
                  <a:srgbClr val="261310"/>
                </a:solidFill>
                <a:latin typeface="Nunito Bold"/>
              </a:rPr>
              <a:t>Liên</a:t>
            </a:r>
            <a:r>
              <a:rPr lang="en-US" sz="4000" dirty="0">
                <a:solidFill>
                  <a:srgbClr val="261310"/>
                </a:solidFill>
                <a:latin typeface="Nunito Bold"/>
              </a:rPr>
              <a:t> </a:t>
            </a:r>
            <a:r>
              <a:rPr lang="en-US" sz="4000" dirty="0" err="1">
                <a:solidFill>
                  <a:srgbClr val="261310"/>
                </a:solidFill>
                <a:latin typeface="Nunito Bold"/>
              </a:rPr>
              <a:t>hệ</a:t>
            </a:r>
            <a:r>
              <a:rPr lang="en-US" sz="4000" dirty="0">
                <a:solidFill>
                  <a:srgbClr val="261310"/>
                </a:solidFill>
                <a:latin typeface="Nunito Bold"/>
              </a:rPr>
              <a:t> </a:t>
            </a:r>
            <a:r>
              <a:rPr lang="en-US" sz="4000" dirty="0" err="1">
                <a:solidFill>
                  <a:srgbClr val="261310"/>
                </a:solidFill>
                <a:latin typeface="Nunito Bold"/>
              </a:rPr>
              <a:t>giữa</a:t>
            </a:r>
            <a:r>
              <a:rPr lang="en-US" sz="4000" dirty="0">
                <a:solidFill>
                  <a:srgbClr val="261310"/>
                </a:solidFill>
                <a:latin typeface="Nunito Bold"/>
              </a:rPr>
              <a:t> p </a:t>
            </a:r>
            <a:r>
              <a:rPr lang="en-US" sz="4000" dirty="0" err="1">
                <a:solidFill>
                  <a:srgbClr val="261310"/>
                </a:solidFill>
                <a:latin typeface="Nunito Bold"/>
              </a:rPr>
              <a:t>và</a:t>
            </a:r>
            <a:r>
              <a:rPr lang="en-US" sz="4000" dirty="0">
                <a:solidFill>
                  <a:srgbClr val="261310"/>
                </a:solidFill>
                <a:latin typeface="Nunito Bold"/>
              </a:rPr>
              <a:t> T </a:t>
            </a:r>
            <a:r>
              <a:rPr lang="en-US" sz="4000" dirty="0" err="1">
                <a:solidFill>
                  <a:srgbClr val="261310"/>
                </a:solidFill>
                <a:latin typeface="Nunito Bold"/>
              </a:rPr>
              <a:t>trong</a:t>
            </a:r>
            <a:r>
              <a:rPr lang="en-US" sz="4000" dirty="0">
                <a:solidFill>
                  <a:srgbClr val="261310"/>
                </a:solidFill>
                <a:latin typeface="Nunito Bold"/>
              </a:rPr>
              <a:t> </a:t>
            </a:r>
            <a:r>
              <a:rPr lang="en-US" sz="4000" dirty="0" err="1">
                <a:solidFill>
                  <a:srgbClr val="261310"/>
                </a:solidFill>
                <a:latin typeface="Nunito Bold"/>
              </a:rPr>
              <a:t>quá</a:t>
            </a:r>
            <a:r>
              <a:rPr lang="en-US" sz="4000" dirty="0">
                <a:solidFill>
                  <a:srgbClr val="261310"/>
                </a:solidFill>
                <a:latin typeface="Nunito Bold"/>
              </a:rPr>
              <a:t> </a:t>
            </a:r>
            <a:r>
              <a:rPr lang="en-US" sz="4000" dirty="0" err="1">
                <a:solidFill>
                  <a:srgbClr val="261310"/>
                </a:solidFill>
                <a:latin typeface="Nunito Bold"/>
              </a:rPr>
              <a:t>trình</a:t>
            </a:r>
            <a:r>
              <a:rPr lang="en-US" sz="4000" dirty="0">
                <a:solidFill>
                  <a:srgbClr val="261310"/>
                </a:solidFill>
                <a:latin typeface="Nunito Bold"/>
              </a:rPr>
              <a:t> </a:t>
            </a:r>
            <a:r>
              <a:rPr lang="en-US" sz="4000" dirty="0" err="1">
                <a:solidFill>
                  <a:srgbClr val="261310"/>
                </a:solidFill>
                <a:latin typeface="Nunito Bold"/>
              </a:rPr>
              <a:t>đẳng</a:t>
            </a:r>
            <a:r>
              <a:rPr lang="en-US" sz="4000" dirty="0">
                <a:solidFill>
                  <a:srgbClr val="261310"/>
                </a:solidFill>
                <a:latin typeface="Nunito Bold"/>
              </a:rPr>
              <a:t> </a:t>
            </a:r>
            <a:r>
              <a:rPr lang="en-US" sz="4000" dirty="0" err="1">
                <a:solidFill>
                  <a:srgbClr val="261310"/>
                </a:solidFill>
                <a:latin typeface="Nunito Bold"/>
              </a:rPr>
              <a:t>tích</a:t>
            </a:r>
            <a:endParaRPr lang="en-US" sz="4000" dirty="0">
              <a:solidFill>
                <a:srgbClr val="261310"/>
              </a:solidFill>
              <a:latin typeface="Nunito Bold"/>
            </a:endParaRPr>
          </a:p>
        </p:txBody>
      </p:sp>
      <p:grpSp>
        <p:nvGrpSpPr>
          <p:cNvPr id="17" name="Group 52" descr="n445 zalo Bui Huy Loi"/>
          <p:cNvGrpSpPr>
            <a:grpSpLocks/>
          </p:cNvGrpSpPr>
          <p:nvPr/>
        </p:nvGrpSpPr>
        <p:grpSpPr bwMode="auto">
          <a:xfrm>
            <a:off x="11658600" y="4457700"/>
            <a:ext cx="5483087" cy="5160685"/>
            <a:chOff x="1056" y="192"/>
            <a:chExt cx="3310" cy="2934"/>
          </a:xfrm>
        </p:grpSpPr>
        <p:sp>
          <p:nvSpPr>
            <p:cNvPr id="18" name="Line 53"/>
            <p:cNvSpPr>
              <a:spLocks noChangeShapeType="1"/>
            </p:cNvSpPr>
            <p:nvPr/>
          </p:nvSpPr>
          <p:spPr bwMode="auto">
            <a:xfrm>
              <a:off x="1392" y="2736"/>
              <a:ext cx="2832"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itchFamily="18" charset="0"/>
                <a:cs typeface="Times New Roman" pitchFamily="18" charset="0"/>
              </a:endParaRPr>
            </a:p>
          </p:txBody>
        </p:sp>
        <p:sp>
          <p:nvSpPr>
            <p:cNvPr id="19" name="Line 54"/>
            <p:cNvSpPr>
              <a:spLocks noChangeShapeType="1"/>
            </p:cNvSpPr>
            <p:nvPr/>
          </p:nvSpPr>
          <p:spPr bwMode="auto">
            <a:xfrm flipV="1">
              <a:off x="1392" y="240"/>
              <a:ext cx="0" cy="249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itchFamily="18" charset="0"/>
                <a:cs typeface="Times New Roman" pitchFamily="18" charset="0"/>
              </a:endParaRPr>
            </a:p>
          </p:txBody>
        </p:sp>
        <p:sp>
          <p:nvSpPr>
            <p:cNvPr id="20" name="Text Box 55"/>
            <p:cNvSpPr txBox="1">
              <a:spLocks noChangeArrowheads="1"/>
            </p:cNvSpPr>
            <p:nvPr/>
          </p:nvSpPr>
          <p:spPr bwMode="auto">
            <a:xfrm>
              <a:off x="1056" y="2744"/>
              <a:ext cx="384"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solidFill>
                    <a:srgbClr val="0A0519"/>
                  </a:solidFill>
                  <a:latin typeface="Times New Roman" pitchFamily="18" charset="0"/>
                  <a:cs typeface="Times New Roman" pitchFamily="18" charset="0"/>
                </a:rPr>
                <a:t>O</a:t>
              </a:r>
            </a:p>
          </p:txBody>
        </p:sp>
        <p:sp>
          <p:nvSpPr>
            <p:cNvPr id="21" name="Text Box 56"/>
            <p:cNvSpPr txBox="1">
              <a:spLocks noChangeArrowheads="1"/>
            </p:cNvSpPr>
            <p:nvPr/>
          </p:nvSpPr>
          <p:spPr bwMode="auto">
            <a:xfrm>
              <a:off x="1056" y="192"/>
              <a:ext cx="384"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dirty="0">
                  <a:solidFill>
                    <a:srgbClr val="0A0519"/>
                  </a:solidFill>
                  <a:latin typeface="Times New Roman" pitchFamily="18" charset="0"/>
                  <a:cs typeface="Times New Roman" pitchFamily="18" charset="0"/>
                </a:rPr>
                <a:t>p</a:t>
              </a:r>
            </a:p>
          </p:txBody>
        </p:sp>
        <p:sp>
          <p:nvSpPr>
            <p:cNvPr id="22" name="Text Box 57"/>
            <p:cNvSpPr txBox="1">
              <a:spLocks noChangeArrowheads="1"/>
            </p:cNvSpPr>
            <p:nvPr/>
          </p:nvSpPr>
          <p:spPr bwMode="auto">
            <a:xfrm>
              <a:off x="3607" y="2759"/>
              <a:ext cx="759"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a:solidFill>
                    <a:srgbClr val="0A0519"/>
                  </a:solidFill>
                  <a:latin typeface="Times New Roman" pitchFamily="18" charset="0"/>
                  <a:cs typeface="Times New Roman" pitchFamily="18" charset="0"/>
                </a:rPr>
                <a:t>T(K)</a:t>
              </a:r>
            </a:p>
          </p:txBody>
        </p:sp>
      </p:grpSp>
      <p:grpSp>
        <p:nvGrpSpPr>
          <p:cNvPr id="23" name="Group 58" descr="n445 zalo Bui Huy Loi"/>
          <p:cNvGrpSpPr>
            <a:grpSpLocks/>
          </p:cNvGrpSpPr>
          <p:nvPr/>
        </p:nvGrpSpPr>
        <p:grpSpPr bwMode="auto">
          <a:xfrm>
            <a:off x="12192000" y="6362700"/>
            <a:ext cx="4767263" cy="2564607"/>
            <a:chOff x="3408" y="2139"/>
            <a:chExt cx="2002" cy="1077"/>
          </a:xfrm>
        </p:grpSpPr>
        <p:sp>
          <p:nvSpPr>
            <p:cNvPr id="24" name="Line 59"/>
            <p:cNvSpPr>
              <a:spLocks noChangeShapeType="1"/>
            </p:cNvSpPr>
            <p:nvPr/>
          </p:nvSpPr>
          <p:spPr bwMode="auto">
            <a:xfrm flipV="1">
              <a:off x="3408" y="2789"/>
              <a:ext cx="663" cy="427"/>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itchFamily="18" charset="0"/>
                <a:cs typeface="Times New Roman" pitchFamily="18" charset="0"/>
              </a:endParaRPr>
            </a:p>
          </p:txBody>
        </p:sp>
        <p:sp>
          <p:nvSpPr>
            <p:cNvPr id="25" name="Line 60"/>
            <p:cNvSpPr>
              <a:spLocks noChangeShapeType="1"/>
            </p:cNvSpPr>
            <p:nvPr/>
          </p:nvSpPr>
          <p:spPr bwMode="auto">
            <a:xfrm flipV="1">
              <a:off x="3961" y="2139"/>
              <a:ext cx="1118" cy="7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itchFamily="18" charset="0"/>
                <a:cs typeface="Times New Roman" pitchFamily="18" charset="0"/>
              </a:endParaRPr>
            </a:p>
          </p:txBody>
        </p:sp>
        <p:sp>
          <p:nvSpPr>
            <p:cNvPr id="26" name="Text Box 61"/>
            <p:cNvSpPr txBox="1">
              <a:spLocks noChangeArrowheads="1"/>
            </p:cNvSpPr>
            <p:nvPr/>
          </p:nvSpPr>
          <p:spPr bwMode="auto">
            <a:xfrm>
              <a:off x="5079" y="2146"/>
              <a:ext cx="331"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dirty="0">
                  <a:solidFill>
                    <a:srgbClr val="0A0519"/>
                  </a:solidFill>
                  <a:latin typeface="Times New Roman" pitchFamily="18" charset="0"/>
                  <a:cs typeface="Times New Roman" pitchFamily="18" charset="0"/>
                </a:rPr>
                <a:t>V</a:t>
              </a:r>
              <a:r>
                <a:rPr lang="en-US" sz="3600" baseline="-25000" dirty="0">
                  <a:solidFill>
                    <a:srgbClr val="0A0519"/>
                  </a:solidFill>
                  <a:latin typeface="Times New Roman" pitchFamily="18" charset="0"/>
                  <a:cs typeface="Times New Roman" pitchFamily="18" charset="0"/>
                </a:rPr>
                <a:t>2</a:t>
              </a:r>
            </a:p>
          </p:txBody>
        </p:sp>
      </p:grpSp>
      <p:sp>
        <p:nvSpPr>
          <p:cNvPr id="29" name="Text Box 64" descr="n445 zalo Bui Huy Loi"/>
          <p:cNvSpPr txBox="1">
            <a:spLocks noChangeArrowheads="1"/>
          </p:cNvSpPr>
          <p:nvPr/>
        </p:nvSpPr>
        <p:spPr bwMode="auto">
          <a:xfrm>
            <a:off x="15343305" y="5577991"/>
            <a:ext cx="1596696" cy="646331"/>
          </a:xfrm>
          <a:prstGeom prst="rect">
            <a:avLst/>
          </a:prstGeom>
          <a:noFill/>
          <a:ln w="127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b="1" dirty="0">
                <a:solidFill>
                  <a:srgbClr val="0A0519"/>
                </a:solidFill>
                <a:latin typeface="Times New Roman" pitchFamily="18" charset="0"/>
                <a:cs typeface="Times New Roman" pitchFamily="18" charset="0"/>
              </a:rPr>
              <a:t>V</a:t>
            </a:r>
            <a:r>
              <a:rPr lang="en-US" sz="3600" b="1" baseline="-25000" dirty="0">
                <a:solidFill>
                  <a:srgbClr val="0A0519"/>
                </a:solidFill>
                <a:latin typeface="Times New Roman" pitchFamily="18" charset="0"/>
                <a:cs typeface="Times New Roman" pitchFamily="18" charset="0"/>
              </a:rPr>
              <a:t>1 </a:t>
            </a:r>
            <a:r>
              <a:rPr lang="en-US" sz="3600" b="1" dirty="0">
                <a:solidFill>
                  <a:srgbClr val="0A0519"/>
                </a:solidFill>
                <a:latin typeface="Times New Roman" pitchFamily="18" charset="0"/>
                <a:cs typeface="Times New Roman" pitchFamily="18" charset="0"/>
              </a:rPr>
              <a:t>&lt; V</a:t>
            </a:r>
            <a:r>
              <a:rPr lang="en-US" sz="3600" b="1" baseline="-25000" dirty="0">
                <a:solidFill>
                  <a:srgbClr val="0A0519"/>
                </a:solidFill>
                <a:latin typeface="Times New Roman" pitchFamily="18" charset="0"/>
                <a:cs typeface="Times New Roman" pitchFamily="18" charset="0"/>
              </a:rPr>
              <a:t>2</a:t>
            </a:r>
            <a:endParaRPr lang="en-US" sz="3600" b="1" dirty="0">
              <a:solidFill>
                <a:srgbClr val="0A0519"/>
              </a:solidFill>
              <a:latin typeface="Times New Roman" pitchFamily="18" charset="0"/>
              <a:cs typeface="Times New Roman" pitchFamily="18" charset="0"/>
            </a:endParaRPr>
          </a:p>
        </p:txBody>
      </p:sp>
      <p:grpSp>
        <p:nvGrpSpPr>
          <p:cNvPr id="30" name="Group 65" descr="n445 zalo Bui Huy Loi"/>
          <p:cNvGrpSpPr>
            <a:grpSpLocks/>
          </p:cNvGrpSpPr>
          <p:nvPr/>
        </p:nvGrpSpPr>
        <p:grpSpPr bwMode="auto">
          <a:xfrm>
            <a:off x="12192000" y="4914900"/>
            <a:ext cx="4225270" cy="4000500"/>
            <a:chOff x="3410" y="1440"/>
            <a:chExt cx="2206" cy="1968"/>
          </a:xfrm>
        </p:grpSpPr>
        <p:grpSp>
          <p:nvGrpSpPr>
            <p:cNvPr id="31" name="Group 66"/>
            <p:cNvGrpSpPr>
              <a:grpSpLocks/>
            </p:cNvGrpSpPr>
            <p:nvPr/>
          </p:nvGrpSpPr>
          <p:grpSpPr bwMode="auto">
            <a:xfrm>
              <a:off x="3410" y="1584"/>
              <a:ext cx="1728" cy="1824"/>
              <a:chOff x="3360" y="633"/>
              <a:chExt cx="2159" cy="2487"/>
            </a:xfrm>
          </p:grpSpPr>
          <p:sp>
            <p:nvSpPr>
              <p:cNvPr id="33" name="Line 67"/>
              <p:cNvSpPr>
                <a:spLocks noChangeShapeType="1"/>
              </p:cNvSpPr>
              <p:nvPr/>
            </p:nvSpPr>
            <p:spPr bwMode="auto">
              <a:xfrm flipV="1">
                <a:off x="3887" y="633"/>
                <a:ext cx="1632" cy="187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dirty="0">
                  <a:latin typeface="Times New Roman" pitchFamily="18" charset="0"/>
                  <a:cs typeface="Times New Roman" pitchFamily="18" charset="0"/>
                </a:endParaRPr>
              </a:p>
            </p:txBody>
          </p:sp>
          <p:sp>
            <p:nvSpPr>
              <p:cNvPr id="34" name="Line 68"/>
              <p:cNvSpPr>
                <a:spLocks noChangeShapeType="1"/>
              </p:cNvSpPr>
              <p:nvPr/>
            </p:nvSpPr>
            <p:spPr bwMode="auto">
              <a:xfrm flipV="1">
                <a:off x="3360" y="2448"/>
                <a:ext cx="576" cy="67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itchFamily="18" charset="0"/>
                  <a:cs typeface="Times New Roman" pitchFamily="18" charset="0"/>
                </a:endParaRPr>
              </a:p>
            </p:txBody>
          </p:sp>
        </p:grpSp>
        <p:sp>
          <p:nvSpPr>
            <p:cNvPr id="32" name="Text Box 69"/>
            <p:cNvSpPr txBox="1">
              <a:spLocks noChangeArrowheads="1"/>
            </p:cNvSpPr>
            <p:nvPr/>
          </p:nvSpPr>
          <p:spPr bwMode="auto">
            <a:xfrm>
              <a:off x="5177" y="1440"/>
              <a:ext cx="439"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dirty="0">
                  <a:solidFill>
                    <a:srgbClr val="0A0519"/>
                  </a:solidFill>
                  <a:latin typeface="Times New Roman" pitchFamily="18" charset="0"/>
                  <a:cs typeface="Times New Roman" pitchFamily="18" charset="0"/>
                </a:rPr>
                <a:t>V</a:t>
              </a:r>
              <a:r>
                <a:rPr lang="en-US" sz="3600" baseline="-25000" dirty="0">
                  <a:solidFill>
                    <a:srgbClr val="0A0519"/>
                  </a:solidFill>
                  <a:latin typeface="Times New Roman" pitchFamily="18" charset="0"/>
                  <a:cs typeface="Times New Roman" pitchFamily="18" charset="0"/>
                </a:rPr>
                <a:t>1</a:t>
              </a:r>
            </a:p>
          </p:txBody>
        </p:sp>
      </p:grpSp>
      <p:grpSp>
        <p:nvGrpSpPr>
          <p:cNvPr id="4" name="Group 3" descr="n445 zalo Bui Huy Loi"/>
          <p:cNvGrpSpPr/>
          <p:nvPr/>
        </p:nvGrpSpPr>
        <p:grpSpPr>
          <a:xfrm>
            <a:off x="11430000" y="7353300"/>
            <a:ext cx="2774285" cy="646331"/>
            <a:chOff x="4955278" y="5100935"/>
            <a:chExt cx="1849523" cy="430887"/>
          </a:xfrm>
        </p:grpSpPr>
        <p:sp>
          <p:nvSpPr>
            <p:cNvPr id="27" name="Line 62"/>
            <p:cNvSpPr>
              <a:spLocks noChangeShapeType="1"/>
            </p:cNvSpPr>
            <p:nvPr/>
          </p:nvSpPr>
          <p:spPr bwMode="auto">
            <a:xfrm flipH="1">
              <a:off x="5469068" y="5325929"/>
              <a:ext cx="1335733" cy="8071"/>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itchFamily="18" charset="0"/>
                <a:cs typeface="Times New Roman" pitchFamily="18" charset="0"/>
              </a:endParaRPr>
            </a:p>
          </p:txBody>
        </p:sp>
        <p:sp>
          <p:nvSpPr>
            <p:cNvPr id="35" name="Text Box 71"/>
            <p:cNvSpPr txBox="1">
              <a:spLocks noChangeArrowheads="1"/>
            </p:cNvSpPr>
            <p:nvPr/>
          </p:nvSpPr>
          <p:spPr bwMode="auto">
            <a:xfrm>
              <a:off x="4955278" y="5100935"/>
              <a:ext cx="60732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dirty="0">
                  <a:solidFill>
                    <a:srgbClr val="0A0519"/>
                  </a:solidFill>
                  <a:latin typeface="Times New Roman" pitchFamily="18" charset="0"/>
                  <a:cs typeface="Times New Roman" pitchFamily="18" charset="0"/>
                </a:rPr>
                <a:t>p</a:t>
              </a:r>
              <a:r>
                <a:rPr lang="en-US" sz="3600" baseline="-25000" dirty="0">
                  <a:solidFill>
                    <a:srgbClr val="0A0519"/>
                  </a:solidFill>
                  <a:latin typeface="Times New Roman" pitchFamily="18" charset="0"/>
                  <a:cs typeface="Times New Roman" pitchFamily="18" charset="0"/>
                </a:rPr>
                <a:t>2</a:t>
              </a:r>
              <a:endParaRPr lang="en-US" sz="3600" dirty="0">
                <a:solidFill>
                  <a:srgbClr val="0A0519"/>
                </a:solidFill>
                <a:latin typeface="Times New Roman" pitchFamily="18" charset="0"/>
                <a:cs typeface="Times New Roman" pitchFamily="18" charset="0"/>
              </a:endParaRPr>
            </a:p>
          </p:txBody>
        </p:sp>
      </p:grpSp>
      <p:grpSp>
        <p:nvGrpSpPr>
          <p:cNvPr id="3" name="Group 2" descr="n445 zalo Bui Huy Loi"/>
          <p:cNvGrpSpPr/>
          <p:nvPr/>
        </p:nvGrpSpPr>
        <p:grpSpPr>
          <a:xfrm>
            <a:off x="11375232" y="6362700"/>
            <a:ext cx="2798160" cy="646331"/>
            <a:chOff x="4941888" y="4419600"/>
            <a:chExt cx="1865440" cy="430887"/>
          </a:xfrm>
        </p:grpSpPr>
        <p:sp>
          <p:nvSpPr>
            <p:cNvPr id="28" name="Line 63"/>
            <p:cNvSpPr>
              <a:spLocks noChangeShapeType="1"/>
            </p:cNvSpPr>
            <p:nvPr/>
          </p:nvSpPr>
          <p:spPr bwMode="auto">
            <a:xfrm flipH="1" flipV="1">
              <a:off x="5486400" y="4648200"/>
              <a:ext cx="1320928" cy="8071"/>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itchFamily="18" charset="0"/>
                <a:cs typeface="Times New Roman" pitchFamily="18" charset="0"/>
              </a:endParaRPr>
            </a:p>
          </p:txBody>
        </p:sp>
        <p:sp>
          <p:nvSpPr>
            <p:cNvPr id="36" name="Text Box 72"/>
            <p:cNvSpPr txBox="1">
              <a:spLocks noChangeArrowheads="1"/>
            </p:cNvSpPr>
            <p:nvPr/>
          </p:nvSpPr>
          <p:spPr bwMode="auto">
            <a:xfrm>
              <a:off x="4941888" y="4419600"/>
              <a:ext cx="6969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dirty="0">
                  <a:solidFill>
                    <a:srgbClr val="0A0519"/>
                  </a:solidFill>
                  <a:latin typeface="Times New Roman" pitchFamily="18" charset="0"/>
                  <a:cs typeface="Times New Roman" pitchFamily="18" charset="0"/>
                </a:rPr>
                <a:t>p</a:t>
              </a:r>
              <a:r>
                <a:rPr lang="en-US" sz="3600" baseline="-25000" dirty="0">
                  <a:solidFill>
                    <a:srgbClr val="0A0519"/>
                  </a:solidFill>
                  <a:latin typeface="Times New Roman" pitchFamily="18" charset="0"/>
                  <a:cs typeface="Times New Roman" pitchFamily="18" charset="0"/>
                </a:rPr>
                <a:t>1</a:t>
              </a:r>
              <a:endParaRPr lang="en-US" sz="3600" dirty="0">
                <a:solidFill>
                  <a:srgbClr val="0A0519"/>
                </a:solidFill>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38" name="Text Box 29" descr="n445 zalo Bui Huy Loi"/>
              <p:cNvSpPr txBox="1">
                <a:spLocks noChangeArrowheads="1"/>
              </p:cNvSpPr>
              <p:nvPr/>
            </p:nvSpPr>
            <p:spPr bwMode="auto">
              <a:xfrm>
                <a:off x="3644503" y="4636241"/>
                <a:ext cx="7139988" cy="166237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465138" indent="-465138">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0" indent="0" algn="just">
                  <a:spcBef>
                    <a:spcPct val="50000"/>
                  </a:spcBef>
                </a:pPr>
                <a14:m>
                  <m:oMathPara xmlns:m="http://schemas.openxmlformats.org/officeDocument/2006/math">
                    <m:oMathParaPr>
                      <m:jc m:val="centerGroup"/>
                    </m:oMathParaPr>
                    <m:oMath xmlns:m="http://schemas.openxmlformats.org/officeDocument/2006/math">
                      <m:borderBox>
                        <m:borderBoxPr>
                          <m:ctrlPr>
                            <a:rPr lang="en-US" sz="4400" i="1" dirty="0" smtClean="0">
                              <a:solidFill>
                                <a:srgbClr val="FF0000"/>
                              </a:solidFill>
                              <a:latin typeface="Cambria Math" panose="02040503050406030204" pitchFamily="18" charset="0"/>
                            </a:rPr>
                          </m:ctrlPr>
                        </m:borderBoxPr>
                        <m:e>
                          <m:f>
                            <m:fPr>
                              <m:ctrlPr>
                                <a:rPr lang="en-US" sz="4400" i="1" dirty="0">
                                  <a:solidFill>
                                    <a:srgbClr val="FF0000"/>
                                  </a:solidFill>
                                  <a:latin typeface="Cambria Math" panose="02040503050406030204" pitchFamily="18" charset="0"/>
                                </a:rPr>
                              </m:ctrlPr>
                            </m:fPr>
                            <m:num>
                              <m:r>
                                <m:rPr>
                                  <m:sty m:val="p"/>
                                </m:rPr>
                                <a:rPr lang="vi-VN" sz="4400" i="1" dirty="0">
                                  <a:solidFill>
                                    <a:srgbClr val="FF0000"/>
                                  </a:solidFill>
                                  <a:latin typeface="Cambria Math" panose="02040503050406030204" pitchFamily="18" charset="0"/>
                                </a:rPr>
                                <m:t>p</m:t>
                              </m:r>
                            </m:num>
                            <m:den>
                              <m:r>
                                <m:rPr>
                                  <m:sty m:val="p"/>
                                </m:rPr>
                                <a:rPr lang="vi-VN" sz="4400" i="1" dirty="0">
                                  <a:solidFill>
                                    <a:srgbClr val="FF0000"/>
                                  </a:solidFill>
                                  <a:latin typeface="Cambria Math" panose="02040503050406030204" pitchFamily="18" charset="0"/>
                                </a:rPr>
                                <m:t>T</m:t>
                              </m:r>
                            </m:den>
                          </m:f>
                          <m:r>
                            <a:rPr lang="vi-VN" sz="4400" i="1" dirty="0">
                              <a:solidFill>
                                <a:srgbClr val="FF0000"/>
                              </a:solidFill>
                              <a:latin typeface="Cambria Math" panose="02040503050406030204" pitchFamily="18" charset="0"/>
                            </a:rPr>
                            <m:t>=</m:t>
                          </m:r>
                          <m:r>
                            <m:rPr>
                              <m:sty m:val="p"/>
                            </m:rPr>
                            <a:rPr lang="vi-VN" sz="4400" i="1" dirty="0">
                              <a:solidFill>
                                <a:srgbClr val="FF0000"/>
                              </a:solidFill>
                              <a:latin typeface="Cambria Math" panose="02040503050406030204" pitchFamily="18" charset="0"/>
                            </a:rPr>
                            <m:t>const</m:t>
                          </m:r>
                          <m:r>
                            <a:rPr lang="vi-VN" sz="4400" i="1" dirty="0">
                              <a:solidFill>
                                <a:srgbClr val="FF0000"/>
                              </a:solidFill>
                              <a:latin typeface="Cambria Math" panose="02040503050406030204" pitchFamily="18" charset="0"/>
                            </a:rPr>
                            <m:t> </m:t>
                          </m:r>
                          <m:r>
                            <m:rPr>
                              <m:sty m:val="p"/>
                            </m:rPr>
                            <a:rPr lang="vi-VN" sz="4400" i="1" dirty="0">
                              <a:solidFill>
                                <a:srgbClr val="FF0000"/>
                              </a:solidFill>
                              <a:latin typeface="Cambria Math" panose="02040503050406030204" pitchFamily="18" charset="0"/>
                            </a:rPr>
                            <m:t>hay</m:t>
                          </m:r>
                          <m:r>
                            <a:rPr lang="vi-VN" sz="4400" i="1" dirty="0">
                              <a:solidFill>
                                <a:srgbClr val="FF0000"/>
                              </a:solidFill>
                              <a:latin typeface="Cambria Math" panose="02040503050406030204" pitchFamily="18" charset="0"/>
                            </a:rPr>
                            <m:t> </m:t>
                          </m:r>
                          <m:f>
                            <m:fPr>
                              <m:ctrlPr>
                                <a:rPr lang="vi-VN" sz="4400" i="1" dirty="0">
                                  <a:solidFill>
                                    <a:srgbClr val="FF0000"/>
                                  </a:solidFill>
                                  <a:latin typeface="Cambria Math" panose="02040503050406030204" pitchFamily="18" charset="0"/>
                                </a:rPr>
                              </m:ctrlPr>
                            </m:fPr>
                            <m:num>
                              <m:sSub>
                                <m:sSubPr>
                                  <m:ctrlPr>
                                    <a:rPr lang="vi-VN" sz="4400" i="1" dirty="0">
                                      <a:solidFill>
                                        <a:srgbClr val="FF0000"/>
                                      </a:solidFill>
                                      <a:latin typeface="Cambria Math" panose="02040503050406030204" pitchFamily="18" charset="0"/>
                                    </a:rPr>
                                  </m:ctrlPr>
                                </m:sSubPr>
                                <m:e>
                                  <m:r>
                                    <m:rPr>
                                      <m:sty m:val="p"/>
                                    </m:rPr>
                                    <a:rPr lang="vi-VN" sz="4400" i="1" dirty="0">
                                      <a:solidFill>
                                        <a:srgbClr val="FF0000"/>
                                      </a:solidFill>
                                      <a:latin typeface="Cambria Math" panose="02040503050406030204" pitchFamily="18" charset="0"/>
                                    </a:rPr>
                                    <m:t>p</m:t>
                                  </m:r>
                                </m:e>
                                <m:sub>
                                  <m:r>
                                    <a:rPr lang="vi-VN" sz="4400" i="1" dirty="0">
                                      <a:solidFill>
                                        <a:srgbClr val="FF0000"/>
                                      </a:solidFill>
                                      <a:latin typeface="Cambria Math" panose="02040503050406030204" pitchFamily="18" charset="0"/>
                                    </a:rPr>
                                    <m:t>1</m:t>
                                  </m:r>
                                </m:sub>
                              </m:sSub>
                            </m:num>
                            <m:den>
                              <m:sSub>
                                <m:sSubPr>
                                  <m:ctrlPr>
                                    <a:rPr lang="vi-VN" sz="4400" i="1" dirty="0">
                                      <a:solidFill>
                                        <a:srgbClr val="FF0000"/>
                                      </a:solidFill>
                                      <a:latin typeface="Cambria Math" panose="02040503050406030204" pitchFamily="18" charset="0"/>
                                    </a:rPr>
                                  </m:ctrlPr>
                                </m:sSubPr>
                                <m:e>
                                  <m:r>
                                    <m:rPr>
                                      <m:sty m:val="p"/>
                                    </m:rPr>
                                    <a:rPr lang="vi-VN" sz="4400" i="1" dirty="0">
                                      <a:solidFill>
                                        <a:srgbClr val="FF0000"/>
                                      </a:solidFill>
                                      <a:latin typeface="Cambria Math" panose="02040503050406030204" pitchFamily="18" charset="0"/>
                                    </a:rPr>
                                    <m:t>T</m:t>
                                  </m:r>
                                </m:e>
                                <m:sub>
                                  <m:r>
                                    <a:rPr lang="vi-VN" sz="4400" i="1" dirty="0">
                                      <a:solidFill>
                                        <a:srgbClr val="FF0000"/>
                                      </a:solidFill>
                                      <a:latin typeface="Cambria Math" panose="02040503050406030204" pitchFamily="18" charset="0"/>
                                    </a:rPr>
                                    <m:t>1</m:t>
                                  </m:r>
                                </m:sub>
                              </m:sSub>
                            </m:den>
                          </m:f>
                          <m:r>
                            <a:rPr lang="vi-VN" sz="4400" i="1" dirty="0">
                              <a:solidFill>
                                <a:srgbClr val="FF0000"/>
                              </a:solidFill>
                              <a:latin typeface="Cambria Math" panose="02040503050406030204" pitchFamily="18" charset="0"/>
                            </a:rPr>
                            <m:t>=</m:t>
                          </m:r>
                          <m:f>
                            <m:fPr>
                              <m:ctrlPr>
                                <a:rPr lang="vi-VN" sz="4400" i="1" dirty="0">
                                  <a:solidFill>
                                    <a:srgbClr val="FF0000"/>
                                  </a:solidFill>
                                  <a:latin typeface="Cambria Math" panose="02040503050406030204" pitchFamily="18" charset="0"/>
                                </a:rPr>
                              </m:ctrlPr>
                            </m:fPr>
                            <m:num>
                              <m:sSub>
                                <m:sSubPr>
                                  <m:ctrlPr>
                                    <a:rPr lang="vi-VN" sz="4400" i="1" dirty="0">
                                      <a:solidFill>
                                        <a:srgbClr val="FF0000"/>
                                      </a:solidFill>
                                      <a:latin typeface="Cambria Math" panose="02040503050406030204" pitchFamily="18" charset="0"/>
                                    </a:rPr>
                                  </m:ctrlPr>
                                </m:sSubPr>
                                <m:e>
                                  <m:r>
                                    <m:rPr>
                                      <m:sty m:val="p"/>
                                    </m:rPr>
                                    <a:rPr lang="vi-VN" sz="4400" i="1" dirty="0">
                                      <a:solidFill>
                                        <a:srgbClr val="FF0000"/>
                                      </a:solidFill>
                                      <a:latin typeface="Cambria Math" panose="02040503050406030204" pitchFamily="18" charset="0"/>
                                    </a:rPr>
                                    <m:t>p</m:t>
                                  </m:r>
                                </m:e>
                                <m:sub>
                                  <m:r>
                                    <a:rPr lang="vi-VN" sz="4400" i="1" dirty="0">
                                      <a:solidFill>
                                        <a:srgbClr val="FF0000"/>
                                      </a:solidFill>
                                      <a:latin typeface="Cambria Math" panose="02040503050406030204" pitchFamily="18" charset="0"/>
                                    </a:rPr>
                                    <m:t>2</m:t>
                                  </m:r>
                                </m:sub>
                              </m:sSub>
                            </m:num>
                            <m:den>
                              <m:sSub>
                                <m:sSubPr>
                                  <m:ctrlPr>
                                    <a:rPr lang="vi-VN" sz="4400" i="1" dirty="0">
                                      <a:solidFill>
                                        <a:srgbClr val="FF0000"/>
                                      </a:solidFill>
                                      <a:latin typeface="Cambria Math" panose="02040503050406030204" pitchFamily="18" charset="0"/>
                                    </a:rPr>
                                  </m:ctrlPr>
                                </m:sSubPr>
                                <m:e>
                                  <m:r>
                                    <m:rPr>
                                      <m:sty m:val="p"/>
                                    </m:rPr>
                                    <a:rPr lang="vi-VN" sz="4400" i="1" dirty="0">
                                      <a:solidFill>
                                        <a:srgbClr val="FF0000"/>
                                      </a:solidFill>
                                      <a:latin typeface="Cambria Math" panose="02040503050406030204" pitchFamily="18" charset="0"/>
                                    </a:rPr>
                                    <m:t>T</m:t>
                                  </m:r>
                                </m:e>
                                <m:sub>
                                  <m:r>
                                    <a:rPr lang="vi-VN" sz="4400" i="1" dirty="0">
                                      <a:solidFill>
                                        <a:srgbClr val="FF0000"/>
                                      </a:solidFill>
                                      <a:latin typeface="Cambria Math" panose="02040503050406030204" pitchFamily="18" charset="0"/>
                                    </a:rPr>
                                    <m:t>1</m:t>
                                  </m:r>
                                </m:sub>
                              </m:sSub>
                            </m:den>
                          </m:f>
                        </m:e>
                      </m:borderBox>
                    </m:oMath>
                  </m:oMathPara>
                </a14:m>
                <a:endParaRPr lang="vi-VN" sz="4400" dirty="0">
                  <a:solidFill>
                    <a:srgbClr val="261310"/>
                  </a:solidFill>
                  <a:latin typeface="Cambria Math" panose="02040503050406030204" pitchFamily="18" charset="0"/>
                </a:endParaRPr>
              </a:p>
            </p:txBody>
          </p:sp>
        </mc:Choice>
        <mc:Fallback xmlns="">
          <p:sp>
            <p:nvSpPr>
              <p:cNvPr id="38" name="Text Box 29" descr="n445 zalo Bui Huy Loi"/>
              <p:cNvSpPr txBox="1">
                <a:spLocks noRot="1" noChangeAspect="1" noMove="1" noResize="1" noEditPoints="1" noAdjustHandles="1" noChangeArrowheads="1" noChangeShapeType="1" noTextEdit="1"/>
              </p:cNvSpPr>
              <p:nvPr/>
            </p:nvSpPr>
            <p:spPr bwMode="auto">
              <a:xfrm>
                <a:off x="3644503" y="4636241"/>
                <a:ext cx="7139988" cy="1662378"/>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2" name="Group 1" descr="n445 zalo Bui Huy Loi"/>
          <p:cNvGrpSpPr/>
          <p:nvPr/>
        </p:nvGrpSpPr>
        <p:grpSpPr>
          <a:xfrm>
            <a:off x="13282269" y="6743700"/>
            <a:ext cx="1652931" cy="2883306"/>
            <a:chOff x="6190541" y="4508013"/>
            <a:chExt cx="1207127" cy="2242876"/>
          </a:xfrm>
        </p:grpSpPr>
        <p:sp>
          <p:nvSpPr>
            <p:cNvPr id="37" name="Line 73"/>
            <p:cNvSpPr>
              <a:spLocks noChangeShapeType="1"/>
            </p:cNvSpPr>
            <p:nvPr/>
          </p:nvSpPr>
          <p:spPr bwMode="auto">
            <a:xfrm>
              <a:off x="6841993" y="4508013"/>
              <a:ext cx="18346" cy="176963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dirty="0">
                <a:latin typeface="Times New Roman" pitchFamily="18" charset="0"/>
                <a:cs typeface="Times New Roman" pitchFamily="18" charset="0"/>
              </a:endParaRPr>
            </a:p>
          </p:txBody>
        </p:sp>
        <p:sp>
          <p:nvSpPr>
            <p:cNvPr id="39" name="Text Box 57"/>
            <p:cNvSpPr txBox="1">
              <a:spLocks noChangeArrowheads="1"/>
            </p:cNvSpPr>
            <p:nvPr/>
          </p:nvSpPr>
          <p:spPr bwMode="auto">
            <a:xfrm>
              <a:off x="6190541" y="6248119"/>
              <a:ext cx="1207127" cy="50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dirty="0">
                  <a:solidFill>
                    <a:srgbClr val="0A0519"/>
                  </a:solidFill>
                  <a:latin typeface="Times New Roman" pitchFamily="18" charset="0"/>
                  <a:cs typeface="Times New Roman" pitchFamily="18" charset="0"/>
                </a:rPr>
                <a:t>T</a:t>
              </a:r>
              <a:r>
                <a:rPr lang="en-US" sz="3600" baseline="-25000" dirty="0">
                  <a:solidFill>
                    <a:srgbClr val="0A0519"/>
                  </a:solidFill>
                  <a:latin typeface="Times New Roman" pitchFamily="18" charset="0"/>
                  <a:cs typeface="Times New Roman" pitchFamily="18" charset="0"/>
                </a:rPr>
                <a:t>1</a:t>
              </a:r>
              <a:r>
                <a:rPr lang="en-US" sz="3600" dirty="0">
                  <a:solidFill>
                    <a:srgbClr val="0A0519"/>
                  </a:solidFill>
                  <a:latin typeface="Times New Roman" pitchFamily="18" charset="0"/>
                  <a:cs typeface="Times New Roman" pitchFamily="18" charset="0"/>
                </a:rPr>
                <a:t> = T</a:t>
              </a:r>
              <a:r>
                <a:rPr lang="en-US" sz="3600" baseline="-25000" dirty="0">
                  <a:solidFill>
                    <a:srgbClr val="0A0519"/>
                  </a:solidFill>
                  <a:latin typeface="Times New Roman" pitchFamily="18" charset="0"/>
                  <a:cs typeface="Times New Roman" pitchFamily="18" charset="0"/>
                </a:rPr>
                <a:t>2</a:t>
              </a:r>
              <a:endParaRPr lang="en-US" sz="3600" dirty="0">
                <a:solidFill>
                  <a:srgbClr val="0A0519"/>
                </a:solidFill>
                <a:latin typeface="Times New Roman" pitchFamily="18" charset="0"/>
                <a:cs typeface="Times New Roman" pitchFamily="18" charset="0"/>
              </a:endParaRPr>
            </a:p>
          </p:txBody>
        </p:sp>
      </p:grpSp>
      <p:sp>
        <p:nvSpPr>
          <p:cNvPr id="9" name="TextBox 10" descr="n445 zalo Bui Huy Loi">
            <a:extLst>
              <a:ext uri="{FF2B5EF4-FFF2-40B4-BE49-F238E27FC236}">
                <a16:creationId xmlns="" xmlns:a16="http://schemas.microsoft.com/office/drawing/2014/main" id="{AB6C635A-2CF6-3FB5-779B-04500EFA3847}"/>
              </a:ext>
            </a:extLst>
          </p:cNvPr>
          <p:cNvSpPr txBox="1"/>
          <p:nvPr/>
        </p:nvSpPr>
        <p:spPr>
          <a:xfrm>
            <a:off x="4153599" y="615690"/>
            <a:ext cx="10938729" cy="1126236"/>
          </a:xfrm>
          <a:prstGeom prst="rect">
            <a:avLst/>
          </a:prstGeom>
        </p:spPr>
        <p:txBody>
          <a:bodyPr lIns="0" tIns="0" rIns="0" bIns="0" rtlCol="0" anchor="t">
            <a:spAutoFit/>
          </a:bodyPr>
          <a:lstStyle/>
          <a:p>
            <a:pPr>
              <a:lnSpc>
                <a:spcPts val="9071"/>
              </a:lnSpc>
            </a:pPr>
            <a:r>
              <a:rPr lang="en-US" sz="7199" dirty="0">
                <a:solidFill>
                  <a:srgbClr val="261310"/>
                </a:solidFill>
                <a:latin typeface="Nunito Bold"/>
              </a:rPr>
              <a:t>QUÁ TRÌNH ĐẲNG TÍCH</a:t>
            </a:r>
          </a:p>
        </p:txBody>
      </p:sp>
      <p:sp>
        <p:nvSpPr>
          <p:cNvPr id="11" name="TextBox 10" descr="n445 zalo Bui Huy Loi">
            <a:extLst>
              <a:ext uri="{FF2B5EF4-FFF2-40B4-BE49-F238E27FC236}">
                <a16:creationId xmlns="" xmlns:a16="http://schemas.microsoft.com/office/drawing/2014/main" id="{FB8DFF52-C99A-42CB-471C-269FF02D3A9E}"/>
              </a:ext>
            </a:extLst>
          </p:cNvPr>
          <p:cNvSpPr txBox="1"/>
          <p:nvPr/>
        </p:nvSpPr>
        <p:spPr>
          <a:xfrm>
            <a:off x="1356885" y="6737266"/>
            <a:ext cx="8687820" cy="19389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4000" dirty="0" err="1">
                <a:solidFill>
                  <a:srgbClr val="261310"/>
                </a:solidFill>
                <a:latin typeface="Nunito"/>
              </a:rPr>
              <a:t>Trong</a:t>
            </a:r>
            <a:r>
              <a:rPr lang="en-US" sz="4000" dirty="0">
                <a:solidFill>
                  <a:srgbClr val="261310"/>
                </a:solidFill>
                <a:latin typeface="Nunito"/>
              </a:rPr>
              <a:t> </a:t>
            </a:r>
            <a:r>
              <a:rPr lang="en-US" sz="4000" dirty="0" err="1">
                <a:solidFill>
                  <a:srgbClr val="261310"/>
                </a:solidFill>
                <a:latin typeface="Nunito"/>
              </a:rPr>
              <a:t>hệ</a:t>
            </a:r>
            <a:r>
              <a:rPr lang="en-US" sz="4000" dirty="0">
                <a:solidFill>
                  <a:srgbClr val="261310"/>
                </a:solidFill>
                <a:latin typeface="Nunito"/>
              </a:rPr>
              <a:t> </a:t>
            </a:r>
            <a:r>
              <a:rPr lang="en-US" sz="4000" dirty="0" err="1">
                <a:solidFill>
                  <a:srgbClr val="261310"/>
                </a:solidFill>
                <a:latin typeface="Nunito"/>
              </a:rPr>
              <a:t>toạ</a:t>
            </a:r>
            <a:r>
              <a:rPr lang="en-US" sz="4000" dirty="0">
                <a:solidFill>
                  <a:srgbClr val="261310"/>
                </a:solidFill>
                <a:latin typeface="Nunito"/>
              </a:rPr>
              <a:t> </a:t>
            </a:r>
            <a:r>
              <a:rPr lang="en-US" sz="4000" dirty="0" err="1">
                <a:solidFill>
                  <a:srgbClr val="261310"/>
                </a:solidFill>
                <a:latin typeface="Nunito"/>
              </a:rPr>
              <a:t>độ</a:t>
            </a:r>
            <a:r>
              <a:rPr lang="en-US" sz="4000" dirty="0">
                <a:solidFill>
                  <a:srgbClr val="261310"/>
                </a:solidFill>
                <a:latin typeface="Nunito"/>
              </a:rPr>
              <a:t> (p, T) </a:t>
            </a:r>
            <a:r>
              <a:rPr lang="en-US" sz="4000" dirty="0" err="1">
                <a:solidFill>
                  <a:srgbClr val="261310"/>
                </a:solidFill>
                <a:latin typeface="Nunito"/>
              </a:rPr>
              <a:t>đường</a:t>
            </a:r>
            <a:r>
              <a:rPr lang="en-US" sz="4000" dirty="0">
                <a:solidFill>
                  <a:srgbClr val="261310"/>
                </a:solidFill>
                <a:latin typeface="Nunito"/>
              </a:rPr>
              <a:t> </a:t>
            </a:r>
            <a:r>
              <a:rPr lang="en-US" sz="4000" dirty="0" err="1">
                <a:solidFill>
                  <a:srgbClr val="261310"/>
                </a:solidFill>
                <a:latin typeface="Nunito"/>
              </a:rPr>
              <a:t>đẳng</a:t>
            </a:r>
            <a:r>
              <a:rPr lang="en-US" sz="4000" dirty="0">
                <a:solidFill>
                  <a:srgbClr val="261310"/>
                </a:solidFill>
                <a:latin typeface="Nunito"/>
              </a:rPr>
              <a:t> </a:t>
            </a:r>
            <a:r>
              <a:rPr lang="en-US" sz="4000" dirty="0" err="1">
                <a:solidFill>
                  <a:srgbClr val="261310"/>
                </a:solidFill>
                <a:latin typeface="Nunito"/>
              </a:rPr>
              <a:t>tích</a:t>
            </a:r>
            <a:r>
              <a:rPr lang="en-US" sz="4000" dirty="0">
                <a:solidFill>
                  <a:srgbClr val="261310"/>
                </a:solidFill>
                <a:latin typeface="Nunito"/>
              </a:rPr>
              <a:t> </a:t>
            </a:r>
            <a:r>
              <a:rPr lang="en-US" sz="4000" dirty="0" err="1">
                <a:solidFill>
                  <a:srgbClr val="261310"/>
                </a:solidFill>
                <a:latin typeface="Nunito"/>
              </a:rPr>
              <a:t>là</a:t>
            </a:r>
            <a:r>
              <a:rPr lang="en-US" sz="4000" dirty="0">
                <a:solidFill>
                  <a:srgbClr val="261310"/>
                </a:solidFill>
                <a:latin typeface="Nunito"/>
              </a:rPr>
              <a:t> </a:t>
            </a:r>
            <a:r>
              <a:rPr lang="en-US" sz="4000" dirty="0" err="1">
                <a:solidFill>
                  <a:srgbClr val="261310"/>
                </a:solidFill>
                <a:latin typeface="Nunito"/>
              </a:rPr>
              <a:t>đường</a:t>
            </a:r>
            <a:r>
              <a:rPr lang="en-US" sz="4000" dirty="0">
                <a:solidFill>
                  <a:srgbClr val="261310"/>
                </a:solidFill>
                <a:latin typeface="Nunito"/>
              </a:rPr>
              <a:t> </a:t>
            </a:r>
            <a:r>
              <a:rPr lang="en-US" sz="4000" dirty="0" err="1">
                <a:solidFill>
                  <a:srgbClr val="261310"/>
                </a:solidFill>
                <a:latin typeface="Nunito"/>
              </a:rPr>
              <a:t>thẳng</a:t>
            </a:r>
            <a:r>
              <a:rPr lang="en-US" sz="4000" dirty="0">
                <a:solidFill>
                  <a:srgbClr val="261310"/>
                </a:solidFill>
                <a:latin typeface="Nunito"/>
              </a:rPr>
              <a:t> </a:t>
            </a:r>
            <a:r>
              <a:rPr lang="en-US" sz="4000" dirty="0" err="1">
                <a:solidFill>
                  <a:srgbClr val="261310"/>
                </a:solidFill>
                <a:latin typeface="Nunito"/>
              </a:rPr>
              <a:t>mà</a:t>
            </a:r>
            <a:r>
              <a:rPr lang="en-US" sz="4000" dirty="0">
                <a:solidFill>
                  <a:srgbClr val="261310"/>
                </a:solidFill>
                <a:latin typeface="Nunito"/>
              </a:rPr>
              <a:t> </a:t>
            </a:r>
            <a:r>
              <a:rPr lang="en-US" sz="4000" dirty="0" err="1">
                <a:solidFill>
                  <a:srgbClr val="261310"/>
                </a:solidFill>
                <a:latin typeface="Nunito"/>
              </a:rPr>
              <a:t>nếu</a:t>
            </a:r>
            <a:r>
              <a:rPr lang="en-US" sz="4000" dirty="0">
                <a:solidFill>
                  <a:srgbClr val="261310"/>
                </a:solidFill>
                <a:latin typeface="Nunito"/>
              </a:rPr>
              <a:t> </a:t>
            </a:r>
            <a:r>
              <a:rPr lang="en-US" sz="4000" dirty="0" err="1">
                <a:solidFill>
                  <a:srgbClr val="261310"/>
                </a:solidFill>
                <a:latin typeface="Nunito"/>
              </a:rPr>
              <a:t>kéo</a:t>
            </a:r>
            <a:r>
              <a:rPr lang="en-US" sz="4000" dirty="0">
                <a:solidFill>
                  <a:srgbClr val="261310"/>
                </a:solidFill>
                <a:latin typeface="Nunito"/>
              </a:rPr>
              <a:t> </a:t>
            </a:r>
            <a:r>
              <a:rPr lang="en-US" sz="4000" dirty="0" err="1">
                <a:solidFill>
                  <a:srgbClr val="261310"/>
                </a:solidFill>
                <a:latin typeface="Nunito"/>
              </a:rPr>
              <a:t>dài</a:t>
            </a:r>
            <a:r>
              <a:rPr lang="en-US" sz="4000" dirty="0">
                <a:solidFill>
                  <a:srgbClr val="261310"/>
                </a:solidFill>
                <a:latin typeface="Nunito"/>
              </a:rPr>
              <a:t> </a:t>
            </a:r>
            <a:r>
              <a:rPr lang="en-US" sz="4000" dirty="0" err="1">
                <a:solidFill>
                  <a:srgbClr val="261310"/>
                </a:solidFill>
                <a:latin typeface="Nunito"/>
              </a:rPr>
              <a:t>sẽ</a:t>
            </a:r>
            <a:r>
              <a:rPr lang="en-US" sz="4000" dirty="0">
                <a:solidFill>
                  <a:srgbClr val="261310"/>
                </a:solidFill>
                <a:latin typeface="Nunito"/>
              </a:rPr>
              <a:t> </a:t>
            </a:r>
            <a:r>
              <a:rPr lang="en-US" sz="4000" dirty="0" err="1">
                <a:solidFill>
                  <a:srgbClr val="261310"/>
                </a:solidFill>
                <a:latin typeface="Nunito"/>
              </a:rPr>
              <a:t>đi</a:t>
            </a:r>
            <a:r>
              <a:rPr lang="en-US" sz="4000" dirty="0">
                <a:solidFill>
                  <a:srgbClr val="261310"/>
                </a:solidFill>
                <a:latin typeface="Nunito"/>
              </a:rPr>
              <a:t> qua </a:t>
            </a:r>
            <a:r>
              <a:rPr lang="en-US" sz="4000" dirty="0" err="1">
                <a:solidFill>
                  <a:srgbClr val="261310"/>
                </a:solidFill>
                <a:latin typeface="Nunito"/>
              </a:rPr>
              <a:t>gốc</a:t>
            </a:r>
            <a:r>
              <a:rPr lang="en-US" sz="4000" dirty="0">
                <a:solidFill>
                  <a:srgbClr val="261310"/>
                </a:solidFill>
                <a:latin typeface="Nunito"/>
              </a:rPr>
              <a:t> </a:t>
            </a:r>
            <a:r>
              <a:rPr lang="en-US" sz="4000" dirty="0" err="1">
                <a:solidFill>
                  <a:srgbClr val="261310"/>
                </a:solidFill>
                <a:latin typeface="Nunito"/>
              </a:rPr>
              <a:t>toạ</a:t>
            </a:r>
            <a:r>
              <a:rPr lang="en-US" sz="4000" dirty="0">
                <a:solidFill>
                  <a:srgbClr val="261310"/>
                </a:solidFill>
                <a:latin typeface="Nunito"/>
              </a:rPr>
              <a:t> </a:t>
            </a:r>
            <a:r>
              <a:rPr lang="en-US" sz="4000" dirty="0" err="1">
                <a:solidFill>
                  <a:srgbClr val="261310"/>
                </a:solidFill>
                <a:latin typeface="Nunito"/>
              </a:rPr>
              <a:t>độ</a:t>
            </a:r>
            <a:endParaRPr lang="x-none" sz="4000" dirty="0"/>
          </a:p>
        </p:txBody>
      </p:sp>
    </p:spTree>
    <p:extLst>
      <p:ext uri="{BB962C8B-B14F-4D97-AF65-F5344CB8AC3E}">
        <p14:creationId xmlns:p14="http://schemas.microsoft.com/office/powerpoint/2010/main" val="4140191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righ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righ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217559" y="379852"/>
            <a:ext cx="17852883" cy="9527296"/>
            <a:chOff x="0" y="0"/>
            <a:chExt cx="23803844" cy="12703061"/>
          </a:xfrm>
        </p:grpSpPr>
        <p:grpSp>
          <p:nvGrpSpPr>
            <p:cNvPr id="3" name="Group 3"/>
            <p:cNvGrpSpPr/>
            <p:nvPr/>
          </p:nvGrpSpPr>
          <p:grpSpPr>
            <a:xfrm>
              <a:off x="0" y="0"/>
              <a:ext cx="23803844" cy="12703061"/>
              <a:chOff x="0" y="0"/>
              <a:chExt cx="4714881" cy="2516124"/>
            </a:xfrm>
          </p:grpSpPr>
          <p:sp>
            <p:nvSpPr>
              <p:cNvPr id="4" name="Freeform 4"/>
              <p:cNvSpPr/>
              <p:nvPr/>
            </p:nvSpPr>
            <p:spPr>
              <a:xfrm>
                <a:off x="0" y="0"/>
                <a:ext cx="4714881" cy="2516124"/>
              </a:xfrm>
              <a:custGeom>
                <a:avLst/>
                <a:gdLst/>
                <a:ahLst/>
                <a:cxnLst/>
                <a:rect l="l" t="t" r="r" b="b"/>
                <a:pathLst>
                  <a:path w="4714881" h="2516124">
                    <a:moveTo>
                      <a:pt x="4635463" y="0"/>
                    </a:moveTo>
                    <a:lnTo>
                      <a:pt x="79418" y="0"/>
                    </a:lnTo>
                    <a:cubicBezTo>
                      <a:pt x="79418" y="43699"/>
                      <a:pt x="44079" y="79418"/>
                      <a:pt x="0" y="79418"/>
                    </a:cubicBezTo>
                    <a:lnTo>
                      <a:pt x="0" y="2436706"/>
                    </a:lnTo>
                    <a:cubicBezTo>
                      <a:pt x="43699" y="2436706"/>
                      <a:pt x="79418" y="2472045"/>
                      <a:pt x="79418" y="2516124"/>
                    </a:cubicBezTo>
                    <a:lnTo>
                      <a:pt x="4635463" y="2516124"/>
                    </a:lnTo>
                    <a:cubicBezTo>
                      <a:pt x="4635463" y="2472425"/>
                      <a:pt x="4670802" y="2436706"/>
                      <a:pt x="4714881" y="2436706"/>
                    </a:cubicBezTo>
                    <a:lnTo>
                      <a:pt x="4714881" y="79418"/>
                    </a:lnTo>
                    <a:cubicBezTo>
                      <a:pt x="4671182" y="79418"/>
                      <a:pt x="4635463" y="44079"/>
                      <a:pt x="4635463"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638681" cy="2487549"/>
              </a:xfrm>
              <a:prstGeom prst="rect">
                <a:avLst/>
              </a:prstGeom>
            </p:spPr>
            <p:txBody>
              <a:bodyPr lIns="50800" tIns="50800" rIns="50800" bIns="50800" rtlCol="0" anchor="ctr"/>
              <a:lstStyle/>
              <a:p>
                <a:pPr algn="ctr"/>
                <a:endParaRPr/>
              </a:p>
            </p:txBody>
          </p:sp>
        </p:grpSp>
        <p:grpSp>
          <p:nvGrpSpPr>
            <p:cNvPr id="6" name="Group 6"/>
            <p:cNvGrpSpPr/>
            <p:nvPr/>
          </p:nvGrpSpPr>
          <p:grpSpPr>
            <a:xfrm>
              <a:off x="174680" y="186017"/>
              <a:ext cx="23424611" cy="12317628"/>
              <a:chOff x="0" y="0"/>
              <a:chExt cx="4714881" cy="2479279"/>
            </a:xfrm>
          </p:grpSpPr>
          <p:sp>
            <p:nvSpPr>
              <p:cNvPr id="7" name="Freeform 7"/>
              <p:cNvSpPr/>
              <p:nvPr/>
            </p:nvSpPr>
            <p:spPr>
              <a:xfrm>
                <a:off x="0" y="0"/>
                <a:ext cx="4714881" cy="2479279"/>
              </a:xfrm>
              <a:custGeom>
                <a:avLst/>
                <a:gdLst/>
                <a:ahLst/>
                <a:cxnLst/>
                <a:rect l="l" t="t" r="r" b="b"/>
                <a:pathLst>
                  <a:path w="4714881" h="2479279">
                    <a:moveTo>
                      <a:pt x="4635463" y="0"/>
                    </a:moveTo>
                    <a:lnTo>
                      <a:pt x="79418" y="0"/>
                    </a:lnTo>
                    <a:cubicBezTo>
                      <a:pt x="79418" y="43699"/>
                      <a:pt x="44079" y="79418"/>
                      <a:pt x="0" y="79418"/>
                    </a:cubicBezTo>
                    <a:lnTo>
                      <a:pt x="0" y="2399861"/>
                    </a:lnTo>
                    <a:cubicBezTo>
                      <a:pt x="43699" y="2399861"/>
                      <a:pt x="79418" y="2435200"/>
                      <a:pt x="79418" y="2479279"/>
                    </a:cubicBezTo>
                    <a:lnTo>
                      <a:pt x="4635463" y="2479279"/>
                    </a:lnTo>
                    <a:cubicBezTo>
                      <a:pt x="4635463" y="2435580"/>
                      <a:pt x="4670802" y="2399861"/>
                      <a:pt x="4714881" y="2399861"/>
                    </a:cubicBezTo>
                    <a:lnTo>
                      <a:pt x="4714881" y="79418"/>
                    </a:lnTo>
                    <a:cubicBezTo>
                      <a:pt x="4671182" y="79418"/>
                      <a:pt x="4635463" y="44079"/>
                      <a:pt x="4635463" y="0"/>
                    </a:cubicBezTo>
                    <a:close/>
                  </a:path>
                </a:pathLst>
              </a:custGeom>
              <a:solidFill>
                <a:srgbClr val="F8F2EC"/>
              </a:solidFill>
            </p:spPr>
            <p:txBody>
              <a:bodyPr/>
              <a:lstStyle/>
              <a:p>
                <a:endParaRPr lang="en-US"/>
              </a:p>
            </p:txBody>
          </p:sp>
          <p:sp>
            <p:nvSpPr>
              <p:cNvPr id="8" name="TextBox 8"/>
              <p:cNvSpPr txBox="1"/>
              <p:nvPr/>
            </p:nvSpPr>
            <p:spPr>
              <a:xfrm>
                <a:off x="38100" y="-9525"/>
                <a:ext cx="4638681" cy="2450704"/>
              </a:xfrm>
              <a:prstGeom prst="rect">
                <a:avLst/>
              </a:prstGeom>
            </p:spPr>
            <p:txBody>
              <a:bodyPr lIns="50800" tIns="50800" rIns="50800" bIns="50800" rtlCol="0" anchor="ctr"/>
              <a:lstStyle/>
              <a:p>
                <a:pPr algn="ctr"/>
                <a:endParaRPr/>
              </a:p>
            </p:txBody>
          </p:sp>
        </p:grpSp>
      </p:grpSp>
      <p:sp>
        <p:nvSpPr>
          <p:cNvPr id="9" name="TextBox 9" descr="n445 zalo Bui Huy Loi"/>
          <p:cNvSpPr txBox="1"/>
          <p:nvPr/>
        </p:nvSpPr>
        <p:spPr>
          <a:xfrm>
            <a:off x="415420" y="519113"/>
            <a:ext cx="17655022" cy="1009650"/>
          </a:xfrm>
          <a:prstGeom prst="rect">
            <a:avLst/>
          </a:prstGeom>
        </p:spPr>
        <p:txBody>
          <a:bodyPr lIns="0" tIns="0" rIns="0" bIns="0" rtlCol="0" anchor="t">
            <a:spAutoFit/>
          </a:bodyPr>
          <a:lstStyle/>
          <a:p>
            <a:pPr>
              <a:lnSpc>
                <a:spcPts val="7920"/>
              </a:lnSpc>
            </a:pPr>
            <a:r>
              <a:rPr lang="en-US" sz="6600">
                <a:solidFill>
                  <a:srgbClr val="261310"/>
                </a:solidFill>
                <a:latin typeface="Fraunces Bold"/>
              </a:rPr>
              <a:t>I. Phương trình trạng thái của khí lí tưởng</a:t>
            </a:r>
          </a:p>
        </p:txBody>
      </p:sp>
      <p:sp>
        <p:nvSpPr>
          <p:cNvPr id="10" name="TextBox 10" descr="n445 zalo Bui Huy Loi"/>
          <p:cNvSpPr txBox="1"/>
          <p:nvPr/>
        </p:nvSpPr>
        <p:spPr>
          <a:xfrm>
            <a:off x="1028700" y="1633272"/>
            <a:ext cx="16626322" cy="914400"/>
          </a:xfrm>
          <a:prstGeom prst="rect">
            <a:avLst/>
          </a:prstGeom>
        </p:spPr>
        <p:txBody>
          <a:bodyPr lIns="0" tIns="0" rIns="0" bIns="0" rtlCol="0" anchor="t">
            <a:spAutoFit/>
          </a:bodyPr>
          <a:lstStyle/>
          <a:p>
            <a:pPr>
              <a:lnSpc>
                <a:spcPts val="7200"/>
              </a:lnSpc>
            </a:pPr>
            <a:r>
              <a:rPr lang="en-US" sz="6000">
                <a:solidFill>
                  <a:srgbClr val="261310"/>
                </a:solidFill>
                <a:latin typeface="Nunito Bold Italics"/>
              </a:rPr>
              <a:t>2. Phương trình Clapeyron</a:t>
            </a:r>
          </a:p>
        </p:txBody>
      </p:sp>
      <p:sp>
        <p:nvSpPr>
          <p:cNvPr id="11" name="TextBox 11" descr="n445 zalo Bui Huy Loi"/>
          <p:cNvSpPr txBox="1"/>
          <p:nvPr/>
        </p:nvSpPr>
        <p:spPr>
          <a:xfrm>
            <a:off x="1017498" y="2547672"/>
            <a:ext cx="16230600" cy="2167901"/>
          </a:xfrm>
          <a:prstGeom prst="rect">
            <a:avLst/>
          </a:prstGeom>
        </p:spPr>
        <p:txBody>
          <a:bodyPr lIns="0" tIns="0" rIns="0" bIns="0" rtlCol="0" anchor="t">
            <a:spAutoFit/>
          </a:bodyPr>
          <a:lstStyle/>
          <a:p>
            <a:pPr>
              <a:lnSpc>
                <a:spcPts val="5740"/>
              </a:lnSpc>
            </a:pPr>
            <a:r>
              <a:rPr lang="en-US" sz="4100" dirty="0" err="1">
                <a:solidFill>
                  <a:srgbClr val="261310"/>
                </a:solidFill>
                <a:latin typeface="Nunito"/>
              </a:rPr>
              <a:t>Một</a:t>
            </a:r>
            <a:r>
              <a:rPr lang="en-US" sz="4100" dirty="0">
                <a:solidFill>
                  <a:srgbClr val="261310"/>
                </a:solidFill>
                <a:latin typeface="Nunito"/>
              </a:rPr>
              <a:t> mol </a:t>
            </a:r>
            <a:r>
              <a:rPr lang="en-US" sz="4100" dirty="0" err="1">
                <a:solidFill>
                  <a:srgbClr val="261310"/>
                </a:solidFill>
                <a:latin typeface="Nunito"/>
              </a:rPr>
              <a:t>của</a:t>
            </a:r>
            <a:r>
              <a:rPr lang="en-US" sz="4100" dirty="0">
                <a:solidFill>
                  <a:srgbClr val="261310"/>
                </a:solidFill>
                <a:latin typeface="Nunito"/>
              </a:rPr>
              <a:t> </a:t>
            </a:r>
            <a:r>
              <a:rPr lang="en-US" sz="4100" dirty="0" err="1">
                <a:solidFill>
                  <a:srgbClr val="261310"/>
                </a:solidFill>
                <a:latin typeface="Nunito"/>
              </a:rPr>
              <a:t>bất</a:t>
            </a:r>
            <a:r>
              <a:rPr lang="en-US" sz="4100" dirty="0">
                <a:solidFill>
                  <a:srgbClr val="261310"/>
                </a:solidFill>
                <a:latin typeface="Nunito"/>
              </a:rPr>
              <a:t> </a:t>
            </a:r>
            <a:r>
              <a:rPr lang="en-US" sz="4100" dirty="0" err="1">
                <a:solidFill>
                  <a:srgbClr val="261310"/>
                </a:solidFill>
                <a:latin typeface="Nunito"/>
              </a:rPr>
              <a:t>kì</a:t>
            </a:r>
            <a:r>
              <a:rPr lang="en-US" sz="4100" dirty="0">
                <a:solidFill>
                  <a:srgbClr val="261310"/>
                </a:solidFill>
                <a:latin typeface="Nunito"/>
              </a:rPr>
              <a:t> </a:t>
            </a:r>
            <a:r>
              <a:rPr lang="en-US" sz="4100" dirty="0" err="1">
                <a:solidFill>
                  <a:srgbClr val="261310"/>
                </a:solidFill>
                <a:latin typeface="Nunito"/>
              </a:rPr>
              <a:t>khí</a:t>
            </a:r>
            <a:r>
              <a:rPr lang="en-US" sz="4100" dirty="0">
                <a:solidFill>
                  <a:srgbClr val="261310"/>
                </a:solidFill>
                <a:latin typeface="Nunito"/>
              </a:rPr>
              <a:t> </a:t>
            </a:r>
            <a:r>
              <a:rPr lang="en-US" sz="4100" dirty="0" err="1">
                <a:solidFill>
                  <a:srgbClr val="261310"/>
                </a:solidFill>
                <a:latin typeface="Nunito"/>
              </a:rPr>
              <a:t>nào</a:t>
            </a:r>
            <a:r>
              <a:rPr lang="en-US" sz="4100" dirty="0">
                <a:solidFill>
                  <a:srgbClr val="261310"/>
                </a:solidFill>
                <a:latin typeface="Nunito"/>
              </a:rPr>
              <a:t> </a:t>
            </a:r>
            <a:r>
              <a:rPr lang="en-US" sz="4100" dirty="0" err="1">
                <a:solidFill>
                  <a:srgbClr val="261310"/>
                </a:solidFill>
                <a:latin typeface="Nunito"/>
              </a:rPr>
              <a:t>ở</a:t>
            </a:r>
            <a:r>
              <a:rPr lang="en-US" sz="4100" dirty="0">
                <a:solidFill>
                  <a:srgbClr val="261310"/>
                </a:solidFill>
                <a:latin typeface="Nunito"/>
              </a:rPr>
              <a:t> </a:t>
            </a:r>
            <a:r>
              <a:rPr lang="en-US" sz="4100" dirty="0" err="1">
                <a:solidFill>
                  <a:srgbClr val="261310"/>
                </a:solidFill>
                <a:latin typeface="Nunito"/>
              </a:rPr>
              <a:t>điều</a:t>
            </a:r>
            <a:r>
              <a:rPr lang="en-US" sz="4100" dirty="0">
                <a:solidFill>
                  <a:srgbClr val="261310"/>
                </a:solidFill>
                <a:latin typeface="Nunito"/>
              </a:rPr>
              <a:t> </a:t>
            </a:r>
            <a:r>
              <a:rPr lang="en-US" sz="4100" dirty="0" err="1">
                <a:solidFill>
                  <a:srgbClr val="261310"/>
                </a:solidFill>
                <a:latin typeface="Nunito"/>
              </a:rPr>
              <a:t>kiện</a:t>
            </a:r>
            <a:r>
              <a:rPr lang="en-US" sz="4100" dirty="0">
                <a:solidFill>
                  <a:srgbClr val="261310"/>
                </a:solidFill>
                <a:latin typeface="Nunito"/>
              </a:rPr>
              <a:t> </a:t>
            </a:r>
            <a:r>
              <a:rPr lang="en-US" sz="4100" dirty="0" err="1">
                <a:solidFill>
                  <a:srgbClr val="261310"/>
                </a:solidFill>
                <a:latin typeface="Nunito"/>
              </a:rPr>
              <a:t>tiêu</a:t>
            </a:r>
            <a:r>
              <a:rPr lang="en-US" sz="4100" dirty="0">
                <a:solidFill>
                  <a:srgbClr val="261310"/>
                </a:solidFill>
                <a:latin typeface="Nunito"/>
              </a:rPr>
              <a:t> </a:t>
            </a:r>
            <a:r>
              <a:rPr lang="en-US" sz="4100" dirty="0" err="1">
                <a:solidFill>
                  <a:srgbClr val="261310"/>
                </a:solidFill>
                <a:latin typeface="Nunito"/>
              </a:rPr>
              <a:t>chuẩn</a:t>
            </a:r>
            <a:r>
              <a:rPr lang="en-US" sz="4100" dirty="0">
                <a:solidFill>
                  <a:srgbClr val="261310"/>
                </a:solidFill>
                <a:latin typeface="Nunito"/>
              </a:rPr>
              <a:t> </a:t>
            </a:r>
            <a:r>
              <a:rPr lang="en-US" sz="4100" dirty="0" err="1">
                <a:solidFill>
                  <a:srgbClr val="261310"/>
                </a:solidFill>
                <a:latin typeface="Nunito"/>
              </a:rPr>
              <a:t>đều</a:t>
            </a:r>
            <a:r>
              <a:rPr lang="en-US" sz="4100" dirty="0">
                <a:solidFill>
                  <a:srgbClr val="261310"/>
                </a:solidFill>
                <a:latin typeface="Nunito"/>
              </a:rPr>
              <a:t> </a:t>
            </a:r>
            <a:r>
              <a:rPr lang="en-US" sz="4100" dirty="0" err="1">
                <a:solidFill>
                  <a:srgbClr val="261310"/>
                </a:solidFill>
                <a:latin typeface="Nunito"/>
              </a:rPr>
              <a:t>có</a:t>
            </a:r>
            <a:r>
              <a:rPr lang="en-US" sz="4100" dirty="0">
                <a:solidFill>
                  <a:srgbClr val="261310"/>
                </a:solidFill>
                <a:latin typeface="Nunito"/>
              </a:rPr>
              <a:t> </a:t>
            </a:r>
            <a:r>
              <a:rPr lang="en-US" sz="4100" dirty="0" err="1">
                <a:solidFill>
                  <a:srgbClr val="261310"/>
                </a:solidFill>
                <a:latin typeface="Nunito"/>
              </a:rPr>
              <a:t>thể</a:t>
            </a:r>
            <a:r>
              <a:rPr lang="en-US" sz="4100" dirty="0">
                <a:solidFill>
                  <a:srgbClr val="261310"/>
                </a:solidFill>
                <a:latin typeface="Nunito"/>
              </a:rPr>
              <a:t> </a:t>
            </a:r>
            <a:r>
              <a:rPr lang="en-US" sz="4100" dirty="0" err="1">
                <a:solidFill>
                  <a:srgbClr val="261310"/>
                </a:solidFill>
                <a:latin typeface="Nunito"/>
              </a:rPr>
              <a:t>tích</a:t>
            </a:r>
            <a:r>
              <a:rPr lang="en-US" sz="4100" dirty="0">
                <a:solidFill>
                  <a:srgbClr val="261310"/>
                </a:solidFill>
                <a:latin typeface="Nunito"/>
              </a:rPr>
              <a:t> V = 22,4.10</a:t>
            </a:r>
            <a:r>
              <a:rPr lang="en-US" sz="4100" baseline="30000" dirty="0">
                <a:solidFill>
                  <a:srgbClr val="261310"/>
                </a:solidFill>
                <a:latin typeface="Nunito"/>
              </a:rPr>
              <a:t>-3</a:t>
            </a:r>
            <a:r>
              <a:rPr lang="en-US" sz="4100" dirty="0">
                <a:solidFill>
                  <a:srgbClr val="261310"/>
                </a:solidFill>
                <a:latin typeface="Nunito"/>
              </a:rPr>
              <a:t> m</a:t>
            </a:r>
            <a:r>
              <a:rPr lang="en-US" sz="4100" baseline="30000" dirty="0">
                <a:solidFill>
                  <a:srgbClr val="261310"/>
                </a:solidFill>
                <a:latin typeface="Nunito"/>
              </a:rPr>
              <a:t>3</a:t>
            </a:r>
            <a:r>
              <a:rPr lang="en-US" sz="4100" dirty="0">
                <a:solidFill>
                  <a:srgbClr val="261310"/>
                </a:solidFill>
                <a:latin typeface="Nunito"/>
              </a:rPr>
              <a:t>; </a:t>
            </a:r>
            <a:r>
              <a:rPr lang="en-US" sz="4100" dirty="0" err="1">
                <a:solidFill>
                  <a:srgbClr val="261310"/>
                </a:solidFill>
                <a:latin typeface="Nunito"/>
              </a:rPr>
              <a:t>áp</a:t>
            </a:r>
            <a:r>
              <a:rPr lang="en-US" sz="4100" dirty="0">
                <a:solidFill>
                  <a:srgbClr val="261310"/>
                </a:solidFill>
                <a:latin typeface="Nunito"/>
              </a:rPr>
              <a:t> </a:t>
            </a:r>
            <a:r>
              <a:rPr lang="en-US" sz="4100" dirty="0" err="1">
                <a:solidFill>
                  <a:srgbClr val="261310"/>
                </a:solidFill>
                <a:latin typeface="Nunito"/>
              </a:rPr>
              <a:t>suất</a:t>
            </a:r>
            <a:r>
              <a:rPr lang="en-US" sz="4100" dirty="0">
                <a:solidFill>
                  <a:srgbClr val="261310"/>
                </a:solidFill>
                <a:latin typeface="Nunito"/>
              </a:rPr>
              <a:t> p = 1,013.10</a:t>
            </a:r>
            <a:r>
              <a:rPr lang="en-US" sz="4100" baseline="30000" dirty="0">
                <a:solidFill>
                  <a:srgbClr val="261310"/>
                </a:solidFill>
                <a:latin typeface="Nunito"/>
              </a:rPr>
              <a:t>5</a:t>
            </a:r>
            <a:r>
              <a:rPr lang="en-US" sz="4100" dirty="0">
                <a:solidFill>
                  <a:srgbClr val="261310"/>
                </a:solidFill>
                <a:latin typeface="Nunito"/>
              </a:rPr>
              <a:t> </a:t>
            </a:r>
            <a:r>
              <a:rPr lang="en-US" sz="4100" dirty="0" err="1">
                <a:solidFill>
                  <a:srgbClr val="261310"/>
                </a:solidFill>
                <a:latin typeface="Nunito"/>
              </a:rPr>
              <a:t>và</a:t>
            </a:r>
            <a:r>
              <a:rPr lang="en-US" sz="4100" dirty="0">
                <a:solidFill>
                  <a:srgbClr val="261310"/>
                </a:solidFill>
                <a:latin typeface="Nunito"/>
              </a:rPr>
              <a:t> </a:t>
            </a:r>
            <a:r>
              <a:rPr lang="en-US" sz="4100" dirty="0" err="1">
                <a:solidFill>
                  <a:srgbClr val="261310"/>
                </a:solidFill>
                <a:latin typeface="Nunito"/>
              </a:rPr>
              <a:t>nhiệt</a:t>
            </a:r>
            <a:r>
              <a:rPr lang="en-US" sz="4100" dirty="0">
                <a:solidFill>
                  <a:srgbClr val="261310"/>
                </a:solidFill>
                <a:latin typeface="Nunito"/>
              </a:rPr>
              <a:t> </a:t>
            </a:r>
            <a:r>
              <a:rPr lang="en-US" sz="4100" dirty="0" err="1">
                <a:solidFill>
                  <a:srgbClr val="261310"/>
                </a:solidFill>
                <a:latin typeface="Nunito"/>
              </a:rPr>
              <a:t>độ</a:t>
            </a:r>
            <a:r>
              <a:rPr lang="en-US" sz="4100" dirty="0">
                <a:solidFill>
                  <a:srgbClr val="261310"/>
                </a:solidFill>
                <a:latin typeface="Nunito"/>
              </a:rPr>
              <a:t> T = 273K. Do </a:t>
            </a:r>
            <a:r>
              <a:rPr lang="en-US" sz="4100" dirty="0" err="1">
                <a:solidFill>
                  <a:srgbClr val="261310"/>
                </a:solidFill>
                <a:latin typeface="Nunito"/>
              </a:rPr>
              <a:t>đó</a:t>
            </a:r>
            <a:r>
              <a:rPr lang="en-US" sz="4100" dirty="0">
                <a:solidFill>
                  <a:srgbClr val="261310"/>
                </a:solidFill>
                <a:latin typeface="Nunito"/>
              </a:rPr>
              <a:t>, </a:t>
            </a:r>
            <a:r>
              <a:rPr lang="en-US" sz="4100" dirty="0" err="1">
                <a:solidFill>
                  <a:srgbClr val="261310"/>
                </a:solidFill>
                <a:latin typeface="Nunito Bold Italics"/>
              </a:rPr>
              <a:t>phương</a:t>
            </a:r>
            <a:r>
              <a:rPr lang="en-US" sz="4100" dirty="0">
                <a:solidFill>
                  <a:srgbClr val="261310"/>
                </a:solidFill>
                <a:latin typeface="Nunito Bold Italics"/>
              </a:rPr>
              <a:t> </a:t>
            </a:r>
            <a:r>
              <a:rPr lang="en-US" sz="4100" dirty="0" err="1">
                <a:solidFill>
                  <a:srgbClr val="261310"/>
                </a:solidFill>
                <a:latin typeface="Nunito Bold Italics"/>
              </a:rPr>
              <a:t>trình</a:t>
            </a:r>
            <a:r>
              <a:rPr lang="en-US" sz="4100" dirty="0">
                <a:solidFill>
                  <a:srgbClr val="261310"/>
                </a:solidFill>
                <a:latin typeface="Nunito Bold Italics"/>
              </a:rPr>
              <a:t> </a:t>
            </a:r>
            <a:r>
              <a:rPr lang="en-US" sz="4100" dirty="0" err="1">
                <a:solidFill>
                  <a:srgbClr val="261310"/>
                </a:solidFill>
                <a:latin typeface="Nunito Bold Italics"/>
              </a:rPr>
              <a:t>trạng</a:t>
            </a:r>
            <a:r>
              <a:rPr lang="en-US" sz="4100" dirty="0">
                <a:solidFill>
                  <a:srgbClr val="261310"/>
                </a:solidFill>
                <a:latin typeface="Nunito Bold Italics"/>
              </a:rPr>
              <a:t> </a:t>
            </a:r>
            <a:r>
              <a:rPr lang="en-US" sz="4100" dirty="0" err="1">
                <a:solidFill>
                  <a:srgbClr val="261310"/>
                </a:solidFill>
                <a:latin typeface="Nunito Bold Italics"/>
              </a:rPr>
              <a:t>thái</a:t>
            </a:r>
            <a:r>
              <a:rPr lang="en-US" sz="4100" dirty="0">
                <a:solidFill>
                  <a:srgbClr val="261310"/>
                </a:solidFill>
                <a:latin typeface="Nunito Bold Italics"/>
              </a:rPr>
              <a:t> </a:t>
            </a:r>
            <a:r>
              <a:rPr lang="en-US" sz="4100" dirty="0" err="1">
                <a:solidFill>
                  <a:srgbClr val="261310"/>
                </a:solidFill>
                <a:latin typeface="Nunito Bold Italics"/>
              </a:rPr>
              <a:t>của</a:t>
            </a:r>
            <a:r>
              <a:rPr lang="en-US" sz="4100" dirty="0">
                <a:solidFill>
                  <a:srgbClr val="261310"/>
                </a:solidFill>
                <a:latin typeface="Nunito Bold Italics"/>
              </a:rPr>
              <a:t> 1 mol </a:t>
            </a:r>
            <a:r>
              <a:rPr lang="en-US" sz="4100" dirty="0" err="1">
                <a:solidFill>
                  <a:srgbClr val="261310"/>
                </a:solidFill>
                <a:latin typeface="Nunito Bold Italics"/>
              </a:rPr>
              <a:t>khí</a:t>
            </a:r>
            <a:r>
              <a:rPr lang="en-US" sz="4100" dirty="0">
                <a:solidFill>
                  <a:srgbClr val="261310"/>
                </a:solidFill>
                <a:latin typeface="Nunito"/>
              </a:rPr>
              <a:t> </a:t>
            </a:r>
            <a:r>
              <a:rPr lang="en-US" sz="4100" dirty="0" err="1">
                <a:solidFill>
                  <a:srgbClr val="261310"/>
                </a:solidFill>
                <a:latin typeface="Nunito"/>
              </a:rPr>
              <a:t>là</a:t>
            </a:r>
            <a:endParaRPr lang="en-US" sz="4100" dirty="0">
              <a:solidFill>
                <a:srgbClr val="261310"/>
              </a:solidFill>
              <a:latin typeface="Nunito"/>
            </a:endParaRPr>
          </a:p>
        </p:txBody>
      </p:sp>
      <mc:AlternateContent xmlns:mc="http://schemas.openxmlformats.org/markup-compatibility/2006" xmlns:a14="http://schemas.microsoft.com/office/drawing/2010/main">
        <mc:Choice Requires="a14">
          <p:sp>
            <p:nvSpPr>
              <p:cNvPr id="12" name="TextBox 12" descr="n445 zalo Bui Huy Loi"/>
              <p:cNvSpPr txBox="1"/>
              <p:nvPr/>
            </p:nvSpPr>
            <p:spPr>
              <a:xfrm>
                <a:off x="1038225" y="4866111"/>
                <a:ext cx="16230600" cy="1436932"/>
              </a:xfrm>
              <a:prstGeom prst="rect">
                <a:avLst/>
              </a:prstGeom>
            </p:spPr>
            <p:txBody>
              <a:bodyPr lIns="0" tIns="0" rIns="0" bIns="0" rtlCol="0" anchor="t">
                <a:spAutoFit/>
              </a:bodyPr>
              <a:lstStyle/>
              <a:p>
                <a:pPr algn="ctr">
                  <a:lnSpc>
                    <a:spcPts val="5740"/>
                  </a:lnSpc>
                </a:pPr>
                <a14:m>
                  <m:oMath xmlns:m="http://schemas.openxmlformats.org/officeDocument/2006/math">
                    <m:f>
                      <m:fPr>
                        <m:ctrlPr>
                          <a:rPr lang="en-US" sz="4100" i="1" dirty="0" smtClean="0">
                            <a:solidFill>
                              <a:srgbClr val="FF3E4D"/>
                            </a:solidFill>
                            <a:latin typeface="Cambria Math" panose="02040503050406030204" pitchFamily="18" charset="0"/>
                          </a:rPr>
                        </m:ctrlPr>
                      </m:fPr>
                      <m:num>
                        <m:r>
                          <m:rPr>
                            <m:sty m:val="p"/>
                          </m:rPr>
                          <a:rPr lang="en-US" sz="4100" i="0" dirty="0">
                            <a:solidFill>
                              <a:srgbClr val="FF3E4D"/>
                            </a:solidFill>
                            <a:latin typeface="Cambria Math" panose="02040503050406030204" pitchFamily="18" charset="0"/>
                          </a:rPr>
                          <m:t>pV</m:t>
                        </m:r>
                      </m:num>
                      <m:den>
                        <m:r>
                          <m:rPr>
                            <m:sty m:val="p"/>
                          </m:rPr>
                          <a:rPr lang="en-US" sz="4100" i="0" dirty="0">
                            <a:solidFill>
                              <a:srgbClr val="FF3E4D"/>
                            </a:solidFill>
                            <a:latin typeface="Cambria Math" panose="02040503050406030204" pitchFamily="18" charset="0"/>
                          </a:rPr>
                          <m:t>T</m:t>
                        </m:r>
                      </m:den>
                    </m:f>
                    <m:r>
                      <a:rPr lang="vi-VN" sz="4100" b="0" i="0" dirty="0" smtClean="0">
                        <a:solidFill>
                          <a:srgbClr val="FF3E4D"/>
                        </a:solidFill>
                        <a:latin typeface="Cambria Math" panose="02040503050406030204" pitchFamily="18" charset="0"/>
                      </a:rPr>
                      <m:t>=</m:t>
                    </m:r>
                    <m:f>
                      <m:fPr>
                        <m:ctrlPr>
                          <a:rPr lang="vi-VN" sz="4100" b="0" i="1" dirty="0" smtClean="0">
                            <a:solidFill>
                              <a:srgbClr val="FF3E4D"/>
                            </a:solidFill>
                            <a:latin typeface="Cambria Math" panose="02040503050406030204" pitchFamily="18" charset="0"/>
                          </a:rPr>
                        </m:ctrlPr>
                      </m:fPr>
                      <m:num>
                        <m:r>
                          <a:rPr lang="vi-VN" sz="4100" b="0" i="0" dirty="0" smtClean="0">
                            <a:solidFill>
                              <a:srgbClr val="FF3E4D"/>
                            </a:solidFill>
                            <a:latin typeface="Cambria Math" panose="02040503050406030204" pitchFamily="18" charset="0"/>
                          </a:rPr>
                          <m:t>1,013.</m:t>
                        </m:r>
                        <m:sSup>
                          <m:sSupPr>
                            <m:ctrlPr>
                              <a:rPr lang="vi-VN" sz="4100" b="0" i="1" dirty="0" smtClean="0">
                                <a:solidFill>
                                  <a:srgbClr val="FF3E4D"/>
                                </a:solidFill>
                                <a:latin typeface="Cambria Math" panose="02040503050406030204" pitchFamily="18" charset="0"/>
                              </a:rPr>
                            </m:ctrlPr>
                          </m:sSupPr>
                          <m:e>
                            <m:r>
                              <a:rPr lang="vi-VN" sz="4100" b="0" i="0" dirty="0" smtClean="0">
                                <a:solidFill>
                                  <a:srgbClr val="FF3E4D"/>
                                </a:solidFill>
                                <a:latin typeface="Cambria Math" panose="02040503050406030204" pitchFamily="18" charset="0"/>
                              </a:rPr>
                              <m:t>10</m:t>
                            </m:r>
                          </m:e>
                          <m:sup>
                            <m:r>
                              <a:rPr lang="vi-VN" sz="4100" b="0" i="0" dirty="0" smtClean="0">
                                <a:solidFill>
                                  <a:srgbClr val="FF3E4D"/>
                                </a:solidFill>
                                <a:latin typeface="Cambria Math" panose="02040503050406030204" pitchFamily="18" charset="0"/>
                              </a:rPr>
                              <m:t>5</m:t>
                            </m:r>
                          </m:sup>
                        </m:sSup>
                        <m:r>
                          <a:rPr lang="vi-VN" sz="4100" b="0" i="0" dirty="0" smtClean="0">
                            <a:solidFill>
                              <a:srgbClr val="FF3E4D"/>
                            </a:solidFill>
                            <a:latin typeface="Cambria Math" panose="02040503050406030204" pitchFamily="18" charset="0"/>
                          </a:rPr>
                          <m:t>.22,4.</m:t>
                        </m:r>
                        <m:sSup>
                          <m:sSupPr>
                            <m:ctrlPr>
                              <a:rPr lang="vi-VN" sz="4100" b="0" i="1" dirty="0" smtClean="0">
                                <a:solidFill>
                                  <a:srgbClr val="FF3E4D"/>
                                </a:solidFill>
                                <a:latin typeface="Cambria Math" panose="02040503050406030204" pitchFamily="18" charset="0"/>
                              </a:rPr>
                            </m:ctrlPr>
                          </m:sSupPr>
                          <m:e>
                            <m:r>
                              <a:rPr lang="vi-VN" sz="4100" b="0" i="0" dirty="0" smtClean="0">
                                <a:solidFill>
                                  <a:srgbClr val="FF3E4D"/>
                                </a:solidFill>
                                <a:latin typeface="Cambria Math" panose="02040503050406030204" pitchFamily="18" charset="0"/>
                              </a:rPr>
                              <m:t>10</m:t>
                            </m:r>
                          </m:e>
                          <m:sup>
                            <m:r>
                              <a:rPr lang="vi-VN" sz="4100" b="0" i="0" dirty="0" smtClean="0">
                                <a:solidFill>
                                  <a:srgbClr val="FF3E4D"/>
                                </a:solidFill>
                                <a:latin typeface="Cambria Math" panose="02040503050406030204" pitchFamily="18" charset="0"/>
                              </a:rPr>
                              <m:t>−3</m:t>
                            </m:r>
                          </m:sup>
                        </m:sSup>
                      </m:num>
                      <m:den>
                        <m:r>
                          <a:rPr lang="vi-VN" sz="4100" b="0" i="0" dirty="0" smtClean="0">
                            <a:solidFill>
                              <a:srgbClr val="FF3E4D"/>
                            </a:solidFill>
                            <a:latin typeface="Cambria Math" panose="02040503050406030204" pitchFamily="18" charset="0"/>
                          </a:rPr>
                          <m:t>273</m:t>
                        </m:r>
                      </m:den>
                    </m:f>
                  </m:oMath>
                </a14:m>
                <a:r>
                  <a:rPr lang="en-US" sz="4100" dirty="0">
                    <a:solidFill>
                      <a:srgbClr val="FF3E4D"/>
                    </a:solidFill>
                    <a:latin typeface="Nunito Bold"/>
                  </a:rPr>
                  <a:t> = 8,31 </a:t>
                </a:r>
                <a:r>
                  <a:rPr lang="en-US" sz="4100" dirty="0">
                    <a:solidFill>
                      <a:srgbClr val="261310"/>
                    </a:solidFill>
                    <a:latin typeface="Nunito Bold"/>
                  </a:rPr>
                  <a:t> </a:t>
                </a:r>
              </a:p>
              <a:p>
                <a:pPr>
                  <a:lnSpc>
                    <a:spcPts val="5740"/>
                  </a:lnSpc>
                </a:pPr>
                <a:r>
                  <a:rPr lang="en-US" sz="4100" dirty="0" err="1">
                    <a:solidFill>
                      <a:srgbClr val="261310"/>
                    </a:solidFill>
                    <a:latin typeface="Nunito"/>
                  </a:rPr>
                  <a:t>Với</a:t>
                </a:r>
                <a:r>
                  <a:rPr lang="en-US" sz="4100" dirty="0">
                    <a:solidFill>
                      <a:srgbClr val="261310"/>
                    </a:solidFill>
                    <a:latin typeface="Nunito"/>
                  </a:rPr>
                  <a:t> R = 8,31 </a:t>
                </a:r>
                <a:r>
                  <a:rPr lang="en-US" sz="4100" dirty="0" err="1">
                    <a:solidFill>
                      <a:srgbClr val="261310"/>
                    </a:solidFill>
                    <a:latin typeface="Nunito"/>
                  </a:rPr>
                  <a:t>gọi</a:t>
                </a:r>
                <a:r>
                  <a:rPr lang="en-US" sz="4100" dirty="0">
                    <a:solidFill>
                      <a:srgbClr val="261310"/>
                    </a:solidFill>
                    <a:latin typeface="Nunito"/>
                  </a:rPr>
                  <a:t> </a:t>
                </a:r>
                <a:r>
                  <a:rPr lang="en-US" sz="4100" dirty="0" err="1">
                    <a:solidFill>
                      <a:srgbClr val="261310"/>
                    </a:solidFill>
                    <a:latin typeface="Nunito"/>
                  </a:rPr>
                  <a:t>là</a:t>
                </a:r>
                <a:r>
                  <a:rPr lang="en-US" sz="4100" dirty="0">
                    <a:solidFill>
                      <a:srgbClr val="261310"/>
                    </a:solidFill>
                    <a:latin typeface="Nunito"/>
                  </a:rPr>
                  <a:t> </a:t>
                </a:r>
                <a:r>
                  <a:rPr lang="en-US" sz="4100" dirty="0" err="1">
                    <a:solidFill>
                      <a:srgbClr val="261310"/>
                    </a:solidFill>
                    <a:latin typeface="Nunito Italics"/>
                  </a:rPr>
                  <a:t>hằng</a:t>
                </a:r>
                <a:r>
                  <a:rPr lang="en-US" sz="4100" dirty="0">
                    <a:solidFill>
                      <a:srgbClr val="261310"/>
                    </a:solidFill>
                    <a:latin typeface="Nunito Italics"/>
                  </a:rPr>
                  <a:t> </a:t>
                </a:r>
                <a:r>
                  <a:rPr lang="en-US" sz="4100" dirty="0" err="1">
                    <a:solidFill>
                      <a:srgbClr val="261310"/>
                    </a:solidFill>
                    <a:latin typeface="Nunito Italics"/>
                  </a:rPr>
                  <a:t>số</a:t>
                </a:r>
                <a:r>
                  <a:rPr lang="en-US" sz="4100" dirty="0">
                    <a:solidFill>
                      <a:srgbClr val="261310"/>
                    </a:solidFill>
                    <a:latin typeface="Nunito Italics"/>
                  </a:rPr>
                  <a:t> </a:t>
                </a:r>
                <a:r>
                  <a:rPr lang="en-US" sz="4100" dirty="0" err="1">
                    <a:solidFill>
                      <a:srgbClr val="261310"/>
                    </a:solidFill>
                    <a:latin typeface="Nunito Italics"/>
                  </a:rPr>
                  <a:t>khí</a:t>
                </a:r>
                <a:r>
                  <a:rPr lang="en-US" sz="4100" dirty="0">
                    <a:solidFill>
                      <a:srgbClr val="261310"/>
                    </a:solidFill>
                    <a:latin typeface="Nunito Italics"/>
                  </a:rPr>
                  <a:t> </a:t>
                </a:r>
                <a:r>
                  <a:rPr lang="en-US" sz="4100" dirty="0" err="1">
                    <a:solidFill>
                      <a:srgbClr val="261310"/>
                    </a:solidFill>
                    <a:latin typeface="Nunito Italics"/>
                  </a:rPr>
                  <a:t>lí</a:t>
                </a:r>
                <a:r>
                  <a:rPr lang="en-US" sz="4100" dirty="0">
                    <a:solidFill>
                      <a:srgbClr val="261310"/>
                    </a:solidFill>
                    <a:latin typeface="Nunito Italics"/>
                  </a:rPr>
                  <a:t> </a:t>
                </a:r>
                <a:r>
                  <a:rPr lang="en-US" sz="4100" dirty="0" err="1">
                    <a:solidFill>
                      <a:srgbClr val="261310"/>
                    </a:solidFill>
                    <a:latin typeface="Nunito Italics"/>
                  </a:rPr>
                  <a:t>tưởng</a:t>
                </a:r>
                <a:r>
                  <a:rPr lang="en-US" sz="4100" dirty="0">
                    <a:solidFill>
                      <a:srgbClr val="261310"/>
                    </a:solidFill>
                    <a:latin typeface="Nunito"/>
                  </a:rPr>
                  <a:t> </a:t>
                </a:r>
                <a:r>
                  <a:rPr lang="en-US" sz="4100" dirty="0" err="1">
                    <a:solidFill>
                      <a:srgbClr val="261310"/>
                    </a:solidFill>
                    <a:latin typeface="Nunito"/>
                  </a:rPr>
                  <a:t>và</a:t>
                </a:r>
                <a:r>
                  <a:rPr lang="en-US" sz="4100" dirty="0">
                    <a:solidFill>
                      <a:srgbClr val="261310"/>
                    </a:solidFill>
                    <a:latin typeface="Nunito"/>
                  </a:rPr>
                  <a:t> </a:t>
                </a:r>
                <a:r>
                  <a:rPr lang="en-US" sz="4100" dirty="0" err="1">
                    <a:solidFill>
                      <a:srgbClr val="261310"/>
                    </a:solidFill>
                    <a:latin typeface="Nunito"/>
                  </a:rPr>
                  <a:t>có</a:t>
                </a:r>
                <a:r>
                  <a:rPr lang="en-US" sz="4100" dirty="0">
                    <a:solidFill>
                      <a:srgbClr val="261310"/>
                    </a:solidFill>
                    <a:latin typeface="Nunito"/>
                  </a:rPr>
                  <a:t> </a:t>
                </a:r>
                <a:r>
                  <a:rPr lang="en-US" sz="4100" dirty="0" err="1">
                    <a:solidFill>
                      <a:srgbClr val="261310"/>
                    </a:solidFill>
                    <a:latin typeface="Nunito"/>
                  </a:rPr>
                  <a:t>đơn</a:t>
                </a:r>
                <a:r>
                  <a:rPr lang="en-US" sz="4100" dirty="0">
                    <a:solidFill>
                      <a:srgbClr val="261310"/>
                    </a:solidFill>
                    <a:latin typeface="Nunito"/>
                  </a:rPr>
                  <a:t> </a:t>
                </a:r>
                <a:r>
                  <a:rPr lang="en-US" sz="4100" dirty="0" err="1">
                    <a:solidFill>
                      <a:srgbClr val="261310"/>
                    </a:solidFill>
                    <a:latin typeface="Nunito"/>
                  </a:rPr>
                  <a:t>vị</a:t>
                </a:r>
                <a:r>
                  <a:rPr lang="en-US" sz="4100" dirty="0">
                    <a:solidFill>
                      <a:srgbClr val="261310"/>
                    </a:solidFill>
                    <a:latin typeface="Nunito"/>
                  </a:rPr>
                  <a:t> </a:t>
                </a:r>
                <a:r>
                  <a:rPr lang="en-US" sz="4100" dirty="0" err="1">
                    <a:solidFill>
                      <a:srgbClr val="261310"/>
                    </a:solidFill>
                    <a:latin typeface="Nunito"/>
                  </a:rPr>
                  <a:t>là</a:t>
                </a:r>
                <a:r>
                  <a:rPr lang="en-US" sz="4100" dirty="0">
                    <a:solidFill>
                      <a:srgbClr val="261310"/>
                    </a:solidFill>
                    <a:latin typeface="Nunito"/>
                  </a:rPr>
                  <a:t> J/</a:t>
                </a:r>
                <a:r>
                  <a:rPr lang="en-US" sz="4100" dirty="0" err="1">
                    <a:solidFill>
                      <a:srgbClr val="261310"/>
                    </a:solidFill>
                    <a:latin typeface="Nunito"/>
                  </a:rPr>
                  <a:t>mol.K</a:t>
                </a:r>
                <a:endParaRPr lang="en-US" sz="4100" dirty="0">
                  <a:solidFill>
                    <a:srgbClr val="261310"/>
                  </a:solidFill>
                  <a:latin typeface="Nunito"/>
                </a:endParaRPr>
              </a:p>
            </p:txBody>
          </p:sp>
        </mc:Choice>
        <mc:Fallback xmlns="">
          <p:sp>
            <p:nvSpPr>
              <p:cNvPr id="12" name="TextBox 12" descr="n445 zalo Bui Huy Loi"/>
              <p:cNvSpPr txBox="1">
                <a:spLocks noRot="1" noChangeAspect="1" noMove="1" noResize="1" noEditPoints="1" noAdjustHandles="1" noChangeArrowheads="1" noChangeShapeType="1" noTextEdit="1"/>
              </p:cNvSpPr>
              <p:nvPr/>
            </p:nvSpPr>
            <p:spPr>
              <a:xfrm>
                <a:off x="1038225" y="4866111"/>
                <a:ext cx="16230600" cy="1436932"/>
              </a:xfrm>
              <a:prstGeom prst="rect">
                <a:avLst/>
              </a:prstGeom>
              <a:blipFill>
                <a:blip r:embed="rId2"/>
                <a:stretch>
                  <a:fillRect l="-1915" t="-8051" b="-20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3" descr="n445 zalo Bui Huy Loi"/>
              <p:cNvSpPr txBox="1"/>
              <p:nvPr/>
            </p:nvSpPr>
            <p:spPr>
              <a:xfrm>
                <a:off x="1017498" y="6303043"/>
                <a:ext cx="16230600" cy="2087623"/>
              </a:xfrm>
              <a:prstGeom prst="rect">
                <a:avLst/>
              </a:prstGeom>
            </p:spPr>
            <p:txBody>
              <a:bodyPr lIns="0" tIns="0" rIns="0" bIns="0" rtlCol="0" anchor="t">
                <a:spAutoFit/>
              </a:bodyPr>
              <a:lstStyle/>
              <a:p>
                <a:r>
                  <a:rPr lang="en-US" sz="4100" dirty="0" err="1">
                    <a:solidFill>
                      <a:srgbClr val="261310"/>
                    </a:solidFill>
                    <a:latin typeface="Nunito"/>
                  </a:rPr>
                  <a:t>Vậy</a:t>
                </a:r>
                <a:r>
                  <a:rPr lang="en-US" sz="4100" dirty="0">
                    <a:solidFill>
                      <a:srgbClr val="261310"/>
                    </a:solidFill>
                    <a:latin typeface="Nunito"/>
                  </a:rPr>
                  <a:t> </a:t>
                </a:r>
                <a:r>
                  <a:rPr lang="en-US" sz="4100" dirty="0" err="1">
                    <a:solidFill>
                      <a:srgbClr val="261310"/>
                    </a:solidFill>
                    <a:latin typeface="Nunito Bold Italics"/>
                  </a:rPr>
                  <a:t>phương</a:t>
                </a:r>
                <a:r>
                  <a:rPr lang="en-US" sz="4100" dirty="0">
                    <a:solidFill>
                      <a:srgbClr val="261310"/>
                    </a:solidFill>
                    <a:latin typeface="Nunito Bold Italics"/>
                  </a:rPr>
                  <a:t> </a:t>
                </a:r>
                <a:r>
                  <a:rPr lang="en-US" sz="4100" dirty="0" err="1">
                    <a:solidFill>
                      <a:srgbClr val="261310"/>
                    </a:solidFill>
                    <a:latin typeface="Nunito Bold Italics"/>
                  </a:rPr>
                  <a:t>trình</a:t>
                </a:r>
                <a:r>
                  <a:rPr lang="en-US" sz="4100" dirty="0">
                    <a:solidFill>
                      <a:srgbClr val="261310"/>
                    </a:solidFill>
                    <a:latin typeface="Nunito Bold Italics"/>
                  </a:rPr>
                  <a:t> </a:t>
                </a:r>
                <a:r>
                  <a:rPr lang="en-US" sz="4100" dirty="0" err="1">
                    <a:solidFill>
                      <a:srgbClr val="261310"/>
                    </a:solidFill>
                    <a:latin typeface="Nunito Bold Italics"/>
                  </a:rPr>
                  <a:t>của</a:t>
                </a:r>
                <a:r>
                  <a:rPr lang="en-US" sz="4100" dirty="0">
                    <a:solidFill>
                      <a:srgbClr val="261310"/>
                    </a:solidFill>
                    <a:latin typeface="Nunito"/>
                  </a:rPr>
                  <a:t> </a:t>
                </a:r>
                <a:r>
                  <a:rPr lang="en-US" sz="4100" dirty="0">
                    <a:solidFill>
                      <a:srgbClr val="261310"/>
                    </a:solidFill>
                    <a:latin typeface="Nunito Bold Italics"/>
                  </a:rPr>
                  <a:t>n mol </a:t>
                </a:r>
                <a:r>
                  <a:rPr lang="en-US" sz="4100" dirty="0" err="1">
                    <a:solidFill>
                      <a:srgbClr val="261310"/>
                    </a:solidFill>
                    <a:latin typeface="Nunito Bold Italics"/>
                  </a:rPr>
                  <a:t>khí</a:t>
                </a:r>
                <a:r>
                  <a:rPr lang="en-US" sz="4100" dirty="0">
                    <a:solidFill>
                      <a:srgbClr val="261310"/>
                    </a:solidFill>
                    <a:latin typeface="Nunito"/>
                  </a:rPr>
                  <a:t> </a:t>
                </a:r>
                <a:r>
                  <a:rPr lang="en-US" sz="4100" dirty="0" err="1">
                    <a:solidFill>
                      <a:srgbClr val="261310"/>
                    </a:solidFill>
                    <a:latin typeface="Nunito"/>
                  </a:rPr>
                  <a:t>là</a:t>
                </a:r>
                <a:endParaRPr lang="en-US" sz="4100" dirty="0">
                  <a:solidFill>
                    <a:srgbClr val="261310"/>
                  </a:solidFill>
                  <a:latin typeface="Nunito"/>
                </a:endParaRPr>
              </a:p>
              <a:p>
                <a:pPr algn="ctr"/>
                <a14:m>
                  <m:oMathPara xmlns:m="http://schemas.openxmlformats.org/officeDocument/2006/math">
                    <m:oMathParaPr>
                      <m:jc m:val="centerGroup"/>
                    </m:oMathParaPr>
                    <m:oMath xmlns:m="http://schemas.openxmlformats.org/officeDocument/2006/math">
                      <m:borderBox>
                        <m:borderBoxPr>
                          <m:ctrlPr>
                            <a:rPr lang="en-US" sz="4100" i="1" dirty="0" smtClean="0">
                              <a:solidFill>
                                <a:srgbClr val="FF3E4D"/>
                              </a:solidFill>
                              <a:latin typeface="Cambria Math" panose="02040503050406030204" pitchFamily="18" charset="0"/>
                            </a:rPr>
                          </m:ctrlPr>
                        </m:borderBoxPr>
                        <m:e>
                          <m:f>
                            <m:fPr>
                              <m:ctrlPr>
                                <a:rPr lang="en-US" sz="4100" i="1" dirty="0">
                                  <a:solidFill>
                                    <a:srgbClr val="FF3E4D"/>
                                  </a:solidFill>
                                  <a:latin typeface="Cambria Math" panose="02040503050406030204" pitchFamily="18" charset="0"/>
                                </a:rPr>
                              </m:ctrlPr>
                            </m:fPr>
                            <m:num>
                              <m:r>
                                <m:rPr>
                                  <m:sty m:val="p"/>
                                </m:rPr>
                                <a:rPr lang="en-US" sz="4100" i="1" dirty="0">
                                  <a:solidFill>
                                    <a:srgbClr val="FF3E4D"/>
                                  </a:solidFill>
                                  <a:latin typeface="Cambria Math" panose="02040503050406030204" pitchFamily="18" charset="0"/>
                                </a:rPr>
                                <m:t>pV</m:t>
                              </m:r>
                            </m:num>
                            <m:den>
                              <m:r>
                                <m:rPr>
                                  <m:sty m:val="p"/>
                                </m:rPr>
                                <a:rPr lang="en-US" sz="4100" i="1" dirty="0">
                                  <a:solidFill>
                                    <a:srgbClr val="FF3E4D"/>
                                  </a:solidFill>
                                  <a:latin typeface="Cambria Math" panose="02040503050406030204" pitchFamily="18" charset="0"/>
                                </a:rPr>
                                <m:t>T</m:t>
                              </m:r>
                            </m:den>
                          </m:f>
                          <m:r>
                            <m:rPr>
                              <m:nor/>
                            </m:rPr>
                            <a:rPr lang="en-US" sz="4100" dirty="0">
                              <a:solidFill>
                                <a:srgbClr val="FF3E4D"/>
                              </a:solidFill>
                              <a:latin typeface="Nunito Bold"/>
                            </a:rPr>
                            <m:t> = </m:t>
                          </m:r>
                          <m:r>
                            <m:rPr>
                              <m:nor/>
                            </m:rPr>
                            <a:rPr lang="en-US" sz="4100" dirty="0" err="1">
                              <a:solidFill>
                                <a:srgbClr val="FF3E4D"/>
                              </a:solidFill>
                              <a:latin typeface="Nunito Bold"/>
                            </a:rPr>
                            <m:t>nR</m:t>
                          </m:r>
                          <m:r>
                            <m:rPr>
                              <m:nor/>
                            </m:rPr>
                            <a:rPr lang="en-US" sz="4100" dirty="0">
                              <a:solidFill>
                                <a:srgbClr val="FF3E4D"/>
                              </a:solidFill>
                              <a:latin typeface="Nunito Bold"/>
                            </a:rPr>
                            <m:t> </m:t>
                          </m:r>
                          <m:r>
                            <m:rPr>
                              <m:nor/>
                            </m:rPr>
                            <a:rPr lang="en-US" sz="4100" dirty="0">
                              <a:solidFill>
                                <a:srgbClr val="FF3E4D"/>
                              </a:solidFill>
                              <a:latin typeface="Nunito Bold"/>
                            </a:rPr>
                            <m:t>hay</m:t>
                          </m:r>
                          <m:r>
                            <m:rPr>
                              <m:nor/>
                            </m:rPr>
                            <a:rPr lang="en-US" sz="4100" dirty="0">
                              <a:solidFill>
                                <a:srgbClr val="FF3E4D"/>
                              </a:solidFill>
                              <a:latin typeface="Nunito Bold"/>
                            </a:rPr>
                            <m:t> </m:t>
                          </m:r>
                          <m:r>
                            <m:rPr>
                              <m:nor/>
                            </m:rPr>
                            <a:rPr lang="en-US" sz="4100" dirty="0" err="1">
                              <a:solidFill>
                                <a:srgbClr val="FF3E4D"/>
                              </a:solidFill>
                              <a:latin typeface="Nunito Bold"/>
                            </a:rPr>
                            <m:t>pV</m:t>
                          </m:r>
                          <m:r>
                            <m:rPr>
                              <m:nor/>
                            </m:rPr>
                            <a:rPr lang="en-US" sz="4100" dirty="0">
                              <a:solidFill>
                                <a:srgbClr val="FF3E4D"/>
                              </a:solidFill>
                              <a:latin typeface="Nunito Bold"/>
                            </a:rPr>
                            <m:t> = </m:t>
                          </m:r>
                          <m:r>
                            <m:rPr>
                              <m:nor/>
                            </m:rPr>
                            <a:rPr lang="en-US" sz="4100" dirty="0" err="1">
                              <a:solidFill>
                                <a:srgbClr val="FF3E4D"/>
                              </a:solidFill>
                              <a:latin typeface="Nunito Bold"/>
                            </a:rPr>
                            <m:t>nRT</m:t>
                          </m:r>
                        </m:e>
                      </m:borderBox>
                    </m:oMath>
                  </m:oMathPara>
                </a14:m>
                <a:endParaRPr lang="en-US" sz="4100" dirty="0">
                  <a:solidFill>
                    <a:srgbClr val="FF3E4D"/>
                  </a:solidFill>
                  <a:latin typeface="Nunito Bold"/>
                </a:endParaRPr>
              </a:p>
            </p:txBody>
          </p:sp>
        </mc:Choice>
        <mc:Fallback xmlns="">
          <p:sp>
            <p:nvSpPr>
              <p:cNvPr id="13" name="TextBox 13" descr="n445 zalo Bui Huy Loi"/>
              <p:cNvSpPr txBox="1">
                <a:spLocks noRot="1" noChangeAspect="1" noMove="1" noResize="1" noEditPoints="1" noAdjustHandles="1" noChangeArrowheads="1" noChangeShapeType="1" noTextEdit="1"/>
              </p:cNvSpPr>
              <p:nvPr/>
            </p:nvSpPr>
            <p:spPr>
              <a:xfrm>
                <a:off x="1017498" y="6303043"/>
                <a:ext cx="16230600" cy="2087623"/>
              </a:xfrm>
              <a:prstGeom prst="rect">
                <a:avLst/>
              </a:prstGeom>
              <a:blipFill>
                <a:blip r:embed="rId3"/>
                <a:stretch>
                  <a:fillRect l="-1953" t="-7602"/>
                </a:stretch>
              </a:blipFill>
            </p:spPr>
            <p:txBody>
              <a:bodyPr/>
              <a:lstStyle/>
              <a:p>
                <a:r>
                  <a:rPr lang="en-US">
                    <a:noFill/>
                  </a:rPr>
                  <a:t> </a:t>
                </a:r>
              </a:p>
            </p:txBody>
          </p:sp>
        </mc:Fallback>
      </mc:AlternateContent>
      <p:sp>
        <p:nvSpPr>
          <p:cNvPr id="14" name="TextBox 14" descr="n445 zalo Bui Huy Loi"/>
          <p:cNvSpPr txBox="1"/>
          <p:nvPr/>
        </p:nvSpPr>
        <p:spPr>
          <a:xfrm>
            <a:off x="996771" y="8303174"/>
            <a:ext cx="16230600" cy="1419859"/>
          </a:xfrm>
          <a:prstGeom prst="rect">
            <a:avLst/>
          </a:prstGeom>
        </p:spPr>
        <p:txBody>
          <a:bodyPr lIns="0" tIns="0" rIns="0" bIns="0" rtlCol="0" anchor="t">
            <a:spAutoFit/>
          </a:bodyPr>
          <a:lstStyle/>
          <a:p>
            <a:pPr algn="ctr">
              <a:lnSpc>
                <a:spcPts val="5740"/>
              </a:lnSpc>
            </a:pPr>
            <a:r>
              <a:rPr lang="en-US" sz="4100" dirty="0" err="1">
                <a:solidFill>
                  <a:srgbClr val="261310"/>
                </a:solidFill>
                <a:latin typeface="Nunito Italics"/>
              </a:rPr>
              <a:t>Phương</a:t>
            </a:r>
            <a:r>
              <a:rPr lang="en-US" sz="4100" dirty="0">
                <a:solidFill>
                  <a:srgbClr val="261310"/>
                </a:solidFill>
                <a:latin typeface="Nunito Italics"/>
              </a:rPr>
              <a:t> </a:t>
            </a:r>
            <a:r>
              <a:rPr lang="en-US" sz="4100" dirty="0" err="1">
                <a:solidFill>
                  <a:srgbClr val="261310"/>
                </a:solidFill>
                <a:latin typeface="Nunito Italics"/>
              </a:rPr>
              <a:t>trình</a:t>
            </a:r>
            <a:r>
              <a:rPr lang="en-US" sz="4100" dirty="0">
                <a:solidFill>
                  <a:srgbClr val="261310"/>
                </a:solidFill>
                <a:latin typeface="Nunito Italics"/>
              </a:rPr>
              <a:t> </a:t>
            </a:r>
            <a:r>
              <a:rPr lang="en-US" sz="4100" dirty="0" err="1">
                <a:solidFill>
                  <a:srgbClr val="261310"/>
                </a:solidFill>
                <a:latin typeface="Nunito Italics"/>
              </a:rPr>
              <a:t>trên</a:t>
            </a:r>
            <a:r>
              <a:rPr lang="en-US" sz="4100" dirty="0">
                <a:solidFill>
                  <a:srgbClr val="261310"/>
                </a:solidFill>
                <a:latin typeface="Nunito Italics"/>
              </a:rPr>
              <a:t> </a:t>
            </a:r>
            <a:r>
              <a:rPr lang="en-US" sz="4100" dirty="0" err="1">
                <a:solidFill>
                  <a:srgbClr val="261310"/>
                </a:solidFill>
                <a:latin typeface="Nunito Italics"/>
              </a:rPr>
              <a:t>được</a:t>
            </a:r>
            <a:r>
              <a:rPr lang="en-US" sz="4100" dirty="0">
                <a:solidFill>
                  <a:srgbClr val="261310"/>
                </a:solidFill>
                <a:latin typeface="Nunito Italics"/>
              </a:rPr>
              <a:t> </a:t>
            </a:r>
            <a:r>
              <a:rPr lang="en-US" sz="4100" dirty="0" err="1">
                <a:solidFill>
                  <a:srgbClr val="261310"/>
                </a:solidFill>
                <a:latin typeface="Nunito Italics"/>
              </a:rPr>
              <a:t>gọi</a:t>
            </a:r>
            <a:r>
              <a:rPr lang="en-US" sz="4100" dirty="0">
                <a:solidFill>
                  <a:srgbClr val="261310"/>
                </a:solidFill>
                <a:latin typeface="Nunito Italics"/>
              </a:rPr>
              <a:t> </a:t>
            </a:r>
            <a:r>
              <a:rPr lang="en-US" sz="4100" dirty="0" err="1">
                <a:solidFill>
                  <a:srgbClr val="261310"/>
                </a:solidFill>
                <a:latin typeface="Nunito Italics"/>
              </a:rPr>
              <a:t>là</a:t>
            </a:r>
            <a:r>
              <a:rPr lang="en-US" sz="4100" dirty="0">
                <a:solidFill>
                  <a:srgbClr val="261310"/>
                </a:solidFill>
                <a:latin typeface="Nunito Italics"/>
              </a:rPr>
              <a:t> </a:t>
            </a:r>
            <a:r>
              <a:rPr lang="en-US" sz="4100" dirty="0" err="1">
                <a:solidFill>
                  <a:srgbClr val="261310"/>
                </a:solidFill>
                <a:latin typeface="Nunito Italics"/>
              </a:rPr>
              <a:t>phương</a:t>
            </a:r>
            <a:r>
              <a:rPr lang="en-US" sz="4100" dirty="0">
                <a:solidFill>
                  <a:srgbClr val="261310"/>
                </a:solidFill>
                <a:latin typeface="Nunito Italics"/>
              </a:rPr>
              <a:t> </a:t>
            </a:r>
            <a:r>
              <a:rPr lang="en-US" sz="4100" dirty="0" err="1">
                <a:solidFill>
                  <a:srgbClr val="261310"/>
                </a:solidFill>
                <a:latin typeface="Nunito Italics"/>
              </a:rPr>
              <a:t>trình</a:t>
            </a:r>
            <a:r>
              <a:rPr lang="en-US" sz="4100" dirty="0">
                <a:solidFill>
                  <a:srgbClr val="261310"/>
                </a:solidFill>
                <a:latin typeface="Nunito Italics"/>
              </a:rPr>
              <a:t> </a:t>
            </a:r>
            <a:r>
              <a:rPr lang="en-US" sz="4100" dirty="0" err="1">
                <a:solidFill>
                  <a:srgbClr val="261310"/>
                </a:solidFill>
                <a:latin typeface="Nunito Italics"/>
              </a:rPr>
              <a:t>trạng</a:t>
            </a:r>
            <a:r>
              <a:rPr lang="en-US" sz="4100" dirty="0">
                <a:solidFill>
                  <a:srgbClr val="261310"/>
                </a:solidFill>
                <a:latin typeface="Nunito Italics"/>
              </a:rPr>
              <a:t> </a:t>
            </a:r>
            <a:r>
              <a:rPr lang="en-US" sz="4100" dirty="0" err="1">
                <a:solidFill>
                  <a:srgbClr val="261310"/>
                </a:solidFill>
                <a:latin typeface="Nunito Italics"/>
              </a:rPr>
              <a:t>thái</a:t>
            </a:r>
            <a:r>
              <a:rPr lang="en-US" sz="4100" dirty="0">
                <a:solidFill>
                  <a:srgbClr val="261310"/>
                </a:solidFill>
                <a:latin typeface="Nunito Italics"/>
              </a:rPr>
              <a:t> </a:t>
            </a:r>
            <a:r>
              <a:rPr lang="en-US" sz="4100" dirty="0" err="1">
                <a:solidFill>
                  <a:srgbClr val="261310"/>
                </a:solidFill>
                <a:latin typeface="Nunito Italics"/>
              </a:rPr>
              <a:t>của</a:t>
            </a:r>
            <a:r>
              <a:rPr lang="en-US" sz="4100" dirty="0">
                <a:solidFill>
                  <a:srgbClr val="261310"/>
                </a:solidFill>
                <a:latin typeface="Nunito Italics"/>
              </a:rPr>
              <a:t> </a:t>
            </a:r>
            <a:r>
              <a:rPr lang="en-US" sz="4100" dirty="0" err="1">
                <a:solidFill>
                  <a:srgbClr val="261310"/>
                </a:solidFill>
                <a:latin typeface="Nunito Italics"/>
              </a:rPr>
              <a:t>khí</a:t>
            </a:r>
            <a:r>
              <a:rPr lang="en-US" sz="4100" dirty="0">
                <a:solidFill>
                  <a:srgbClr val="261310"/>
                </a:solidFill>
                <a:latin typeface="Nunito Italics"/>
              </a:rPr>
              <a:t> </a:t>
            </a:r>
            <a:r>
              <a:rPr lang="en-US" sz="4100" dirty="0" err="1">
                <a:solidFill>
                  <a:srgbClr val="261310"/>
                </a:solidFill>
                <a:latin typeface="Nunito Italics"/>
              </a:rPr>
              <a:t>lí</a:t>
            </a:r>
            <a:r>
              <a:rPr lang="en-US" sz="4100" dirty="0">
                <a:solidFill>
                  <a:srgbClr val="261310"/>
                </a:solidFill>
                <a:latin typeface="Nunito Italics"/>
              </a:rPr>
              <a:t> </a:t>
            </a:r>
            <a:r>
              <a:rPr lang="en-US" sz="4100" dirty="0" err="1">
                <a:solidFill>
                  <a:srgbClr val="261310"/>
                </a:solidFill>
                <a:latin typeface="Nunito Italics"/>
              </a:rPr>
              <a:t>tưởng</a:t>
            </a:r>
            <a:r>
              <a:rPr lang="en-US" sz="4100" dirty="0">
                <a:solidFill>
                  <a:srgbClr val="261310"/>
                </a:solidFill>
                <a:latin typeface="Nunito Italics"/>
              </a:rPr>
              <a:t> hay </a:t>
            </a:r>
            <a:r>
              <a:rPr lang="en-US" sz="4100" dirty="0" err="1">
                <a:solidFill>
                  <a:srgbClr val="261310"/>
                </a:solidFill>
                <a:latin typeface="Nunito Italics"/>
              </a:rPr>
              <a:t>phương</a:t>
            </a:r>
            <a:r>
              <a:rPr lang="en-US" sz="4100" dirty="0">
                <a:solidFill>
                  <a:srgbClr val="261310"/>
                </a:solidFill>
                <a:latin typeface="Nunito Italics"/>
              </a:rPr>
              <a:t> </a:t>
            </a:r>
            <a:r>
              <a:rPr lang="en-US" sz="4100" dirty="0" err="1">
                <a:solidFill>
                  <a:srgbClr val="261310"/>
                </a:solidFill>
                <a:latin typeface="Nunito Italics"/>
              </a:rPr>
              <a:t>trình</a:t>
            </a:r>
            <a:r>
              <a:rPr lang="en-US" sz="4100" dirty="0">
                <a:solidFill>
                  <a:srgbClr val="261310"/>
                </a:solidFill>
                <a:latin typeface="Nunito Italics"/>
              </a:rPr>
              <a:t> Clapeyron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7266155" y="4549749"/>
            <a:ext cx="3755690" cy="4114800"/>
          </a:xfrm>
          <a:custGeom>
            <a:avLst/>
            <a:gdLst/>
            <a:ahLst/>
            <a:cxnLst/>
            <a:rect l="l" t="t" r="r" b="b"/>
            <a:pathLst>
              <a:path w="3755690" h="4114800">
                <a:moveTo>
                  <a:pt x="0" y="0"/>
                </a:moveTo>
                <a:lnTo>
                  <a:pt x="3755690" y="0"/>
                </a:lnTo>
                <a:lnTo>
                  <a:pt x="375569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10" descr="n445 zalo Bui Huy Loi"/>
          <p:cNvSpPr/>
          <p:nvPr/>
        </p:nvSpPr>
        <p:spPr>
          <a:xfrm>
            <a:off x="2120178" y="4549749"/>
            <a:ext cx="3955352" cy="4114800"/>
          </a:xfrm>
          <a:custGeom>
            <a:avLst/>
            <a:gdLst/>
            <a:ahLst/>
            <a:cxnLst/>
            <a:rect l="l" t="t" r="r" b="b"/>
            <a:pathLst>
              <a:path w="3955352" h="4114800">
                <a:moveTo>
                  <a:pt x="0" y="0"/>
                </a:moveTo>
                <a:lnTo>
                  <a:pt x="3955352" y="0"/>
                </a:lnTo>
                <a:lnTo>
                  <a:pt x="39553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descr="n445 zalo Bui Huy Loi"/>
          <p:cNvSpPr/>
          <p:nvPr/>
        </p:nvSpPr>
        <p:spPr>
          <a:xfrm>
            <a:off x="12212470" y="4549749"/>
            <a:ext cx="4184395" cy="4114800"/>
          </a:xfrm>
          <a:custGeom>
            <a:avLst/>
            <a:gdLst/>
            <a:ahLst/>
            <a:cxnLst/>
            <a:rect l="l" t="t" r="r" b="b"/>
            <a:pathLst>
              <a:path w="4184395" h="4114800">
                <a:moveTo>
                  <a:pt x="0" y="0"/>
                </a:moveTo>
                <a:lnTo>
                  <a:pt x="4184395" y="0"/>
                </a:lnTo>
                <a:lnTo>
                  <a:pt x="418439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TextBox 12" descr="n445 zalo Bui Huy Loi"/>
          <p:cNvSpPr txBox="1"/>
          <p:nvPr/>
        </p:nvSpPr>
        <p:spPr>
          <a:xfrm>
            <a:off x="4699479" y="2013960"/>
            <a:ext cx="8889041" cy="1708158"/>
          </a:xfrm>
          <a:prstGeom prst="rect">
            <a:avLst/>
          </a:prstGeom>
        </p:spPr>
        <p:txBody>
          <a:bodyPr lIns="0" tIns="0" rIns="0" bIns="0" rtlCol="0" anchor="t">
            <a:spAutoFit/>
          </a:bodyPr>
          <a:lstStyle/>
          <a:p>
            <a:pPr algn="just">
              <a:lnSpc>
                <a:spcPts val="13999"/>
              </a:lnSpc>
            </a:pPr>
            <a:r>
              <a:rPr lang="en-US" sz="9999">
                <a:solidFill>
                  <a:srgbClr val="261310"/>
                </a:solidFill>
                <a:latin typeface="Fraunces Bold"/>
              </a:rPr>
              <a:t>II. Vận dụng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445 zalo Bui Huy Loi"/>
          <p:cNvSpPr/>
          <p:nvPr/>
        </p:nvSpPr>
        <p:spPr>
          <a:xfrm rot="-2263052">
            <a:off x="-2686012" y="267048"/>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descr="n445 zalo Bui Huy Loi"/>
          <p:cNvSpPr/>
          <p:nvPr/>
        </p:nvSpPr>
        <p:spPr>
          <a:xfrm rot="-2263052">
            <a:off x="-2571788" y="60163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descr="n445 zalo Bui Huy Loi"/>
          <p:cNvSpPr/>
          <p:nvPr/>
        </p:nvSpPr>
        <p:spPr>
          <a:xfrm rot="1803823">
            <a:off x="-2495626" y="9200604"/>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descr="n445 zalo Bui Huy Loi"/>
          <p:cNvSpPr/>
          <p:nvPr/>
        </p:nvSpPr>
        <p:spPr>
          <a:xfrm rot="1803823">
            <a:off x="-2762174" y="9432867"/>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descr="n445 zalo Bui Huy Loi"/>
          <p:cNvGrpSpPr/>
          <p:nvPr/>
        </p:nvGrpSpPr>
        <p:grpSpPr>
          <a:xfrm>
            <a:off x="707290" y="565432"/>
            <a:ext cx="16873419" cy="9156136"/>
            <a:chOff x="0" y="0"/>
            <a:chExt cx="4444028" cy="2411493"/>
          </a:xfrm>
        </p:grpSpPr>
        <p:sp>
          <p:nvSpPr>
            <p:cNvPr id="7" name="Freeform 7"/>
            <p:cNvSpPr/>
            <p:nvPr/>
          </p:nvSpPr>
          <p:spPr>
            <a:xfrm>
              <a:off x="0" y="0"/>
              <a:ext cx="4444028" cy="2411493"/>
            </a:xfrm>
            <a:custGeom>
              <a:avLst/>
              <a:gdLst/>
              <a:ahLst/>
              <a:cxnLst/>
              <a:rect l="l" t="t" r="r" b="b"/>
              <a:pathLst>
                <a:path w="4444028" h="2411493">
                  <a:moveTo>
                    <a:pt x="20647" y="0"/>
                  </a:moveTo>
                  <a:lnTo>
                    <a:pt x="4423381" y="0"/>
                  </a:lnTo>
                  <a:cubicBezTo>
                    <a:pt x="4434784" y="0"/>
                    <a:pt x="4444028" y="9244"/>
                    <a:pt x="4444028" y="20647"/>
                  </a:cubicBezTo>
                  <a:lnTo>
                    <a:pt x="4444028" y="2390846"/>
                  </a:lnTo>
                  <a:cubicBezTo>
                    <a:pt x="4444028" y="2396321"/>
                    <a:pt x="4441853" y="2401573"/>
                    <a:pt x="4437981" y="2405445"/>
                  </a:cubicBezTo>
                  <a:cubicBezTo>
                    <a:pt x="4434108" y="2409317"/>
                    <a:pt x="4428857" y="2411493"/>
                    <a:pt x="4423381" y="2411493"/>
                  </a:cubicBezTo>
                  <a:lnTo>
                    <a:pt x="20647" y="2411493"/>
                  </a:lnTo>
                  <a:cubicBezTo>
                    <a:pt x="15171" y="2411493"/>
                    <a:pt x="9919" y="2409317"/>
                    <a:pt x="6047" y="2405445"/>
                  </a:cubicBezTo>
                  <a:cubicBezTo>
                    <a:pt x="2175" y="2401573"/>
                    <a:pt x="0" y="2396321"/>
                    <a:pt x="0" y="2390846"/>
                  </a:cubicBezTo>
                  <a:lnTo>
                    <a:pt x="0" y="20647"/>
                  </a:lnTo>
                  <a:cubicBezTo>
                    <a:pt x="0" y="15171"/>
                    <a:pt x="2175" y="9919"/>
                    <a:pt x="6047" y="6047"/>
                  </a:cubicBezTo>
                  <a:cubicBezTo>
                    <a:pt x="9919" y="2175"/>
                    <a:pt x="15171" y="0"/>
                    <a:pt x="20647" y="0"/>
                  </a:cubicBezTo>
                  <a:close/>
                </a:path>
              </a:pathLst>
            </a:custGeom>
            <a:solidFill>
              <a:srgbClr val="FFFFFF"/>
            </a:solidFill>
            <a:ln w="57150" cap="rnd">
              <a:solidFill>
                <a:srgbClr val="3E82A3"/>
              </a:solidFill>
              <a:prstDash val="dash"/>
              <a:round/>
            </a:ln>
          </p:spPr>
          <p:txBody>
            <a:bodyPr/>
            <a:lstStyle/>
            <a:p>
              <a:endParaRPr lang="en-US"/>
            </a:p>
          </p:txBody>
        </p:sp>
        <p:sp>
          <p:nvSpPr>
            <p:cNvPr id="8" name="TextBox 8"/>
            <p:cNvSpPr txBox="1"/>
            <p:nvPr/>
          </p:nvSpPr>
          <p:spPr>
            <a:xfrm>
              <a:off x="0" y="-38100"/>
              <a:ext cx="4444028" cy="2449593"/>
            </a:xfrm>
            <a:prstGeom prst="rect">
              <a:avLst/>
            </a:prstGeom>
          </p:spPr>
          <p:txBody>
            <a:bodyPr lIns="50800" tIns="50800" rIns="50800" bIns="50800" rtlCol="0" anchor="ctr"/>
            <a:lstStyle/>
            <a:p>
              <a:pPr algn="ctr">
                <a:lnSpc>
                  <a:spcPts val="2659"/>
                </a:lnSpc>
              </a:pPr>
              <a:endParaRPr/>
            </a:p>
          </p:txBody>
        </p:sp>
      </p:grpSp>
      <p:grpSp>
        <p:nvGrpSpPr>
          <p:cNvPr id="9" name="Group 9" descr="n445 zalo Bui Huy Loi"/>
          <p:cNvGrpSpPr/>
          <p:nvPr/>
        </p:nvGrpSpPr>
        <p:grpSpPr>
          <a:xfrm>
            <a:off x="11484029" y="6094338"/>
            <a:ext cx="3493425" cy="1876217"/>
            <a:chOff x="0" y="0"/>
            <a:chExt cx="920079" cy="494148"/>
          </a:xfrm>
        </p:grpSpPr>
        <p:sp>
          <p:nvSpPr>
            <p:cNvPr id="10" name="Freeform 10"/>
            <p:cNvSpPr/>
            <p:nvPr/>
          </p:nvSpPr>
          <p:spPr>
            <a:xfrm>
              <a:off x="0" y="0"/>
              <a:ext cx="920079" cy="494148"/>
            </a:xfrm>
            <a:custGeom>
              <a:avLst/>
              <a:gdLst/>
              <a:ahLst/>
              <a:cxnLst/>
              <a:rect l="l" t="t" r="r" b="b"/>
              <a:pathLst>
                <a:path w="920079" h="494148">
                  <a:moveTo>
                    <a:pt x="113023" y="0"/>
                  </a:moveTo>
                  <a:lnTo>
                    <a:pt x="807056" y="0"/>
                  </a:lnTo>
                  <a:cubicBezTo>
                    <a:pt x="869477" y="0"/>
                    <a:pt x="920079" y="50602"/>
                    <a:pt x="920079" y="113023"/>
                  </a:cubicBezTo>
                  <a:lnTo>
                    <a:pt x="920079" y="381125"/>
                  </a:lnTo>
                  <a:cubicBezTo>
                    <a:pt x="920079" y="411100"/>
                    <a:pt x="908171" y="439848"/>
                    <a:pt x="886975" y="461044"/>
                  </a:cubicBezTo>
                  <a:cubicBezTo>
                    <a:pt x="865779" y="482240"/>
                    <a:pt x="837032" y="494148"/>
                    <a:pt x="807056" y="494148"/>
                  </a:cubicBezTo>
                  <a:lnTo>
                    <a:pt x="113023" y="494148"/>
                  </a:lnTo>
                  <a:cubicBezTo>
                    <a:pt x="83048" y="494148"/>
                    <a:pt x="54300" y="482240"/>
                    <a:pt x="33104" y="461044"/>
                  </a:cubicBezTo>
                  <a:cubicBezTo>
                    <a:pt x="11908" y="439848"/>
                    <a:pt x="0" y="411100"/>
                    <a:pt x="0" y="381125"/>
                  </a:cubicBezTo>
                  <a:lnTo>
                    <a:pt x="0" y="113023"/>
                  </a:lnTo>
                  <a:cubicBezTo>
                    <a:pt x="0" y="50602"/>
                    <a:pt x="50602" y="0"/>
                    <a:pt x="113023" y="0"/>
                  </a:cubicBezTo>
                  <a:close/>
                </a:path>
              </a:pathLst>
            </a:custGeom>
            <a:solidFill>
              <a:srgbClr val="3E82A3"/>
            </a:solidFill>
          </p:spPr>
          <p:txBody>
            <a:bodyPr/>
            <a:lstStyle/>
            <a:p>
              <a:endParaRPr lang="en-US"/>
            </a:p>
          </p:txBody>
        </p:sp>
        <p:sp>
          <p:nvSpPr>
            <p:cNvPr id="11" name="TextBox 11"/>
            <p:cNvSpPr txBox="1"/>
            <p:nvPr/>
          </p:nvSpPr>
          <p:spPr>
            <a:xfrm>
              <a:off x="0" y="0"/>
              <a:ext cx="920079" cy="494148"/>
            </a:xfrm>
            <a:prstGeom prst="rect">
              <a:avLst/>
            </a:prstGeom>
          </p:spPr>
          <p:txBody>
            <a:bodyPr lIns="71438" tIns="71438" rIns="71438" bIns="71438" rtlCol="0" anchor="ctr"/>
            <a:lstStyle/>
            <a:p>
              <a:pPr algn="ctr">
                <a:lnSpc>
                  <a:spcPts val="8959"/>
                </a:lnSpc>
              </a:pPr>
              <a:r>
                <a:rPr lang="en-US" sz="6399" dirty="0">
                  <a:solidFill>
                    <a:srgbClr val="FFFFFF"/>
                  </a:solidFill>
                  <a:latin typeface="Nunito Bold"/>
                </a:rPr>
                <a:t>KELVIN</a:t>
              </a:r>
            </a:p>
          </p:txBody>
        </p:sp>
      </p:grpSp>
      <p:sp>
        <p:nvSpPr>
          <p:cNvPr id="12" name="Freeform 12" descr="n445 zalo Bui Huy Loi">
            <a:hlinkClick r:id="rId6" action="ppaction://hlinksldjump"/>
          </p:cNvPr>
          <p:cNvSpPr/>
          <p:nvPr/>
        </p:nvSpPr>
        <p:spPr>
          <a:xfrm>
            <a:off x="17141734" y="9140734"/>
            <a:ext cx="1146266" cy="1146266"/>
          </a:xfrm>
          <a:custGeom>
            <a:avLst/>
            <a:gdLst/>
            <a:ahLst/>
            <a:cxnLst/>
            <a:rect l="l" t="t" r="r" b="b"/>
            <a:pathLst>
              <a:path w="1146266" h="1146266">
                <a:moveTo>
                  <a:pt x="0" y="0"/>
                </a:moveTo>
                <a:lnTo>
                  <a:pt x="1146266" y="0"/>
                </a:lnTo>
                <a:lnTo>
                  <a:pt x="1146266" y="1146266"/>
                </a:lnTo>
                <a:lnTo>
                  <a:pt x="0" y="11462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descr="n445 zalo Bui Huy Loi"/>
          <p:cNvSpPr/>
          <p:nvPr/>
        </p:nvSpPr>
        <p:spPr>
          <a:xfrm>
            <a:off x="14977454" y="-225527"/>
            <a:ext cx="3705382" cy="2843038"/>
          </a:xfrm>
          <a:custGeom>
            <a:avLst/>
            <a:gdLst/>
            <a:ahLst/>
            <a:cxnLst/>
            <a:rect l="l" t="t" r="r" b="b"/>
            <a:pathLst>
              <a:path w="3705382" h="2843038">
                <a:moveTo>
                  <a:pt x="0" y="0"/>
                </a:moveTo>
                <a:lnTo>
                  <a:pt x="3705382" y="0"/>
                </a:lnTo>
                <a:lnTo>
                  <a:pt x="3705382" y="2843038"/>
                </a:lnTo>
                <a:lnTo>
                  <a:pt x="0" y="284303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Freeform 14" descr="n445 zalo Bui Huy Loi"/>
          <p:cNvSpPr/>
          <p:nvPr/>
        </p:nvSpPr>
        <p:spPr>
          <a:xfrm>
            <a:off x="3606724" y="4766023"/>
            <a:ext cx="5715130" cy="5715130"/>
          </a:xfrm>
          <a:custGeom>
            <a:avLst/>
            <a:gdLst/>
            <a:ahLst/>
            <a:cxnLst/>
            <a:rect l="l" t="t" r="r" b="b"/>
            <a:pathLst>
              <a:path w="5715130" h="5715130">
                <a:moveTo>
                  <a:pt x="0" y="0"/>
                </a:moveTo>
                <a:lnTo>
                  <a:pt x="5715130" y="0"/>
                </a:lnTo>
                <a:lnTo>
                  <a:pt x="5715130" y="5715130"/>
                </a:lnTo>
                <a:lnTo>
                  <a:pt x="0" y="571513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TextBox 15" descr="n445 zalo Bui Huy Loi"/>
          <p:cNvSpPr txBox="1"/>
          <p:nvPr/>
        </p:nvSpPr>
        <p:spPr>
          <a:xfrm>
            <a:off x="1130805" y="2399378"/>
            <a:ext cx="16026390" cy="2080895"/>
          </a:xfrm>
          <a:prstGeom prst="rect">
            <a:avLst/>
          </a:prstGeom>
        </p:spPr>
        <p:txBody>
          <a:bodyPr lIns="0" tIns="0" rIns="0" bIns="0" rtlCol="0" anchor="t">
            <a:spAutoFit/>
          </a:bodyPr>
          <a:lstStyle/>
          <a:p>
            <a:pPr algn="just">
              <a:lnSpc>
                <a:spcPts val="8320"/>
              </a:lnSpc>
            </a:pPr>
            <a:r>
              <a:rPr lang="en-US" sz="6400">
                <a:solidFill>
                  <a:srgbClr val="2E4B4C"/>
                </a:solidFill>
                <a:latin typeface="Nunito"/>
              </a:rPr>
              <a:t>Đơn vị cơ bản của nhiệt độ trong Hệ đơn vị quốc tế (SI) là?</a:t>
            </a:r>
          </a:p>
        </p:txBody>
      </p:sp>
      <p:sp>
        <p:nvSpPr>
          <p:cNvPr id="16" name="TextBox 16" descr="n445 zalo Bui Huy Loi"/>
          <p:cNvSpPr txBox="1"/>
          <p:nvPr/>
        </p:nvSpPr>
        <p:spPr>
          <a:xfrm>
            <a:off x="1028700" y="952500"/>
            <a:ext cx="16230600" cy="1227455"/>
          </a:xfrm>
          <a:prstGeom prst="rect">
            <a:avLst/>
          </a:prstGeom>
        </p:spPr>
        <p:txBody>
          <a:bodyPr lIns="0" tIns="0" rIns="0" bIns="0" rtlCol="0" anchor="t">
            <a:spAutoFit/>
          </a:bodyPr>
          <a:lstStyle/>
          <a:p>
            <a:pPr algn="ctr">
              <a:lnSpc>
                <a:spcPts val="9879"/>
              </a:lnSpc>
            </a:pPr>
            <a:r>
              <a:rPr lang="en-US" sz="7599">
                <a:solidFill>
                  <a:srgbClr val="A53E48"/>
                </a:solidFill>
                <a:latin typeface="Nunito Bold"/>
              </a:rPr>
              <a:t>Hàng ngang số 1: 6 chữ cái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grpSp>
        <p:nvGrpSpPr>
          <p:cNvPr id="9" name="Group 9" descr="n445 zalo Bui Huy Loi"/>
          <p:cNvGrpSpPr/>
          <p:nvPr/>
        </p:nvGrpSpPr>
        <p:grpSpPr>
          <a:xfrm>
            <a:off x="1753769" y="2379810"/>
            <a:ext cx="7065166" cy="1766823"/>
            <a:chOff x="0" y="0"/>
            <a:chExt cx="1860784" cy="465336"/>
          </a:xfrm>
        </p:grpSpPr>
        <p:sp>
          <p:nvSpPr>
            <p:cNvPr id="10" name="Freeform 10"/>
            <p:cNvSpPr/>
            <p:nvPr/>
          </p:nvSpPr>
          <p:spPr>
            <a:xfrm>
              <a:off x="0" y="0"/>
              <a:ext cx="1860784" cy="465336"/>
            </a:xfrm>
            <a:custGeom>
              <a:avLst/>
              <a:gdLst/>
              <a:ahLst/>
              <a:cxnLst/>
              <a:rect l="l" t="t" r="r" b="b"/>
              <a:pathLst>
                <a:path w="1860784" h="465336">
                  <a:moveTo>
                    <a:pt x="55885" y="0"/>
                  </a:moveTo>
                  <a:lnTo>
                    <a:pt x="1804899" y="0"/>
                  </a:lnTo>
                  <a:cubicBezTo>
                    <a:pt x="1819721" y="0"/>
                    <a:pt x="1833935" y="5888"/>
                    <a:pt x="1844416" y="16368"/>
                  </a:cubicBezTo>
                  <a:cubicBezTo>
                    <a:pt x="1854896" y="26849"/>
                    <a:pt x="1860784" y="41063"/>
                    <a:pt x="1860784" y="55885"/>
                  </a:cubicBezTo>
                  <a:lnTo>
                    <a:pt x="1860784" y="409451"/>
                  </a:lnTo>
                  <a:cubicBezTo>
                    <a:pt x="1860784" y="440315"/>
                    <a:pt x="1835764" y="465336"/>
                    <a:pt x="1804899" y="465336"/>
                  </a:cubicBezTo>
                  <a:lnTo>
                    <a:pt x="55885" y="465336"/>
                  </a:lnTo>
                  <a:cubicBezTo>
                    <a:pt x="25021" y="465336"/>
                    <a:pt x="0" y="440315"/>
                    <a:pt x="0" y="409451"/>
                  </a:cubicBezTo>
                  <a:lnTo>
                    <a:pt x="0" y="55885"/>
                  </a:lnTo>
                  <a:cubicBezTo>
                    <a:pt x="0" y="25021"/>
                    <a:pt x="25021" y="0"/>
                    <a:pt x="55885" y="0"/>
                  </a:cubicBezTo>
                  <a:close/>
                </a:path>
              </a:pathLst>
            </a:custGeom>
            <a:solidFill>
              <a:srgbClr val="F46C6C"/>
            </a:solidFill>
          </p:spPr>
          <p:txBody>
            <a:bodyPr/>
            <a:lstStyle/>
            <a:p>
              <a:endParaRPr lang="en-US"/>
            </a:p>
          </p:txBody>
        </p:sp>
        <p:sp>
          <p:nvSpPr>
            <p:cNvPr id="11" name="TextBox 11"/>
            <p:cNvSpPr txBox="1"/>
            <p:nvPr/>
          </p:nvSpPr>
          <p:spPr>
            <a:xfrm>
              <a:off x="0" y="-85725"/>
              <a:ext cx="1860784" cy="551061"/>
            </a:xfrm>
            <a:prstGeom prst="rect">
              <a:avLst/>
            </a:prstGeom>
          </p:spPr>
          <p:txBody>
            <a:bodyPr lIns="50800" tIns="50800" rIns="50800" bIns="50800" rtlCol="0" anchor="ctr"/>
            <a:lstStyle/>
            <a:p>
              <a:pPr algn="ctr">
                <a:lnSpc>
                  <a:spcPts val="6159"/>
                </a:lnSpc>
              </a:pPr>
              <a:r>
                <a:rPr lang="en-US" sz="4399">
                  <a:solidFill>
                    <a:srgbClr val="FFFFFF"/>
                  </a:solidFill>
                  <a:latin typeface="Nunito Bold"/>
                </a:rPr>
                <a:t>Phương trình trạng thái của khí lí tưởng </a:t>
              </a:r>
            </a:p>
          </p:txBody>
        </p:sp>
      </p:grpSp>
      <p:grpSp>
        <p:nvGrpSpPr>
          <p:cNvPr id="12" name="Group 12" descr="n445 zalo Bui Huy Loi"/>
          <p:cNvGrpSpPr/>
          <p:nvPr/>
        </p:nvGrpSpPr>
        <p:grpSpPr>
          <a:xfrm>
            <a:off x="1028700" y="5333755"/>
            <a:ext cx="8885924" cy="4003039"/>
            <a:chOff x="0" y="0"/>
            <a:chExt cx="661168" cy="297851"/>
          </a:xfrm>
        </p:grpSpPr>
        <p:sp>
          <p:nvSpPr>
            <p:cNvPr id="13" name="Freeform 13"/>
            <p:cNvSpPr/>
            <p:nvPr/>
          </p:nvSpPr>
          <p:spPr>
            <a:xfrm>
              <a:off x="0" y="0"/>
              <a:ext cx="661168" cy="297851"/>
            </a:xfrm>
            <a:custGeom>
              <a:avLst/>
              <a:gdLst/>
              <a:ahLst/>
              <a:cxnLst/>
              <a:rect l="l" t="t" r="r" b="b"/>
              <a:pathLst>
                <a:path w="661168" h="297851">
                  <a:moveTo>
                    <a:pt x="43563" y="0"/>
                  </a:moveTo>
                  <a:lnTo>
                    <a:pt x="617605" y="0"/>
                  </a:lnTo>
                  <a:cubicBezTo>
                    <a:pt x="641664" y="0"/>
                    <a:pt x="661168" y="19504"/>
                    <a:pt x="661168" y="43563"/>
                  </a:cubicBezTo>
                  <a:lnTo>
                    <a:pt x="661168" y="254288"/>
                  </a:lnTo>
                  <a:cubicBezTo>
                    <a:pt x="661168" y="265842"/>
                    <a:pt x="656579" y="276922"/>
                    <a:pt x="648409" y="285092"/>
                  </a:cubicBezTo>
                  <a:cubicBezTo>
                    <a:pt x="640239" y="293261"/>
                    <a:pt x="629159" y="297851"/>
                    <a:pt x="617605" y="297851"/>
                  </a:cubicBezTo>
                  <a:lnTo>
                    <a:pt x="43563" y="297851"/>
                  </a:lnTo>
                  <a:cubicBezTo>
                    <a:pt x="32009" y="297851"/>
                    <a:pt x="20929" y="293261"/>
                    <a:pt x="12759" y="285092"/>
                  </a:cubicBezTo>
                  <a:cubicBezTo>
                    <a:pt x="4590" y="276922"/>
                    <a:pt x="0" y="265842"/>
                    <a:pt x="0" y="254288"/>
                  </a:cubicBezTo>
                  <a:lnTo>
                    <a:pt x="0" y="43563"/>
                  </a:lnTo>
                  <a:cubicBezTo>
                    <a:pt x="0" y="19504"/>
                    <a:pt x="19504" y="0"/>
                    <a:pt x="43563" y="0"/>
                  </a:cubicBezTo>
                  <a:close/>
                </a:path>
              </a:pathLst>
            </a:custGeom>
            <a:solidFill>
              <a:srgbClr val="FFDE59"/>
            </a:solidFill>
            <a:ln w="38100" cap="rnd">
              <a:solidFill>
                <a:srgbClr val="000000"/>
              </a:solidFill>
              <a:prstDash val="solid"/>
              <a:round/>
            </a:ln>
          </p:spPr>
          <p:txBody>
            <a:bodyPr/>
            <a:lstStyle/>
            <a:p>
              <a:endParaRPr lang="en-US"/>
            </a:p>
          </p:txBody>
        </p:sp>
        <p:sp>
          <p:nvSpPr>
            <p:cNvPr id="14" name="TextBox 14"/>
            <p:cNvSpPr txBox="1"/>
            <p:nvPr/>
          </p:nvSpPr>
          <p:spPr>
            <a:xfrm>
              <a:off x="0" y="0"/>
              <a:ext cx="661168" cy="297851"/>
            </a:xfrm>
            <a:prstGeom prst="rect">
              <a:avLst/>
            </a:prstGeom>
          </p:spPr>
          <p:txBody>
            <a:bodyPr lIns="190500" tIns="190500" rIns="190500" bIns="190500" rtlCol="0" anchor="ctr"/>
            <a:lstStyle/>
            <a:p>
              <a:pPr algn="ctr">
                <a:lnSpc>
                  <a:spcPts val="5599"/>
                </a:lnSpc>
              </a:pPr>
              <a:r>
                <a:rPr lang="en-US" sz="3999" dirty="0" err="1">
                  <a:solidFill>
                    <a:srgbClr val="000000"/>
                  </a:solidFill>
                  <a:latin typeface="Nunito Bold Italics"/>
                </a:rPr>
                <a:t>Ứng</a:t>
              </a:r>
              <a:r>
                <a:rPr lang="en-US" sz="3999" dirty="0">
                  <a:solidFill>
                    <a:srgbClr val="000000"/>
                  </a:solidFill>
                  <a:latin typeface="Nunito Bold Italics"/>
                </a:rPr>
                <a:t> </a:t>
              </a:r>
              <a:r>
                <a:rPr lang="en-US" sz="3999" dirty="0" err="1">
                  <a:solidFill>
                    <a:srgbClr val="000000"/>
                  </a:solidFill>
                  <a:latin typeface="Nunito Bold Italics"/>
                </a:rPr>
                <a:t>dụng</a:t>
              </a:r>
              <a:r>
                <a:rPr lang="en-US" sz="3999" dirty="0">
                  <a:solidFill>
                    <a:srgbClr val="000000"/>
                  </a:solidFill>
                  <a:latin typeface="Nunito Bold Italics"/>
                </a:rPr>
                <a:t> </a:t>
              </a:r>
              <a:r>
                <a:rPr lang="en-US" sz="3999" dirty="0" err="1">
                  <a:solidFill>
                    <a:srgbClr val="000000"/>
                  </a:solidFill>
                  <a:latin typeface="Nunito Bold Italics"/>
                </a:rPr>
                <a:t>thực</a:t>
              </a:r>
              <a:r>
                <a:rPr lang="en-US" sz="3999" dirty="0">
                  <a:solidFill>
                    <a:srgbClr val="000000"/>
                  </a:solidFill>
                  <a:latin typeface="Nunito Bold Italics"/>
                </a:rPr>
                <a:t> </a:t>
              </a:r>
              <a:r>
                <a:rPr lang="en-US" sz="3999" dirty="0" err="1">
                  <a:solidFill>
                    <a:srgbClr val="000000"/>
                  </a:solidFill>
                  <a:latin typeface="Nunito Bold Italics"/>
                </a:rPr>
                <a:t>tế</a:t>
              </a:r>
              <a:r>
                <a:rPr lang="en-US" sz="3999" dirty="0">
                  <a:solidFill>
                    <a:srgbClr val="000000"/>
                  </a:solidFill>
                  <a:latin typeface="Nunito Bold Italics"/>
                </a:rPr>
                <a:t> </a:t>
              </a:r>
              <a:r>
                <a:rPr lang="en-US" sz="3999" dirty="0" err="1">
                  <a:solidFill>
                    <a:srgbClr val="000000"/>
                  </a:solidFill>
                  <a:latin typeface="Nunito Bold Italics"/>
                </a:rPr>
                <a:t>trong</a:t>
              </a:r>
              <a:r>
                <a:rPr lang="en-US" sz="3999" dirty="0">
                  <a:solidFill>
                    <a:srgbClr val="000000"/>
                  </a:solidFill>
                  <a:latin typeface="Nunito Bold Italics"/>
                </a:rPr>
                <a:t> </a:t>
              </a:r>
              <a:r>
                <a:rPr lang="en-US" sz="3999" dirty="0" err="1">
                  <a:solidFill>
                    <a:srgbClr val="000000"/>
                  </a:solidFill>
                  <a:latin typeface="Nunito Bold Italics"/>
                </a:rPr>
                <a:t>nghiên</a:t>
              </a:r>
              <a:r>
                <a:rPr lang="en-US" sz="3999" dirty="0">
                  <a:solidFill>
                    <a:srgbClr val="000000"/>
                  </a:solidFill>
                  <a:latin typeface="Nunito Bold Italics"/>
                </a:rPr>
                <a:t> </a:t>
              </a:r>
              <a:r>
                <a:rPr lang="en-US" sz="3999" dirty="0" err="1">
                  <a:solidFill>
                    <a:srgbClr val="000000"/>
                  </a:solidFill>
                  <a:latin typeface="Nunito Bold Italics"/>
                </a:rPr>
                <a:t>cứu</a:t>
              </a:r>
              <a:r>
                <a:rPr lang="en-US" sz="3999" dirty="0">
                  <a:solidFill>
                    <a:srgbClr val="000000"/>
                  </a:solidFill>
                  <a:latin typeface="Nunito Bold Italics"/>
                </a:rPr>
                <a:t>, </a:t>
              </a:r>
              <a:r>
                <a:rPr lang="en-US" sz="3999" dirty="0" err="1">
                  <a:solidFill>
                    <a:srgbClr val="000000"/>
                  </a:solidFill>
                  <a:latin typeface="Nunito Bold Italics"/>
                </a:rPr>
                <a:t>chế</a:t>
              </a:r>
              <a:r>
                <a:rPr lang="en-US" sz="3999" dirty="0">
                  <a:solidFill>
                    <a:srgbClr val="000000"/>
                  </a:solidFill>
                  <a:latin typeface="Nunito Bold Italics"/>
                </a:rPr>
                <a:t> </a:t>
              </a:r>
              <a:r>
                <a:rPr lang="en-US" sz="3999" dirty="0" err="1">
                  <a:solidFill>
                    <a:srgbClr val="000000"/>
                  </a:solidFill>
                  <a:latin typeface="Nunito Bold Italics"/>
                </a:rPr>
                <a:t>tạo</a:t>
              </a:r>
              <a:r>
                <a:rPr lang="en-US" sz="3999" dirty="0">
                  <a:solidFill>
                    <a:srgbClr val="000000"/>
                  </a:solidFill>
                  <a:latin typeface="Nunito Bold Italics"/>
                </a:rPr>
                <a:t> </a:t>
              </a:r>
              <a:r>
                <a:rPr lang="en-US" sz="3999" dirty="0" err="1">
                  <a:solidFill>
                    <a:srgbClr val="000000"/>
                  </a:solidFill>
                  <a:latin typeface="Nunito Bold Italics"/>
                </a:rPr>
                <a:t>các</a:t>
              </a:r>
              <a:r>
                <a:rPr lang="en-US" sz="3999" dirty="0">
                  <a:solidFill>
                    <a:srgbClr val="000000"/>
                  </a:solidFill>
                  <a:latin typeface="Nunito Bold Italics"/>
                </a:rPr>
                <a:t> </a:t>
              </a:r>
              <a:r>
                <a:rPr lang="en-US" sz="3999" dirty="0" err="1">
                  <a:solidFill>
                    <a:srgbClr val="000000"/>
                  </a:solidFill>
                  <a:latin typeface="Nunito Bold Italics"/>
                </a:rPr>
                <a:t>thiết</a:t>
              </a:r>
              <a:r>
                <a:rPr lang="en-US" sz="3999" dirty="0">
                  <a:solidFill>
                    <a:srgbClr val="000000"/>
                  </a:solidFill>
                  <a:latin typeface="Nunito Bold Italics"/>
                </a:rPr>
                <a:t> </a:t>
              </a:r>
              <a:r>
                <a:rPr lang="en-US" sz="3999" dirty="0" err="1">
                  <a:solidFill>
                    <a:srgbClr val="000000"/>
                  </a:solidFill>
                  <a:latin typeface="Nunito Bold Italics"/>
                </a:rPr>
                <a:t>bị</a:t>
              </a:r>
              <a:r>
                <a:rPr lang="en-US" sz="3999" dirty="0">
                  <a:solidFill>
                    <a:srgbClr val="000000"/>
                  </a:solidFill>
                  <a:latin typeface="Nunito Bold Italics"/>
                </a:rPr>
                <a:t> </a:t>
              </a:r>
              <a:r>
                <a:rPr lang="en-US" sz="3999" dirty="0" err="1">
                  <a:solidFill>
                    <a:srgbClr val="000000"/>
                  </a:solidFill>
                  <a:latin typeface="Nunito Bold Italics"/>
                </a:rPr>
                <a:t>có</a:t>
              </a:r>
              <a:r>
                <a:rPr lang="en-US" sz="3999" dirty="0">
                  <a:solidFill>
                    <a:srgbClr val="000000"/>
                  </a:solidFill>
                  <a:latin typeface="Nunito Bold Italics"/>
                </a:rPr>
                <a:t> </a:t>
              </a:r>
              <a:r>
                <a:rPr lang="en-US" sz="3999" dirty="0" err="1">
                  <a:solidFill>
                    <a:srgbClr val="000000"/>
                  </a:solidFill>
                  <a:latin typeface="Nunito Bold Italics"/>
                </a:rPr>
                <a:t>liên</a:t>
              </a:r>
              <a:r>
                <a:rPr lang="en-US" sz="3999" dirty="0">
                  <a:solidFill>
                    <a:srgbClr val="000000"/>
                  </a:solidFill>
                  <a:latin typeface="Nunito Bold Italics"/>
                </a:rPr>
                <a:t> </a:t>
              </a:r>
              <a:r>
                <a:rPr lang="en-US" sz="3999" dirty="0" err="1">
                  <a:solidFill>
                    <a:srgbClr val="000000"/>
                  </a:solidFill>
                  <a:latin typeface="Nunito Bold Italics"/>
                </a:rPr>
                <a:t>quan</a:t>
              </a:r>
              <a:r>
                <a:rPr lang="en-US" sz="3999" dirty="0">
                  <a:solidFill>
                    <a:srgbClr val="000000"/>
                  </a:solidFill>
                  <a:latin typeface="Nunito Bold Italics"/>
                </a:rPr>
                <a:t> </a:t>
              </a:r>
              <a:r>
                <a:rPr lang="en-US" sz="3999" dirty="0" err="1">
                  <a:solidFill>
                    <a:srgbClr val="000000"/>
                  </a:solidFill>
                  <a:latin typeface="Nunito Bold Italics"/>
                </a:rPr>
                <a:t>đến</a:t>
              </a:r>
              <a:r>
                <a:rPr lang="en-US" sz="3999" dirty="0">
                  <a:solidFill>
                    <a:srgbClr val="000000"/>
                  </a:solidFill>
                  <a:latin typeface="Nunito Bold Italics"/>
                </a:rPr>
                <a:t> </a:t>
              </a:r>
              <a:r>
                <a:rPr lang="en-US" sz="3999" dirty="0" err="1">
                  <a:solidFill>
                    <a:srgbClr val="000000"/>
                  </a:solidFill>
                  <a:latin typeface="Nunito Bold Italics"/>
                </a:rPr>
                <a:t>chất</a:t>
              </a:r>
              <a:r>
                <a:rPr lang="en-US" sz="3999" dirty="0">
                  <a:solidFill>
                    <a:srgbClr val="000000"/>
                  </a:solidFill>
                  <a:latin typeface="Nunito Bold Italics"/>
                </a:rPr>
                <a:t> </a:t>
              </a:r>
              <a:r>
                <a:rPr lang="en-US" sz="3999" dirty="0" err="1">
                  <a:solidFill>
                    <a:srgbClr val="000000"/>
                  </a:solidFill>
                  <a:latin typeface="Nunito Bold Italics"/>
                </a:rPr>
                <a:t>khí</a:t>
              </a:r>
              <a:r>
                <a:rPr lang="en-US" sz="3999" dirty="0">
                  <a:solidFill>
                    <a:srgbClr val="000000"/>
                  </a:solidFill>
                  <a:latin typeface="Nunito Bold Italics"/>
                </a:rPr>
                <a:t> </a:t>
              </a:r>
              <a:r>
                <a:rPr lang="en-US" sz="3999" dirty="0" err="1">
                  <a:solidFill>
                    <a:srgbClr val="000000"/>
                  </a:solidFill>
                  <a:latin typeface="Nunito Bold Italics"/>
                </a:rPr>
                <a:t>như</a:t>
              </a:r>
              <a:r>
                <a:rPr lang="en-US" sz="3999" dirty="0">
                  <a:solidFill>
                    <a:srgbClr val="000000"/>
                  </a:solidFill>
                  <a:latin typeface="Nunito Bold Italics"/>
                </a:rPr>
                <a:t> </a:t>
              </a:r>
              <a:r>
                <a:rPr lang="en-US" sz="3999" dirty="0" err="1">
                  <a:solidFill>
                    <a:srgbClr val="000000"/>
                  </a:solidFill>
                  <a:latin typeface="Nunito Bold Italics"/>
                </a:rPr>
                <a:t>khí</a:t>
              </a:r>
              <a:r>
                <a:rPr lang="en-US" sz="3999" dirty="0">
                  <a:solidFill>
                    <a:srgbClr val="000000"/>
                  </a:solidFill>
                  <a:latin typeface="Nunito Bold Italics"/>
                </a:rPr>
                <a:t> </a:t>
              </a:r>
              <a:r>
                <a:rPr lang="en-US" sz="3999" dirty="0" err="1">
                  <a:solidFill>
                    <a:srgbClr val="000000"/>
                  </a:solidFill>
                  <a:latin typeface="Nunito Bold Italics"/>
                </a:rPr>
                <a:t>cầu</a:t>
              </a:r>
              <a:r>
                <a:rPr lang="en-US" sz="3999" dirty="0">
                  <a:solidFill>
                    <a:srgbClr val="000000"/>
                  </a:solidFill>
                  <a:latin typeface="Nunito Bold Italics"/>
                </a:rPr>
                <a:t>, </a:t>
              </a:r>
              <a:r>
                <a:rPr lang="en-US" sz="3999" dirty="0" err="1">
                  <a:solidFill>
                    <a:srgbClr val="000000"/>
                  </a:solidFill>
                  <a:latin typeface="Nunito Bold Italics"/>
                </a:rPr>
                <a:t>bình</a:t>
              </a:r>
              <a:r>
                <a:rPr lang="en-US" sz="3999" dirty="0">
                  <a:solidFill>
                    <a:srgbClr val="000000"/>
                  </a:solidFill>
                  <a:latin typeface="Nunito Bold Italics"/>
                </a:rPr>
                <a:t> </a:t>
              </a:r>
              <a:r>
                <a:rPr lang="en-US" sz="3999" dirty="0" err="1">
                  <a:solidFill>
                    <a:srgbClr val="000000"/>
                  </a:solidFill>
                  <a:latin typeface="Nunito Bold Italics"/>
                </a:rPr>
                <a:t>đựng</a:t>
              </a:r>
              <a:r>
                <a:rPr lang="en-US" sz="3999" dirty="0">
                  <a:solidFill>
                    <a:srgbClr val="000000"/>
                  </a:solidFill>
                  <a:latin typeface="Nunito Bold Italics"/>
                </a:rPr>
                <a:t> </a:t>
              </a:r>
              <a:r>
                <a:rPr lang="en-US" sz="3999" dirty="0" err="1">
                  <a:solidFill>
                    <a:srgbClr val="000000"/>
                  </a:solidFill>
                  <a:latin typeface="Nunito Bold Italics"/>
                </a:rPr>
                <a:t>khí</a:t>
              </a:r>
              <a:r>
                <a:rPr lang="en-US" sz="3999" dirty="0">
                  <a:solidFill>
                    <a:srgbClr val="000000"/>
                  </a:solidFill>
                  <a:latin typeface="Nunito Bold Italics"/>
                </a:rPr>
                <a:t>, </a:t>
              </a:r>
              <a:r>
                <a:rPr lang="en-US" sz="3999" dirty="0" err="1">
                  <a:solidFill>
                    <a:srgbClr val="000000"/>
                  </a:solidFill>
                  <a:latin typeface="Nunito Bold Italics"/>
                </a:rPr>
                <a:t>trang</a:t>
              </a:r>
              <a:r>
                <a:rPr lang="en-US" sz="3999" dirty="0">
                  <a:solidFill>
                    <a:srgbClr val="000000"/>
                  </a:solidFill>
                  <a:latin typeface="Nunito Bold Italics"/>
                </a:rPr>
                <a:t> </a:t>
              </a:r>
              <a:r>
                <a:rPr lang="en-US" sz="3999" dirty="0" err="1">
                  <a:solidFill>
                    <a:srgbClr val="000000"/>
                  </a:solidFill>
                  <a:latin typeface="Nunito Bold Italics"/>
                </a:rPr>
                <a:t>phục</a:t>
              </a:r>
              <a:r>
                <a:rPr lang="en-US" sz="3999" dirty="0">
                  <a:solidFill>
                    <a:srgbClr val="000000"/>
                  </a:solidFill>
                  <a:latin typeface="Nunito Bold Italics"/>
                </a:rPr>
                <a:t> </a:t>
              </a:r>
              <a:r>
                <a:rPr lang="en-US" sz="3999" dirty="0" err="1">
                  <a:solidFill>
                    <a:srgbClr val="000000"/>
                  </a:solidFill>
                  <a:latin typeface="Nunito Bold Italics"/>
                </a:rPr>
                <a:t>lặn</a:t>
              </a:r>
              <a:r>
                <a:rPr lang="en-US" sz="3999" dirty="0">
                  <a:solidFill>
                    <a:srgbClr val="000000"/>
                  </a:solidFill>
                  <a:latin typeface="Nunito Bold Italics"/>
                </a:rPr>
                <a:t>, </a:t>
              </a:r>
              <a:r>
                <a:rPr lang="en-US" sz="3999" dirty="0" err="1">
                  <a:solidFill>
                    <a:srgbClr val="000000"/>
                  </a:solidFill>
                  <a:latin typeface="Nunito Bold Italics"/>
                </a:rPr>
                <a:t>máy</a:t>
              </a:r>
              <a:r>
                <a:rPr lang="en-US" sz="3999" dirty="0">
                  <a:solidFill>
                    <a:srgbClr val="000000"/>
                  </a:solidFill>
                  <a:latin typeface="Nunito Bold Italics"/>
                </a:rPr>
                <a:t> </a:t>
              </a:r>
              <a:r>
                <a:rPr lang="en-US" sz="3999" dirty="0" err="1">
                  <a:solidFill>
                    <a:srgbClr val="000000"/>
                  </a:solidFill>
                  <a:latin typeface="Nunito Bold Italics"/>
                </a:rPr>
                <a:t>điều</a:t>
              </a:r>
              <a:r>
                <a:rPr lang="en-US" sz="3999" dirty="0">
                  <a:solidFill>
                    <a:srgbClr val="000000"/>
                  </a:solidFill>
                  <a:latin typeface="Nunito Bold Italics"/>
                </a:rPr>
                <a:t> </a:t>
              </a:r>
              <a:r>
                <a:rPr lang="en-US" sz="3999" dirty="0" err="1">
                  <a:solidFill>
                    <a:srgbClr val="000000"/>
                  </a:solidFill>
                  <a:latin typeface="Nunito Bold Italics"/>
                </a:rPr>
                <a:t>hoà</a:t>
              </a:r>
              <a:r>
                <a:rPr lang="en-US" sz="3999" dirty="0">
                  <a:solidFill>
                    <a:srgbClr val="000000"/>
                  </a:solidFill>
                  <a:latin typeface="Nunito Bold Italics"/>
                </a:rPr>
                <a:t> </a:t>
              </a:r>
              <a:r>
                <a:rPr lang="en-US" sz="3999" dirty="0" err="1">
                  <a:solidFill>
                    <a:srgbClr val="000000"/>
                  </a:solidFill>
                  <a:latin typeface="Nunito Bold Italics"/>
                </a:rPr>
                <a:t>không</a:t>
              </a:r>
              <a:r>
                <a:rPr lang="en-US" sz="3999" dirty="0">
                  <a:solidFill>
                    <a:srgbClr val="000000"/>
                  </a:solidFill>
                  <a:latin typeface="Nunito Bold Italics"/>
                </a:rPr>
                <a:t> </a:t>
              </a:r>
              <a:r>
                <a:rPr lang="en-US" sz="3999" dirty="0" err="1">
                  <a:solidFill>
                    <a:srgbClr val="000000"/>
                  </a:solidFill>
                  <a:latin typeface="Nunito Bold Italics"/>
                </a:rPr>
                <a:t>khí</a:t>
              </a:r>
              <a:r>
                <a:rPr lang="en-US" sz="3999" dirty="0">
                  <a:solidFill>
                    <a:srgbClr val="000000"/>
                  </a:solidFill>
                  <a:latin typeface="Nunito Bold Italics"/>
                </a:rPr>
                <a:t>, </a:t>
              </a:r>
              <a:r>
                <a:rPr lang="en-US" sz="3999" dirty="0" err="1">
                  <a:solidFill>
                    <a:srgbClr val="000000"/>
                  </a:solidFill>
                  <a:latin typeface="Nunito Bold Italics"/>
                </a:rPr>
                <a:t>máy</a:t>
              </a:r>
              <a:r>
                <a:rPr lang="en-US" sz="3999" dirty="0">
                  <a:solidFill>
                    <a:srgbClr val="000000"/>
                  </a:solidFill>
                  <a:latin typeface="Nunito Bold Italics"/>
                </a:rPr>
                <a:t> </a:t>
              </a:r>
              <a:r>
                <a:rPr lang="en-US" sz="3999" dirty="0" err="1">
                  <a:solidFill>
                    <a:srgbClr val="000000"/>
                  </a:solidFill>
                  <a:latin typeface="Nunito Bold Italics"/>
                </a:rPr>
                <a:t>nén</a:t>
              </a:r>
              <a:r>
                <a:rPr lang="en-US" sz="3999" dirty="0">
                  <a:solidFill>
                    <a:srgbClr val="000000"/>
                  </a:solidFill>
                  <a:latin typeface="Nunito Bold Italics"/>
                </a:rPr>
                <a:t> </a:t>
              </a:r>
              <a:r>
                <a:rPr lang="en-US" sz="3999" dirty="0" err="1">
                  <a:solidFill>
                    <a:srgbClr val="000000"/>
                  </a:solidFill>
                  <a:latin typeface="Nunito Bold Italics"/>
                </a:rPr>
                <a:t>khí</a:t>
              </a:r>
              <a:r>
                <a:rPr lang="en-US" sz="3999" dirty="0">
                  <a:solidFill>
                    <a:srgbClr val="000000"/>
                  </a:solidFill>
                  <a:latin typeface="Nunito Bold Italics"/>
                </a:rPr>
                <a:t>... </a:t>
              </a:r>
            </a:p>
          </p:txBody>
        </p:sp>
      </p:grpSp>
      <p:pic>
        <p:nvPicPr>
          <p:cNvPr id="15" name="Picture 15" descr="n445 zalo Bui Huy Loi"/>
          <p:cNvPicPr>
            <a:picLocks noChangeAspect="1"/>
          </p:cNvPicPr>
          <p:nvPr/>
        </p:nvPicPr>
        <p:blipFill>
          <a:blip r:embed="rId2"/>
          <a:srcRect/>
          <a:stretch>
            <a:fillRect/>
          </a:stretch>
        </p:blipFill>
        <p:spPr>
          <a:xfrm rot="5400000">
            <a:off x="4144650" y="4045506"/>
            <a:ext cx="2283404" cy="1027532"/>
          </a:xfrm>
          <a:prstGeom prst="rect">
            <a:avLst/>
          </a:prstGeom>
        </p:spPr>
      </p:pic>
      <p:sp>
        <p:nvSpPr>
          <p:cNvPr id="16" name="TextBox 16" descr="n445 zalo Bui Huy Loi"/>
          <p:cNvSpPr txBox="1"/>
          <p:nvPr/>
        </p:nvSpPr>
        <p:spPr>
          <a:xfrm>
            <a:off x="1028700" y="834168"/>
            <a:ext cx="5408393" cy="905637"/>
          </a:xfrm>
          <a:prstGeom prst="rect">
            <a:avLst/>
          </a:prstGeom>
        </p:spPr>
        <p:txBody>
          <a:bodyPr lIns="0" tIns="0" rIns="0" bIns="0" rtlCol="0" anchor="t">
            <a:spAutoFit/>
          </a:bodyPr>
          <a:lstStyle/>
          <a:p>
            <a:pPr>
              <a:lnSpc>
                <a:spcPts val="6864"/>
              </a:lnSpc>
            </a:pPr>
            <a:r>
              <a:rPr lang="en-US" sz="6600" spc="-178">
                <a:solidFill>
                  <a:srgbClr val="3D2214"/>
                </a:solidFill>
                <a:latin typeface="Fraunces Bold"/>
              </a:rPr>
              <a:t>II. Vận dụng </a:t>
            </a:r>
          </a:p>
        </p:txBody>
      </p:sp>
      <p:sp>
        <p:nvSpPr>
          <p:cNvPr id="17" name="TextBox 17" descr="n445 zalo Bui Huy Loi"/>
          <p:cNvSpPr txBox="1"/>
          <p:nvPr/>
        </p:nvSpPr>
        <p:spPr>
          <a:xfrm>
            <a:off x="10505910" y="7554216"/>
            <a:ext cx="6753390" cy="1987724"/>
          </a:xfrm>
          <a:prstGeom prst="rect">
            <a:avLst/>
          </a:prstGeom>
        </p:spPr>
        <p:txBody>
          <a:bodyPr lIns="0" tIns="0" rIns="0" bIns="0" rtlCol="0" anchor="t">
            <a:spAutoFit/>
          </a:bodyPr>
          <a:lstStyle/>
          <a:p>
            <a:pPr algn="just">
              <a:lnSpc>
                <a:spcPts val="5199"/>
              </a:lnSpc>
            </a:pPr>
            <a:r>
              <a:rPr lang="en-US" sz="3999" dirty="0" err="1">
                <a:solidFill>
                  <a:schemeClr val="accent3">
                    <a:lumMod val="50000"/>
                  </a:schemeClr>
                </a:solidFill>
                <a:latin typeface="Nunito Bold Italics"/>
              </a:rPr>
              <a:t>Khí</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cầu</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hoạt</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động</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theo</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nguyên</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lý</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khí</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nóng</a:t>
            </a:r>
            <a:r>
              <a:rPr lang="en-US" sz="3999" dirty="0">
                <a:solidFill>
                  <a:schemeClr val="accent3">
                    <a:lumMod val="50000"/>
                  </a:schemeClr>
                </a:solidFill>
                <a:latin typeface="Nunito Bold Italics"/>
              </a:rPr>
              <a:t> bay </a:t>
            </a:r>
            <a:r>
              <a:rPr lang="en-US" sz="3999" dirty="0" err="1">
                <a:solidFill>
                  <a:schemeClr val="accent3">
                    <a:lumMod val="50000"/>
                  </a:schemeClr>
                </a:solidFill>
                <a:latin typeface="Nunito Bold Italics"/>
              </a:rPr>
              <a:t>cao</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hơn</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khí</a:t>
            </a:r>
            <a:r>
              <a:rPr lang="en-US" sz="3999" dirty="0">
                <a:solidFill>
                  <a:schemeClr val="accent3">
                    <a:lumMod val="50000"/>
                  </a:schemeClr>
                </a:solidFill>
                <a:latin typeface="Nunito Bold Italics"/>
              </a:rPr>
              <a:t> </a:t>
            </a:r>
            <a:r>
              <a:rPr lang="en-US" sz="3999" dirty="0" err="1">
                <a:solidFill>
                  <a:schemeClr val="accent3">
                    <a:lumMod val="50000"/>
                  </a:schemeClr>
                </a:solidFill>
                <a:latin typeface="Nunito Bold Italics"/>
              </a:rPr>
              <a:t>lạnh</a:t>
            </a:r>
            <a:r>
              <a:rPr lang="en-US" sz="3999" dirty="0">
                <a:solidFill>
                  <a:schemeClr val="accent3">
                    <a:lumMod val="50000"/>
                  </a:schemeClr>
                </a:solidFill>
                <a:latin typeface="Nunito Bold Italics"/>
              </a:rPr>
              <a:t>.</a:t>
            </a:r>
          </a:p>
        </p:txBody>
      </p:sp>
      <p:pic>
        <p:nvPicPr>
          <p:cNvPr id="19" name="Picture 18" descr="n445 zalo Bui Huy Loi">
            <a:extLst>
              <a:ext uri="{FF2B5EF4-FFF2-40B4-BE49-F238E27FC236}">
                <a16:creationId xmlns="" xmlns:a16="http://schemas.microsoft.com/office/drawing/2014/main" id="{69A75877-67F9-2396-A583-4E597D65A32C}"/>
              </a:ext>
            </a:extLst>
          </p:cNvPr>
          <p:cNvPicPr>
            <a:picLocks noChangeAspect="1"/>
          </p:cNvPicPr>
          <p:nvPr/>
        </p:nvPicPr>
        <p:blipFill rotWithShape="1">
          <a:blip r:embed="rId3">
            <a:extLst>
              <a:ext uri="{28A0092B-C50C-407E-A947-70E740481C1C}">
                <a14:useLocalDpi xmlns:a14="http://schemas.microsoft.com/office/drawing/2010/main" val="0"/>
              </a:ext>
            </a:extLst>
          </a:blip>
          <a:srcRect t="10612"/>
          <a:stretch/>
        </p:blipFill>
        <p:spPr>
          <a:xfrm>
            <a:off x="11876309" y="935804"/>
            <a:ext cx="4132131" cy="6566401"/>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1590002" y="1851058"/>
            <a:ext cx="6992695" cy="5244521"/>
          </a:xfrm>
          <a:custGeom>
            <a:avLst/>
            <a:gdLst/>
            <a:ahLst/>
            <a:cxnLst/>
            <a:rect l="l" t="t" r="r" b="b"/>
            <a:pathLst>
              <a:path w="6992695" h="5244521">
                <a:moveTo>
                  <a:pt x="0" y="0"/>
                </a:moveTo>
                <a:lnTo>
                  <a:pt x="6992696" y="0"/>
                </a:lnTo>
                <a:lnTo>
                  <a:pt x="6992696" y="5244521"/>
                </a:lnTo>
                <a:lnTo>
                  <a:pt x="0" y="5244521"/>
                </a:lnTo>
                <a:lnTo>
                  <a:pt x="0" y="0"/>
                </a:lnTo>
                <a:close/>
              </a:path>
            </a:pathLst>
          </a:custGeom>
          <a:blipFill>
            <a:blip r:embed="rId3"/>
            <a:stretch>
              <a:fillRect/>
            </a:stretch>
          </a:blipFill>
        </p:spPr>
        <p:txBody>
          <a:bodyPr/>
          <a:lstStyle/>
          <a:p>
            <a:endParaRPr lang="en-US"/>
          </a:p>
        </p:txBody>
      </p:sp>
      <p:sp>
        <p:nvSpPr>
          <p:cNvPr id="10" name="TextBox 10" descr="n445 zalo Bui Huy Loi"/>
          <p:cNvSpPr txBox="1"/>
          <p:nvPr/>
        </p:nvSpPr>
        <p:spPr>
          <a:xfrm>
            <a:off x="9725143" y="7267893"/>
            <a:ext cx="7534157" cy="1698625"/>
          </a:xfrm>
          <a:prstGeom prst="rect">
            <a:avLst/>
          </a:prstGeom>
        </p:spPr>
        <p:txBody>
          <a:bodyPr lIns="0" tIns="0" rIns="0" bIns="0" rtlCol="0" anchor="t">
            <a:spAutoFit/>
          </a:bodyPr>
          <a:lstStyle/>
          <a:p>
            <a:pPr algn="just">
              <a:lnSpc>
                <a:spcPts val="4549"/>
              </a:lnSpc>
            </a:pPr>
            <a:r>
              <a:rPr lang="en-US" sz="3499" dirty="0" err="1">
                <a:solidFill>
                  <a:srgbClr val="195759"/>
                </a:solidFill>
                <a:latin typeface="Nunito Bold Italics"/>
              </a:rPr>
              <a:t>Máy</a:t>
            </a:r>
            <a:r>
              <a:rPr lang="en-US" sz="3499" dirty="0">
                <a:solidFill>
                  <a:srgbClr val="195759"/>
                </a:solidFill>
                <a:latin typeface="Nunito Bold Italics"/>
              </a:rPr>
              <a:t> </a:t>
            </a:r>
            <a:r>
              <a:rPr lang="en-US" sz="3499" dirty="0" err="1">
                <a:solidFill>
                  <a:srgbClr val="195759"/>
                </a:solidFill>
                <a:latin typeface="Nunito Bold Italics"/>
              </a:rPr>
              <a:t>nén</a:t>
            </a:r>
            <a:r>
              <a:rPr lang="en-US" sz="3499" dirty="0">
                <a:solidFill>
                  <a:srgbClr val="195759"/>
                </a:solidFill>
                <a:latin typeface="Nunito Bold Italics"/>
              </a:rPr>
              <a:t> </a:t>
            </a:r>
            <a:r>
              <a:rPr lang="en-US" sz="3499" dirty="0" err="1">
                <a:solidFill>
                  <a:srgbClr val="195759"/>
                </a:solidFill>
                <a:latin typeface="Nunito Bold Italics"/>
              </a:rPr>
              <a:t>khí</a:t>
            </a:r>
            <a:r>
              <a:rPr lang="en-US" sz="3499" dirty="0">
                <a:solidFill>
                  <a:srgbClr val="195759"/>
                </a:solidFill>
                <a:latin typeface="Nunito Bold Italics"/>
              </a:rPr>
              <a:t> piston </a:t>
            </a:r>
            <a:r>
              <a:rPr lang="en-US" sz="3499" dirty="0" err="1">
                <a:solidFill>
                  <a:srgbClr val="195759"/>
                </a:solidFill>
                <a:latin typeface="Nunito Bold Italics"/>
              </a:rPr>
              <a:t>sử</a:t>
            </a:r>
            <a:r>
              <a:rPr lang="en-US" sz="3499" dirty="0">
                <a:solidFill>
                  <a:srgbClr val="195759"/>
                </a:solidFill>
                <a:latin typeface="Nunito Bold Italics"/>
              </a:rPr>
              <a:t> </a:t>
            </a:r>
            <a:r>
              <a:rPr lang="en-US" sz="3499" dirty="0" err="1">
                <a:solidFill>
                  <a:srgbClr val="195759"/>
                </a:solidFill>
                <a:latin typeface="Nunito Bold Italics"/>
              </a:rPr>
              <a:t>dụng</a:t>
            </a:r>
            <a:r>
              <a:rPr lang="en-US" sz="3499" dirty="0">
                <a:solidFill>
                  <a:srgbClr val="195759"/>
                </a:solidFill>
                <a:latin typeface="Nunito Bold Italics"/>
              </a:rPr>
              <a:t> </a:t>
            </a:r>
            <a:r>
              <a:rPr lang="en-US" sz="3499" dirty="0" err="1">
                <a:solidFill>
                  <a:srgbClr val="195759"/>
                </a:solidFill>
                <a:latin typeface="Nunito Bold Italics"/>
              </a:rPr>
              <a:t>chuyển</a:t>
            </a:r>
            <a:r>
              <a:rPr lang="en-US" sz="3499" dirty="0">
                <a:solidFill>
                  <a:srgbClr val="195759"/>
                </a:solidFill>
                <a:latin typeface="Nunito Bold Italics"/>
              </a:rPr>
              <a:t>  </a:t>
            </a:r>
            <a:r>
              <a:rPr lang="en-US" sz="3499" dirty="0" err="1">
                <a:solidFill>
                  <a:srgbClr val="195759"/>
                </a:solidFill>
                <a:latin typeface="Nunito Bold Italics"/>
              </a:rPr>
              <a:t>động</a:t>
            </a:r>
            <a:r>
              <a:rPr lang="en-US" sz="3499" dirty="0">
                <a:solidFill>
                  <a:srgbClr val="195759"/>
                </a:solidFill>
                <a:latin typeface="Nunito Bold Italics"/>
              </a:rPr>
              <a:t> </a:t>
            </a:r>
            <a:r>
              <a:rPr lang="en-US" sz="3499" dirty="0" err="1">
                <a:solidFill>
                  <a:srgbClr val="195759"/>
                </a:solidFill>
                <a:latin typeface="Nunito Bold Italics"/>
              </a:rPr>
              <a:t>tịnh</a:t>
            </a:r>
            <a:r>
              <a:rPr lang="en-US" sz="3499" dirty="0">
                <a:solidFill>
                  <a:srgbClr val="195759"/>
                </a:solidFill>
                <a:latin typeface="Nunito Bold Italics"/>
              </a:rPr>
              <a:t> </a:t>
            </a:r>
            <a:r>
              <a:rPr lang="en-US" sz="3499" dirty="0" err="1">
                <a:solidFill>
                  <a:srgbClr val="195759"/>
                </a:solidFill>
                <a:latin typeface="Nunito Bold Italics"/>
              </a:rPr>
              <a:t>tiến</a:t>
            </a:r>
            <a:r>
              <a:rPr lang="en-US" sz="3499" dirty="0">
                <a:solidFill>
                  <a:srgbClr val="195759"/>
                </a:solidFill>
                <a:latin typeface="Nunito Bold Italics"/>
              </a:rPr>
              <a:t> </a:t>
            </a:r>
            <a:r>
              <a:rPr lang="en-US" sz="3499" dirty="0" err="1">
                <a:solidFill>
                  <a:srgbClr val="195759"/>
                </a:solidFill>
                <a:latin typeface="Nunito Bold Italics"/>
              </a:rPr>
              <a:t>của</a:t>
            </a:r>
            <a:r>
              <a:rPr lang="en-US" sz="3499" dirty="0">
                <a:solidFill>
                  <a:srgbClr val="195759"/>
                </a:solidFill>
                <a:latin typeface="Nunito Bold Italics"/>
              </a:rPr>
              <a:t> piston </a:t>
            </a:r>
            <a:r>
              <a:rPr lang="en-US" sz="3499" dirty="0" err="1">
                <a:solidFill>
                  <a:srgbClr val="195759"/>
                </a:solidFill>
                <a:latin typeface="Nunito Bold Italics"/>
              </a:rPr>
              <a:t>để</a:t>
            </a:r>
            <a:r>
              <a:rPr lang="en-US" sz="3499" dirty="0">
                <a:solidFill>
                  <a:srgbClr val="195759"/>
                </a:solidFill>
                <a:latin typeface="Nunito Bold Italics"/>
              </a:rPr>
              <a:t> </a:t>
            </a:r>
            <a:r>
              <a:rPr lang="en-US" sz="3499" dirty="0" err="1">
                <a:solidFill>
                  <a:srgbClr val="195759"/>
                </a:solidFill>
                <a:latin typeface="Nunito Bold Italics"/>
              </a:rPr>
              <a:t>nén</a:t>
            </a:r>
            <a:r>
              <a:rPr lang="en-US" sz="3499" dirty="0">
                <a:solidFill>
                  <a:srgbClr val="195759"/>
                </a:solidFill>
                <a:latin typeface="Nunito Bold Italics"/>
              </a:rPr>
              <a:t> </a:t>
            </a:r>
            <a:r>
              <a:rPr lang="en-US" sz="3499" dirty="0" err="1">
                <a:solidFill>
                  <a:srgbClr val="195759"/>
                </a:solidFill>
                <a:latin typeface="Nunito Bold Italics"/>
              </a:rPr>
              <a:t>không</a:t>
            </a:r>
            <a:r>
              <a:rPr lang="en-US" sz="3499" dirty="0">
                <a:solidFill>
                  <a:srgbClr val="195759"/>
                </a:solidFill>
                <a:latin typeface="Nunito Bold Italics"/>
              </a:rPr>
              <a:t> </a:t>
            </a:r>
            <a:r>
              <a:rPr lang="en-US" sz="3499" dirty="0" err="1">
                <a:solidFill>
                  <a:srgbClr val="195759"/>
                </a:solidFill>
                <a:latin typeface="Nunito Bold Italics"/>
              </a:rPr>
              <a:t>khí</a:t>
            </a:r>
            <a:r>
              <a:rPr lang="en-US" sz="3499" dirty="0">
                <a:solidFill>
                  <a:srgbClr val="195759"/>
                </a:solidFill>
                <a:latin typeface="Nunito Bold Italics"/>
              </a:rPr>
              <a:t> </a:t>
            </a:r>
            <a:r>
              <a:rPr lang="en-US" sz="3499" dirty="0" err="1">
                <a:solidFill>
                  <a:srgbClr val="195759"/>
                </a:solidFill>
                <a:latin typeface="Nunito Bold Italics"/>
              </a:rPr>
              <a:t>lên</a:t>
            </a:r>
            <a:r>
              <a:rPr lang="en-US" sz="3499" dirty="0">
                <a:solidFill>
                  <a:srgbClr val="195759"/>
                </a:solidFill>
                <a:latin typeface="Nunito Bold Italics"/>
              </a:rPr>
              <a:t> </a:t>
            </a:r>
            <a:r>
              <a:rPr lang="en-US" sz="3499" dirty="0" err="1">
                <a:solidFill>
                  <a:srgbClr val="195759"/>
                </a:solidFill>
                <a:latin typeface="Nunito Bold Italics"/>
              </a:rPr>
              <a:t>áp</a:t>
            </a:r>
            <a:r>
              <a:rPr lang="en-US" sz="3499" dirty="0">
                <a:solidFill>
                  <a:srgbClr val="195759"/>
                </a:solidFill>
                <a:latin typeface="Nunito Bold Italics"/>
              </a:rPr>
              <a:t> </a:t>
            </a:r>
            <a:r>
              <a:rPr lang="en-US" sz="3499" dirty="0" err="1">
                <a:solidFill>
                  <a:srgbClr val="195759"/>
                </a:solidFill>
                <a:latin typeface="Nunito Bold Italics"/>
              </a:rPr>
              <a:t>suất</a:t>
            </a:r>
            <a:r>
              <a:rPr lang="en-US" sz="3499" dirty="0">
                <a:solidFill>
                  <a:srgbClr val="195759"/>
                </a:solidFill>
                <a:latin typeface="Nunito Bold Italics"/>
              </a:rPr>
              <a:t> </a:t>
            </a:r>
            <a:r>
              <a:rPr lang="en-US" sz="3499" dirty="0" err="1">
                <a:solidFill>
                  <a:srgbClr val="195759"/>
                </a:solidFill>
                <a:latin typeface="Nunito Bold Italics"/>
              </a:rPr>
              <a:t>cao</a:t>
            </a:r>
            <a:r>
              <a:rPr lang="en-US" sz="3499" dirty="0">
                <a:solidFill>
                  <a:srgbClr val="195759"/>
                </a:solidFill>
                <a:latin typeface="Nunito Bold Italics"/>
              </a:rPr>
              <a:t> </a:t>
            </a:r>
            <a:r>
              <a:rPr lang="en-US" sz="3499" dirty="0" err="1">
                <a:solidFill>
                  <a:srgbClr val="195759"/>
                </a:solidFill>
                <a:latin typeface="Nunito Bold Italics"/>
              </a:rPr>
              <a:t>nhất</a:t>
            </a:r>
            <a:r>
              <a:rPr lang="en-US" sz="3499" dirty="0">
                <a:solidFill>
                  <a:srgbClr val="195759"/>
                </a:solidFill>
                <a:latin typeface="Nunito Bold Italics"/>
              </a:rPr>
              <a:t> </a:t>
            </a:r>
            <a:r>
              <a:rPr lang="en-US" sz="3499" dirty="0" err="1">
                <a:solidFill>
                  <a:srgbClr val="195759"/>
                </a:solidFill>
                <a:latin typeface="Nunito Bold Italics"/>
              </a:rPr>
              <a:t>định</a:t>
            </a:r>
            <a:r>
              <a:rPr lang="en-US" sz="3499" dirty="0">
                <a:solidFill>
                  <a:srgbClr val="195759"/>
                </a:solidFill>
                <a:latin typeface="Nunito Bold Italics"/>
              </a:rPr>
              <a:t>.</a:t>
            </a:r>
          </a:p>
        </p:txBody>
      </p:sp>
      <p:sp>
        <p:nvSpPr>
          <p:cNvPr id="11" name="TextBox 11" descr="n445 zalo Bui Huy Loi"/>
          <p:cNvSpPr txBox="1"/>
          <p:nvPr/>
        </p:nvSpPr>
        <p:spPr>
          <a:xfrm>
            <a:off x="907675" y="744531"/>
            <a:ext cx="5408393" cy="905637"/>
          </a:xfrm>
          <a:prstGeom prst="rect">
            <a:avLst/>
          </a:prstGeom>
        </p:spPr>
        <p:txBody>
          <a:bodyPr lIns="0" tIns="0" rIns="0" bIns="0" rtlCol="0" anchor="t">
            <a:spAutoFit/>
          </a:bodyPr>
          <a:lstStyle/>
          <a:p>
            <a:pPr>
              <a:lnSpc>
                <a:spcPts val="6864"/>
              </a:lnSpc>
            </a:pPr>
            <a:r>
              <a:rPr lang="en-US" sz="6600" spc="-178">
                <a:solidFill>
                  <a:srgbClr val="3D2214"/>
                </a:solidFill>
                <a:latin typeface="Fraunces Bold"/>
              </a:rPr>
              <a:t>II. Vận dụng </a:t>
            </a:r>
          </a:p>
        </p:txBody>
      </p:sp>
      <p:sp>
        <p:nvSpPr>
          <p:cNvPr id="12" name="TextBox 12" descr="n445 zalo Bui Huy Loi"/>
          <p:cNvSpPr txBox="1"/>
          <p:nvPr/>
        </p:nvSpPr>
        <p:spPr>
          <a:xfrm>
            <a:off x="1028700" y="7267893"/>
            <a:ext cx="8115300" cy="2270125"/>
          </a:xfrm>
          <a:prstGeom prst="rect">
            <a:avLst/>
          </a:prstGeom>
        </p:spPr>
        <p:txBody>
          <a:bodyPr lIns="0" tIns="0" rIns="0" bIns="0" rtlCol="0" anchor="t">
            <a:spAutoFit/>
          </a:bodyPr>
          <a:lstStyle/>
          <a:p>
            <a:pPr algn="just">
              <a:lnSpc>
                <a:spcPts val="4550"/>
              </a:lnSpc>
            </a:pPr>
            <a:r>
              <a:rPr lang="en-US" sz="3500" dirty="0" err="1">
                <a:solidFill>
                  <a:srgbClr val="195759"/>
                </a:solidFill>
                <a:latin typeface="Nunito Bold Italics"/>
              </a:rPr>
              <a:t>Áp</a:t>
            </a:r>
            <a:r>
              <a:rPr lang="en-US" sz="3500" dirty="0">
                <a:solidFill>
                  <a:srgbClr val="195759"/>
                </a:solidFill>
                <a:latin typeface="Nunito Bold Italics"/>
              </a:rPr>
              <a:t> </a:t>
            </a:r>
            <a:r>
              <a:rPr lang="en-US" sz="3500" dirty="0" err="1">
                <a:solidFill>
                  <a:srgbClr val="195759"/>
                </a:solidFill>
                <a:latin typeface="Nunito Bold Italics"/>
              </a:rPr>
              <a:t>suất</a:t>
            </a:r>
            <a:r>
              <a:rPr lang="en-US" sz="3500" dirty="0">
                <a:solidFill>
                  <a:srgbClr val="195759"/>
                </a:solidFill>
                <a:latin typeface="Nunito Bold Italics"/>
              </a:rPr>
              <a:t> </a:t>
            </a:r>
            <a:r>
              <a:rPr lang="en-US" sz="3500" dirty="0" err="1">
                <a:solidFill>
                  <a:srgbClr val="195759"/>
                </a:solidFill>
                <a:latin typeface="Nunito Bold Italics"/>
              </a:rPr>
              <a:t>khí</a:t>
            </a:r>
            <a:r>
              <a:rPr lang="en-US" sz="3500" dirty="0">
                <a:solidFill>
                  <a:srgbClr val="195759"/>
                </a:solidFill>
                <a:latin typeface="Nunito Bold Italics"/>
              </a:rPr>
              <a:t> </a:t>
            </a:r>
            <a:r>
              <a:rPr lang="en-US" sz="3500" dirty="0" err="1">
                <a:solidFill>
                  <a:srgbClr val="195759"/>
                </a:solidFill>
                <a:latin typeface="Nunito Bold Italics"/>
              </a:rPr>
              <a:t>quyển</a:t>
            </a:r>
            <a:r>
              <a:rPr lang="en-US" sz="3500" dirty="0">
                <a:solidFill>
                  <a:srgbClr val="195759"/>
                </a:solidFill>
                <a:latin typeface="Nunito Bold Italics"/>
              </a:rPr>
              <a:t> </a:t>
            </a:r>
            <a:r>
              <a:rPr lang="en-US" sz="3500" dirty="0" err="1">
                <a:solidFill>
                  <a:srgbClr val="195759"/>
                </a:solidFill>
                <a:latin typeface="Nunito Bold Italics"/>
              </a:rPr>
              <a:t>tỉ</a:t>
            </a:r>
            <a:r>
              <a:rPr lang="en-US" sz="3500" dirty="0">
                <a:solidFill>
                  <a:srgbClr val="195759"/>
                </a:solidFill>
                <a:latin typeface="Nunito Bold Italics"/>
              </a:rPr>
              <a:t> </a:t>
            </a:r>
            <a:r>
              <a:rPr lang="en-US" sz="3500" dirty="0" err="1">
                <a:solidFill>
                  <a:srgbClr val="195759"/>
                </a:solidFill>
                <a:latin typeface="Nunito Bold Italics"/>
              </a:rPr>
              <a:t>lệ</a:t>
            </a:r>
            <a:r>
              <a:rPr lang="en-US" sz="3500" dirty="0">
                <a:solidFill>
                  <a:srgbClr val="195759"/>
                </a:solidFill>
                <a:latin typeface="Nunito Bold Italics"/>
              </a:rPr>
              <a:t> </a:t>
            </a:r>
            <a:r>
              <a:rPr lang="en-US" sz="3500" dirty="0" err="1">
                <a:solidFill>
                  <a:srgbClr val="195759"/>
                </a:solidFill>
                <a:latin typeface="Nunito Bold Italics"/>
              </a:rPr>
              <a:t>với</a:t>
            </a:r>
            <a:r>
              <a:rPr lang="en-US" sz="3500" dirty="0">
                <a:solidFill>
                  <a:srgbClr val="195759"/>
                </a:solidFill>
                <a:latin typeface="Nunito Bold Italics"/>
              </a:rPr>
              <a:t> </a:t>
            </a:r>
            <a:r>
              <a:rPr lang="en-US" sz="3500" dirty="0" err="1">
                <a:solidFill>
                  <a:srgbClr val="195759"/>
                </a:solidFill>
                <a:latin typeface="Nunito Bold Italics"/>
              </a:rPr>
              <a:t>nhiệt</a:t>
            </a:r>
            <a:r>
              <a:rPr lang="en-US" sz="3500" dirty="0">
                <a:solidFill>
                  <a:srgbClr val="195759"/>
                </a:solidFill>
                <a:latin typeface="Nunito Bold Italics"/>
              </a:rPr>
              <a:t> </a:t>
            </a:r>
            <a:r>
              <a:rPr lang="en-US" sz="3500" dirty="0" err="1">
                <a:solidFill>
                  <a:srgbClr val="195759"/>
                </a:solidFill>
                <a:latin typeface="Nunito Bold Italics"/>
              </a:rPr>
              <a:t>độ</a:t>
            </a:r>
            <a:r>
              <a:rPr lang="en-US" sz="3500" dirty="0">
                <a:solidFill>
                  <a:srgbClr val="195759"/>
                </a:solidFill>
                <a:latin typeface="Nunito Bold Italics"/>
              </a:rPr>
              <a:t> </a:t>
            </a:r>
            <a:r>
              <a:rPr lang="en-US" sz="3500" dirty="0" err="1">
                <a:solidFill>
                  <a:srgbClr val="195759"/>
                </a:solidFill>
                <a:latin typeface="Nunito Bold Italics"/>
              </a:rPr>
              <a:t>và</a:t>
            </a:r>
            <a:r>
              <a:rPr lang="en-US" sz="3500" dirty="0">
                <a:solidFill>
                  <a:srgbClr val="195759"/>
                </a:solidFill>
                <a:latin typeface="Nunito Bold Italics"/>
              </a:rPr>
              <a:t> </a:t>
            </a:r>
            <a:r>
              <a:rPr lang="en-US" sz="3500" dirty="0" err="1">
                <a:solidFill>
                  <a:srgbClr val="195759"/>
                </a:solidFill>
                <a:latin typeface="Nunito Bold Italics"/>
              </a:rPr>
              <a:t>những</a:t>
            </a:r>
            <a:r>
              <a:rPr lang="en-US" sz="3500" dirty="0">
                <a:solidFill>
                  <a:srgbClr val="195759"/>
                </a:solidFill>
                <a:latin typeface="Nunito Bold Italics"/>
              </a:rPr>
              <a:t> </a:t>
            </a:r>
            <a:r>
              <a:rPr lang="en-US" sz="3500" dirty="0" err="1">
                <a:solidFill>
                  <a:srgbClr val="195759"/>
                </a:solidFill>
                <a:latin typeface="Nunito Bold Italics"/>
              </a:rPr>
              <a:t>thay</a:t>
            </a:r>
            <a:r>
              <a:rPr lang="en-US" sz="3500" dirty="0">
                <a:solidFill>
                  <a:srgbClr val="195759"/>
                </a:solidFill>
                <a:latin typeface="Nunito Bold Italics"/>
              </a:rPr>
              <a:t> </a:t>
            </a:r>
            <a:r>
              <a:rPr lang="en-US" sz="3500" dirty="0" err="1">
                <a:solidFill>
                  <a:srgbClr val="195759"/>
                </a:solidFill>
                <a:latin typeface="Nunito Bold Italics"/>
              </a:rPr>
              <a:t>đổi</a:t>
            </a:r>
            <a:r>
              <a:rPr lang="en-US" sz="3500" dirty="0">
                <a:solidFill>
                  <a:srgbClr val="195759"/>
                </a:solidFill>
                <a:latin typeface="Nunito Bold Italics"/>
              </a:rPr>
              <a:t> </a:t>
            </a:r>
            <a:r>
              <a:rPr lang="en-US" sz="3500" dirty="0" err="1">
                <a:solidFill>
                  <a:srgbClr val="195759"/>
                </a:solidFill>
                <a:latin typeface="Nunito Bold Italics"/>
              </a:rPr>
              <a:t>của</a:t>
            </a:r>
            <a:r>
              <a:rPr lang="en-US" sz="3500" dirty="0">
                <a:solidFill>
                  <a:srgbClr val="195759"/>
                </a:solidFill>
                <a:latin typeface="Nunito Bold Italics"/>
              </a:rPr>
              <a:t> </a:t>
            </a:r>
            <a:r>
              <a:rPr lang="en-US" sz="3500" dirty="0" err="1">
                <a:solidFill>
                  <a:srgbClr val="195759"/>
                </a:solidFill>
                <a:latin typeface="Nunito Bold Italics"/>
              </a:rPr>
              <a:t>áp</a:t>
            </a:r>
            <a:r>
              <a:rPr lang="en-US" sz="3500" dirty="0">
                <a:solidFill>
                  <a:srgbClr val="195759"/>
                </a:solidFill>
                <a:latin typeface="Nunito Bold Italics"/>
              </a:rPr>
              <a:t> </a:t>
            </a:r>
            <a:r>
              <a:rPr lang="en-US" sz="3500" dirty="0" err="1">
                <a:solidFill>
                  <a:srgbClr val="195759"/>
                </a:solidFill>
                <a:latin typeface="Nunito Bold Italics"/>
              </a:rPr>
              <a:t>suất</a:t>
            </a:r>
            <a:r>
              <a:rPr lang="en-US" sz="3500" dirty="0">
                <a:solidFill>
                  <a:srgbClr val="195759"/>
                </a:solidFill>
                <a:latin typeface="Nunito Bold Italics"/>
              </a:rPr>
              <a:t> </a:t>
            </a:r>
            <a:r>
              <a:rPr lang="en-US" sz="3500" dirty="0" err="1">
                <a:solidFill>
                  <a:srgbClr val="195759"/>
                </a:solidFill>
                <a:latin typeface="Nunito Bold Italics"/>
              </a:rPr>
              <a:t>rất</a:t>
            </a:r>
            <a:r>
              <a:rPr lang="en-US" sz="3500" dirty="0">
                <a:solidFill>
                  <a:srgbClr val="195759"/>
                </a:solidFill>
                <a:latin typeface="Nunito Bold Italics"/>
              </a:rPr>
              <a:t> </a:t>
            </a:r>
            <a:r>
              <a:rPr lang="en-US" sz="3500" dirty="0" err="1">
                <a:solidFill>
                  <a:srgbClr val="195759"/>
                </a:solidFill>
                <a:latin typeface="Nunito Bold Italics"/>
              </a:rPr>
              <a:t>quan</a:t>
            </a:r>
            <a:r>
              <a:rPr lang="en-US" sz="3500" dirty="0">
                <a:solidFill>
                  <a:srgbClr val="195759"/>
                </a:solidFill>
                <a:latin typeface="Nunito Bold Italics"/>
              </a:rPr>
              <a:t> </a:t>
            </a:r>
            <a:r>
              <a:rPr lang="en-US" sz="3500" dirty="0" err="1">
                <a:solidFill>
                  <a:srgbClr val="195759"/>
                </a:solidFill>
                <a:latin typeface="Nunito Bold Italics"/>
              </a:rPr>
              <a:t>trọng</a:t>
            </a:r>
            <a:r>
              <a:rPr lang="en-US" sz="3500" dirty="0">
                <a:solidFill>
                  <a:srgbClr val="195759"/>
                </a:solidFill>
                <a:latin typeface="Nunito Bold Italics"/>
              </a:rPr>
              <a:t> </a:t>
            </a:r>
            <a:r>
              <a:rPr lang="en-US" sz="3500" dirty="0" err="1">
                <a:solidFill>
                  <a:srgbClr val="195759"/>
                </a:solidFill>
                <a:latin typeface="Nunito Bold Italics"/>
              </a:rPr>
              <a:t>trong</a:t>
            </a:r>
            <a:r>
              <a:rPr lang="en-US" sz="3500" dirty="0">
                <a:solidFill>
                  <a:srgbClr val="195759"/>
                </a:solidFill>
                <a:latin typeface="Nunito Bold Italics"/>
              </a:rPr>
              <a:t> </a:t>
            </a:r>
            <a:r>
              <a:rPr lang="en-US" sz="3500" dirty="0" err="1">
                <a:solidFill>
                  <a:srgbClr val="195759"/>
                </a:solidFill>
                <a:latin typeface="Nunito Bold Italics"/>
              </a:rPr>
              <a:t>việc</a:t>
            </a:r>
            <a:r>
              <a:rPr lang="en-US" sz="3500" dirty="0">
                <a:solidFill>
                  <a:srgbClr val="195759"/>
                </a:solidFill>
                <a:latin typeface="Nunito Bold Italics"/>
              </a:rPr>
              <a:t> </a:t>
            </a:r>
            <a:r>
              <a:rPr lang="en-US" sz="3500" dirty="0" err="1">
                <a:solidFill>
                  <a:srgbClr val="195759"/>
                </a:solidFill>
                <a:latin typeface="Nunito Bold Italics"/>
              </a:rPr>
              <a:t>nghiên</a:t>
            </a:r>
            <a:r>
              <a:rPr lang="en-US" sz="3500" dirty="0">
                <a:solidFill>
                  <a:srgbClr val="195759"/>
                </a:solidFill>
                <a:latin typeface="Nunito Bold Italics"/>
              </a:rPr>
              <a:t> </a:t>
            </a:r>
            <a:r>
              <a:rPr lang="en-US" sz="3500" dirty="0" err="1">
                <a:solidFill>
                  <a:srgbClr val="195759"/>
                </a:solidFill>
                <a:latin typeface="Nunito Bold Italics"/>
              </a:rPr>
              <a:t>cứu</a:t>
            </a:r>
            <a:r>
              <a:rPr lang="en-US" sz="3500" dirty="0">
                <a:solidFill>
                  <a:srgbClr val="195759"/>
                </a:solidFill>
                <a:latin typeface="Nunito Bold Italics"/>
              </a:rPr>
              <a:t> </a:t>
            </a:r>
            <a:r>
              <a:rPr lang="en-US" sz="3500" dirty="0" err="1">
                <a:solidFill>
                  <a:srgbClr val="195759"/>
                </a:solidFill>
                <a:latin typeface="Nunito Bold Italics"/>
              </a:rPr>
              <a:t>thời</a:t>
            </a:r>
            <a:r>
              <a:rPr lang="en-US" sz="3500" dirty="0">
                <a:solidFill>
                  <a:srgbClr val="195759"/>
                </a:solidFill>
                <a:latin typeface="Nunito Bold Italics"/>
              </a:rPr>
              <a:t> </a:t>
            </a:r>
            <a:r>
              <a:rPr lang="en-US" sz="3500" dirty="0" err="1">
                <a:solidFill>
                  <a:srgbClr val="195759"/>
                </a:solidFill>
                <a:latin typeface="Nunito Bold Italics"/>
              </a:rPr>
              <a:t>tiết</a:t>
            </a:r>
            <a:r>
              <a:rPr lang="en-US" sz="3500" dirty="0">
                <a:solidFill>
                  <a:srgbClr val="195759"/>
                </a:solidFill>
                <a:latin typeface="Nunito Bold Italics"/>
              </a:rPr>
              <a:t> </a:t>
            </a:r>
            <a:r>
              <a:rPr lang="en-US" sz="3500" dirty="0" err="1">
                <a:solidFill>
                  <a:srgbClr val="195759"/>
                </a:solidFill>
                <a:latin typeface="Nunito Bold Italics"/>
              </a:rPr>
              <a:t>và</a:t>
            </a:r>
            <a:r>
              <a:rPr lang="en-US" sz="3500" dirty="0">
                <a:solidFill>
                  <a:srgbClr val="195759"/>
                </a:solidFill>
                <a:latin typeface="Nunito Bold Italics"/>
              </a:rPr>
              <a:t> </a:t>
            </a:r>
            <a:r>
              <a:rPr lang="en-US" sz="3500" dirty="0" err="1">
                <a:solidFill>
                  <a:srgbClr val="195759"/>
                </a:solidFill>
                <a:latin typeface="Nunito Bold Italics"/>
              </a:rPr>
              <a:t>khí</a:t>
            </a:r>
            <a:r>
              <a:rPr lang="en-US" sz="3500" dirty="0">
                <a:solidFill>
                  <a:srgbClr val="195759"/>
                </a:solidFill>
                <a:latin typeface="Nunito Bold Italics"/>
              </a:rPr>
              <a:t> </a:t>
            </a:r>
            <a:r>
              <a:rPr lang="en-US" sz="3500" dirty="0" err="1">
                <a:solidFill>
                  <a:srgbClr val="195759"/>
                </a:solidFill>
                <a:latin typeface="Nunito Bold Italics"/>
              </a:rPr>
              <a:t>hậu</a:t>
            </a:r>
            <a:r>
              <a:rPr lang="en-US" sz="3500" dirty="0">
                <a:solidFill>
                  <a:srgbClr val="195759"/>
                </a:solidFill>
                <a:latin typeface="Nunito Bold Italics"/>
              </a:rPr>
              <a:t>. </a:t>
            </a:r>
          </a:p>
        </p:txBody>
      </p:sp>
      <p:pic>
        <p:nvPicPr>
          <p:cNvPr id="14" name="Picture 13" descr="n445 zalo Bui Huy Loi">
            <a:extLst>
              <a:ext uri="{FF2B5EF4-FFF2-40B4-BE49-F238E27FC236}">
                <a16:creationId xmlns="" xmlns:a16="http://schemas.microsoft.com/office/drawing/2014/main" id="{D381DB2C-B566-C4F3-4671-F87686EF4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5305" y="2563140"/>
            <a:ext cx="7420365" cy="453243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CDBD3"/>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862634" y="1673900"/>
            <a:ext cx="6993815" cy="5100054"/>
          </a:xfrm>
          <a:custGeom>
            <a:avLst/>
            <a:gdLst/>
            <a:ahLst/>
            <a:cxnLst/>
            <a:rect l="l" t="t" r="r" b="b"/>
            <a:pathLst>
              <a:path w="6993815" h="5100054">
                <a:moveTo>
                  <a:pt x="0" y="0"/>
                </a:moveTo>
                <a:lnTo>
                  <a:pt x="6993815" y="0"/>
                </a:lnTo>
                <a:lnTo>
                  <a:pt x="6993815" y="5100054"/>
                </a:lnTo>
                <a:lnTo>
                  <a:pt x="0" y="5100054"/>
                </a:lnTo>
                <a:lnTo>
                  <a:pt x="0" y="0"/>
                </a:lnTo>
                <a:close/>
              </a:path>
            </a:pathLst>
          </a:custGeom>
          <a:blipFill>
            <a:blip r:embed="rId3"/>
            <a:stretch>
              <a:fillRect t="-2849"/>
            </a:stretch>
          </a:blipFill>
        </p:spPr>
        <p:txBody>
          <a:bodyPr/>
          <a:lstStyle/>
          <a:p>
            <a:endParaRPr lang="en-US"/>
          </a:p>
        </p:txBody>
      </p:sp>
      <p:sp>
        <p:nvSpPr>
          <p:cNvPr id="10" name="Freeform 10" descr="n445 zalo Bui Huy Loi"/>
          <p:cNvSpPr/>
          <p:nvPr/>
        </p:nvSpPr>
        <p:spPr>
          <a:xfrm>
            <a:off x="8280041" y="1673900"/>
            <a:ext cx="9124567" cy="5045534"/>
          </a:xfrm>
          <a:custGeom>
            <a:avLst/>
            <a:gdLst/>
            <a:ahLst/>
            <a:cxnLst/>
            <a:rect l="l" t="t" r="r" b="b"/>
            <a:pathLst>
              <a:path w="9124567" h="5045534">
                <a:moveTo>
                  <a:pt x="0" y="0"/>
                </a:moveTo>
                <a:lnTo>
                  <a:pt x="9124567" y="0"/>
                </a:lnTo>
                <a:lnTo>
                  <a:pt x="9124567" y="5045534"/>
                </a:lnTo>
                <a:lnTo>
                  <a:pt x="0" y="5045534"/>
                </a:lnTo>
                <a:lnTo>
                  <a:pt x="0" y="0"/>
                </a:lnTo>
                <a:close/>
              </a:path>
            </a:pathLst>
          </a:custGeom>
          <a:blipFill>
            <a:blip r:embed="rId4"/>
            <a:stretch>
              <a:fillRect b="-5028"/>
            </a:stretch>
          </a:blipFill>
        </p:spPr>
        <p:txBody>
          <a:bodyPr/>
          <a:lstStyle/>
          <a:p>
            <a:endParaRPr lang="en-US"/>
          </a:p>
        </p:txBody>
      </p:sp>
      <p:sp>
        <p:nvSpPr>
          <p:cNvPr id="11" name="AutoShape 11" descr="n445 zalo Bui Huy Loi"/>
          <p:cNvSpPr/>
          <p:nvPr/>
        </p:nvSpPr>
        <p:spPr>
          <a:xfrm>
            <a:off x="8056474" y="1343025"/>
            <a:ext cx="0" cy="6492240"/>
          </a:xfrm>
          <a:prstGeom prst="line">
            <a:avLst/>
          </a:prstGeom>
          <a:ln w="57150" cap="flat">
            <a:solidFill>
              <a:srgbClr val="E34B50"/>
            </a:solidFill>
            <a:prstDash val="solid"/>
            <a:headEnd type="none" w="sm" len="sm"/>
            <a:tailEnd type="none" w="sm" len="sm"/>
          </a:ln>
        </p:spPr>
        <p:txBody>
          <a:bodyPr/>
          <a:lstStyle/>
          <a:p>
            <a:endParaRPr lang="en-US"/>
          </a:p>
        </p:txBody>
      </p:sp>
      <p:sp>
        <p:nvSpPr>
          <p:cNvPr id="12" name="TextBox 12" descr="n445 zalo Bui Huy Loi"/>
          <p:cNvSpPr txBox="1"/>
          <p:nvPr/>
        </p:nvSpPr>
        <p:spPr>
          <a:xfrm>
            <a:off x="8280041" y="6911975"/>
            <a:ext cx="9124567" cy="2841625"/>
          </a:xfrm>
          <a:prstGeom prst="rect">
            <a:avLst/>
          </a:prstGeom>
        </p:spPr>
        <p:txBody>
          <a:bodyPr lIns="0" tIns="0" rIns="0" bIns="0" rtlCol="0" anchor="t">
            <a:spAutoFit/>
          </a:bodyPr>
          <a:lstStyle/>
          <a:p>
            <a:pPr algn="just">
              <a:lnSpc>
                <a:spcPts val="4549"/>
              </a:lnSpc>
            </a:pPr>
            <a:r>
              <a:rPr lang="en-US" sz="3499" dirty="0" err="1">
                <a:solidFill>
                  <a:srgbClr val="195759"/>
                </a:solidFill>
                <a:latin typeface="Nunito Bold Italics"/>
              </a:rPr>
              <a:t>Môi</a:t>
            </a:r>
            <a:r>
              <a:rPr lang="en-US" sz="3499" dirty="0">
                <a:solidFill>
                  <a:srgbClr val="195759"/>
                </a:solidFill>
                <a:latin typeface="Nunito Bold Italics"/>
              </a:rPr>
              <a:t> </a:t>
            </a:r>
            <a:r>
              <a:rPr lang="en-US" sz="3499" dirty="0" err="1">
                <a:solidFill>
                  <a:srgbClr val="195759"/>
                </a:solidFill>
                <a:latin typeface="Nunito Bold Italics"/>
              </a:rPr>
              <a:t>chất</a:t>
            </a:r>
            <a:r>
              <a:rPr lang="en-US" sz="3499" dirty="0">
                <a:solidFill>
                  <a:srgbClr val="195759"/>
                </a:solidFill>
                <a:latin typeface="Nunito Bold Italics"/>
              </a:rPr>
              <a:t> </a:t>
            </a:r>
            <a:r>
              <a:rPr lang="en-US" sz="3499" dirty="0" err="1">
                <a:solidFill>
                  <a:srgbClr val="195759"/>
                </a:solidFill>
                <a:latin typeface="Nunito Bold Italics"/>
              </a:rPr>
              <a:t>mang</a:t>
            </a:r>
            <a:r>
              <a:rPr lang="en-US" sz="3499" dirty="0">
                <a:solidFill>
                  <a:srgbClr val="195759"/>
                </a:solidFill>
                <a:latin typeface="Nunito Bold Italics"/>
              </a:rPr>
              <a:t> </a:t>
            </a:r>
            <a:r>
              <a:rPr lang="en-US" sz="3499" dirty="0" err="1">
                <a:solidFill>
                  <a:srgbClr val="195759"/>
                </a:solidFill>
                <a:latin typeface="Nunito Bold Italics"/>
              </a:rPr>
              <a:t>nhiệt</a:t>
            </a:r>
            <a:r>
              <a:rPr lang="en-US" sz="3499" dirty="0">
                <a:solidFill>
                  <a:srgbClr val="195759"/>
                </a:solidFill>
                <a:latin typeface="Nunito Bold Italics"/>
              </a:rPr>
              <a:t> </a:t>
            </a:r>
            <a:r>
              <a:rPr lang="en-US" sz="3499" dirty="0" err="1">
                <a:solidFill>
                  <a:srgbClr val="195759"/>
                </a:solidFill>
                <a:latin typeface="Nunito Bold Italics"/>
              </a:rPr>
              <a:t>được</a:t>
            </a:r>
            <a:r>
              <a:rPr lang="en-US" sz="3499" dirty="0">
                <a:solidFill>
                  <a:srgbClr val="195759"/>
                </a:solidFill>
                <a:latin typeface="Nunito Bold Italics"/>
              </a:rPr>
              <a:t> </a:t>
            </a:r>
            <a:r>
              <a:rPr lang="en-US" sz="3499" dirty="0" err="1">
                <a:solidFill>
                  <a:srgbClr val="195759"/>
                </a:solidFill>
                <a:latin typeface="Nunito Bold Italics"/>
              </a:rPr>
              <a:t>đưa</a:t>
            </a:r>
            <a:r>
              <a:rPr lang="en-US" sz="3499" dirty="0">
                <a:solidFill>
                  <a:srgbClr val="195759"/>
                </a:solidFill>
                <a:latin typeface="Nunito Bold Italics"/>
              </a:rPr>
              <a:t> </a:t>
            </a:r>
            <a:r>
              <a:rPr lang="en-US" sz="3499" dirty="0" err="1">
                <a:solidFill>
                  <a:srgbClr val="195759"/>
                </a:solidFill>
                <a:latin typeface="Nunito Bold Italics"/>
              </a:rPr>
              <a:t>đến</a:t>
            </a:r>
            <a:r>
              <a:rPr lang="en-US" sz="3499" dirty="0">
                <a:solidFill>
                  <a:srgbClr val="195759"/>
                </a:solidFill>
                <a:latin typeface="Nunito Bold Italics"/>
              </a:rPr>
              <a:t> </a:t>
            </a:r>
            <a:r>
              <a:rPr lang="en-US" sz="3499" dirty="0" err="1">
                <a:solidFill>
                  <a:srgbClr val="195759"/>
                </a:solidFill>
                <a:latin typeface="Nunito Bold Italics"/>
              </a:rPr>
              <a:t>máy</a:t>
            </a:r>
            <a:r>
              <a:rPr lang="en-US" sz="3499" dirty="0">
                <a:solidFill>
                  <a:srgbClr val="195759"/>
                </a:solidFill>
                <a:latin typeface="Nunito Bold Italics"/>
              </a:rPr>
              <a:t> </a:t>
            </a:r>
            <a:r>
              <a:rPr lang="en-US" sz="3499" dirty="0" err="1">
                <a:solidFill>
                  <a:srgbClr val="195759"/>
                </a:solidFill>
                <a:latin typeface="Nunito Bold Italics"/>
              </a:rPr>
              <a:t>nén</a:t>
            </a:r>
            <a:r>
              <a:rPr lang="en-US" sz="3499" dirty="0">
                <a:solidFill>
                  <a:srgbClr val="195759"/>
                </a:solidFill>
                <a:latin typeface="Nunito Bold Italics"/>
              </a:rPr>
              <a:t> -&gt; gas </a:t>
            </a:r>
            <a:r>
              <a:rPr lang="en-US" sz="3499" dirty="0" err="1">
                <a:solidFill>
                  <a:srgbClr val="195759"/>
                </a:solidFill>
                <a:latin typeface="Nunito Bold Italics"/>
              </a:rPr>
              <a:t>được</a:t>
            </a:r>
            <a:r>
              <a:rPr lang="en-US" sz="3499" dirty="0">
                <a:solidFill>
                  <a:srgbClr val="195759"/>
                </a:solidFill>
                <a:latin typeface="Nunito Bold Italics"/>
              </a:rPr>
              <a:t> </a:t>
            </a:r>
            <a:r>
              <a:rPr lang="en-US" sz="3499" dirty="0" err="1">
                <a:solidFill>
                  <a:srgbClr val="195759"/>
                </a:solidFill>
                <a:latin typeface="Nunito Bold Italics"/>
              </a:rPr>
              <a:t>nén</a:t>
            </a:r>
            <a:r>
              <a:rPr lang="en-US" sz="3499" dirty="0">
                <a:solidFill>
                  <a:srgbClr val="195759"/>
                </a:solidFill>
                <a:latin typeface="Nunito Bold Italics"/>
              </a:rPr>
              <a:t> </a:t>
            </a:r>
            <a:r>
              <a:rPr lang="en-US" sz="3499" dirty="0" err="1">
                <a:solidFill>
                  <a:srgbClr val="195759"/>
                </a:solidFill>
                <a:latin typeface="Nunito Bold Italics"/>
              </a:rPr>
              <a:t>đến</a:t>
            </a:r>
            <a:r>
              <a:rPr lang="en-US" sz="3499" dirty="0">
                <a:solidFill>
                  <a:srgbClr val="195759"/>
                </a:solidFill>
                <a:latin typeface="Nunito Bold Italics"/>
              </a:rPr>
              <a:t> </a:t>
            </a:r>
            <a:r>
              <a:rPr lang="en-US" sz="3499" dirty="0" err="1">
                <a:solidFill>
                  <a:srgbClr val="195759"/>
                </a:solidFill>
                <a:latin typeface="Nunito Bold Italics"/>
              </a:rPr>
              <a:t>áp</a:t>
            </a:r>
            <a:r>
              <a:rPr lang="en-US" sz="3499" dirty="0">
                <a:solidFill>
                  <a:srgbClr val="195759"/>
                </a:solidFill>
                <a:latin typeface="Nunito Bold Italics"/>
              </a:rPr>
              <a:t> </a:t>
            </a:r>
            <a:r>
              <a:rPr lang="en-US" sz="3499" dirty="0" err="1">
                <a:solidFill>
                  <a:srgbClr val="195759"/>
                </a:solidFill>
                <a:latin typeface="Nunito Bold Italics"/>
              </a:rPr>
              <a:t>suất</a:t>
            </a:r>
            <a:r>
              <a:rPr lang="en-US" sz="3499" dirty="0">
                <a:solidFill>
                  <a:srgbClr val="195759"/>
                </a:solidFill>
                <a:latin typeface="Nunito Bold Italics"/>
              </a:rPr>
              <a:t> </a:t>
            </a:r>
            <a:r>
              <a:rPr lang="en-US" sz="3499" dirty="0" err="1">
                <a:solidFill>
                  <a:srgbClr val="195759"/>
                </a:solidFill>
                <a:latin typeface="Nunito Bold Italics"/>
              </a:rPr>
              <a:t>cao</a:t>
            </a:r>
            <a:r>
              <a:rPr lang="en-US" sz="3499" dirty="0">
                <a:solidFill>
                  <a:srgbClr val="195759"/>
                </a:solidFill>
                <a:latin typeface="Nunito Bold Italics"/>
              </a:rPr>
              <a:t> -&gt; gas </a:t>
            </a:r>
            <a:r>
              <a:rPr lang="en-US" sz="3499" dirty="0" err="1">
                <a:solidFill>
                  <a:srgbClr val="195759"/>
                </a:solidFill>
                <a:latin typeface="Nunito Bold Italics"/>
              </a:rPr>
              <a:t>có</a:t>
            </a:r>
            <a:r>
              <a:rPr lang="en-US" sz="3499" dirty="0">
                <a:solidFill>
                  <a:srgbClr val="195759"/>
                </a:solidFill>
                <a:latin typeface="Nunito Bold Italics"/>
              </a:rPr>
              <a:t> </a:t>
            </a:r>
            <a:r>
              <a:rPr lang="en-US" sz="3499" dirty="0" err="1">
                <a:solidFill>
                  <a:srgbClr val="195759"/>
                </a:solidFill>
                <a:latin typeface="Nunito Bold Italics"/>
              </a:rPr>
              <a:t>nhiệt</a:t>
            </a:r>
            <a:r>
              <a:rPr lang="en-US" sz="3499" dirty="0">
                <a:solidFill>
                  <a:srgbClr val="195759"/>
                </a:solidFill>
                <a:latin typeface="Nunito Bold Italics"/>
              </a:rPr>
              <a:t> </a:t>
            </a:r>
            <a:r>
              <a:rPr lang="en-US" sz="3499" dirty="0" err="1">
                <a:solidFill>
                  <a:srgbClr val="195759"/>
                </a:solidFill>
                <a:latin typeface="Nunito Bold Italics"/>
              </a:rPr>
              <a:t>độ</a:t>
            </a:r>
            <a:r>
              <a:rPr lang="en-US" sz="3499" dirty="0">
                <a:solidFill>
                  <a:srgbClr val="195759"/>
                </a:solidFill>
                <a:latin typeface="Nunito Bold Italics"/>
              </a:rPr>
              <a:t> </a:t>
            </a:r>
            <a:r>
              <a:rPr lang="en-US" sz="3499" dirty="0" err="1">
                <a:solidFill>
                  <a:srgbClr val="195759"/>
                </a:solidFill>
                <a:latin typeface="Nunito Bold Italics"/>
              </a:rPr>
              <a:t>cao</a:t>
            </a:r>
            <a:r>
              <a:rPr lang="en-US" sz="3499" dirty="0">
                <a:solidFill>
                  <a:srgbClr val="195759"/>
                </a:solidFill>
                <a:latin typeface="Nunito Bold Italics"/>
              </a:rPr>
              <a:t> </a:t>
            </a:r>
            <a:r>
              <a:rPr lang="en-US" sz="3499" dirty="0" err="1">
                <a:solidFill>
                  <a:srgbClr val="195759"/>
                </a:solidFill>
                <a:latin typeface="Nunito Bold Italics"/>
              </a:rPr>
              <a:t>được</a:t>
            </a:r>
            <a:r>
              <a:rPr lang="en-US" sz="3499" dirty="0">
                <a:solidFill>
                  <a:srgbClr val="195759"/>
                </a:solidFill>
                <a:latin typeface="Nunito Bold Italics"/>
              </a:rPr>
              <a:t> </a:t>
            </a:r>
            <a:r>
              <a:rPr lang="en-US" sz="3499" dirty="0" err="1">
                <a:solidFill>
                  <a:srgbClr val="195759"/>
                </a:solidFill>
                <a:latin typeface="Nunito Bold Italics"/>
              </a:rPr>
              <a:t>đưa</a:t>
            </a:r>
            <a:r>
              <a:rPr lang="en-US" sz="3499" dirty="0">
                <a:solidFill>
                  <a:srgbClr val="195759"/>
                </a:solidFill>
                <a:latin typeface="Nunito Bold Italics"/>
              </a:rPr>
              <a:t> qua </a:t>
            </a:r>
            <a:r>
              <a:rPr lang="en-US" sz="3499" dirty="0" err="1">
                <a:solidFill>
                  <a:srgbClr val="195759"/>
                </a:solidFill>
                <a:latin typeface="Nunito Bold Italics"/>
              </a:rPr>
              <a:t>dàn</a:t>
            </a:r>
            <a:r>
              <a:rPr lang="en-US" sz="3499" dirty="0">
                <a:solidFill>
                  <a:srgbClr val="195759"/>
                </a:solidFill>
                <a:latin typeface="Nunito Bold Italics"/>
              </a:rPr>
              <a:t> </a:t>
            </a:r>
            <a:r>
              <a:rPr lang="en-US" sz="3499" dirty="0" err="1">
                <a:solidFill>
                  <a:srgbClr val="195759"/>
                </a:solidFill>
                <a:latin typeface="Nunito Bold Italics"/>
              </a:rPr>
              <a:t>nóng</a:t>
            </a:r>
            <a:r>
              <a:rPr lang="en-US" sz="3499" dirty="0">
                <a:solidFill>
                  <a:srgbClr val="195759"/>
                </a:solidFill>
                <a:latin typeface="Nunito Bold Italics"/>
              </a:rPr>
              <a:t> </a:t>
            </a:r>
            <a:r>
              <a:rPr lang="en-US" sz="3499" dirty="0" err="1">
                <a:solidFill>
                  <a:srgbClr val="195759"/>
                </a:solidFill>
                <a:latin typeface="Nunito Bold Italics"/>
              </a:rPr>
              <a:t>để</a:t>
            </a:r>
            <a:r>
              <a:rPr lang="en-US" sz="3499" dirty="0">
                <a:solidFill>
                  <a:srgbClr val="195759"/>
                </a:solidFill>
                <a:latin typeface="Nunito Bold Italics"/>
              </a:rPr>
              <a:t> </a:t>
            </a:r>
            <a:r>
              <a:rPr lang="en-US" sz="3499" dirty="0" err="1">
                <a:solidFill>
                  <a:srgbClr val="195759"/>
                </a:solidFill>
                <a:latin typeface="Nunito Bold Italics"/>
              </a:rPr>
              <a:t>làm</a:t>
            </a:r>
            <a:r>
              <a:rPr lang="en-US" sz="3499" dirty="0">
                <a:solidFill>
                  <a:srgbClr val="195759"/>
                </a:solidFill>
                <a:latin typeface="Nunito Bold Italics"/>
              </a:rPr>
              <a:t> </a:t>
            </a:r>
            <a:r>
              <a:rPr lang="en-US" sz="3499" dirty="0" err="1">
                <a:solidFill>
                  <a:srgbClr val="195759"/>
                </a:solidFill>
                <a:latin typeface="Nunito Bold Italics"/>
              </a:rPr>
              <a:t>mát</a:t>
            </a:r>
            <a:r>
              <a:rPr lang="en-US" sz="3499" dirty="0">
                <a:solidFill>
                  <a:srgbClr val="195759"/>
                </a:solidFill>
                <a:latin typeface="Nunito Bold Italics"/>
              </a:rPr>
              <a:t> -&gt; gas </a:t>
            </a:r>
            <a:r>
              <a:rPr lang="en-US" sz="3499" dirty="0" err="1">
                <a:solidFill>
                  <a:srgbClr val="195759"/>
                </a:solidFill>
                <a:latin typeface="Nunito Bold Italics"/>
              </a:rPr>
              <a:t>được</a:t>
            </a:r>
            <a:r>
              <a:rPr lang="en-US" sz="3499" dirty="0">
                <a:solidFill>
                  <a:srgbClr val="195759"/>
                </a:solidFill>
                <a:latin typeface="Nunito Bold Italics"/>
              </a:rPr>
              <a:t> </a:t>
            </a:r>
            <a:r>
              <a:rPr lang="en-US" sz="3499" dirty="0" err="1">
                <a:solidFill>
                  <a:srgbClr val="195759"/>
                </a:solidFill>
                <a:latin typeface="Nunito Bold Italics"/>
              </a:rPr>
              <a:t>giảm</a:t>
            </a:r>
            <a:r>
              <a:rPr lang="en-US" sz="3499" dirty="0">
                <a:solidFill>
                  <a:srgbClr val="195759"/>
                </a:solidFill>
                <a:latin typeface="Nunito Bold Italics"/>
              </a:rPr>
              <a:t> </a:t>
            </a:r>
            <a:r>
              <a:rPr lang="en-US" sz="3499" dirty="0" err="1">
                <a:solidFill>
                  <a:srgbClr val="195759"/>
                </a:solidFill>
                <a:latin typeface="Nunito Bold Italics"/>
              </a:rPr>
              <a:t>áp</a:t>
            </a:r>
            <a:r>
              <a:rPr lang="en-US" sz="3499" dirty="0">
                <a:solidFill>
                  <a:srgbClr val="195759"/>
                </a:solidFill>
                <a:latin typeface="Nunito Bold Italics"/>
              </a:rPr>
              <a:t>, </a:t>
            </a:r>
            <a:r>
              <a:rPr lang="en-US" sz="3499" dirty="0" err="1">
                <a:solidFill>
                  <a:srgbClr val="195759"/>
                </a:solidFill>
                <a:latin typeface="Nunito Bold Italics"/>
              </a:rPr>
              <a:t>giảm</a:t>
            </a:r>
            <a:r>
              <a:rPr lang="en-US" sz="3499" dirty="0">
                <a:solidFill>
                  <a:srgbClr val="195759"/>
                </a:solidFill>
                <a:latin typeface="Nunito Bold Italics"/>
              </a:rPr>
              <a:t> </a:t>
            </a:r>
            <a:r>
              <a:rPr lang="en-US" sz="3499" dirty="0" err="1">
                <a:solidFill>
                  <a:srgbClr val="195759"/>
                </a:solidFill>
                <a:latin typeface="Nunito Bold Italics"/>
              </a:rPr>
              <a:t>nhiệt</a:t>
            </a:r>
            <a:r>
              <a:rPr lang="en-US" sz="3499" dirty="0">
                <a:solidFill>
                  <a:srgbClr val="195759"/>
                </a:solidFill>
                <a:latin typeface="Nunito Bold Italics"/>
              </a:rPr>
              <a:t> </a:t>
            </a:r>
            <a:r>
              <a:rPr lang="en-US" sz="3499" dirty="0" err="1">
                <a:solidFill>
                  <a:srgbClr val="195759"/>
                </a:solidFill>
                <a:latin typeface="Nunito Bold Italics"/>
              </a:rPr>
              <a:t>và</a:t>
            </a:r>
            <a:r>
              <a:rPr lang="en-US" sz="3499" dirty="0">
                <a:solidFill>
                  <a:srgbClr val="195759"/>
                </a:solidFill>
                <a:latin typeface="Nunito Bold Italics"/>
              </a:rPr>
              <a:t> chu </a:t>
            </a:r>
            <a:r>
              <a:rPr lang="en-US" sz="3499" dirty="0" err="1">
                <a:solidFill>
                  <a:srgbClr val="195759"/>
                </a:solidFill>
                <a:latin typeface="Nunito Bold Italics"/>
              </a:rPr>
              <a:t>trình</a:t>
            </a:r>
            <a:r>
              <a:rPr lang="en-US" sz="3499" dirty="0">
                <a:solidFill>
                  <a:srgbClr val="195759"/>
                </a:solidFill>
                <a:latin typeface="Nunito Bold Italics"/>
              </a:rPr>
              <a:t> </a:t>
            </a:r>
            <a:r>
              <a:rPr lang="en-US" sz="3499" dirty="0" err="1">
                <a:solidFill>
                  <a:srgbClr val="195759"/>
                </a:solidFill>
                <a:latin typeface="Nunito Bold Italics"/>
              </a:rPr>
              <a:t>mới</a:t>
            </a:r>
            <a:r>
              <a:rPr lang="en-US" sz="3499" dirty="0">
                <a:solidFill>
                  <a:srgbClr val="195759"/>
                </a:solidFill>
                <a:latin typeface="Nunito Bold Italics"/>
              </a:rPr>
              <a:t>.</a:t>
            </a:r>
          </a:p>
        </p:txBody>
      </p:sp>
      <p:sp>
        <p:nvSpPr>
          <p:cNvPr id="13" name="TextBox 13" descr="n445 zalo Bui Huy Loi"/>
          <p:cNvSpPr txBox="1"/>
          <p:nvPr/>
        </p:nvSpPr>
        <p:spPr>
          <a:xfrm>
            <a:off x="1028700" y="623507"/>
            <a:ext cx="5408393" cy="905637"/>
          </a:xfrm>
          <a:prstGeom prst="rect">
            <a:avLst/>
          </a:prstGeom>
        </p:spPr>
        <p:txBody>
          <a:bodyPr lIns="0" tIns="0" rIns="0" bIns="0" rtlCol="0" anchor="t">
            <a:spAutoFit/>
          </a:bodyPr>
          <a:lstStyle/>
          <a:p>
            <a:pPr>
              <a:lnSpc>
                <a:spcPts val="6864"/>
              </a:lnSpc>
            </a:pPr>
            <a:r>
              <a:rPr lang="en-US" sz="6600" spc="-178">
                <a:solidFill>
                  <a:srgbClr val="3D2214"/>
                </a:solidFill>
                <a:latin typeface="Fraunces Bold"/>
              </a:rPr>
              <a:t>II. Vận dụng </a:t>
            </a:r>
          </a:p>
        </p:txBody>
      </p:sp>
      <p:sp>
        <p:nvSpPr>
          <p:cNvPr id="14" name="TextBox 14" descr="n445 zalo Bui Huy Loi"/>
          <p:cNvSpPr txBox="1"/>
          <p:nvPr/>
        </p:nvSpPr>
        <p:spPr>
          <a:xfrm>
            <a:off x="862634" y="6911975"/>
            <a:ext cx="6993815" cy="2270125"/>
          </a:xfrm>
          <a:prstGeom prst="rect">
            <a:avLst/>
          </a:prstGeom>
        </p:spPr>
        <p:txBody>
          <a:bodyPr lIns="0" tIns="0" rIns="0" bIns="0" rtlCol="0" anchor="t">
            <a:spAutoFit/>
          </a:bodyPr>
          <a:lstStyle/>
          <a:p>
            <a:pPr algn="just">
              <a:lnSpc>
                <a:spcPts val="4550"/>
              </a:lnSpc>
            </a:pPr>
            <a:r>
              <a:rPr lang="en-US" sz="3500" dirty="0">
                <a:solidFill>
                  <a:srgbClr val="195759"/>
                </a:solidFill>
                <a:latin typeface="Nunito Bold Italics"/>
              </a:rPr>
              <a:t>Trang </a:t>
            </a:r>
            <a:r>
              <a:rPr lang="en-US" sz="3500" dirty="0" err="1">
                <a:solidFill>
                  <a:srgbClr val="195759"/>
                </a:solidFill>
                <a:latin typeface="Nunito Bold Italics"/>
              </a:rPr>
              <a:t>phục</a:t>
            </a:r>
            <a:r>
              <a:rPr lang="en-US" sz="3500" dirty="0">
                <a:solidFill>
                  <a:srgbClr val="195759"/>
                </a:solidFill>
                <a:latin typeface="Nunito Bold Italics"/>
              </a:rPr>
              <a:t> </a:t>
            </a:r>
            <a:r>
              <a:rPr lang="en-US" sz="3500" dirty="0" err="1">
                <a:solidFill>
                  <a:srgbClr val="195759"/>
                </a:solidFill>
                <a:latin typeface="Nunito Bold Italics"/>
              </a:rPr>
              <a:t>lặn</a:t>
            </a:r>
            <a:r>
              <a:rPr lang="en-US" sz="3500" dirty="0">
                <a:solidFill>
                  <a:srgbClr val="195759"/>
                </a:solidFill>
                <a:latin typeface="Nunito Bold Italics"/>
              </a:rPr>
              <a:t> </a:t>
            </a:r>
            <a:r>
              <a:rPr lang="en-US" sz="3500" dirty="0" err="1">
                <a:solidFill>
                  <a:srgbClr val="195759"/>
                </a:solidFill>
                <a:latin typeface="Nunito Bold Italics"/>
              </a:rPr>
              <a:t>biển</a:t>
            </a:r>
            <a:r>
              <a:rPr lang="en-US" sz="3500" dirty="0">
                <a:solidFill>
                  <a:srgbClr val="195759"/>
                </a:solidFill>
                <a:latin typeface="Nunito Bold Italics"/>
              </a:rPr>
              <a:t> </a:t>
            </a:r>
            <a:r>
              <a:rPr lang="en-US" sz="3500" dirty="0" err="1">
                <a:solidFill>
                  <a:srgbClr val="195759"/>
                </a:solidFill>
                <a:latin typeface="Nunito Bold Italics"/>
              </a:rPr>
              <a:t>thường</a:t>
            </a:r>
            <a:r>
              <a:rPr lang="en-US" sz="3500" dirty="0">
                <a:solidFill>
                  <a:srgbClr val="195759"/>
                </a:solidFill>
                <a:latin typeface="Nunito Bold Italics"/>
              </a:rPr>
              <a:t> </a:t>
            </a:r>
            <a:r>
              <a:rPr lang="en-US" sz="3500" dirty="0" err="1">
                <a:solidFill>
                  <a:srgbClr val="195759"/>
                </a:solidFill>
                <a:latin typeface="Nunito Bold Italics"/>
              </a:rPr>
              <a:t>có</a:t>
            </a:r>
            <a:r>
              <a:rPr lang="en-US" sz="3500" dirty="0">
                <a:solidFill>
                  <a:srgbClr val="195759"/>
                </a:solidFill>
                <a:latin typeface="Nunito Bold Italics"/>
              </a:rPr>
              <a:t> </a:t>
            </a:r>
            <a:r>
              <a:rPr lang="en-US" sz="3500" dirty="0" err="1">
                <a:solidFill>
                  <a:srgbClr val="195759"/>
                </a:solidFill>
                <a:latin typeface="Nunito Bold Italics"/>
              </a:rPr>
              <a:t>một</a:t>
            </a:r>
            <a:r>
              <a:rPr lang="en-US" sz="3500" dirty="0">
                <a:solidFill>
                  <a:srgbClr val="195759"/>
                </a:solidFill>
                <a:latin typeface="Nunito Bold Italics"/>
              </a:rPr>
              <a:t> </a:t>
            </a:r>
            <a:r>
              <a:rPr lang="en-US" sz="3500" dirty="0" err="1">
                <a:solidFill>
                  <a:srgbClr val="195759"/>
                </a:solidFill>
                <a:latin typeface="Nunito Bold Italics"/>
              </a:rPr>
              <a:t>bộ</a:t>
            </a:r>
            <a:r>
              <a:rPr lang="en-US" sz="3500" dirty="0">
                <a:solidFill>
                  <a:srgbClr val="195759"/>
                </a:solidFill>
                <a:latin typeface="Nunito Bold Italics"/>
              </a:rPr>
              <a:t> </a:t>
            </a:r>
            <a:r>
              <a:rPr lang="en-US" sz="3500" dirty="0" err="1">
                <a:solidFill>
                  <a:srgbClr val="195759"/>
                </a:solidFill>
                <a:latin typeface="Nunito Bold Italics"/>
              </a:rPr>
              <a:t>điều</a:t>
            </a:r>
            <a:r>
              <a:rPr lang="en-US" sz="3500" dirty="0">
                <a:solidFill>
                  <a:srgbClr val="195759"/>
                </a:solidFill>
                <a:latin typeface="Nunito Bold Italics"/>
              </a:rPr>
              <a:t> </a:t>
            </a:r>
            <a:r>
              <a:rPr lang="en-US" sz="3500" dirty="0" err="1">
                <a:solidFill>
                  <a:srgbClr val="195759"/>
                </a:solidFill>
                <a:latin typeface="Nunito Bold Italics"/>
              </a:rPr>
              <a:t>chỉnh</a:t>
            </a:r>
            <a:r>
              <a:rPr lang="en-US" sz="3500" dirty="0">
                <a:solidFill>
                  <a:srgbClr val="195759"/>
                </a:solidFill>
                <a:latin typeface="Nunito Bold Italics"/>
              </a:rPr>
              <a:t> </a:t>
            </a:r>
            <a:r>
              <a:rPr lang="en-US" sz="3500" dirty="0" err="1">
                <a:solidFill>
                  <a:srgbClr val="195759"/>
                </a:solidFill>
                <a:latin typeface="Nunito Bold Italics"/>
              </a:rPr>
              <a:t>để</a:t>
            </a:r>
            <a:r>
              <a:rPr lang="en-US" sz="3500" dirty="0">
                <a:solidFill>
                  <a:srgbClr val="195759"/>
                </a:solidFill>
                <a:latin typeface="Nunito Bold Italics"/>
              </a:rPr>
              <a:t> </a:t>
            </a:r>
            <a:r>
              <a:rPr lang="en-US" sz="3500" dirty="0" err="1">
                <a:solidFill>
                  <a:srgbClr val="195759"/>
                </a:solidFill>
                <a:latin typeface="Nunito Bold Italics"/>
              </a:rPr>
              <a:t>chuyển</a:t>
            </a:r>
            <a:r>
              <a:rPr lang="en-US" sz="3500" dirty="0">
                <a:solidFill>
                  <a:srgbClr val="195759"/>
                </a:solidFill>
                <a:latin typeface="Nunito Bold Italics"/>
              </a:rPr>
              <a:t> </a:t>
            </a:r>
            <a:r>
              <a:rPr lang="en-US" sz="3500" dirty="0" err="1">
                <a:solidFill>
                  <a:srgbClr val="195759"/>
                </a:solidFill>
                <a:latin typeface="Nunito Bold Italics"/>
              </a:rPr>
              <a:t>đổi</a:t>
            </a:r>
            <a:r>
              <a:rPr lang="en-US" sz="3500" dirty="0">
                <a:solidFill>
                  <a:srgbClr val="195759"/>
                </a:solidFill>
                <a:latin typeface="Nunito Bold Italics"/>
              </a:rPr>
              <a:t> </a:t>
            </a:r>
            <a:r>
              <a:rPr lang="en-US" sz="3500" dirty="0" err="1">
                <a:solidFill>
                  <a:srgbClr val="195759"/>
                </a:solidFill>
                <a:latin typeface="Nunito Bold Italics"/>
              </a:rPr>
              <a:t>không</a:t>
            </a:r>
            <a:r>
              <a:rPr lang="en-US" sz="3500" dirty="0">
                <a:solidFill>
                  <a:srgbClr val="195759"/>
                </a:solidFill>
                <a:latin typeface="Nunito Bold Italics"/>
              </a:rPr>
              <a:t> </a:t>
            </a:r>
            <a:r>
              <a:rPr lang="en-US" sz="3500" dirty="0" err="1">
                <a:solidFill>
                  <a:srgbClr val="195759"/>
                </a:solidFill>
                <a:latin typeface="Nunito Bold Italics"/>
              </a:rPr>
              <a:t>khí</a:t>
            </a:r>
            <a:r>
              <a:rPr lang="en-US" sz="3500" dirty="0">
                <a:solidFill>
                  <a:srgbClr val="195759"/>
                </a:solidFill>
                <a:latin typeface="Nunito Bold Italics"/>
              </a:rPr>
              <a:t> </a:t>
            </a:r>
            <a:r>
              <a:rPr lang="en-US" sz="3500" dirty="0" err="1">
                <a:solidFill>
                  <a:srgbClr val="195759"/>
                </a:solidFill>
                <a:latin typeface="Nunito Bold Italics"/>
              </a:rPr>
              <a:t>có</a:t>
            </a:r>
            <a:r>
              <a:rPr lang="en-US" sz="3500" dirty="0">
                <a:solidFill>
                  <a:srgbClr val="195759"/>
                </a:solidFill>
                <a:latin typeface="Nunito Bold Italics"/>
              </a:rPr>
              <a:t> </a:t>
            </a:r>
            <a:r>
              <a:rPr lang="en-US" sz="3500" dirty="0" err="1">
                <a:solidFill>
                  <a:srgbClr val="195759"/>
                </a:solidFill>
                <a:latin typeface="Nunito Bold Italics"/>
              </a:rPr>
              <a:t>áp</a:t>
            </a:r>
            <a:r>
              <a:rPr lang="en-US" sz="3500" dirty="0">
                <a:solidFill>
                  <a:srgbClr val="195759"/>
                </a:solidFill>
                <a:latin typeface="Nunito Bold Italics"/>
              </a:rPr>
              <a:t> </a:t>
            </a:r>
            <a:r>
              <a:rPr lang="en-US" sz="3500" dirty="0" err="1">
                <a:solidFill>
                  <a:srgbClr val="195759"/>
                </a:solidFill>
                <a:latin typeface="Nunito Bold Italics"/>
              </a:rPr>
              <a:t>suất</a:t>
            </a:r>
            <a:r>
              <a:rPr lang="en-US" sz="3500" dirty="0">
                <a:solidFill>
                  <a:srgbClr val="195759"/>
                </a:solidFill>
                <a:latin typeface="Nunito Bold Italics"/>
              </a:rPr>
              <a:t> </a:t>
            </a:r>
            <a:r>
              <a:rPr lang="en-US" sz="3500" dirty="0" err="1">
                <a:solidFill>
                  <a:srgbClr val="195759"/>
                </a:solidFill>
                <a:latin typeface="Nunito Bold Italics"/>
              </a:rPr>
              <a:t>cao</a:t>
            </a:r>
            <a:r>
              <a:rPr lang="en-US" sz="3500" dirty="0">
                <a:solidFill>
                  <a:srgbClr val="195759"/>
                </a:solidFill>
                <a:latin typeface="Nunito Bold Italics"/>
              </a:rPr>
              <a:t> </a:t>
            </a:r>
            <a:r>
              <a:rPr lang="en-US" sz="3500" dirty="0" err="1">
                <a:solidFill>
                  <a:srgbClr val="195759"/>
                </a:solidFill>
                <a:latin typeface="Nunito Bold Italics"/>
              </a:rPr>
              <a:t>thành</a:t>
            </a:r>
            <a:r>
              <a:rPr lang="en-US" sz="3500" dirty="0">
                <a:solidFill>
                  <a:srgbClr val="195759"/>
                </a:solidFill>
                <a:latin typeface="Nunito Bold Italics"/>
              </a:rPr>
              <a:t> </a:t>
            </a:r>
            <a:r>
              <a:rPr lang="en-US" sz="3500" dirty="0" err="1">
                <a:solidFill>
                  <a:srgbClr val="195759"/>
                </a:solidFill>
                <a:latin typeface="Nunito Bold Italics"/>
              </a:rPr>
              <a:t>áp</a:t>
            </a:r>
            <a:r>
              <a:rPr lang="en-US" sz="3500" dirty="0">
                <a:solidFill>
                  <a:srgbClr val="195759"/>
                </a:solidFill>
                <a:latin typeface="Nunito Bold Italics"/>
              </a:rPr>
              <a:t> </a:t>
            </a:r>
            <a:r>
              <a:rPr lang="en-US" sz="3500" dirty="0" err="1">
                <a:solidFill>
                  <a:srgbClr val="195759"/>
                </a:solidFill>
                <a:latin typeface="Nunito Bold Italics"/>
              </a:rPr>
              <a:t>suất</a:t>
            </a:r>
            <a:r>
              <a:rPr lang="en-US" sz="3500" dirty="0">
                <a:solidFill>
                  <a:srgbClr val="195759"/>
                </a:solidFill>
                <a:latin typeface="Nunito Bold Italics"/>
              </a:rPr>
              <a:t> </a:t>
            </a:r>
            <a:r>
              <a:rPr lang="en-US" sz="3500" dirty="0" err="1">
                <a:solidFill>
                  <a:srgbClr val="195759"/>
                </a:solidFill>
                <a:latin typeface="Nunito Bold Italics"/>
              </a:rPr>
              <a:t>môi</a:t>
            </a:r>
            <a:r>
              <a:rPr lang="en-US" sz="3500" dirty="0">
                <a:solidFill>
                  <a:srgbClr val="195759"/>
                </a:solidFill>
                <a:latin typeface="Nunito Bold Italics"/>
              </a:rPr>
              <a:t> </a:t>
            </a:r>
            <a:r>
              <a:rPr lang="en-US" sz="3500" dirty="0" err="1">
                <a:solidFill>
                  <a:srgbClr val="195759"/>
                </a:solidFill>
                <a:latin typeface="Nunito Bold Italics"/>
              </a:rPr>
              <a:t>trường</a:t>
            </a:r>
            <a:r>
              <a:rPr lang="en-US" sz="3500" dirty="0">
                <a:solidFill>
                  <a:srgbClr val="195759"/>
                </a:solidFill>
                <a:latin typeface="Nunito Bold Italics"/>
              </a:rPr>
              <a:t> </a:t>
            </a:r>
            <a:r>
              <a:rPr lang="en-US" sz="3500" dirty="0" err="1">
                <a:solidFill>
                  <a:srgbClr val="195759"/>
                </a:solidFill>
                <a:latin typeface="Nunito Bold Italics"/>
              </a:rPr>
              <a:t>xung</a:t>
            </a:r>
            <a:r>
              <a:rPr lang="en-US" sz="3500" dirty="0">
                <a:solidFill>
                  <a:srgbClr val="195759"/>
                </a:solidFill>
                <a:latin typeface="Nunito Bold Italics"/>
              </a:rPr>
              <a:t> </a:t>
            </a:r>
            <a:r>
              <a:rPr lang="en-US" sz="3500" dirty="0" err="1">
                <a:solidFill>
                  <a:srgbClr val="195759"/>
                </a:solidFill>
                <a:latin typeface="Nunito Bold Italics"/>
              </a:rPr>
              <a:t>quanh</a:t>
            </a:r>
            <a:r>
              <a:rPr lang="en-US" sz="3500" dirty="0">
                <a:solidFill>
                  <a:srgbClr val="195759"/>
                </a:solidFill>
                <a:latin typeface="Nunito Bold Italics"/>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445 zalo Bui Huy Loi"/>
          <p:cNvGrpSpPr/>
          <p:nvPr/>
        </p:nvGrpSpPr>
        <p:grpSpPr>
          <a:xfrm>
            <a:off x="251107" y="1694007"/>
            <a:ext cx="17785786" cy="8507268"/>
            <a:chOff x="0" y="0"/>
            <a:chExt cx="4684322" cy="2240597"/>
          </a:xfrm>
        </p:grpSpPr>
        <p:sp>
          <p:nvSpPr>
            <p:cNvPr id="3" name="Freeform 3"/>
            <p:cNvSpPr/>
            <p:nvPr/>
          </p:nvSpPr>
          <p:spPr>
            <a:xfrm>
              <a:off x="0" y="0"/>
              <a:ext cx="4684322" cy="2240597"/>
            </a:xfrm>
            <a:custGeom>
              <a:avLst/>
              <a:gdLst/>
              <a:ahLst/>
              <a:cxnLst/>
              <a:rect l="l" t="t" r="r" b="b"/>
              <a:pathLst>
                <a:path w="4684322" h="2240597">
                  <a:moveTo>
                    <a:pt x="19588" y="0"/>
                  </a:moveTo>
                  <a:lnTo>
                    <a:pt x="4664734" y="0"/>
                  </a:lnTo>
                  <a:cubicBezTo>
                    <a:pt x="4669929" y="0"/>
                    <a:pt x="4674912" y="2064"/>
                    <a:pt x="4678585" y="5737"/>
                  </a:cubicBezTo>
                  <a:cubicBezTo>
                    <a:pt x="4682258" y="9411"/>
                    <a:pt x="4684322" y="14393"/>
                    <a:pt x="4684322" y="19588"/>
                  </a:cubicBezTo>
                  <a:lnTo>
                    <a:pt x="4684322" y="2221009"/>
                  </a:lnTo>
                  <a:cubicBezTo>
                    <a:pt x="4684322" y="2231827"/>
                    <a:pt x="4675553" y="2240597"/>
                    <a:pt x="4664734" y="2240597"/>
                  </a:cubicBezTo>
                  <a:lnTo>
                    <a:pt x="19588" y="2240597"/>
                  </a:lnTo>
                  <a:cubicBezTo>
                    <a:pt x="14393" y="2240597"/>
                    <a:pt x="9411" y="2238534"/>
                    <a:pt x="5737" y="2234860"/>
                  </a:cubicBezTo>
                  <a:cubicBezTo>
                    <a:pt x="2064" y="2231186"/>
                    <a:pt x="0" y="2226204"/>
                    <a:pt x="0" y="2221009"/>
                  </a:cubicBezTo>
                  <a:lnTo>
                    <a:pt x="0" y="19588"/>
                  </a:lnTo>
                  <a:cubicBezTo>
                    <a:pt x="0" y="14393"/>
                    <a:pt x="2064" y="9411"/>
                    <a:pt x="5737" y="5737"/>
                  </a:cubicBezTo>
                  <a:cubicBezTo>
                    <a:pt x="9411" y="2064"/>
                    <a:pt x="14393" y="0"/>
                    <a:pt x="19588" y="0"/>
                  </a:cubicBezTo>
                  <a:close/>
                </a:path>
              </a:pathLst>
            </a:custGeom>
            <a:solidFill>
              <a:srgbClr val="FEFFF1"/>
            </a:solidFill>
            <a:ln w="57150" cap="rnd">
              <a:solidFill>
                <a:srgbClr val="8A560F"/>
              </a:solidFill>
              <a:prstDash val="solid"/>
              <a:round/>
            </a:ln>
          </p:spPr>
          <p:txBody>
            <a:bodyPr/>
            <a:lstStyle/>
            <a:p>
              <a:endParaRPr lang="en-US"/>
            </a:p>
          </p:txBody>
        </p:sp>
        <p:sp>
          <p:nvSpPr>
            <p:cNvPr id="4" name="TextBox 4"/>
            <p:cNvSpPr txBox="1"/>
            <p:nvPr/>
          </p:nvSpPr>
          <p:spPr>
            <a:xfrm>
              <a:off x="0" y="67591"/>
              <a:ext cx="4684322" cy="2173006"/>
            </a:xfrm>
            <a:prstGeom prst="rect">
              <a:avLst/>
            </a:prstGeom>
          </p:spPr>
          <p:txBody>
            <a:bodyPr lIns="50800" tIns="50800" rIns="50800" bIns="50800" rtlCol="0" anchor="t"/>
            <a:lstStyle/>
            <a:p>
              <a:pPr algn="just">
                <a:lnSpc>
                  <a:spcPts val="6020"/>
                </a:lnSpc>
              </a:pPr>
              <a:r>
                <a:rPr lang="en-US" sz="4300" b="1">
                  <a:solidFill>
                    <a:srgbClr val="FF0000"/>
                  </a:solidFill>
                  <a:latin typeface="Nunito Bold"/>
                </a:rPr>
                <a:t>Câu 1:</a:t>
              </a:r>
              <a:r>
                <a:rPr lang="en-US" sz="4300">
                  <a:solidFill>
                    <a:srgbClr val="5B4A3B"/>
                  </a:solidFill>
                  <a:latin typeface="Nunito Bold"/>
                </a:rPr>
                <a:t> Hình bên </a:t>
              </a:r>
              <a:r>
                <a:rPr lang="en-US" sz="4300" dirty="0" err="1">
                  <a:solidFill>
                    <a:srgbClr val="5B4A3B"/>
                  </a:solidFill>
                  <a:latin typeface="Nunito Bold"/>
                </a:rPr>
                <a:t>là</a:t>
              </a:r>
              <a:r>
                <a:rPr lang="en-US" sz="4300" dirty="0">
                  <a:solidFill>
                    <a:srgbClr val="5B4A3B"/>
                  </a:solidFill>
                  <a:latin typeface="Nunito Bold"/>
                </a:rPr>
                <a:t> </a:t>
              </a:r>
              <a:r>
                <a:rPr lang="en-US" sz="4300" dirty="0" err="1">
                  <a:solidFill>
                    <a:srgbClr val="5B4A3B"/>
                  </a:solidFill>
                  <a:latin typeface="Nunito Bold"/>
                </a:rPr>
                <a:t>hình</a:t>
              </a:r>
              <a:r>
                <a:rPr lang="en-US" sz="4300" dirty="0">
                  <a:solidFill>
                    <a:srgbClr val="5B4A3B"/>
                  </a:solidFill>
                  <a:latin typeface="Nunito Bold"/>
                </a:rPr>
                <a:t> </a:t>
              </a:r>
              <a:r>
                <a:rPr lang="en-US" sz="4300" dirty="0" err="1">
                  <a:solidFill>
                    <a:srgbClr val="5B4A3B"/>
                  </a:solidFill>
                  <a:latin typeface="Nunito Bold"/>
                </a:rPr>
                <a:t>ảnh</a:t>
              </a:r>
              <a:r>
                <a:rPr lang="en-US" sz="4300" dirty="0">
                  <a:solidFill>
                    <a:srgbClr val="5B4A3B"/>
                  </a:solidFill>
                  <a:latin typeface="Nunito Bold"/>
                </a:rPr>
                <a:t> </a:t>
              </a:r>
              <a:r>
                <a:rPr lang="en-US" sz="4300" dirty="0" err="1">
                  <a:solidFill>
                    <a:srgbClr val="5B4A3B"/>
                  </a:solidFill>
                  <a:latin typeface="Nunito Bold"/>
                </a:rPr>
                <a:t>một</a:t>
              </a:r>
              <a:r>
                <a:rPr lang="en-US" sz="4300" dirty="0">
                  <a:solidFill>
                    <a:srgbClr val="5B4A3B"/>
                  </a:solidFill>
                  <a:latin typeface="Nunito Bold"/>
                </a:rPr>
                <a:t> </a:t>
              </a:r>
              <a:r>
                <a:rPr lang="en-US" sz="4300" dirty="0" err="1">
                  <a:solidFill>
                    <a:srgbClr val="5B4A3B"/>
                  </a:solidFill>
                  <a:latin typeface="Nunito Bold"/>
                </a:rPr>
                <a:t>bình</a:t>
              </a:r>
              <a:r>
                <a:rPr lang="en-US" sz="4300" dirty="0">
                  <a:solidFill>
                    <a:srgbClr val="5B4A3B"/>
                  </a:solidFill>
                  <a:latin typeface="Nunito Bold"/>
                </a:rPr>
                <a:t> </a:t>
              </a:r>
              <a:r>
                <a:rPr lang="en-US" sz="4300" dirty="0" err="1">
                  <a:solidFill>
                    <a:srgbClr val="5B4A3B"/>
                  </a:solidFill>
                  <a:latin typeface="Nunito Bold"/>
                </a:rPr>
                <a:t>xịt</a:t>
              </a:r>
              <a:r>
                <a:rPr lang="en-US" sz="4300" dirty="0">
                  <a:solidFill>
                    <a:srgbClr val="5B4A3B"/>
                  </a:solidFill>
                  <a:latin typeface="Nunito Bold"/>
                </a:rPr>
                <a:t> </a:t>
              </a:r>
              <a:r>
                <a:rPr lang="en-US" sz="4300" dirty="0" err="1">
                  <a:solidFill>
                    <a:srgbClr val="5B4A3B"/>
                  </a:solidFill>
                  <a:latin typeface="Nunito Bold"/>
                </a:rPr>
                <a:t>côn</a:t>
              </a:r>
              <a:r>
                <a:rPr lang="en-US" sz="4300" dirty="0">
                  <a:solidFill>
                    <a:srgbClr val="5B4A3B"/>
                  </a:solidFill>
                  <a:latin typeface="Nunito Bold"/>
                </a:rPr>
                <a:t> </a:t>
              </a:r>
              <a:r>
                <a:rPr lang="en-US" sz="4300" dirty="0" err="1">
                  <a:solidFill>
                    <a:srgbClr val="5B4A3B"/>
                  </a:solidFill>
                  <a:latin typeface="Nunito Bold"/>
                </a:rPr>
                <a:t>trùng</a:t>
              </a:r>
              <a:r>
                <a:rPr lang="en-US" sz="4300" dirty="0">
                  <a:solidFill>
                    <a:srgbClr val="5B4A3B"/>
                  </a:solidFill>
                  <a:latin typeface="Nunito Bold"/>
                </a:rPr>
                <a:t>. </a:t>
              </a:r>
              <a:r>
                <a:rPr lang="en-US" sz="4300" dirty="0" err="1">
                  <a:solidFill>
                    <a:srgbClr val="5B4A3B"/>
                  </a:solidFill>
                  <a:latin typeface="Nunito Bold"/>
                </a:rPr>
                <a:t>Vì</a:t>
              </a:r>
              <a:r>
                <a:rPr lang="en-US" sz="4300" dirty="0">
                  <a:solidFill>
                    <a:srgbClr val="5B4A3B"/>
                  </a:solidFill>
                  <a:latin typeface="Nunito Bold"/>
                </a:rPr>
                <a:t> </a:t>
              </a:r>
              <a:r>
                <a:rPr lang="en-US" sz="4300" dirty="0" err="1">
                  <a:solidFill>
                    <a:srgbClr val="5B4A3B"/>
                  </a:solidFill>
                  <a:latin typeface="Nunito Bold"/>
                </a:rPr>
                <a:t>sao</a:t>
              </a:r>
              <a:r>
                <a:rPr lang="en-US" sz="4300" dirty="0">
                  <a:solidFill>
                    <a:srgbClr val="5B4A3B"/>
                  </a:solidFill>
                  <a:latin typeface="Nunito Bold"/>
                </a:rPr>
                <a:t> </a:t>
              </a:r>
              <a:r>
                <a:rPr lang="en-US" sz="4300" dirty="0" err="1">
                  <a:solidFill>
                    <a:srgbClr val="5B4A3B"/>
                  </a:solidFill>
                  <a:latin typeface="Nunito Bold"/>
                </a:rPr>
                <a:t>người</a:t>
              </a:r>
              <a:r>
                <a:rPr lang="en-US" sz="4300" dirty="0">
                  <a:solidFill>
                    <a:srgbClr val="5B4A3B"/>
                  </a:solidFill>
                  <a:latin typeface="Nunito Bold"/>
                </a:rPr>
                <a:t> ta </a:t>
              </a:r>
              <a:r>
                <a:rPr lang="en-US" sz="4300" dirty="0" err="1">
                  <a:solidFill>
                    <a:srgbClr val="5B4A3B"/>
                  </a:solidFill>
                  <a:latin typeface="Nunito Bold"/>
                </a:rPr>
                <a:t>đưa</a:t>
              </a:r>
              <a:r>
                <a:rPr lang="en-US" sz="4300" dirty="0">
                  <a:solidFill>
                    <a:srgbClr val="5B4A3B"/>
                  </a:solidFill>
                  <a:latin typeface="Nunito Bold"/>
                </a:rPr>
                <a:t> </a:t>
              </a:r>
              <a:r>
                <a:rPr lang="en-US" sz="4300" dirty="0" err="1">
                  <a:solidFill>
                    <a:srgbClr val="5B4A3B"/>
                  </a:solidFill>
                  <a:latin typeface="Nunito Bold"/>
                </a:rPr>
                <a:t>ra</a:t>
              </a:r>
              <a:r>
                <a:rPr lang="en-US" sz="4300" dirty="0">
                  <a:solidFill>
                    <a:srgbClr val="5B4A3B"/>
                  </a:solidFill>
                  <a:latin typeface="Nunito Bold"/>
                </a:rPr>
                <a:t> </a:t>
              </a:r>
              <a:r>
                <a:rPr lang="en-US" sz="4300" dirty="0" err="1">
                  <a:solidFill>
                    <a:srgbClr val="5B4A3B"/>
                  </a:solidFill>
                  <a:latin typeface="Nunito Bold"/>
                </a:rPr>
                <a:t>khuyến</a:t>
              </a:r>
              <a:r>
                <a:rPr lang="en-US" sz="4300" dirty="0">
                  <a:solidFill>
                    <a:srgbClr val="5B4A3B"/>
                  </a:solidFill>
                  <a:latin typeface="Nunito Bold"/>
                </a:rPr>
                <a:t> </a:t>
              </a:r>
              <a:r>
                <a:rPr lang="en-US" sz="4300" dirty="0" err="1">
                  <a:solidFill>
                    <a:srgbClr val="5B4A3B"/>
                  </a:solidFill>
                  <a:latin typeface="Nunito Bold"/>
                </a:rPr>
                <a:t>cáo</a:t>
              </a:r>
              <a:r>
                <a:rPr lang="en-US" sz="4300" dirty="0">
                  <a:solidFill>
                    <a:srgbClr val="5B4A3B"/>
                  </a:solidFill>
                  <a:latin typeface="Nunito Bold"/>
                </a:rPr>
                <a:t> “</a:t>
              </a:r>
              <a:r>
                <a:rPr lang="en-US" sz="4300" dirty="0" err="1">
                  <a:solidFill>
                    <a:srgbClr val="5B4A3B"/>
                  </a:solidFill>
                  <a:latin typeface="Nunito Bold"/>
                </a:rPr>
                <a:t>Không</a:t>
              </a:r>
              <a:r>
                <a:rPr lang="en-US" sz="4300" dirty="0">
                  <a:solidFill>
                    <a:srgbClr val="5B4A3B"/>
                  </a:solidFill>
                  <a:latin typeface="Nunito Bold"/>
                </a:rPr>
                <a:t> </a:t>
              </a:r>
              <a:r>
                <a:rPr lang="en-US" sz="4300" dirty="0" err="1">
                  <a:solidFill>
                    <a:srgbClr val="5B4A3B"/>
                  </a:solidFill>
                  <a:latin typeface="Nunito Bold"/>
                </a:rPr>
                <a:t>được</a:t>
              </a:r>
              <a:r>
                <a:rPr lang="en-US" sz="4300" dirty="0">
                  <a:solidFill>
                    <a:srgbClr val="5B4A3B"/>
                  </a:solidFill>
                  <a:latin typeface="Nunito Bold"/>
                </a:rPr>
                <a:t> </a:t>
              </a:r>
              <a:r>
                <a:rPr lang="en-US" sz="4300" dirty="0" err="1">
                  <a:solidFill>
                    <a:srgbClr val="5B4A3B"/>
                  </a:solidFill>
                  <a:latin typeface="Nunito Bold"/>
                </a:rPr>
                <a:t>ném</a:t>
              </a:r>
              <a:r>
                <a:rPr lang="en-US" sz="4300" dirty="0">
                  <a:solidFill>
                    <a:srgbClr val="5B4A3B"/>
                  </a:solidFill>
                  <a:latin typeface="Nunito Bold"/>
                </a:rPr>
                <a:t> </a:t>
              </a:r>
              <a:r>
                <a:rPr lang="en-US" sz="4300" dirty="0" err="1">
                  <a:solidFill>
                    <a:srgbClr val="5B4A3B"/>
                  </a:solidFill>
                  <a:latin typeface="Nunito Bold"/>
                </a:rPr>
                <a:t>bình</a:t>
              </a:r>
              <a:r>
                <a:rPr lang="en-US" sz="4300" dirty="0">
                  <a:solidFill>
                    <a:srgbClr val="5B4A3B"/>
                  </a:solidFill>
                  <a:latin typeface="Nunito Bold"/>
                </a:rPr>
                <a:t> </a:t>
              </a:r>
              <a:r>
                <a:rPr lang="en-US" sz="4300" dirty="0" err="1">
                  <a:solidFill>
                    <a:srgbClr val="5B4A3B"/>
                  </a:solidFill>
                  <a:latin typeface="Nunito Bold"/>
                </a:rPr>
                <a:t>vào</a:t>
              </a:r>
              <a:r>
                <a:rPr lang="en-US" sz="4300" dirty="0">
                  <a:solidFill>
                    <a:srgbClr val="5B4A3B"/>
                  </a:solidFill>
                  <a:latin typeface="Nunito Bold"/>
                </a:rPr>
                <a:t> </a:t>
              </a:r>
              <a:r>
                <a:rPr lang="en-US" sz="4300" dirty="0" err="1">
                  <a:solidFill>
                    <a:srgbClr val="5B4A3B"/>
                  </a:solidFill>
                  <a:latin typeface="Nunito Bold"/>
                </a:rPr>
                <a:t>lửa</a:t>
              </a:r>
              <a:r>
                <a:rPr lang="en-US" sz="4300" dirty="0">
                  <a:solidFill>
                    <a:srgbClr val="5B4A3B"/>
                  </a:solidFill>
                  <a:latin typeface="Nunito Bold"/>
                </a:rPr>
                <a:t> </a:t>
              </a:r>
              <a:r>
                <a:rPr lang="en-US" sz="4300" dirty="0" err="1">
                  <a:solidFill>
                    <a:srgbClr val="5B4A3B"/>
                  </a:solidFill>
                  <a:latin typeface="Nunito Bold"/>
                </a:rPr>
                <a:t>ngay</a:t>
              </a:r>
              <a:r>
                <a:rPr lang="en-US" sz="4300" dirty="0">
                  <a:solidFill>
                    <a:srgbClr val="5B4A3B"/>
                  </a:solidFill>
                  <a:latin typeface="Nunito Bold"/>
                </a:rPr>
                <a:t> </a:t>
              </a:r>
              <a:r>
                <a:rPr lang="en-US" sz="4300" dirty="0" err="1">
                  <a:solidFill>
                    <a:srgbClr val="5B4A3B"/>
                  </a:solidFill>
                  <a:latin typeface="Nunito Bold"/>
                </a:rPr>
                <a:t>cả</a:t>
              </a:r>
              <a:r>
                <a:rPr lang="en-US" sz="4300" dirty="0">
                  <a:solidFill>
                    <a:srgbClr val="5B4A3B"/>
                  </a:solidFill>
                  <a:latin typeface="Nunito Bold"/>
                </a:rPr>
                <a:t> </a:t>
              </a:r>
              <a:r>
                <a:rPr lang="en-US" sz="4300" dirty="0" err="1">
                  <a:solidFill>
                    <a:srgbClr val="5B4A3B"/>
                  </a:solidFill>
                  <a:latin typeface="Nunito Bold"/>
                </a:rPr>
                <a:t>khi</a:t>
              </a:r>
              <a:r>
                <a:rPr lang="en-US" sz="4300" dirty="0">
                  <a:solidFill>
                    <a:srgbClr val="5B4A3B"/>
                  </a:solidFill>
                  <a:latin typeface="Nunito Bold"/>
                </a:rPr>
                <a:t> </a:t>
              </a:r>
              <a:r>
                <a:rPr lang="en-US" sz="4300" dirty="0" err="1">
                  <a:solidFill>
                    <a:srgbClr val="5B4A3B"/>
                  </a:solidFill>
                  <a:latin typeface="Nunito Bold"/>
                </a:rPr>
                <a:t>đã</a:t>
              </a:r>
              <a:r>
                <a:rPr lang="en-US" sz="4300" dirty="0">
                  <a:solidFill>
                    <a:srgbClr val="5B4A3B"/>
                  </a:solidFill>
                  <a:latin typeface="Nunito Bold"/>
                </a:rPr>
                <a:t> </a:t>
              </a:r>
              <a:r>
                <a:rPr lang="en-US" sz="4300" dirty="0" err="1">
                  <a:solidFill>
                    <a:srgbClr val="5B4A3B"/>
                  </a:solidFill>
                  <a:latin typeface="Nunito Bold"/>
                </a:rPr>
                <a:t>dùng</a:t>
              </a:r>
              <a:r>
                <a:rPr lang="en-US" sz="4300" dirty="0">
                  <a:solidFill>
                    <a:srgbClr val="5B4A3B"/>
                  </a:solidFill>
                  <a:latin typeface="Nunito Bold"/>
                </a:rPr>
                <a:t> </a:t>
              </a:r>
              <a:r>
                <a:rPr lang="en-US" sz="4300" dirty="0" err="1">
                  <a:solidFill>
                    <a:srgbClr val="5B4A3B"/>
                  </a:solidFill>
                  <a:latin typeface="Nunito Bold"/>
                </a:rPr>
                <a:t>hết</a:t>
              </a:r>
              <a:r>
                <a:rPr lang="en-US" sz="4300" dirty="0">
                  <a:solidFill>
                    <a:srgbClr val="5B4A3B"/>
                  </a:solidFill>
                  <a:latin typeface="Nunito Bold"/>
                </a:rPr>
                <a:t>”?</a:t>
              </a:r>
            </a:p>
          </p:txBody>
        </p:sp>
      </p:grpSp>
      <p:sp>
        <p:nvSpPr>
          <p:cNvPr id="8" name="Freeform 8" descr="n445 zalo Bui Huy Loi"/>
          <p:cNvSpPr/>
          <p:nvPr/>
        </p:nvSpPr>
        <p:spPr>
          <a:xfrm>
            <a:off x="114943" y="-47625"/>
            <a:ext cx="1729335" cy="1998268"/>
          </a:xfrm>
          <a:custGeom>
            <a:avLst/>
            <a:gdLst/>
            <a:ahLst/>
            <a:cxnLst/>
            <a:rect l="l" t="t" r="r" b="b"/>
            <a:pathLst>
              <a:path w="1729335" h="1998268">
                <a:moveTo>
                  <a:pt x="0" y="0"/>
                </a:moveTo>
                <a:lnTo>
                  <a:pt x="1729335" y="0"/>
                </a:lnTo>
                <a:lnTo>
                  <a:pt x="1729335" y="1998268"/>
                </a:lnTo>
                <a:lnTo>
                  <a:pt x="0" y="1998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17" descr="n445 zalo Bui Huy Loi">
            <a:extLst>
              <a:ext uri="{FF2B5EF4-FFF2-40B4-BE49-F238E27FC236}">
                <a16:creationId xmlns="" xmlns:a16="http://schemas.microsoft.com/office/drawing/2014/main" id="{5042795F-079E-F846-D60E-6B70C0C255EC}"/>
              </a:ext>
            </a:extLst>
          </p:cNvPr>
          <p:cNvSpPr/>
          <p:nvPr/>
        </p:nvSpPr>
        <p:spPr>
          <a:xfrm>
            <a:off x="15087600" y="6075958"/>
            <a:ext cx="2482337" cy="3689960"/>
          </a:xfrm>
          <a:custGeom>
            <a:avLst/>
            <a:gdLst/>
            <a:ahLst/>
            <a:cxnLst/>
            <a:rect l="l" t="t" r="r" b="b"/>
            <a:pathLst>
              <a:path w="2482337" h="3689960">
                <a:moveTo>
                  <a:pt x="0" y="0"/>
                </a:moveTo>
                <a:lnTo>
                  <a:pt x="2482337" y="0"/>
                </a:lnTo>
                <a:lnTo>
                  <a:pt x="2482337" y="3689960"/>
                </a:lnTo>
                <a:lnTo>
                  <a:pt x="0" y="36899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10" name="Picture 9" descr="n445 zalo Bui Huy Loi">
            <a:extLst>
              <a:ext uri="{FF2B5EF4-FFF2-40B4-BE49-F238E27FC236}">
                <a16:creationId xmlns="" xmlns:a16="http://schemas.microsoft.com/office/drawing/2014/main" id="{563DB72A-31AC-9A2B-727E-AA5AE3D1E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3924300"/>
            <a:ext cx="9434145" cy="5841618"/>
          </a:xfrm>
          <a:prstGeom prst="rect">
            <a:avLst/>
          </a:prstGeom>
        </p:spPr>
      </p:pic>
      <p:sp>
        <p:nvSpPr>
          <p:cNvPr id="13" name="Freeform 7" descr="n445 zalo Bui Huy Loi">
            <a:extLst>
              <a:ext uri="{FF2B5EF4-FFF2-40B4-BE49-F238E27FC236}">
                <a16:creationId xmlns="" xmlns:a16="http://schemas.microsoft.com/office/drawing/2014/main" id="{32739B49-A2A1-8991-CE05-0752D0126DF9}"/>
              </a:ext>
            </a:extLst>
          </p:cNvPr>
          <p:cNvSpPr/>
          <p:nvPr/>
        </p:nvSpPr>
        <p:spPr>
          <a:xfrm>
            <a:off x="5086329" y="161925"/>
            <a:ext cx="8115342" cy="1436599"/>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14" name="TextBox 8" descr="n445 zalo Bui Huy Loi">
            <a:extLst>
              <a:ext uri="{FF2B5EF4-FFF2-40B4-BE49-F238E27FC236}">
                <a16:creationId xmlns="" xmlns:a16="http://schemas.microsoft.com/office/drawing/2014/main" id="{1A24966B-2E49-8F5E-EAE2-EFD5F8D598BA}"/>
              </a:ext>
            </a:extLst>
          </p:cNvPr>
          <p:cNvSpPr txBox="1"/>
          <p:nvPr/>
        </p:nvSpPr>
        <p:spPr>
          <a:xfrm>
            <a:off x="5432810" y="152361"/>
            <a:ext cx="7190648" cy="1446163"/>
          </a:xfrm>
          <a:prstGeom prst="rect">
            <a:avLst/>
          </a:prstGeom>
        </p:spPr>
        <p:txBody>
          <a:bodyPr lIns="50800" tIns="50800" rIns="50800" bIns="50800" rtlCol="0" anchor="ctr"/>
          <a:lstStyle/>
          <a:p>
            <a:pPr algn="ctr">
              <a:lnSpc>
                <a:spcPts val="10639"/>
              </a:lnSpc>
            </a:pPr>
            <a:r>
              <a:rPr lang="en-US" sz="7599">
                <a:solidFill>
                  <a:srgbClr val="000000"/>
                </a:solidFill>
                <a:latin typeface="Baloo Bhaijaan" panose="03080902040302020200" pitchFamily="66" charset="-78"/>
                <a:cs typeface="Baloo Bhaijaan" panose="03080902040302020200" pitchFamily="66" charset="-78"/>
              </a:rPr>
              <a:t>CÂU HỎI  </a:t>
            </a:r>
            <a:endParaRPr lang="en-US" sz="7599" dirty="0">
              <a:solidFill>
                <a:srgbClr val="000000"/>
              </a:solidFill>
              <a:latin typeface="Baloo Bhaijaan" panose="03080902040302020200" pitchFamily="66" charset="-78"/>
              <a:cs typeface="Baloo Bhaijaan" panose="03080902040302020200" pitchFamily="66" charset="-78"/>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445 zalo Bui Huy Loi"/>
          <p:cNvGrpSpPr/>
          <p:nvPr/>
        </p:nvGrpSpPr>
        <p:grpSpPr>
          <a:xfrm>
            <a:off x="251107" y="1694007"/>
            <a:ext cx="17785786" cy="8507268"/>
            <a:chOff x="0" y="0"/>
            <a:chExt cx="4684322" cy="2240597"/>
          </a:xfrm>
        </p:grpSpPr>
        <p:sp>
          <p:nvSpPr>
            <p:cNvPr id="3" name="Freeform 3"/>
            <p:cNvSpPr/>
            <p:nvPr/>
          </p:nvSpPr>
          <p:spPr>
            <a:xfrm>
              <a:off x="0" y="0"/>
              <a:ext cx="4684322" cy="2240597"/>
            </a:xfrm>
            <a:custGeom>
              <a:avLst/>
              <a:gdLst/>
              <a:ahLst/>
              <a:cxnLst/>
              <a:rect l="l" t="t" r="r" b="b"/>
              <a:pathLst>
                <a:path w="4684322" h="2240597">
                  <a:moveTo>
                    <a:pt x="19588" y="0"/>
                  </a:moveTo>
                  <a:lnTo>
                    <a:pt x="4664734" y="0"/>
                  </a:lnTo>
                  <a:cubicBezTo>
                    <a:pt x="4669929" y="0"/>
                    <a:pt x="4674912" y="2064"/>
                    <a:pt x="4678585" y="5737"/>
                  </a:cubicBezTo>
                  <a:cubicBezTo>
                    <a:pt x="4682258" y="9411"/>
                    <a:pt x="4684322" y="14393"/>
                    <a:pt x="4684322" y="19588"/>
                  </a:cubicBezTo>
                  <a:lnTo>
                    <a:pt x="4684322" y="2221009"/>
                  </a:lnTo>
                  <a:cubicBezTo>
                    <a:pt x="4684322" y="2231827"/>
                    <a:pt x="4675553" y="2240597"/>
                    <a:pt x="4664734" y="2240597"/>
                  </a:cubicBezTo>
                  <a:lnTo>
                    <a:pt x="19588" y="2240597"/>
                  </a:lnTo>
                  <a:cubicBezTo>
                    <a:pt x="14393" y="2240597"/>
                    <a:pt x="9411" y="2238534"/>
                    <a:pt x="5737" y="2234860"/>
                  </a:cubicBezTo>
                  <a:cubicBezTo>
                    <a:pt x="2064" y="2231186"/>
                    <a:pt x="0" y="2226204"/>
                    <a:pt x="0" y="2221009"/>
                  </a:cubicBezTo>
                  <a:lnTo>
                    <a:pt x="0" y="19588"/>
                  </a:lnTo>
                  <a:cubicBezTo>
                    <a:pt x="0" y="14393"/>
                    <a:pt x="2064" y="9411"/>
                    <a:pt x="5737" y="5737"/>
                  </a:cubicBezTo>
                  <a:cubicBezTo>
                    <a:pt x="9411" y="2064"/>
                    <a:pt x="14393" y="0"/>
                    <a:pt x="19588" y="0"/>
                  </a:cubicBezTo>
                  <a:close/>
                </a:path>
              </a:pathLst>
            </a:custGeom>
            <a:solidFill>
              <a:srgbClr val="FEFFF1"/>
            </a:solidFill>
            <a:ln w="57150" cap="rnd">
              <a:solidFill>
                <a:srgbClr val="8A560F"/>
              </a:solidFill>
              <a:prstDash val="solid"/>
              <a:round/>
            </a:ln>
          </p:spPr>
          <p:txBody>
            <a:bodyPr/>
            <a:lstStyle/>
            <a:p>
              <a:endParaRPr lang="en-US"/>
            </a:p>
          </p:txBody>
        </p:sp>
        <p:sp>
          <p:nvSpPr>
            <p:cNvPr id="4" name="TextBox 4"/>
            <p:cNvSpPr txBox="1"/>
            <p:nvPr/>
          </p:nvSpPr>
          <p:spPr>
            <a:xfrm>
              <a:off x="0" y="67591"/>
              <a:ext cx="4684322" cy="2173006"/>
            </a:xfrm>
            <a:prstGeom prst="rect">
              <a:avLst/>
            </a:prstGeom>
          </p:spPr>
          <p:txBody>
            <a:bodyPr lIns="50800" tIns="50800" rIns="50800" bIns="50800" rtlCol="0" anchor="t"/>
            <a:lstStyle/>
            <a:p>
              <a:pPr algn="just">
                <a:lnSpc>
                  <a:spcPts val="6020"/>
                </a:lnSpc>
              </a:pPr>
              <a:endParaRPr lang="en-US" sz="4300" dirty="0">
                <a:solidFill>
                  <a:srgbClr val="5B4A3B"/>
                </a:solidFill>
                <a:latin typeface="Nunito Bold"/>
              </a:endParaRPr>
            </a:p>
          </p:txBody>
        </p:sp>
      </p:grpSp>
      <p:sp>
        <p:nvSpPr>
          <p:cNvPr id="8" name="Freeform 8" descr="n445 zalo Bui Huy Loi"/>
          <p:cNvSpPr/>
          <p:nvPr/>
        </p:nvSpPr>
        <p:spPr>
          <a:xfrm>
            <a:off x="114943" y="-47625"/>
            <a:ext cx="1729335" cy="1998268"/>
          </a:xfrm>
          <a:custGeom>
            <a:avLst/>
            <a:gdLst/>
            <a:ahLst/>
            <a:cxnLst/>
            <a:rect l="l" t="t" r="r" b="b"/>
            <a:pathLst>
              <a:path w="1729335" h="1998268">
                <a:moveTo>
                  <a:pt x="0" y="0"/>
                </a:moveTo>
                <a:lnTo>
                  <a:pt x="1729335" y="0"/>
                </a:lnTo>
                <a:lnTo>
                  <a:pt x="1729335" y="1998268"/>
                </a:lnTo>
                <a:lnTo>
                  <a:pt x="0" y="1998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TextBox 9" descr="n445 zalo Bui Huy Loi"/>
          <p:cNvSpPr txBox="1"/>
          <p:nvPr/>
        </p:nvSpPr>
        <p:spPr>
          <a:xfrm>
            <a:off x="442912" y="3121694"/>
            <a:ext cx="17402175" cy="1395895"/>
          </a:xfrm>
          <a:prstGeom prst="rect">
            <a:avLst/>
          </a:prstGeom>
        </p:spPr>
        <p:txBody>
          <a:bodyPr wrap="square" lIns="0" tIns="0" rIns="0" bIns="0" rtlCol="0" anchor="t">
            <a:spAutoFit/>
          </a:bodyPr>
          <a:lstStyle/>
          <a:p>
            <a:pPr algn="just">
              <a:lnSpc>
                <a:spcPts val="5460"/>
              </a:lnSpc>
            </a:pPr>
            <a:r>
              <a:rPr lang="en-US" sz="4200" dirty="0" err="1">
                <a:solidFill>
                  <a:srgbClr val="5B4A3B"/>
                </a:solidFill>
                <a:latin typeface="Nunito"/>
              </a:rPr>
              <a:t>Có</a:t>
            </a:r>
            <a:r>
              <a:rPr lang="en-US" sz="4200" dirty="0">
                <a:solidFill>
                  <a:srgbClr val="5B4A3B"/>
                </a:solidFill>
                <a:latin typeface="Nunito"/>
              </a:rPr>
              <a:t> 2 </a:t>
            </a:r>
            <a:r>
              <a:rPr lang="en-US" sz="4200" dirty="0" err="1">
                <a:solidFill>
                  <a:srgbClr val="5B4A3B"/>
                </a:solidFill>
                <a:latin typeface="Nunito"/>
              </a:rPr>
              <a:t>lý</a:t>
            </a:r>
            <a:r>
              <a:rPr lang="en-US" sz="4200" dirty="0">
                <a:solidFill>
                  <a:srgbClr val="5B4A3B"/>
                </a:solidFill>
                <a:latin typeface="Nunito"/>
              </a:rPr>
              <a:t> do </a:t>
            </a:r>
            <a:r>
              <a:rPr lang="en-US" sz="4200" dirty="0" err="1">
                <a:solidFill>
                  <a:srgbClr val="5B4A3B"/>
                </a:solidFill>
                <a:latin typeface="Nunito"/>
              </a:rPr>
              <a:t>chính</a:t>
            </a:r>
            <a:r>
              <a:rPr lang="en-US" sz="4200" dirty="0">
                <a:solidFill>
                  <a:srgbClr val="5B4A3B"/>
                </a:solidFill>
                <a:latin typeface="Nunito"/>
              </a:rPr>
              <a:t> </a:t>
            </a:r>
            <a:r>
              <a:rPr lang="en-US" sz="4200" dirty="0" err="1">
                <a:solidFill>
                  <a:srgbClr val="5B4A3B"/>
                </a:solidFill>
                <a:latin typeface="Nunito"/>
              </a:rPr>
              <a:t>mà</a:t>
            </a:r>
            <a:r>
              <a:rPr lang="en-US" sz="4200" dirty="0">
                <a:solidFill>
                  <a:srgbClr val="5B4A3B"/>
                </a:solidFill>
                <a:latin typeface="Nunito"/>
              </a:rPr>
              <a:t> </a:t>
            </a:r>
            <a:r>
              <a:rPr lang="en-US" sz="4200" dirty="0" err="1">
                <a:solidFill>
                  <a:srgbClr val="5B4A3B"/>
                </a:solidFill>
                <a:latin typeface="Nunito"/>
              </a:rPr>
              <a:t>người</a:t>
            </a:r>
            <a:r>
              <a:rPr lang="en-US" sz="4200" dirty="0">
                <a:solidFill>
                  <a:srgbClr val="5B4A3B"/>
                </a:solidFill>
                <a:latin typeface="Nunito"/>
              </a:rPr>
              <a:t> ta </a:t>
            </a:r>
            <a:r>
              <a:rPr lang="en-US" sz="4200" dirty="0" err="1">
                <a:solidFill>
                  <a:srgbClr val="5B4A3B"/>
                </a:solidFill>
                <a:latin typeface="Nunito"/>
              </a:rPr>
              <a:t>đưa</a:t>
            </a:r>
            <a:r>
              <a:rPr lang="en-US" sz="4200" dirty="0">
                <a:solidFill>
                  <a:srgbClr val="5B4A3B"/>
                </a:solidFill>
                <a:latin typeface="Nunito"/>
              </a:rPr>
              <a:t> </a:t>
            </a:r>
            <a:r>
              <a:rPr lang="en-US" sz="4200" dirty="0" err="1">
                <a:solidFill>
                  <a:srgbClr val="5B4A3B"/>
                </a:solidFill>
                <a:latin typeface="Nunito"/>
              </a:rPr>
              <a:t>ra</a:t>
            </a:r>
            <a:r>
              <a:rPr lang="en-US" sz="4200" dirty="0">
                <a:solidFill>
                  <a:srgbClr val="5B4A3B"/>
                </a:solidFill>
                <a:latin typeface="Nunito"/>
              </a:rPr>
              <a:t> </a:t>
            </a:r>
            <a:r>
              <a:rPr lang="en-US" sz="4200" dirty="0" err="1">
                <a:solidFill>
                  <a:srgbClr val="5B4A3B"/>
                </a:solidFill>
                <a:latin typeface="Nunito"/>
              </a:rPr>
              <a:t>khuyến</a:t>
            </a:r>
            <a:r>
              <a:rPr lang="en-US" sz="4200" dirty="0">
                <a:solidFill>
                  <a:srgbClr val="5B4A3B"/>
                </a:solidFill>
                <a:latin typeface="Nunito"/>
              </a:rPr>
              <a:t> </a:t>
            </a:r>
            <a:r>
              <a:rPr lang="en-US" sz="4200" dirty="0" err="1">
                <a:solidFill>
                  <a:srgbClr val="5B4A3B"/>
                </a:solidFill>
                <a:latin typeface="Nunito"/>
              </a:rPr>
              <a:t>cáo</a:t>
            </a:r>
            <a:r>
              <a:rPr lang="en-US" sz="4200" dirty="0">
                <a:solidFill>
                  <a:srgbClr val="5B4A3B"/>
                </a:solidFill>
                <a:latin typeface="Nunito"/>
              </a:rPr>
              <a:t> “</a:t>
            </a:r>
            <a:r>
              <a:rPr lang="en-US" sz="4200" dirty="0" err="1">
                <a:solidFill>
                  <a:srgbClr val="5B4A3B"/>
                </a:solidFill>
                <a:latin typeface="Nunito"/>
              </a:rPr>
              <a:t>Không</a:t>
            </a:r>
            <a:r>
              <a:rPr lang="en-US" sz="4200" dirty="0">
                <a:solidFill>
                  <a:srgbClr val="5B4A3B"/>
                </a:solidFill>
                <a:latin typeface="Nunito"/>
              </a:rPr>
              <a:t> </a:t>
            </a:r>
            <a:r>
              <a:rPr lang="en-US" sz="4200" dirty="0" err="1">
                <a:solidFill>
                  <a:srgbClr val="5B4A3B"/>
                </a:solidFill>
                <a:latin typeface="Nunito"/>
              </a:rPr>
              <a:t>được</a:t>
            </a:r>
            <a:r>
              <a:rPr lang="en-US" sz="4200" dirty="0">
                <a:solidFill>
                  <a:srgbClr val="5B4A3B"/>
                </a:solidFill>
                <a:latin typeface="Nunito"/>
              </a:rPr>
              <a:t> </a:t>
            </a:r>
            <a:r>
              <a:rPr lang="en-US" sz="4200" dirty="0" err="1">
                <a:solidFill>
                  <a:srgbClr val="5B4A3B"/>
                </a:solidFill>
                <a:latin typeface="Nunito"/>
              </a:rPr>
              <a:t>ném</a:t>
            </a:r>
            <a:r>
              <a:rPr lang="en-US" sz="4200" dirty="0">
                <a:solidFill>
                  <a:srgbClr val="5B4A3B"/>
                </a:solidFill>
                <a:latin typeface="Nunito"/>
              </a:rPr>
              <a:t> </a:t>
            </a:r>
            <a:r>
              <a:rPr lang="en-US" sz="4200" dirty="0" err="1">
                <a:solidFill>
                  <a:srgbClr val="5B4A3B"/>
                </a:solidFill>
                <a:latin typeface="Nunito"/>
              </a:rPr>
              <a:t>bình</a:t>
            </a:r>
            <a:r>
              <a:rPr lang="en-US" sz="4200" dirty="0">
                <a:solidFill>
                  <a:srgbClr val="5B4A3B"/>
                </a:solidFill>
                <a:latin typeface="Nunito"/>
              </a:rPr>
              <a:t> </a:t>
            </a:r>
            <a:r>
              <a:rPr lang="en-US" sz="4200" dirty="0" err="1">
                <a:solidFill>
                  <a:srgbClr val="5B4A3B"/>
                </a:solidFill>
                <a:latin typeface="Nunito"/>
              </a:rPr>
              <a:t>vào</a:t>
            </a:r>
            <a:r>
              <a:rPr lang="en-US" sz="4200" dirty="0">
                <a:solidFill>
                  <a:srgbClr val="5B4A3B"/>
                </a:solidFill>
                <a:latin typeface="Nunito"/>
              </a:rPr>
              <a:t> </a:t>
            </a:r>
            <a:r>
              <a:rPr lang="en-US" sz="4200" dirty="0" err="1">
                <a:solidFill>
                  <a:srgbClr val="5B4A3B"/>
                </a:solidFill>
                <a:latin typeface="Nunito"/>
              </a:rPr>
              <a:t>lửa</a:t>
            </a:r>
            <a:r>
              <a:rPr lang="en-US" sz="4200" dirty="0">
                <a:solidFill>
                  <a:srgbClr val="5B4A3B"/>
                </a:solidFill>
                <a:latin typeface="Nunito"/>
              </a:rPr>
              <a:t> </a:t>
            </a:r>
            <a:r>
              <a:rPr lang="en-US" sz="4200" dirty="0" err="1">
                <a:solidFill>
                  <a:srgbClr val="5B4A3B"/>
                </a:solidFill>
                <a:latin typeface="Nunito"/>
              </a:rPr>
              <a:t>ngay</a:t>
            </a:r>
            <a:r>
              <a:rPr lang="en-US" sz="4200" dirty="0">
                <a:solidFill>
                  <a:srgbClr val="5B4A3B"/>
                </a:solidFill>
                <a:latin typeface="Nunito"/>
              </a:rPr>
              <a:t> </a:t>
            </a:r>
            <a:r>
              <a:rPr lang="en-US" sz="4200" dirty="0" err="1">
                <a:solidFill>
                  <a:srgbClr val="5B4A3B"/>
                </a:solidFill>
                <a:latin typeface="Nunito"/>
              </a:rPr>
              <a:t>cả</a:t>
            </a:r>
            <a:r>
              <a:rPr lang="en-US" sz="4200" dirty="0">
                <a:solidFill>
                  <a:srgbClr val="5B4A3B"/>
                </a:solidFill>
                <a:latin typeface="Nunito"/>
              </a:rPr>
              <a:t> </a:t>
            </a:r>
            <a:r>
              <a:rPr lang="en-US" sz="4200" dirty="0" err="1">
                <a:solidFill>
                  <a:srgbClr val="5B4A3B"/>
                </a:solidFill>
                <a:latin typeface="Nunito"/>
              </a:rPr>
              <a:t>khi</a:t>
            </a:r>
            <a:r>
              <a:rPr lang="en-US" sz="4200" dirty="0">
                <a:solidFill>
                  <a:srgbClr val="5B4A3B"/>
                </a:solidFill>
                <a:latin typeface="Nunito"/>
              </a:rPr>
              <a:t> </a:t>
            </a:r>
            <a:r>
              <a:rPr lang="en-US" sz="4200" dirty="0" err="1">
                <a:solidFill>
                  <a:srgbClr val="5B4A3B"/>
                </a:solidFill>
                <a:latin typeface="Nunito"/>
              </a:rPr>
              <a:t>đã</a:t>
            </a:r>
            <a:r>
              <a:rPr lang="en-US" sz="4200" dirty="0">
                <a:solidFill>
                  <a:srgbClr val="5B4A3B"/>
                </a:solidFill>
                <a:latin typeface="Nunito"/>
              </a:rPr>
              <a:t> </a:t>
            </a:r>
            <a:r>
              <a:rPr lang="en-US" sz="4200" dirty="0" err="1">
                <a:solidFill>
                  <a:srgbClr val="5B4A3B"/>
                </a:solidFill>
                <a:latin typeface="Nunito"/>
              </a:rPr>
              <a:t>dùng</a:t>
            </a:r>
            <a:r>
              <a:rPr lang="en-US" sz="4200" dirty="0">
                <a:solidFill>
                  <a:srgbClr val="5B4A3B"/>
                </a:solidFill>
                <a:latin typeface="Nunito"/>
              </a:rPr>
              <a:t> </a:t>
            </a:r>
            <a:r>
              <a:rPr lang="en-US" sz="4200" dirty="0" err="1">
                <a:solidFill>
                  <a:srgbClr val="5B4A3B"/>
                </a:solidFill>
                <a:latin typeface="Nunito"/>
              </a:rPr>
              <a:t>hết</a:t>
            </a:r>
            <a:r>
              <a:rPr lang="en-US" sz="4200" dirty="0">
                <a:solidFill>
                  <a:srgbClr val="5B4A3B"/>
                </a:solidFill>
                <a:latin typeface="Nunito"/>
              </a:rPr>
              <a:t>” </a:t>
            </a:r>
          </a:p>
        </p:txBody>
      </p:sp>
      <p:sp>
        <p:nvSpPr>
          <p:cNvPr id="10" name="TextBox 10" descr="n445 zalo Bui Huy Loi"/>
          <p:cNvSpPr txBox="1"/>
          <p:nvPr/>
        </p:nvSpPr>
        <p:spPr>
          <a:xfrm>
            <a:off x="428625" y="5073832"/>
            <a:ext cx="14192019" cy="2806538"/>
          </a:xfrm>
          <a:prstGeom prst="rect">
            <a:avLst/>
          </a:prstGeom>
        </p:spPr>
        <p:txBody>
          <a:bodyPr wrap="square" lIns="0" tIns="0" rIns="0" bIns="0" rtlCol="0" anchor="t">
            <a:spAutoFit/>
          </a:bodyPr>
          <a:lstStyle/>
          <a:p>
            <a:pPr algn="just">
              <a:lnSpc>
                <a:spcPts val="5460"/>
              </a:lnSpc>
            </a:pPr>
            <a:r>
              <a:rPr lang="en-US" sz="4200" dirty="0">
                <a:solidFill>
                  <a:srgbClr val="FF5757"/>
                </a:solidFill>
                <a:latin typeface="Nunito Bold"/>
              </a:rPr>
              <a:t>Do </a:t>
            </a:r>
            <a:r>
              <a:rPr lang="en-US" sz="4200" dirty="0" err="1">
                <a:solidFill>
                  <a:srgbClr val="FF5757"/>
                </a:solidFill>
                <a:latin typeface="Nunito Bold"/>
              </a:rPr>
              <a:t>bình</a:t>
            </a:r>
            <a:r>
              <a:rPr lang="en-US" sz="4200" dirty="0">
                <a:solidFill>
                  <a:srgbClr val="FF5757"/>
                </a:solidFill>
                <a:latin typeface="Nunito Bold"/>
              </a:rPr>
              <a:t> </a:t>
            </a:r>
            <a:r>
              <a:rPr lang="en-US" sz="4200" dirty="0" err="1">
                <a:solidFill>
                  <a:srgbClr val="FF5757"/>
                </a:solidFill>
                <a:latin typeface="Nunito Bold"/>
              </a:rPr>
              <a:t>xịt</a:t>
            </a:r>
            <a:r>
              <a:rPr lang="en-US" sz="4200" dirty="0">
                <a:solidFill>
                  <a:srgbClr val="FF5757"/>
                </a:solidFill>
                <a:latin typeface="Nunito Bold"/>
              </a:rPr>
              <a:t> </a:t>
            </a:r>
            <a:r>
              <a:rPr lang="en-US" sz="4200" dirty="0" err="1">
                <a:solidFill>
                  <a:srgbClr val="FF5757"/>
                </a:solidFill>
                <a:latin typeface="Nunito Bold"/>
              </a:rPr>
              <a:t>dù</a:t>
            </a:r>
            <a:r>
              <a:rPr lang="en-US" sz="4200" dirty="0">
                <a:solidFill>
                  <a:srgbClr val="FF5757"/>
                </a:solidFill>
                <a:latin typeface="Nunito Bold"/>
              </a:rPr>
              <a:t> </a:t>
            </a:r>
            <a:r>
              <a:rPr lang="en-US" sz="4200" dirty="0" err="1">
                <a:solidFill>
                  <a:srgbClr val="FF5757"/>
                </a:solidFill>
                <a:latin typeface="Nunito Bold"/>
              </a:rPr>
              <a:t>đã</a:t>
            </a:r>
            <a:r>
              <a:rPr lang="en-US" sz="4200" dirty="0">
                <a:solidFill>
                  <a:srgbClr val="FF5757"/>
                </a:solidFill>
                <a:latin typeface="Nunito Bold"/>
              </a:rPr>
              <a:t> </a:t>
            </a:r>
            <a:r>
              <a:rPr lang="en-US" sz="4200" dirty="0" err="1">
                <a:solidFill>
                  <a:srgbClr val="FF5757"/>
                </a:solidFill>
                <a:latin typeface="Nunito Bold"/>
              </a:rPr>
              <a:t>dùng</a:t>
            </a:r>
            <a:r>
              <a:rPr lang="en-US" sz="4200" dirty="0">
                <a:solidFill>
                  <a:srgbClr val="FF5757"/>
                </a:solidFill>
                <a:latin typeface="Nunito Bold"/>
              </a:rPr>
              <a:t> </a:t>
            </a:r>
            <a:r>
              <a:rPr lang="en-US" sz="4200" dirty="0" err="1">
                <a:solidFill>
                  <a:srgbClr val="FF5757"/>
                </a:solidFill>
                <a:latin typeface="Nunito Bold"/>
              </a:rPr>
              <a:t>hết</a:t>
            </a:r>
            <a:r>
              <a:rPr lang="en-US" sz="4200" dirty="0">
                <a:solidFill>
                  <a:srgbClr val="FF5757"/>
                </a:solidFill>
                <a:latin typeface="Nunito Bold"/>
              </a:rPr>
              <a:t> </a:t>
            </a:r>
            <a:r>
              <a:rPr lang="en-US" sz="4200" dirty="0" err="1">
                <a:solidFill>
                  <a:srgbClr val="FF5757"/>
                </a:solidFill>
                <a:latin typeface="Nunito Bold"/>
              </a:rPr>
              <a:t>vẫn</a:t>
            </a:r>
            <a:r>
              <a:rPr lang="en-US" sz="4200" dirty="0">
                <a:solidFill>
                  <a:srgbClr val="FF5757"/>
                </a:solidFill>
                <a:latin typeface="Nunito Bold"/>
              </a:rPr>
              <a:t> </a:t>
            </a:r>
            <a:r>
              <a:rPr lang="en-US" sz="4200" dirty="0" err="1">
                <a:solidFill>
                  <a:srgbClr val="FF5757"/>
                </a:solidFill>
                <a:latin typeface="Nunito Bold"/>
              </a:rPr>
              <a:t>còn</a:t>
            </a:r>
            <a:r>
              <a:rPr lang="en-US" sz="4200" dirty="0">
                <a:solidFill>
                  <a:srgbClr val="FF5757"/>
                </a:solidFill>
                <a:latin typeface="Nunito Bold"/>
              </a:rPr>
              <a:t> </a:t>
            </a:r>
            <a:r>
              <a:rPr lang="en-US" sz="4200" dirty="0" err="1">
                <a:solidFill>
                  <a:srgbClr val="FF5757"/>
                </a:solidFill>
                <a:latin typeface="Nunito Bold"/>
              </a:rPr>
              <a:t>chứa</a:t>
            </a:r>
            <a:r>
              <a:rPr lang="en-US" sz="4200" dirty="0">
                <a:solidFill>
                  <a:srgbClr val="FF5757"/>
                </a:solidFill>
                <a:latin typeface="Nunito Bold"/>
              </a:rPr>
              <a:t> </a:t>
            </a:r>
            <a:r>
              <a:rPr lang="en-US" sz="4200" dirty="0" err="1">
                <a:solidFill>
                  <a:srgbClr val="FF5757"/>
                </a:solidFill>
                <a:latin typeface="Nunito Bold"/>
              </a:rPr>
              <a:t>một</a:t>
            </a:r>
            <a:r>
              <a:rPr lang="en-US" sz="4200" dirty="0">
                <a:solidFill>
                  <a:srgbClr val="FF5757"/>
                </a:solidFill>
                <a:latin typeface="Nunito Bold"/>
              </a:rPr>
              <a:t> </a:t>
            </a:r>
            <a:r>
              <a:rPr lang="en-US" sz="4200" dirty="0" err="1">
                <a:solidFill>
                  <a:srgbClr val="FF5757"/>
                </a:solidFill>
                <a:latin typeface="Nunito Bold"/>
              </a:rPr>
              <a:t>lượng</a:t>
            </a:r>
            <a:r>
              <a:rPr lang="en-US" sz="4200" dirty="0">
                <a:solidFill>
                  <a:srgbClr val="FF5757"/>
                </a:solidFill>
                <a:latin typeface="Nunito Bold"/>
              </a:rPr>
              <a:t> </a:t>
            </a:r>
            <a:r>
              <a:rPr lang="en-US" sz="4200" dirty="0" err="1">
                <a:solidFill>
                  <a:srgbClr val="FF5757"/>
                </a:solidFill>
                <a:latin typeface="Nunito Bold"/>
              </a:rPr>
              <a:t>khí</a:t>
            </a:r>
            <a:r>
              <a:rPr lang="en-US" sz="4200" dirty="0">
                <a:solidFill>
                  <a:srgbClr val="FF5757"/>
                </a:solidFill>
                <a:latin typeface="Nunito Bold"/>
              </a:rPr>
              <a:t> </a:t>
            </a:r>
            <a:r>
              <a:rPr lang="en-US" sz="4200" dirty="0" err="1">
                <a:solidFill>
                  <a:srgbClr val="FF5757"/>
                </a:solidFill>
                <a:latin typeface="Nunito Bold"/>
              </a:rPr>
              <a:t>nén</a:t>
            </a:r>
            <a:r>
              <a:rPr lang="en-US" sz="4200" dirty="0">
                <a:solidFill>
                  <a:srgbClr val="FF5757"/>
                </a:solidFill>
                <a:latin typeface="Nunito Bold"/>
              </a:rPr>
              <a:t> </a:t>
            </a:r>
            <a:r>
              <a:rPr lang="en-US" sz="4200" dirty="0" err="1">
                <a:solidFill>
                  <a:srgbClr val="FF5757"/>
                </a:solidFill>
                <a:latin typeface="Nunito Bold"/>
              </a:rPr>
              <a:t>nhất</a:t>
            </a:r>
            <a:r>
              <a:rPr lang="en-US" sz="4200" dirty="0">
                <a:solidFill>
                  <a:srgbClr val="FF5757"/>
                </a:solidFill>
                <a:latin typeface="Nunito Bold"/>
              </a:rPr>
              <a:t> </a:t>
            </a:r>
            <a:r>
              <a:rPr lang="en-US" sz="4200" dirty="0" err="1">
                <a:solidFill>
                  <a:srgbClr val="FF5757"/>
                </a:solidFill>
                <a:latin typeface="Nunito Bold"/>
              </a:rPr>
              <a:t>định</a:t>
            </a:r>
            <a:r>
              <a:rPr lang="en-US" sz="4200" dirty="0">
                <a:solidFill>
                  <a:srgbClr val="FF5757"/>
                </a:solidFill>
                <a:latin typeface="Nunito Bold"/>
              </a:rPr>
              <a:t> </a:t>
            </a:r>
            <a:r>
              <a:rPr lang="en-US" sz="4200" dirty="0" err="1">
                <a:solidFill>
                  <a:srgbClr val="FF5757"/>
                </a:solidFill>
                <a:latin typeface="Nunito Bold"/>
              </a:rPr>
              <a:t>nên</a:t>
            </a:r>
            <a:r>
              <a:rPr lang="en-US" sz="4200" dirty="0">
                <a:solidFill>
                  <a:srgbClr val="FF5757"/>
                </a:solidFill>
                <a:latin typeface="Nunito Bold"/>
              </a:rPr>
              <a:t> </a:t>
            </a:r>
            <a:r>
              <a:rPr lang="en-US" sz="4200" dirty="0" err="1">
                <a:solidFill>
                  <a:srgbClr val="FF5757"/>
                </a:solidFill>
                <a:latin typeface="Nunito Bold"/>
              </a:rPr>
              <a:t>khi</a:t>
            </a:r>
            <a:r>
              <a:rPr lang="en-US" sz="4200" dirty="0">
                <a:solidFill>
                  <a:srgbClr val="FF5757"/>
                </a:solidFill>
                <a:latin typeface="Nunito Bold"/>
              </a:rPr>
              <a:t> </a:t>
            </a:r>
            <a:r>
              <a:rPr lang="en-US" sz="4200" dirty="0" err="1">
                <a:solidFill>
                  <a:srgbClr val="FF5757"/>
                </a:solidFill>
                <a:latin typeface="Nunito Bold"/>
              </a:rPr>
              <a:t>tiếp</a:t>
            </a:r>
            <a:r>
              <a:rPr lang="en-US" sz="4200" dirty="0">
                <a:solidFill>
                  <a:srgbClr val="FF5757"/>
                </a:solidFill>
                <a:latin typeface="Nunito Bold"/>
              </a:rPr>
              <a:t> </a:t>
            </a:r>
            <a:r>
              <a:rPr lang="en-US" sz="4200" dirty="0" err="1">
                <a:solidFill>
                  <a:srgbClr val="FF5757"/>
                </a:solidFill>
                <a:latin typeface="Nunito Bold"/>
              </a:rPr>
              <a:t>xúc</a:t>
            </a:r>
            <a:r>
              <a:rPr lang="en-US" sz="4200" dirty="0">
                <a:solidFill>
                  <a:srgbClr val="FF5757"/>
                </a:solidFill>
                <a:latin typeface="Nunito Bold"/>
              </a:rPr>
              <a:t> </a:t>
            </a:r>
            <a:r>
              <a:rPr lang="en-US" sz="4200" dirty="0" err="1">
                <a:solidFill>
                  <a:srgbClr val="FF5757"/>
                </a:solidFill>
                <a:latin typeface="Nunito Bold"/>
              </a:rPr>
              <a:t>với</a:t>
            </a:r>
            <a:r>
              <a:rPr lang="en-US" sz="4200" dirty="0">
                <a:solidFill>
                  <a:srgbClr val="FF5757"/>
                </a:solidFill>
                <a:latin typeface="Nunito Bold"/>
              </a:rPr>
              <a:t> </a:t>
            </a:r>
            <a:r>
              <a:rPr lang="en-US" sz="4200" dirty="0" err="1">
                <a:solidFill>
                  <a:srgbClr val="FF5757"/>
                </a:solidFill>
                <a:latin typeface="Nunito Bold"/>
              </a:rPr>
              <a:t>nhiệt</a:t>
            </a:r>
            <a:r>
              <a:rPr lang="en-US" sz="4200" dirty="0">
                <a:solidFill>
                  <a:srgbClr val="FF5757"/>
                </a:solidFill>
                <a:latin typeface="Nunito Bold"/>
              </a:rPr>
              <a:t> </a:t>
            </a:r>
            <a:r>
              <a:rPr lang="en-US" sz="4200" dirty="0" err="1">
                <a:solidFill>
                  <a:srgbClr val="FF5757"/>
                </a:solidFill>
                <a:latin typeface="Nunito Bold"/>
              </a:rPr>
              <a:t>độ</a:t>
            </a:r>
            <a:r>
              <a:rPr lang="en-US" sz="4200" dirty="0">
                <a:solidFill>
                  <a:srgbClr val="FF5757"/>
                </a:solidFill>
                <a:latin typeface="Nunito Bold"/>
              </a:rPr>
              <a:t> </a:t>
            </a:r>
            <a:r>
              <a:rPr lang="en-US" sz="4200" dirty="0" err="1">
                <a:solidFill>
                  <a:srgbClr val="FF5757"/>
                </a:solidFill>
                <a:latin typeface="Nunito Bold"/>
              </a:rPr>
              <a:t>cao</a:t>
            </a:r>
            <a:r>
              <a:rPr lang="en-US" sz="4200" dirty="0">
                <a:solidFill>
                  <a:srgbClr val="FF5757"/>
                </a:solidFill>
                <a:latin typeface="Nunito Bold"/>
              </a:rPr>
              <a:t> </a:t>
            </a:r>
            <a:r>
              <a:rPr lang="en-US" sz="4200" dirty="0" err="1">
                <a:solidFill>
                  <a:srgbClr val="FF5757"/>
                </a:solidFill>
                <a:latin typeface="Nunito Bold"/>
              </a:rPr>
              <a:t>từ</a:t>
            </a:r>
            <a:r>
              <a:rPr lang="en-US" sz="4200" dirty="0">
                <a:solidFill>
                  <a:srgbClr val="FF5757"/>
                </a:solidFill>
                <a:latin typeface="Nunito Bold"/>
              </a:rPr>
              <a:t> </a:t>
            </a:r>
            <a:r>
              <a:rPr lang="en-US" sz="4200" dirty="0" err="1">
                <a:solidFill>
                  <a:srgbClr val="FF5757"/>
                </a:solidFill>
                <a:latin typeface="Nunito Bold"/>
              </a:rPr>
              <a:t>lửa</a:t>
            </a:r>
            <a:r>
              <a:rPr lang="en-US" sz="4200" dirty="0">
                <a:solidFill>
                  <a:srgbClr val="FF5757"/>
                </a:solidFill>
                <a:latin typeface="Nunito Bold"/>
              </a:rPr>
              <a:t>, </a:t>
            </a:r>
            <a:r>
              <a:rPr lang="en-US" sz="4200" dirty="0" err="1">
                <a:solidFill>
                  <a:srgbClr val="FF5757"/>
                </a:solidFill>
                <a:latin typeface="Nunito Bold"/>
              </a:rPr>
              <a:t>áp</a:t>
            </a:r>
            <a:r>
              <a:rPr lang="en-US" sz="4200" dirty="0">
                <a:solidFill>
                  <a:srgbClr val="FF5757"/>
                </a:solidFill>
                <a:latin typeface="Nunito Bold"/>
              </a:rPr>
              <a:t> </a:t>
            </a:r>
            <a:r>
              <a:rPr lang="en-US" sz="4200" dirty="0" err="1">
                <a:solidFill>
                  <a:srgbClr val="FF5757"/>
                </a:solidFill>
                <a:latin typeface="Nunito Bold"/>
              </a:rPr>
              <a:t>suất</a:t>
            </a:r>
            <a:r>
              <a:rPr lang="en-US" sz="4200" dirty="0">
                <a:solidFill>
                  <a:srgbClr val="FF5757"/>
                </a:solidFill>
                <a:latin typeface="Nunito Bold"/>
              </a:rPr>
              <a:t> </a:t>
            </a:r>
            <a:r>
              <a:rPr lang="en-US" sz="4200" dirty="0" err="1">
                <a:solidFill>
                  <a:srgbClr val="FF5757"/>
                </a:solidFill>
                <a:latin typeface="Nunito Bold"/>
              </a:rPr>
              <a:t>trong</a:t>
            </a:r>
            <a:r>
              <a:rPr lang="en-US" sz="4200" dirty="0">
                <a:solidFill>
                  <a:srgbClr val="FF5757"/>
                </a:solidFill>
                <a:latin typeface="Nunito Bold"/>
              </a:rPr>
              <a:t> </a:t>
            </a:r>
            <a:r>
              <a:rPr lang="en-US" sz="4200" dirty="0" err="1">
                <a:solidFill>
                  <a:srgbClr val="FF5757"/>
                </a:solidFill>
                <a:latin typeface="Nunito Bold"/>
              </a:rPr>
              <a:t>bình</a:t>
            </a:r>
            <a:r>
              <a:rPr lang="en-US" sz="4200" dirty="0">
                <a:solidFill>
                  <a:srgbClr val="FF5757"/>
                </a:solidFill>
                <a:latin typeface="Nunito Bold"/>
              </a:rPr>
              <a:t> </a:t>
            </a:r>
            <a:r>
              <a:rPr lang="en-US" sz="4200" dirty="0" err="1">
                <a:solidFill>
                  <a:srgbClr val="FF5757"/>
                </a:solidFill>
                <a:latin typeface="Nunito Bold"/>
              </a:rPr>
              <a:t>tăng</a:t>
            </a:r>
            <a:r>
              <a:rPr lang="en-US" sz="4200" dirty="0">
                <a:solidFill>
                  <a:srgbClr val="FF5757"/>
                </a:solidFill>
                <a:latin typeface="Nunito Bold"/>
              </a:rPr>
              <a:t> </a:t>
            </a:r>
            <a:r>
              <a:rPr lang="en-US" sz="4200" dirty="0" err="1">
                <a:solidFill>
                  <a:srgbClr val="FF5757"/>
                </a:solidFill>
                <a:latin typeface="Nunito Bold"/>
              </a:rPr>
              <a:t>đột</a:t>
            </a:r>
            <a:r>
              <a:rPr lang="en-US" sz="4200" dirty="0">
                <a:solidFill>
                  <a:srgbClr val="FF5757"/>
                </a:solidFill>
                <a:latin typeface="Nunito Bold"/>
              </a:rPr>
              <a:t> </a:t>
            </a:r>
            <a:r>
              <a:rPr lang="en-US" sz="4200" dirty="0" err="1">
                <a:solidFill>
                  <a:srgbClr val="FF5757"/>
                </a:solidFill>
                <a:latin typeface="Nunito Bold"/>
              </a:rPr>
              <a:t>ngột</a:t>
            </a:r>
            <a:r>
              <a:rPr lang="en-US" sz="4200" dirty="0">
                <a:solidFill>
                  <a:srgbClr val="FF5757"/>
                </a:solidFill>
                <a:latin typeface="Nunito Bold"/>
              </a:rPr>
              <a:t> </a:t>
            </a:r>
            <a:r>
              <a:rPr lang="en-US" sz="4200" dirty="0" err="1">
                <a:solidFill>
                  <a:srgbClr val="FF5757"/>
                </a:solidFill>
                <a:latin typeface="Nunito Bold"/>
              </a:rPr>
              <a:t>và</a:t>
            </a:r>
            <a:r>
              <a:rPr lang="en-US" sz="4200" dirty="0">
                <a:solidFill>
                  <a:srgbClr val="FF5757"/>
                </a:solidFill>
                <a:latin typeface="Nunito Bold"/>
              </a:rPr>
              <a:t> </a:t>
            </a:r>
            <a:r>
              <a:rPr lang="en-US" sz="4200" dirty="0" err="1">
                <a:solidFill>
                  <a:srgbClr val="FF5757"/>
                </a:solidFill>
                <a:latin typeface="Nunito Bold"/>
              </a:rPr>
              <a:t>có</a:t>
            </a:r>
            <a:r>
              <a:rPr lang="en-US" sz="4200" dirty="0">
                <a:solidFill>
                  <a:srgbClr val="FF5757"/>
                </a:solidFill>
                <a:latin typeface="Nunito Bold"/>
              </a:rPr>
              <a:t> </a:t>
            </a:r>
            <a:r>
              <a:rPr lang="en-US" sz="4200" dirty="0" err="1">
                <a:solidFill>
                  <a:srgbClr val="FF5757"/>
                </a:solidFill>
                <a:latin typeface="Nunito Bold"/>
              </a:rPr>
              <a:t>thể</a:t>
            </a:r>
            <a:r>
              <a:rPr lang="en-US" sz="4200" dirty="0">
                <a:solidFill>
                  <a:srgbClr val="FF5757"/>
                </a:solidFill>
                <a:latin typeface="Nunito Bold"/>
              </a:rPr>
              <a:t> </a:t>
            </a:r>
            <a:r>
              <a:rPr lang="en-US" sz="4200" dirty="0" err="1">
                <a:solidFill>
                  <a:srgbClr val="FF5757"/>
                </a:solidFill>
                <a:latin typeface="Nunito Bold"/>
              </a:rPr>
              <a:t>dẫn</a:t>
            </a:r>
            <a:r>
              <a:rPr lang="en-US" sz="4200" dirty="0">
                <a:solidFill>
                  <a:srgbClr val="FF5757"/>
                </a:solidFill>
                <a:latin typeface="Nunito Bold"/>
              </a:rPr>
              <a:t> </a:t>
            </a:r>
            <a:r>
              <a:rPr lang="en-US" sz="4200" dirty="0" err="1">
                <a:solidFill>
                  <a:srgbClr val="FF5757"/>
                </a:solidFill>
                <a:latin typeface="Nunito Bold"/>
              </a:rPr>
              <a:t>đến</a:t>
            </a:r>
            <a:r>
              <a:rPr lang="en-US" sz="4200" dirty="0">
                <a:solidFill>
                  <a:srgbClr val="FF5757"/>
                </a:solidFill>
                <a:latin typeface="Nunito Bold"/>
              </a:rPr>
              <a:t> </a:t>
            </a:r>
            <a:r>
              <a:rPr lang="en-US" sz="4200" dirty="0" err="1">
                <a:solidFill>
                  <a:srgbClr val="FF5757"/>
                </a:solidFill>
                <a:latin typeface="Nunito Bold"/>
              </a:rPr>
              <a:t>hiện</a:t>
            </a:r>
            <a:r>
              <a:rPr lang="en-US" sz="4200" dirty="0">
                <a:solidFill>
                  <a:srgbClr val="FF5757"/>
                </a:solidFill>
                <a:latin typeface="Nunito Bold"/>
              </a:rPr>
              <a:t> </a:t>
            </a:r>
            <a:r>
              <a:rPr lang="en-US" sz="4200" dirty="0" err="1">
                <a:solidFill>
                  <a:srgbClr val="FF5757"/>
                </a:solidFill>
                <a:latin typeface="Nunito Bold"/>
              </a:rPr>
              <a:t>tượng</a:t>
            </a:r>
            <a:r>
              <a:rPr lang="en-US" sz="4200" dirty="0">
                <a:solidFill>
                  <a:srgbClr val="FF5757"/>
                </a:solidFill>
                <a:latin typeface="Nunito Bold"/>
              </a:rPr>
              <a:t> </a:t>
            </a:r>
            <a:r>
              <a:rPr lang="en-US" sz="4200" dirty="0" err="1">
                <a:solidFill>
                  <a:srgbClr val="FF5757"/>
                </a:solidFill>
                <a:latin typeface="Nunito Bold"/>
              </a:rPr>
              <a:t>nổ</a:t>
            </a:r>
            <a:r>
              <a:rPr lang="en-US" sz="4200" dirty="0">
                <a:solidFill>
                  <a:srgbClr val="FF5757"/>
                </a:solidFill>
                <a:latin typeface="Nunito Bold"/>
              </a:rPr>
              <a:t> </a:t>
            </a:r>
            <a:r>
              <a:rPr lang="en-US" sz="4200" dirty="0" err="1">
                <a:solidFill>
                  <a:srgbClr val="FF5757"/>
                </a:solidFill>
                <a:latin typeface="Nunito Bold"/>
              </a:rPr>
              <a:t>bình</a:t>
            </a:r>
            <a:r>
              <a:rPr lang="en-US" sz="4200" dirty="0">
                <a:solidFill>
                  <a:srgbClr val="FF5757"/>
                </a:solidFill>
                <a:latin typeface="Nunito Bold"/>
              </a:rPr>
              <a:t>. </a:t>
            </a:r>
          </a:p>
        </p:txBody>
      </p:sp>
      <p:sp>
        <p:nvSpPr>
          <p:cNvPr id="11" name="TextBox 11" descr="n445 zalo Bui Huy Loi"/>
          <p:cNvSpPr txBox="1"/>
          <p:nvPr/>
        </p:nvSpPr>
        <p:spPr>
          <a:xfrm>
            <a:off x="392137" y="7927995"/>
            <a:ext cx="14253907" cy="2101216"/>
          </a:xfrm>
          <a:prstGeom prst="rect">
            <a:avLst/>
          </a:prstGeom>
        </p:spPr>
        <p:txBody>
          <a:bodyPr wrap="square" lIns="0" tIns="0" rIns="0" bIns="0" rtlCol="0" anchor="t">
            <a:spAutoFit/>
          </a:bodyPr>
          <a:lstStyle/>
          <a:p>
            <a:pPr algn="just">
              <a:lnSpc>
                <a:spcPts val="5460"/>
              </a:lnSpc>
            </a:pPr>
            <a:r>
              <a:rPr lang="en-US" sz="4200" dirty="0" err="1">
                <a:solidFill>
                  <a:srgbClr val="FF5757"/>
                </a:solidFill>
                <a:latin typeface="Nunito Bold"/>
              </a:rPr>
              <a:t>Việc</a:t>
            </a:r>
            <a:r>
              <a:rPr lang="en-US" sz="4200" dirty="0">
                <a:solidFill>
                  <a:srgbClr val="FF5757"/>
                </a:solidFill>
                <a:latin typeface="Nunito Bold"/>
              </a:rPr>
              <a:t> </a:t>
            </a:r>
            <a:r>
              <a:rPr lang="en-US" sz="4200" dirty="0" err="1">
                <a:solidFill>
                  <a:srgbClr val="FF5757"/>
                </a:solidFill>
                <a:latin typeface="Nunito Bold"/>
              </a:rPr>
              <a:t>đốt</a:t>
            </a:r>
            <a:r>
              <a:rPr lang="en-US" sz="4200" dirty="0">
                <a:solidFill>
                  <a:srgbClr val="FF5757"/>
                </a:solidFill>
                <a:latin typeface="Nunito Bold"/>
              </a:rPr>
              <a:t> </a:t>
            </a:r>
            <a:r>
              <a:rPr lang="en-US" sz="4200" dirty="0" err="1">
                <a:solidFill>
                  <a:srgbClr val="FF5757"/>
                </a:solidFill>
                <a:latin typeface="Nunito Bold"/>
              </a:rPr>
              <a:t>cháy</a:t>
            </a:r>
            <a:r>
              <a:rPr lang="en-US" sz="4200" dirty="0">
                <a:solidFill>
                  <a:srgbClr val="FF5757"/>
                </a:solidFill>
                <a:latin typeface="Nunito Bold"/>
              </a:rPr>
              <a:t> </a:t>
            </a:r>
            <a:r>
              <a:rPr lang="en-US" sz="4200" dirty="0" err="1">
                <a:solidFill>
                  <a:srgbClr val="FF5757"/>
                </a:solidFill>
                <a:latin typeface="Nunito Bold"/>
              </a:rPr>
              <a:t>bình</a:t>
            </a:r>
            <a:r>
              <a:rPr lang="en-US" sz="4200" dirty="0">
                <a:solidFill>
                  <a:srgbClr val="FF5757"/>
                </a:solidFill>
                <a:latin typeface="Nunito Bold"/>
              </a:rPr>
              <a:t> </a:t>
            </a:r>
            <a:r>
              <a:rPr lang="en-US" sz="4200" dirty="0" err="1">
                <a:solidFill>
                  <a:srgbClr val="FF5757"/>
                </a:solidFill>
                <a:latin typeface="Nunito Bold"/>
              </a:rPr>
              <a:t>xịt</a:t>
            </a:r>
            <a:r>
              <a:rPr lang="en-US" sz="4200" dirty="0">
                <a:solidFill>
                  <a:srgbClr val="FF5757"/>
                </a:solidFill>
                <a:latin typeface="Nunito Bold"/>
              </a:rPr>
              <a:t> </a:t>
            </a:r>
            <a:r>
              <a:rPr lang="en-US" sz="4200" dirty="0" err="1">
                <a:solidFill>
                  <a:srgbClr val="FF5757"/>
                </a:solidFill>
                <a:latin typeface="Nunito Bold"/>
              </a:rPr>
              <a:t>côn</a:t>
            </a:r>
            <a:r>
              <a:rPr lang="en-US" sz="4200" dirty="0">
                <a:solidFill>
                  <a:srgbClr val="FF5757"/>
                </a:solidFill>
                <a:latin typeface="Nunito Bold"/>
              </a:rPr>
              <a:t> </a:t>
            </a:r>
            <a:r>
              <a:rPr lang="en-US" sz="4200" dirty="0" err="1">
                <a:solidFill>
                  <a:srgbClr val="FF5757"/>
                </a:solidFill>
                <a:latin typeface="Nunito Bold"/>
              </a:rPr>
              <a:t>trùng</a:t>
            </a:r>
            <a:r>
              <a:rPr lang="en-US" sz="4200" dirty="0">
                <a:solidFill>
                  <a:srgbClr val="FF5757"/>
                </a:solidFill>
                <a:latin typeface="Nunito Bold"/>
              </a:rPr>
              <a:t> </a:t>
            </a:r>
            <a:r>
              <a:rPr lang="en-US" sz="4200" dirty="0" err="1">
                <a:solidFill>
                  <a:srgbClr val="FF5757"/>
                </a:solidFill>
                <a:latin typeface="Nunito Bold"/>
              </a:rPr>
              <a:t>dù</a:t>
            </a:r>
            <a:r>
              <a:rPr lang="en-US" sz="4200" dirty="0">
                <a:solidFill>
                  <a:srgbClr val="FF5757"/>
                </a:solidFill>
                <a:latin typeface="Nunito Bold"/>
              </a:rPr>
              <a:t> </a:t>
            </a:r>
            <a:r>
              <a:rPr lang="en-US" sz="4200" dirty="0" err="1">
                <a:solidFill>
                  <a:srgbClr val="FF5757"/>
                </a:solidFill>
                <a:latin typeface="Nunito Bold"/>
              </a:rPr>
              <a:t>đã</a:t>
            </a:r>
            <a:r>
              <a:rPr lang="en-US" sz="4200" dirty="0">
                <a:solidFill>
                  <a:srgbClr val="FF5757"/>
                </a:solidFill>
                <a:latin typeface="Nunito Bold"/>
              </a:rPr>
              <a:t> </a:t>
            </a:r>
            <a:r>
              <a:rPr lang="en-US" sz="4200" dirty="0" err="1">
                <a:solidFill>
                  <a:srgbClr val="FF5757"/>
                </a:solidFill>
                <a:latin typeface="Nunito Bold"/>
              </a:rPr>
              <a:t>dùng</a:t>
            </a:r>
            <a:r>
              <a:rPr lang="en-US" sz="4200" dirty="0">
                <a:solidFill>
                  <a:srgbClr val="FF5757"/>
                </a:solidFill>
                <a:latin typeface="Nunito Bold"/>
              </a:rPr>
              <a:t> </a:t>
            </a:r>
            <a:r>
              <a:rPr lang="en-US" sz="4200" dirty="0" err="1">
                <a:solidFill>
                  <a:srgbClr val="FF5757"/>
                </a:solidFill>
                <a:latin typeface="Nunito Bold"/>
              </a:rPr>
              <a:t>hết</a:t>
            </a:r>
            <a:r>
              <a:rPr lang="en-US" sz="4200" dirty="0">
                <a:solidFill>
                  <a:srgbClr val="FF5757"/>
                </a:solidFill>
                <a:latin typeface="Nunito Bold"/>
              </a:rPr>
              <a:t> </a:t>
            </a:r>
            <a:r>
              <a:rPr lang="en-US" sz="4200" dirty="0" err="1">
                <a:solidFill>
                  <a:srgbClr val="FF5757"/>
                </a:solidFill>
                <a:latin typeface="Nunito Bold"/>
              </a:rPr>
              <a:t>có</a:t>
            </a:r>
            <a:r>
              <a:rPr lang="en-US" sz="4200" dirty="0">
                <a:solidFill>
                  <a:srgbClr val="FF5757"/>
                </a:solidFill>
                <a:latin typeface="Nunito Bold"/>
              </a:rPr>
              <a:t> </a:t>
            </a:r>
            <a:r>
              <a:rPr lang="en-US" sz="4200" dirty="0" err="1">
                <a:solidFill>
                  <a:srgbClr val="FF5757"/>
                </a:solidFill>
                <a:latin typeface="Nunito Bold"/>
              </a:rPr>
              <a:t>thể</a:t>
            </a:r>
            <a:r>
              <a:rPr lang="en-US" sz="4200" dirty="0">
                <a:solidFill>
                  <a:srgbClr val="FF5757"/>
                </a:solidFill>
                <a:latin typeface="Nunito Bold"/>
              </a:rPr>
              <a:t> </a:t>
            </a:r>
            <a:r>
              <a:rPr lang="en-US" sz="4200" dirty="0" err="1">
                <a:solidFill>
                  <a:srgbClr val="FF5757"/>
                </a:solidFill>
                <a:latin typeface="Nunito Bold"/>
              </a:rPr>
              <a:t>giải</a:t>
            </a:r>
            <a:r>
              <a:rPr lang="en-US" sz="4200" dirty="0">
                <a:solidFill>
                  <a:srgbClr val="FF5757"/>
                </a:solidFill>
                <a:latin typeface="Nunito Bold"/>
              </a:rPr>
              <a:t> </a:t>
            </a:r>
            <a:r>
              <a:rPr lang="en-US" sz="4200" dirty="0" err="1">
                <a:solidFill>
                  <a:srgbClr val="FF5757"/>
                </a:solidFill>
                <a:latin typeface="Nunito Bold"/>
              </a:rPr>
              <a:t>phóng</a:t>
            </a:r>
            <a:r>
              <a:rPr lang="en-US" sz="4200" dirty="0">
                <a:solidFill>
                  <a:srgbClr val="FF5757"/>
                </a:solidFill>
                <a:latin typeface="Nunito Bold"/>
              </a:rPr>
              <a:t> </a:t>
            </a:r>
            <a:r>
              <a:rPr lang="en-US" sz="4200" dirty="0" err="1">
                <a:solidFill>
                  <a:srgbClr val="FF5757"/>
                </a:solidFill>
                <a:latin typeface="Nunito Bold"/>
              </a:rPr>
              <a:t>các</a:t>
            </a:r>
            <a:r>
              <a:rPr lang="en-US" sz="4200" dirty="0">
                <a:solidFill>
                  <a:srgbClr val="FF5757"/>
                </a:solidFill>
                <a:latin typeface="Nunito Bold"/>
              </a:rPr>
              <a:t> </a:t>
            </a:r>
            <a:r>
              <a:rPr lang="en-US" sz="4200" dirty="0" err="1">
                <a:solidFill>
                  <a:srgbClr val="FF5757"/>
                </a:solidFill>
                <a:latin typeface="Nunito Bold"/>
              </a:rPr>
              <a:t>khí</a:t>
            </a:r>
            <a:r>
              <a:rPr lang="en-US" sz="4200" dirty="0">
                <a:solidFill>
                  <a:srgbClr val="FF5757"/>
                </a:solidFill>
                <a:latin typeface="Nunito Bold"/>
              </a:rPr>
              <a:t> </a:t>
            </a:r>
            <a:r>
              <a:rPr lang="en-US" sz="4200" dirty="0" err="1">
                <a:solidFill>
                  <a:srgbClr val="FF5757"/>
                </a:solidFill>
                <a:latin typeface="Nunito Bold"/>
              </a:rPr>
              <a:t>độc</a:t>
            </a:r>
            <a:r>
              <a:rPr lang="en-US" sz="4200" dirty="0">
                <a:solidFill>
                  <a:srgbClr val="FF5757"/>
                </a:solidFill>
                <a:latin typeface="Nunito Bold"/>
              </a:rPr>
              <a:t> </a:t>
            </a:r>
            <a:r>
              <a:rPr lang="en-US" sz="4200" dirty="0" err="1">
                <a:solidFill>
                  <a:srgbClr val="FF5757"/>
                </a:solidFill>
                <a:latin typeface="Nunito Bold"/>
              </a:rPr>
              <a:t>hại</a:t>
            </a:r>
            <a:r>
              <a:rPr lang="en-US" sz="4200" dirty="0">
                <a:solidFill>
                  <a:srgbClr val="FF5757"/>
                </a:solidFill>
                <a:latin typeface="Nunito Bold"/>
              </a:rPr>
              <a:t> </a:t>
            </a:r>
            <a:r>
              <a:rPr lang="en-US" sz="4200" dirty="0" err="1">
                <a:solidFill>
                  <a:srgbClr val="FF5757"/>
                </a:solidFill>
                <a:latin typeface="Nunito Bold"/>
              </a:rPr>
              <a:t>và</a:t>
            </a:r>
            <a:r>
              <a:rPr lang="en-US" sz="4200" dirty="0">
                <a:solidFill>
                  <a:srgbClr val="FF5757"/>
                </a:solidFill>
                <a:latin typeface="Nunito Bold"/>
              </a:rPr>
              <a:t> </a:t>
            </a:r>
            <a:r>
              <a:rPr lang="en-US" sz="4200" dirty="0" err="1">
                <a:solidFill>
                  <a:srgbClr val="FF5757"/>
                </a:solidFill>
                <a:latin typeface="Nunito Bold"/>
              </a:rPr>
              <a:t>các</a:t>
            </a:r>
            <a:r>
              <a:rPr lang="en-US" sz="4200" dirty="0">
                <a:solidFill>
                  <a:srgbClr val="FF5757"/>
                </a:solidFill>
                <a:latin typeface="Nunito Bold"/>
              </a:rPr>
              <a:t> </a:t>
            </a:r>
            <a:r>
              <a:rPr lang="en-US" sz="4200" dirty="0" err="1">
                <a:solidFill>
                  <a:srgbClr val="FF5757"/>
                </a:solidFill>
                <a:latin typeface="Nunito Bold"/>
              </a:rPr>
              <a:t>chất</a:t>
            </a:r>
            <a:r>
              <a:rPr lang="en-US" sz="4200" dirty="0">
                <a:solidFill>
                  <a:srgbClr val="FF5757"/>
                </a:solidFill>
                <a:latin typeface="Nunito Bold"/>
              </a:rPr>
              <a:t> </a:t>
            </a:r>
            <a:r>
              <a:rPr lang="en-US" sz="4200" dirty="0" err="1">
                <a:solidFill>
                  <a:srgbClr val="FF5757"/>
                </a:solidFill>
                <a:latin typeface="Nunito Bold"/>
              </a:rPr>
              <a:t>gây</a:t>
            </a:r>
            <a:r>
              <a:rPr lang="en-US" sz="4200" dirty="0">
                <a:solidFill>
                  <a:srgbClr val="FF5757"/>
                </a:solidFill>
                <a:latin typeface="Nunito Bold"/>
              </a:rPr>
              <a:t> </a:t>
            </a:r>
            <a:r>
              <a:rPr lang="en-US" sz="4200" dirty="0" err="1">
                <a:solidFill>
                  <a:srgbClr val="FF5757"/>
                </a:solidFill>
                <a:latin typeface="Nunito Bold"/>
              </a:rPr>
              <a:t>ô</a:t>
            </a:r>
            <a:r>
              <a:rPr lang="en-US" sz="4200" dirty="0">
                <a:solidFill>
                  <a:srgbClr val="FF5757"/>
                </a:solidFill>
                <a:latin typeface="Nunito Bold"/>
              </a:rPr>
              <a:t> </a:t>
            </a:r>
            <a:r>
              <a:rPr lang="en-US" sz="4200" dirty="0" err="1">
                <a:solidFill>
                  <a:srgbClr val="FF5757"/>
                </a:solidFill>
                <a:latin typeface="Nunito Bold"/>
              </a:rPr>
              <a:t>nhiễm</a:t>
            </a:r>
            <a:r>
              <a:rPr lang="en-US" sz="4200" dirty="0">
                <a:solidFill>
                  <a:srgbClr val="FF5757"/>
                </a:solidFill>
                <a:latin typeface="Nunito Bold"/>
              </a:rPr>
              <a:t> </a:t>
            </a:r>
            <a:r>
              <a:rPr lang="en-US" sz="4200" dirty="0" err="1">
                <a:solidFill>
                  <a:srgbClr val="FF5757"/>
                </a:solidFill>
                <a:latin typeface="Nunito Bold"/>
              </a:rPr>
              <a:t>môi</a:t>
            </a:r>
            <a:r>
              <a:rPr lang="en-US" sz="4200" dirty="0">
                <a:solidFill>
                  <a:srgbClr val="FF5757"/>
                </a:solidFill>
                <a:latin typeface="Nunito Bold"/>
              </a:rPr>
              <a:t> </a:t>
            </a:r>
            <a:r>
              <a:rPr lang="en-US" sz="4200" dirty="0" err="1">
                <a:solidFill>
                  <a:srgbClr val="FF5757"/>
                </a:solidFill>
                <a:latin typeface="Nunito Bold"/>
              </a:rPr>
              <a:t>trường</a:t>
            </a:r>
            <a:r>
              <a:rPr lang="en-US" sz="4200" dirty="0">
                <a:solidFill>
                  <a:srgbClr val="FF5757"/>
                </a:solidFill>
                <a:latin typeface="Nunito Bold"/>
              </a:rPr>
              <a:t>.</a:t>
            </a:r>
          </a:p>
        </p:txBody>
      </p:sp>
      <p:sp>
        <p:nvSpPr>
          <p:cNvPr id="12" name="Freeform 17" descr="n445 zalo Bui Huy Loi">
            <a:extLst>
              <a:ext uri="{FF2B5EF4-FFF2-40B4-BE49-F238E27FC236}">
                <a16:creationId xmlns="" xmlns:a16="http://schemas.microsoft.com/office/drawing/2014/main" id="{C52905F4-8AC8-05F9-64C7-AF8D9BD91586}"/>
              </a:ext>
            </a:extLst>
          </p:cNvPr>
          <p:cNvSpPr/>
          <p:nvPr/>
        </p:nvSpPr>
        <p:spPr>
          <a:xfrm>
            <a:off x="15087600" y="6086352"/>
            <a:ext cx="2482337" cy="3689960"/>
          </a:xfrm>
          <a:custGeom>
            <a:avLst/>
            <a:gdLst/>
            <a:ahLst/>
            <a:cxnLst/>
            <a:rect l="l" t="t" r="r" b="b"/>
            <a:pathLst>
              <a:path w="2482337" h="3689960">
                <a:moveTo>
                  <a:pt x="0" y="0"/>
                </a:moveTo>
                <a:lnTo>
                  <a:pt x="2482337" y="0"/>
                </a:lnTo>
                <a:lnTo>
                  <a:pt x="2482337" y="3689960"/>
                </a:lnTo>
                <a:lnTo>
                  <a:pt x="0" y="36899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7" descr="n445 zalo Bui Huy Loi">
            <a:extLst>
              <a:ext uri="{FF2B5EF4-FFF2-40B4-BE49-F238E27FC236}">
                <a16:creationId xmlns="" xmlns:a16="http://schemas.microsoft.com/office/drawing/2014/main" id="{C9DF0CDB-C0AE-8E68-DAA5-9F1B14D68BD8}"/>
              </a:ext>
            </a:extLst>
          </p:cNvPr>
          <p:cNvSpPr/>
          <p:nvPr/>
        </p:nvSpPr>
        <p:spPr>
          <a:xfrm>
            <a:off x="5086329" y="161925"/>
            <a:ext cx="8115342" cy="1436599"/>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18" name="TextBox 8" descr="n445 zalo Bui Huy Loi">
            <a:extLst>
              <a:ext uri="{FF2B5EF4-FFF2-40B4-BE49-F238E27FC236}">
                <a16:creationId xmlns="" xmlns:a16="http://schemas.microsoft.com/office/drawing/2014/main" id="{6DE04A10-D82D-B897-AD0A-6CC974C82DC7}"/>
              </a:ext>
            </a:extLst>
          </p:cNvPr>
          <p:cNvSpPr txBox="1"/>
          <p:nvPr/>
        </p:nvSpPr>
        <p:spPr>
          <a:xfrm>
            <a:off x="5432810" y="152361"/>
            <a:ext cx="7190648" cy="1446163"/>
          </a:xfrm>
          <a:prstGeom prst="rect">
            <a:avLst/>
          </a:prstGeom>
        </p:spPr>
        <p:txBody>
          <a:bodyPr lIns="50800" tIns="50800" rIns="50800" bIns="50800" rtlCol="0" anchor="ctr"/>
          <a:lstStyle/>
          <a:p>
            <a:pPr algn="ctr">
              <a:lnSpc>
                <a:spcPts val="10639"/>
              </a:lnSpc>
            </a:pPr>
            <a:r>
              <a:rPr lang="en-US" sz="7599">
                <a:solidFill>
                  <a:srgbClr val="000000"/>
                </a:solidFill>
                <a:latin typeface="Baloo Bhaijaan" panose="03080902040302020200" pitchFamily="66" charset="-78"/>
                <a:cs typeface="Baloo Bhaijaan" panose="03080902040302020200" pitchFamily="66" charset="-78"/>
              </a:rPr>
              <a:t>TRẢ LỜI</a:t>
            </a:r>
            <a:endParaRPr lang="en-US" sz="7599" dirty="0">
              <a:solidFill>
                <a:srgbClr val="000000"/>
              </a:solidFill>
              <a:latin typeface="Baloo Bhaijaan" panose="03080902040302020200" pitchFamily="66" charset="-78"/>
              <a:cs typeface="Baloo Bhaijaan" panose="03080902040302020200" pitchFamily="66" charset="-7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445 zalo Bui Huy Loi"/>
          <p:cNvGrpSpPr/>
          <p:nvPr/>
        </p:nvGrpSpPr>
        <p:grpSpPr>
          <a:xfrm>
            <a:off x="345414" y="244866"/>
            <a:ext cx="17597172" cy="9797268"/>
            <a:chOff x="0" y="0"/>
            <a:chExt cx="4634646" cy="2580350"/>
          </a:xfrm>
        </p:grpSpPr>
        <p:sp>
          <p:nvSpPr>
            <p:cNvPr id="3" name="Freeform 3"/>
            <p:cNvSpPr/>
            <p:nvPr/>
          </p:nvSpPr>
          <p:spPr>
            <a:xfrm>
              <a:off x="0" y="0"/>
              <a:ext cx="4634646" cy="2580350"/>
            </a:xfrm>
            <a:custGeom>
              <a:avLst/>
              <a:gdLst/>
              <a:ahLst/>
              <a:cxnLst/>
              <a:rect l="l" t="t" r="r" b="b"/>
              <a:pathLst>
                <a:path w="4634646" h="2580350">
                  <a:moveTo>
                    <a:pt x="22438" y="0"/>
                  </a:moveTo>
                  <a:lnTo>
                    <a:pt x="4612209" y="0"/>
                  </a:lnTo>
                  <a:cubicBezTo>
                    <a:pt x="4618160" y="0"/>
                    <a:pt x="4623867" y="2364"/>
                    <a:pt x="4628074" y="6572"/>
                  </a:cubicBezTo>
                  <a:cubicBezTo>
                    <a:pt x="4632282" y="10780"/>
                    <a:pt x="4634646" y="16487"/>
                    <a:pt x="4634646" y="22438"/>
                  </a:cubicBezTo>
                  <a:lnTo>
                    <a:pt x="4634646" y="2557913"/>
                  </a:lnTo>
                  <a:cubicBezTo>
                    <a:pt x="4634646" y="2570305"/>
                    <a:pt x="4624601" y="2580350"/>
                    <a:pt x="4612209" y="2580350"/>
                  </a:cubicBezTo>
                  <a:lnTo>
                    <a:pt x="22438" y="2580350"/>
                  </a:lnTo>
                  <a:cubicBezTo>
                    <a:pt x="10046" y="2580350"/>
                    <a:pt x="0" y="2570305"/>
                    <a:pt x="0" y="2557913"/>
                  </a:cubicBezTo>
                  <a:lnTo>
                    <a:pt x="0" y="22438"/>
                  </a:lnTo>
                  <a:cubicBezTo>
                    <a:pt x="0" y="10046"/>
                    <a:pt x="10046" y="0"/>
                    <a:pt x="22438" y="0"/>
                  </a:cubicBezTo>
                  <a:close/>
                </a:path>
              </a:pathLst>
            </a:custGeom>
            <a:solidFill>
              <a:srgbClr val="FEFFF1"/>
            </a:solidFill>
            <a:ln w="57150" cap="rnd">
              <a:solidFill>
                <a:srgbClr val="8A560F"/>
              </a:solidFill>
              <a:prstDash val="lgDash"/>
              <a:round/>
            </a:ln>
          </p:spPr>
          <p:txBody>
            <a:bodyPr/>
            <a:lstStyle/>
            <a:p>
              <a:endParaRPr lang="en-US"/>
            </a:p>
          </p:txBody>
        </p:sp>
        <p:sp>
          <p:nvSpPr>
            <p:cNvPr id="4" name="TextBox 4"/>
            <p:cNvSpPr txBox="1"/>
            <p:nvPr/>
          </p:nvSpPr>
          <p:spPr>
            <a:xfrm>
              <a:off x="0" y="-38100"/>
              <a:ext cx="4634646" cy="2618450"/>
            </a:xfrm>
            <a:prstGeom prst="rect">
              <a:avLst/>
            </a:prstGeom>
          </p:spPr>
          <p:txBody>
            <a:bodyPr lIns="50800" tIns="50800" rIns="50800" bIns="50800" rtlCol="0" anchor="ctr"/>
            <a:lstStyle/>
            <a:p>
              <a:pPr algn="ctr">
                <a:lnSpc>
                  <a:spcPts val="2659"/>
                </a:lnSpc>
              </a:pPr>
              <a:endParaRPr/>
            </a:p>
          </p:txBody>
        </p:sp>
      </p:grpSp>
      <p:sp>
        <p:nvSpPr>
          <p:cNvPr id="9" name="Freeform 9" descr="n445 zalo Bui Huy Loi"/>
          <p:cNvSpPr/>
          <p:nvPr/>
        </p:nvSpPr>
        <p:spPr>
          <a:xfrm flipH="1" flipV="1">
            <a:off x="10054574" y="-113629"/>
            <a:ext cx="1879605" cy="1921530"/>
          </a:xfrm>
          <a:custGeom>
            <a:avLst/>
            <a:gdLst/>
            <a:ahLst/>
            <a:cxnLst/>
            <a:rect l="l" t="t" r="r" b="b"/>
            <a:pathLst>
              <a:path w="1879605" h="1921530">
                <a:moveTo>
                  <a:pt x="1879605" y="1921529"/>
                </a:moveTo>
                <a:lnTo>
                  <a:pt x="0" y="1921529"/>
                </a:lnTo>
                <a:lnTo>
                  <a:pt x="0" y="0"/>
                </a:lnTo>
                <a:lnTo>
                  <a:pt x="1879605" y="0"/>
                </a:lnTo>
                <a:lnTo>
                  <a:pt x="1879605" y="1921529"/>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Freeform 11" descr="n445 zalo Bui Huy Loi"/>
          <p:cNvSpPr/>
          <p:nvPr/>
        </p:nvSpPr>
        <p:spPr>
          <a:xfrm>
            <a:off x="10273914" y="2671237"/>
            <a:ext cx="7416789" cy="4944526"/>
          </a:xfrm>
          <a:custGeom>
            <a:avLst/>
            <a:gdLst/>
            <a:ahLst/>
            <a:cxnLst/>
            <a:rect l="l" t="t" r="r" b="b"/>
            <a:pathLst>
              <a:path w="7416789" h="4944526">
                <a:moveTo>
                  <a:pt x="0" y="0"/>
                </a:moveTo>
                <a:lnTo>
                  <a:pt x="7416789" y="0"/>
                </a:lnTo>
                <a:lnTo>
                  <a:pt x="7416789" y="4944526"/>
                </a:lnTo>
                <a:lnTo>
                  <a:pt x="0" y="4944526"/>
                </a:lnTo>
                <a:lnTo>
                  <a:pt x="0" y="0"/>
                </a:lnTo>
                <a:close/>
              </a:path>
            </a:pathLst>
          </a:custGeom>
          <a:blipFill>
            <a:blip r:embed="rId4"/>
            <a:stretch>
              <a:fillRect/>
            </a:stretch>
          </a:blipFill>
        </p:spPr>
        <p:txBody>
          <a:bodyPr/>
          <a:lstStyle/>
          <a:p>
            <a:endParaRPr lang="en-US"/>
          </a:p>
        </p:txBody>
      </p:sp>
      <p:sp>
        <p:nvSpPr>
          <p:cNvPr id="12" name="TextBox 12" descr="n445 zalo Bui Huy Loi"/>
          <p:cNvSpPr txBox="1"/>
          <p:nvPr/>
        </p:nvSpPr>
        <p:spPr>
          <a:xfrm>
            <a:off x="618196" y="1936625"/>
            <a:ext cx="9436378" cy="7795895"/>
          </a:xfrm>
          <a:prstGeom prst="rect">
            <a:avLst/>
          </a:prstGeom>
        </p:spPr>
        <p:txBody>
          <a:bodyPr lIns="0" tIns="0" rIns="0" bIns="0" rtlCol="0" anchor="t">
            <a:spAutoFit/>
          </a:bodyPr>
          <a:lstStyle/>
          <a:p>
            <a:pPr algn="just">
              <a:lnSpc>
                <a:spcPts val="4749"/>
              </a:lnSpc>
            </a:pPr>
            <a:r>
              <a:rPr lang="en-US" sz="3799" b="1" spc="-102" err="1">
                <a:solidFill>
                  <a:srgbClr val="FF5757"/>
                </a:solidFill>
                <a:latin typeface="Nunito Bold"/>
              </a:rPr>
              <a:t>Câu</a:t>
            </a:r>
            <a:r>
              <a:rPr lang="en-US" sz="3799" b="1" spc="-102">
                <a:solidFill>
                  <a:srgbClr val="FF5757"/>
                </a:solidFill>
                <a:latin typeface="Nunito Bold"/>
              </a:rPr>
              <a:t> 2:</a:t>
            </a:r>
            <a:r>
              <a:rPr lang="en-US" sz="3799" spc="-102">
                <a:solidFill>
                  <a:srgbClr val="5B4A3B"/>
                </a:solidFill>
                <a:latin typeface="Nunito Bold"/>
              </a:rPr>
              <a:t> </a:t>
            </a:r>
            <a:r>
              <a:rPr lang="en-US" sz="3799" spc="-102" dirty="0" err="1">
                <a:solidFill>
                  <a:srgbClr val="5B4A3B"/>
                </a:solidFill>
                <a:latin typeface="Nunito Bold"/>
              </a:rPr>
              <a:t>Giác</a:t>
            </a:r>
            <a:r>
              <a:rPr lang="en-US" sz="3799" spc="-102" dirty="0">
                <a:solidFill>
                  <a:srgbClr val="5B4A3B"/>
                </a:solidFill>
                <a:latin typeface="Nunito Bold"/>
              </a:rPr>
              <a:t> </a:t>
            </a:r>
            <a:r>
              <a:rPr lang="en-US" sz="3799" spc="-102" dirty="0" err="1">
                <a:solidFill>
                  <a:srgbClr val="5B4A3B"/>
                </a:solidFill>
                <a:latin typeface="Nunito Bold"/>
              </a:rPr>
              <a:t>hơi</a:t>
            </a:r>
            <a:r>
              <a:rPr lang="en-US" sz="3799" spc="-102" dirty="0">
                <a:solidFill>
                  <a:srgbClr val="5B4A3B"/>
                </a:solidFill>
                <a:latin typeface="Nunito Bold"/>
              </a:rPr>
              <a:t> </a:t>
            </a:r>
            <a:r>
              <a:rPr lang="en-US" sz="3799" spc="-102" dirty="0" err="1">
                <a:solidFill>
                  <a:srgbClr val="5B4A3B"/>
                </a:solidFill>
                <a:latin typeface="Nunito Bold"/>
              </a:rPr>
              <a:t>là</a:t>
            </a:r>
            <a:r>
              <a:rPr lang="en-US" sz="3799" spc="-102" dirty="0">
                <a:solidFill>
                  <a:srgbClr val="5B4A3B"/>
                </a:solidFill>
                <a:latin typeface="Nunito Bold"/>
              </a:rPr>
              <a:t> </a:t>
            </a:r>
            <a:r>
              <a:rPr lang="en-US" sz="3799" spc="-102" dirty="0" err="1">
                <a:solidFill>
                  <a:srgbClr val="5B4A3B"/>
                </a:solidFill>
                <a:latin typeface="Nunito Bold"/>
              </a:rPr>
              <a:t>một</a:t>
            </a:r>
            <a:r>
              <a:rPr lang="en-US" sz="3799" spc="-102" dirty="0">
                <a:solidFill>
                  <a:srgbClr val="5B4A3B"/>
                </a:solidFill>
                <a:latin typeface="Nunito Bold"/>
              </a:rPr>
              <a:t> </a:t>
            </a:r>
            <a:r>
              <a:rPr lang="en-US" sz="3799" spc="-102" dirty="0" err="1">
                <a:solidFill>
                  <a:srgbClr val="5B4A3B"/>
                </a:solidFill>
                <a:latin typeface="Nunito Bold"/>
              </a:rPr>
              <a:t>kĩ</a:t>
            </a:r>
            <a:r>
              <a:rPr lang="en-US" sz="3799" spc="-102" dirty="0">
                <a:solidFill>
                  <a:srgbClr val="5B4A3B"/>
                </a:solidFill>
                <a:latin typeface="Nunito Bold"/>
              </a:rPr>
              <a:t> </a:t>
            </a:r>
            <a:r>
              <a:rPr lang="en-US" sz="3799" spc="-102" dirty="0" err="1">
                <a:solidFill>
                  <a:srgbClr val="5B4A3B"/>
                </a:solidFill>
                <a:latin typeface="Nunito Bold"/>
              </a:rPr>
              <a:t>thuật</a:t>
            </a:r>
            <a:r>
              <a:rPr lang="en-US" sz="3799" spc="-102" dirty="0">
                <a:solidFill>
                  <a:srgbClr val="5B4A3B"/>
                </a:solidFill>
                <a:latin typeface="Nunito Bold"/>
              </a:rPr>
              <a:t> </a:t>
            </a:r>
            <a:r>
              <a:rPr lang="en-US" sz="3799" spc="-102" dirty="0" err="1">
                <a:solidFill>
                  <a:srgbClr val="5B4A3B"/>
                </a:solidFill>
                <a:latin typeface="Nunito Bold"/>
              </a:rPr>
              <a:t>chữa</a:t>
            </a:r>
            <a:r>
              <a:rPr lang="en-US" sz="3799" spc="-102" dirty="0">
                <a:solidFill>
                  <a:srgbClr val="5B4A3B"/>
                </a:solidFill>
                <a:latin typeface="Nunito Bold"/>
              </a:rPr>
              <a:t> </a:t>
            </a:r>
            <a:r>
              <a:rPr lang="en-US" sz="3799" spc="-102" dirty="0" err="1">
                <a:solidFill>
                  <a:srgbClr val="5B4A3B"/>
                </a:solidFill>
                <a:latin typeface="Nunito Bold"/>
              </a:rPr>
              <a:t>bệnh</a:t>
            </a:r>
            <a:r>
              <a:rPr lang="en-US" sz="3799" spc="-102" dirty="0">
                <a:solidFill>
                  <a:srgbClr val="5B4A3B"/>
                </a:solidFill>
                <a:latin typeface="Nunito Bold"/>
              </a:rPr>
              <a:t> </a:t>
            </a:r>
            <a:r>
              <a:rPr lang="en-US" sz="3799" spc="-102" dirty="0" err="1">
                <a:solidFill>
                  <a:srgbClr val="5B4A3B"/>
                </a:solidFill>
                <a:latin typeface="Nunito Bold"/>
              </a:rPr>
              <a:t>trong</a:t>
            </a:r>
            <a:r>
              <a:rPr lang="en-US" sz="3799" spc="-102" dirty="0">
                <a:solidFill>
                  <a:srgbClr val="5B4A3B"/>
                </a:solidFill>
                <a:latin typeface="Nunito Bold"/>
              </a:rPr>
              <a:t> </a:t>
            </a:r>
            <a:r>
              <a:rPr lang="en-US" sz="3799" spc="-102" dirty="0" err="1">
                <a:solidFill>
                  <a:srgbClr val="5B4A3B"/>
                </a:solidFill>
                <a:latin typeface="Nunito Bold"/>
              </a:rPr>
              <a:t>đông</a:t>
            </a:r>
            <a:r>
              <a:rPr lang="en-US" sz="3799" spc="-102" dirty="0">
                <a:solidFill>
                  <a:srgbClr val="5B4A3B"/>
                </a:solidFill>
                <a:latin typeface="Nunito Bold"/>
              </a:rPr>
              <a:t> y </a:t>
            </a:r>
            <a:r>
              <a:rPr lang="en-US" sz="3799" spc="-102" dirty="0" err="1">
                <a:solidFill>
                  <a:srgbClr val="5B4A3B"/>
                </a:solidFill>
                <a:latin typeface="Nunito Bold"/>
              </a:rPr>
              <a:t>để</a:t>
            </a:r>
            <a:r>
              <a:rPr lang="en-US" sz="3799" spc="-102" dirty="0">
                <a:solidFill>
                  <a:srgbClr val="5B4A3B"/>
                </a:solidFill>
                <a:latin typeface="Nunito Bold"/>
              </a:rPr>
              <a:t> </a:t>
            </a:r>
            <a:r>
              <a:rPr lang="en-US" sz="3799" spc="-102" dirty="0" err="1">
                <a:solidFill>
                  <a:srgbClr val="5B4A3B"/>
                </a:solidFill>
                <a:latin typeface="Nunito Bold"/>
              </a:rPr>
              <a:t>điều</a:t>
            </a:r>
            <a:r>
              <a:rPr lang="en-US" sz="3799" spc="-102" dirty="0">
                <a:solidFill>
                  <a:srgbClr val="5B4A3B"/>
                </a:solidFill>
                <a:latin typeface="Nunito Bold"/>
              </a:rPr>
              <a:t> </a:t>
            </a:r>
            <a:r>
              <a:rPr lang="en-US" sz="3799" spc="-102" dirty="0" err="1">
                <a:solidFill>
                  <a:srgbClr val="5B4A3B"/>
                </a:solidFill>
                <a:latin typeface="Nunito Bold"/>
              </a:rPr>
              <a:t>trị</a:t>
            </a:r>
            <a:r>
              <a:rPr lang="en-US" sz="3799" spc="-102" dirty="0">
                <a:solidFill>
                  <a:srgbClr val="5B4A3B"/>
                </a:solidFill>
                <a:latin typeface="Nunito Bold"/>
              </a:rPr>
              <a:t> </a:t>
            </a:r>
            <a:r>
              <a:rPr lang="en-US" sz="3799" spc="-102" dirty="0" err="1">
                <a:solidFill>
                  <a:srgbClr val="5B4A3B"/>
                </a:solidFill>
                <a:latin typeface="Nunito Bold"/>
              </a:rPr>
              <a:t>các</a:t>
            </a:r>
            <a:r>
              <a:rPr lang="en-US" sz="3799" spc="-102" dirty="0">
                <a:solidFill>
                  <a:srgbClr val="5B4A3B"/>
                </a:solidFill>
                <a:latin typeface="Nunito Bold"/>
              </a:rPr>
              <a:t> </a:t>
            </a:r>
            <a:r>
              <a:rPr lang="en-US" sz="3799" spc="-102" dirty="0" err="1">
                <a:solidFill>
                  <a:srgbClr val="5B4A3B"/>
                </a:solidFill>
                <a:latin typeface="Nunito Bold"/>
              </a:rPr>
              <a:t>bệnh</a:t>
            </a:r>
            <a:r>
              <a:rPr lang="en-US" sz="3799" spc="-102" dirty="0">
                <a:solidFill>
                  <a:srgbClr val="5B4A3B"/>
                </a:solidFill>
                <a:latin typeface="Nunito Bold"/>
              </a:rPr>
              <a:t> do </a:t>
            </a:r>
            <a:r>
              <a:rPr lang="en-US" sz="3799" spc="-102" dirty="0" err="1">
                <a:solidFill>
                  <a:srgbClr val="5B4A3B"/>
                </a:solidFill>
                <a:latin typeface="Nunito Bold"/>
              </a:rPr>
              <a:t>nguyên</a:t>
            </a:r>
            <a:r>
              <a:rPr lang="en-US" sz="3799" spc="-102" dirty="0">
                <a:solidFill>
                  <a:srgbClr val="5B4A3B"/>
                </a:solidFill>
                <a:latin typeface="Nunito Bold"/>
              </a:rPr>
              <a:t> </a:t>
            </a:r>
            <a:r>
              <a:rPr lang="en-US" sz="3799" spc="-102" dirty="0" err="1">
                <a:solidFill>
                  <a:srgbClr val="5B4A3B"/>
                </a:solidFill>
                <a:latin typeface="Nunito Bold"/>
              </a:rPr>
              <a:t>nhân</a:t>
            </a:r>
            <a:r>
              <a:rPr lang="en-US" sz="3799" spc="-102" dirty="0">
                <a:solidFill>
                  <a:srgbClr val="5B4A3B"/>
                </a:solidFill>
                <a:latin typeface="Nunito Bold"/>
              </a:rPr>
              <a:t> </a:t>
            </a:r>
            <a:r>
              <a:rPr lang="en-US" sz="3799" spc="-102" dirty="0" err="1">
                <a:solidFill>
                  <a:srgbClr val="5B4A3B"/>
                </a:solidFill>
                <a:latin typeface="Nunito Bold"/>
              </a:rPr>
              <a:t>hàn</a:t>
            </a:r>
            <a:r>
              <a:rPr lang="en-US" sz="3799" spc="-102" dirty="0">
                <a:solidFill>
                  <a:srgbClr val="5B4A3B"/>
                </a:solidFill>
                <a:latin typeface="Nunito Bold"/>
              </a:rPr>
              <a:t> (</a:t>
            </a:r>
            <a:r>
              <a:rPr lang="en-US" sz="3799" spc="-102" dirty="0" err="1">
                <a:solidFill>
                  <a:srgbClr val="5B4A3B"/>
                </a:solidFill>
                <a:latin typeface="Nunito Bold"/>
              </a:rPr>
              <a:t>lạnh</a:t>
            </a:r>
            <a:r>
              <a:rPr lang="en-US" sz="3799" spc="-102" dirty="0">
                <a:solidFill>
                  <a:srgbClr val="5B4A3B"/>
                </a:solidFill>
                <a:latin typeface="Nunito Bold"/>
              </a:rPr>
              <a:t>) </a:t>
            </a:r>
            <a:r>
              <a:rPr lang="en-US" sz="3799" spc="-102" dirty="0" err="1">
                <a:solidFill>
                  <a:srgbClr val="5B4A3B"/>
                </a:solidFill>
                <a:latin typeface="Nunito Bold"/>
              </a:rPr>
              <a:t>gây</a:t>
            </a:r>
            <a:r>
              <a:rPr lang="en-US" sz="3799" spc="-102" dirty="0">
                <a:solidFill>
                  <a:srgbClr val="5B4A3B"/>
                </a:solidFill>
                <a:latin typeface="Nunito Bold"/>
              </a:rPr>
              <a:t> </a:t>
            </a:r>
            <a:r>
              <a:rPr lang="en-US" sz="3799" spc="-102" dirty="0" err="1">
                <a:solidFill>
                  <a:srgbClr val="5B4A3B"/>
                </a:solidFill>
                <a:latin typeface="Nunito Bold"/>
              </a:rPr>
              <a:t>ra</a:t>
            </a:r>
            <a:r>
              <a:rPr lang="en-US" sz="3799" spc="-102" dirty="0">
                <a:solidFill>
                  <a:srgbClr val="5B4A3B"/>
                </a:solidFill>
                <a:latin typeface="Nunito Bold"/>
              </a:rPr>
              <a:t> </a:t>
            </a:r>
            <a:r>
              <a:rPr lang="en-US" sz="3799" spc="-102" dirty="0" err="1">
                <a:solidFill>
                  <a:srgbClr val="5B4A3B"/>
                </a:solidFill>
                <a:latin typeface="Nunito Bold"/>
              </a:rPr>
              <a:t>như</a:t>
            </a:r>
            <a:r>
              <a:rPr lang="en-US" sz="3799" spc="-102" dirty="0">
                <a:solidFill>
                  <a:srgbClr val="5B4A3B"/>
                </a:solidFill>
                <a:latin typeface="Nunito Bold"/>
              </a:rPr>
              <a:t>: </a:t>
            </a:r>
            <a:r>
              <a:rPr lang="en-US" sz="3799" spc="-102" dirty="0" err="1">
                <a:solidFill>
                  <a:srgbClr val="5B4A3B"/>
                </a:solidFill>
                <a:latin typeface="Nunito Bold"/>
              </a:rPr>
              <a:t>đau</a:t>
            </a:r>
            <a:r>
              <a:rPr lang="en-US" sz="3799" spc="-102" dirty="0">
                <a:solidFill>
                  <a:srgbClr val="5B4A3B"/>
                </a:solidFill>
                <a:latin typeface="Nunito Bold"/>
              </a:rPr>
              <a:t> </a:t>
            </a:r>
            <a:r>
              <a:rPr lang="en-US" sz="3799" spc="-102" dirty="0" err="1">
                <a:solidFill>
                  <a:srgbClr val="5B4A3B"/>
                </a:solidFill>
                <a:latin typeface="Nunito Bold"/>
              </a:rPr>
              <a:t>bụng</a:t>
            </a:r>
            <a:r>
              <a:rPr lang="en-US" sz="3799" spc="-102" dirty="0">
                <a:solidFill>
                  <a:srgbClr val="5B4A3B"/>
                </a:solidFill>
                <a:latin typeface="Nunito Bold"/>
              </a:rPr>
              <a:t>, </a:t>
            </a:r>
            <a:r>
              <a:rPr lang="en-US" sz="3799" spc="-102" dirty="0" err="1">
                <a:solidFill>
                  <a:srgbClr val="5B4A3B"/>
                </a:solidFill>
                <a:latin typeface="Nunito Bold"/>
              </a:rPr>
              <a:t>lưng</a:t>
            </a:r>
            <a:r>
              <a:rPr lang="en-US" sz="3799" spc="-102" dirty="0">
                <a:solidFill>
                  <a:srgbClr val="5B4A3B"/>
                </a:solidFill>
                <a:latin typeface="Nunito Bold"/>
              </a:rPr>
              <a:t>, </a:t>
            </a:r>
            <a:r>
              <a:rPr lang="en-US" sz="3799" spc="-102" dirty="0" err="1">
                <a:solidFill>
                  <a:srgbClr val="5B4A3B"/>
                </a:solidFill>
                <a:latin typeface="Nunito Bold"/>
              </a:rPr>
              <a:t>vai</a:t>
            </a:r>
            <a:r>
              <a:rPr lang="en-US" sz="3799" spc="-102" dirty="0">
                <a:solidFill>
                  <a:srgbClr val="5B4A3B"/>
                </a:solidFill>
                <a:latin typeface="Nunito Bold"/>
              </a:rPr>
              <a:t>, </a:t>
            </a:r>
            <a:r>
              <a:rPr lang="en-US" sz="3799" spc="-102" dirty="0" err="1">
                <a:solidFill>
                  <a:srgbClr val="5B4A3B"/>
                </a:solidFill>
                <a:latin typeface="Nunito Bold"/>
              </a:rPr>
              <a:t>gáy</a:t>
            </a:r>
            <a:r>
              <a:rPr lang="en-US" sz="3799" spc="-102" dirty="0">
                <a:solidFill>
                  <a:srgbClr val="5B4A3B"/>
                </a:solidFill>
                <a:latin typeface="Nunito Bold"/>
              </a:rPr>
              <a:t>, </a:t>
            </a:r>
            <a:r>
              <a:rPr lang="en-US" sz="3799" spc="-102" dirty="0" err="1">
                <a:solidFill>
                  <a:srgbClr val="5B4A3B"/>
                </a:solidFill>
                <a:latin typeface="Nunito Bold"/>
              </a:rPr>
              <a:t>cổ</a:t>
            </a:r>
            <a:r>
              <a:rPr lang="en-US" sz="3799" spc="-102" dirty="0">
                <a:solidFill>
                  <a:srgbClr val="5B4A3B"/>
                </a:solidFill>
                <a:latin typeface="Nunito Bold"/>
              </a:rPr>
              <a:t>,... </a:t>
            </a:r>
            <a:r>
              <a:rPr lang="en-US" sz="3799" spc="-102" dirty="0" err="1">
                <a:solidFill>
                  <a:srgbClr val="5B4A3B"/>
                </a:solidFill>
                <a:latin typeface="Nunito Bold"/>
              </a:rPr>
              <a:t>Trong</a:t>
            </a:r>
            <a:r>
              <a:rPr lang="en-US" sz="3799" spc="-102" dirty="0">
                <a:solidFill>
                  <a:srgbClr val="5B4A3B"/>
                </a:solidFill>
                <a:latin typeface="Nunito Bold"/>
              </a:rPr>
              <a:t> </a:t>
            </a:r>
            <a:r>
              <a:rPr lang="en-US" sz="3799" spc="-102" dirty="0" err="1">
                <a:solidFill>
                  <a:srgbClr val="5B4A3B"/>
                </a:solidFill>
                <a:latin typeface="Nunito Bold"/>
              </a:rPr>
              <a:t>giác</a:t>
            </a:r>
            <a:r>
              <a:rPr lang="en-US" sz="3799" spc="-102" dirty="0">
                <a:solidFill>
                  <a:srgbClr val="5B4A3B"/>
                </a:solidFill>
                <a:latin typeface="Nunito Bold"/>
              </a:rPr>
              <a:t> </a:t>
            </a:r>
            <a:r>
              <a:rPr lang="en-US" sz="3799" spc="-102" dirty="0" err="1">
                <a:solidFill>
                  <a:srgbClr val="5B4A3B"/>
                </a:solidFill>
                <a:latin typeface="Nunito Bold"/>
              </a:rPr>
              <a:t>hơi</a:t>
            </a:r>
            <a:r>
              <a:rPr lang="en-US" sz="3799" spc="-102" dirty="0">
                <a:solidFill>
                  <a:srgbClr val="5B4A3B"/>
                </a:solidFill>
                <a:latin typeface="Nunito Bold"/>
              </a:rPr>
              <a:t> </a:t>
            </a:r>
            <a:r>
              <a:rPr lang="en-US" sz="3799" spc="-102" dirty="0" err="1">
                <a:solidFill>
                  <a:srgbClr val="5B4A3B"/>
                </a:solidFill>
                <a:latin typeface="Nunito Bold"/>
              </a:rPr>
              <a:t>khô</a:t>
            </a:r>
            <a:r>
              <a:rPr lang="en-US" sz="3799" spc="-102" dirty="0">
                <a:solidFill>
                  <a:srgbClr val="5B4A3B"/>
                </a:solidFill>
                <a:latin typeface="Nunito Bold"/>
              </a:rPr>
              <a:t> (</a:t>
            </a:r>
            <a:r>
              <a:rPr lang="en-US" sz="3799" spc="-102" dirty="0" err="1">
                <a:solidFill>
                  <a:srgbClr val="5B4A3B"/>
                </a:solidFill>
                <a:latin typeface="Nunito Bold"/>
              </a:rPr>
              <a:t>Hình</a:t>
            </a:r>
            <a:r>
              <a:rPr lang="en-US" sz="3799" spc="-102" dirty="0">
                <a:solidFill>
                  <a:srgbClr val="5B4A3B"/>
                </a:solidFill>
                <a:latin typeface="Nunito Bold"/>
              </a:rPr>
              <a:t> 7P.1), </a:t>
            </a:r>
            <a:r>
              <a:rPr lang="en-US" sz="3799" spc="-102" dirty="0" err="1">
                <a:solidFill>
                  <a:srgbClr val="5B4A3B"/>
                </a:solidFill>
                <a:latin typeface="Nunito Bold"/>
              </a:rPr>
              <a:t>không</a:t>
            </a:r>
            <a:r>
              <a:rPr lang="en-US" sz="3799" spc="-102" dirty="0">
                <a:solidFill>
                  <a:srgbClr val="5B4A3B"/>
                </a:solidFill>
                <a:latin typeface="Nunito Bold"/>
              </a:rPr>
              <a:t> </a:t>
            </a:r>
            <a:r>
              <a:rPr lang="en-US" sz="3799" spc="-102" dirty="0" err="1">
                <a:solidFill>
                  <a:srgbClr val="5B4A3B"/>
                </a:solidFill>
                <a:latin typeface="Nunito Bold"/>
              </a:rPr>
              <a:t>khí</a:t>
            </a:r>
            <a:r>
              <a:rPr lang="en-US" sz="3799" spc="-102" dirty="0">
                <a:solidFill>
                  <a:srgbClr val="5B4A3B"/>
                </a:solidFill>
                <a:latin typeface="Nunito Bold"/>
              </a:rPr>
              <a:t> </a:t>
            </a:r>
            <a:r>
              <a:rPr lang="en-US" sz="3799" spc="-102" dirty="0" err="1">
                <a:solidFill>
                  <a:srgbClr val="5B4A3B"/>
                </a:solidFill>
                <a:latin typeface="Nunito Bold"/>
              </a:rPr>
              <a:t>bên</a:t>
            </a:r>
            <a:r>
              <a:rPr lang="en-US" sz="3799" spc="-102" dirty="0">
                <a:solidFill>
                  <a:srgbClr val="5B4A3B"/>
                </a:solidFill>
                <a:latin typeface="Nunito Bold"/>
              </a:rPr>
              <a:t> </a:t>
            </a:r>
            <a:r>
              <a:rPr lang="en-US" sz="3799" spc="-102" dirty="0" err="1">
                <a:solidFill>
                  <a:srgbClr val="5B4A3B"/>
                </a:solidFill>
                <a:latin typeface="Nunito Bold"/>
              </a:rPr>
              <a:t>trong</a:t>
            </a:r>
            <a:r>
              <a:rPr lang="en-US" sz="3799" spc="-102" dirty="0">
                <a:solidFill>
                  <a:srgbClr val="5B4A3B"/>
                </a:solidFill>
                <a:latin typeface="Nunito Bold"/>
              </a:rPr>
              <a:t> </a:t>
            </a:r>
            <a:r>
              <a:rPr lang="en-US" sz="3799" spc="-102" dirty="0" err="1">
                <a:solidFill>
                  <a:srgbClr val="5B4A3B"/>
                </a:solidFill>
                <a:latin typeface="Nunito Bold"/>
              </a:rPr>
              <a:t>những</a:t>
            </a:r>
            <a:r>
              <a:rPr lang="en-US" sz="3799" spc="-102" dirty="0">
                <a:solidFill>
                  <a:srgbClr val="5B4A3B"/>
                </a:solidFill>
                <a:latin typeface="Nunito Bold"/>
              </a:rPr>
              <a:t> </a:t>
            </a:r>
            <a:r>
              <a:rPr lang="en-US" sz="3799" spc="-102" dirty="0" err="1">
                <a:solidFill>
                  <a:srgbClr val="5B4A3B"/>
                </a:solidFill>
                <a:latin typeface="Nunito Bold"/>
              </a:rPr>
              <a:t>chiếc</a:t>
            </a:r>
            <a:r>
              <a:rPr lang="en-US" sz="3799" spc="-102" dirty="0">
                <a:solidFill>
                  <a:srgbClr val="5B4A3B"/>
                </a:solidFill>
                <a:latin typeface="Nunito Bold"/>
              </a:rPr>
              <a:t> </a:t>
            </a:r>
            <a:r>
              <a:rPr lang="en-US" sz="3799" spc="-102" dirty="0" err="1">
                <a:solidFill>
                  <a:srgbClr val="5B4A3B"/>
                </a:solidFill>
                <a:latin typeface="Nunito Bold"/>
              </a:rPr>
              <a:t>cốc</a:t>
            </a:r>
            <a:r>
              <a:rPr lang="en-US" sz="3799" spc="-102" dirty="0">
                <a:solidFill>
                  <a:srgbClr val="5B4A3B"/>
                </a:solidFill>
                <a:latin typeface="Nunito Bold"/>
              </a:rPr>
              <a:t> </a:t>
            </a:r>
            <a:r>
              <a:rPr lang="en-US" sz="3799" spc="-102" dirty="0" err="1">
                <a:solidFill>
                  <a:srgbClr val="5B4A3B"/>
                </a:solidFill>
                <a:latin typeface="Nunito Bold"/>
              </a:rPr>
              <a:t>thủy</a:t>
            </a:r>
            <a:r>
              <a:rPr lang="en-US" sz="3799" spc="-102" dirty="0">
                <a:solidFill>
                  <a:srgbClr val="5B4A3B"/>
                </a:solidFill>
                <a:latin typeface="Nunito Bold"/>
              </a:rPr>
              <a:t> </a:t>
            </a:r>
            <a:r>
              <a:rPr lang="en-US" sz="3799" spc="-102" dirty="0" err="1">
                <a:solidFill>
                  <a:srgbClr val="5B4A3B"/>
                </a:solidFill>
                <a:latin typeface="Nunito Bold"/>
              </a:rPr>
              <a:t>tinh</a:t>
            </a:r>
            <a:r>
              <a:rPr lang="en-US" sz="3799" spc="-102" dirty="0">
                <a:solidFill>
                  <a:srgbClr val="5B4A3B"/>
                </a:solidFill>
                <a:latin typeface="Nunito Bold"/>
              </a:rPr>
              <a:t> </a:t>
            </a:r>
            <a:r>
              <a:rPr lang="en-US" sz="3799" spc="-102" dirty="0" err="1">
                <a:solidFill>
                  <a:srgbClr val="5B4A3B"/>
                </a:solidFill>
                <a:latin typeface="Nunito Bold"/>
              </a:rPr>
              <a:t>được</a:t>
            </a:r>
            <a:r>
              <a:rPr lang="en-US" sz="3799" spc="-102" dirty="0">
                <a:solidFill>
                  <a:srgbClr val="5B4A3B"/>
                </a:solidFill>
                <a:latin typeface="Nunito Bold"/>
              </a:rPr>
              <a:t> </a:t>
            </a:r>
            <a:r>
              <a:rPr lang="en-US" sz="3799" spc="-102" dirty="0" err="1">
                <a:solidFill>
                  <a:srgbClr val="5B4A3B"/>
                </a:solidFill>
                <a:latin typeface="Nunito Bold"/>
              </a:rPr>
              <a:t>đốt</a:t>
            </a:r>
            <a:r>
              <a:rPr lang="en-US" sz="3799" spc="-102" dirty="0">
                <a:solidFill>
                  <a:srgbClr val="5B4A3B"/>
                </a:solidFill>
                <a:latin typeface="Nunito Bold"/>
              </a:rPr>
              <a:t> </a:t>
            </a:r>
            <a:r>
              <a:rPr lang="en-US" sz="3799" spc="-102" dirty="0" err="1">
                <a:solidFill>
                  <a:srgbClr val="5B4A3B"/>
                </a:solidFill>
                <a:latin typeface="Nunito Bold"/>
              </a:rPr>
              <a:t>nóng</a:t>
            </a:r>
            <a:r>
              <a:rPr lang="en-US" sz="3799" spc="-102" dirty="0">
                <a:solidFill>
                  <a:srgbClr val="5B4A3B"/>
                </a:solidFill>
                <a:latin typeface="Nunito Bold"/>
              </a:rPr>
              <a:t> </a:t>
            </a:r>
            <a:r>
              <a:rPr lang="en-US" sz="3799" spc="-102" dirty="0" err="1">
                <a:solidFill>
                  <a:srgbClr val="5B4A3B"/>
                </a:solidFill>
                <a:latin typeface="Nunito Bold"/>
              </a:rPr>
              <a:t>bằng</a:t>
            </a:r>
            <a:r>
              <a:rPr lang="en-US" sz="3799" spc="-102" dirty="0">
                <a:solidFill>
                  <a:srgbClr val="5B4A3B"/>
                </a:solidFill>
                <a:latin typeface="Nunito Bold"/>
              </a:rPr>
              <a:t> que </a:t>
            </a:r>
            <a:r>
              <a:rPr lang="en-US" sz="3799" spc="-102" dirty="0" err="1">
                <a:solidFill>
                  <a:srgbClr val="5B4A3B"/>
                </a:solidFill>
                <a:latin typeface="Nunito Bold"/>
              </a:rPr>
              <a:t>lửa</a:t>
            </a:r>
            <a:r>
              <a:rPr lang="en-US" sz="3799" spc="-102" dirty="0">
                <a:solidFill>
                  <a:srgbClr val="5B4A3B"/>
                </a:solidFill>
                <a:latin typeface="Nunito Bold"/>
              </a:rPr>
              <a:t>, </a:t>
            </a:r>
            <a:r>
              <a:rPr lang="en-US" sz="3799" spc="-102" dirty="0" err="1">
                <a:solidFill>
                  <a:srgbClr val="5B4A3B"/>
                </a:solidFill>
                <a:latin typeface="Nunito Bold"/>
              </a:rPr>
              <a:t>sau</a:t>
            </a:r>
            <a:r>
              <a:rPr lang="en-US" sz="3799" spc="-102" dirty="0">
                <a:solidFill>
                  <a:srgbClr val="5B4A3B"/>
                </a:solidFill>
                <a:latin typeface="Nunito Bold"/>
              </a:rPr>
              <a:t> </a:t>
            </a:r>
            <a:r>
              <a:rPr lang="en-US" sz="3799" spc="-102" dirty="0" err="1">
                <a:solidFill>
                  <a:srgbClr val="5B4A3B"/>
                </a:solidFill>
                <a:latin typeface="Nunito Bold"/>
              </a:rPr>
              <a:t>đó</a:t>
            </a:r>
            <a:r>
              <a:rPr lang="en-US" sz="3799" spc="-102" dirty="0">
                <a:solidFill>
                  <a:srgbClr val="5B4A3B"/>
                </a:solidFill>
                <a:latin typeface="Nunito Bold"/>
              </a:rPr>
              <a:t> </a:t>
            </a:r>
            <a:r>
              <a:rPr lang="en-US" sz="3799" spc="-102" dirty="0" err="1">
                <a:solidFill>
                  <a:srgbClr val="5B4A3B"/>
                </a:solidFill>
                <a:latin typeface="Nunito Bold"/>
              </a:rPr>
              <a:t>úp</a:t>
            </a:r>
            <a:r>
              <a:rPr lang="en-US" sz="3799" spc="-102" dirty="0">
                <a:solidFill>
                  <a:srgbClr val="5B4A3B"/>
                </a:solidFill>
                <a:latin typeface="Nunito Bold"/>
              </a:rPr>
              <a:t> </a:t>
            </a:r>
            <a:r>
              <a:rPr lang="en-US" sz="3799" spc="-102" dirty="0" err="1">
                <a:solidFill>
                  <a:srgbClr val="5B4A3B"/>
                </a:solidFill>
                <a:latin typeface="Nunito Bold"/>
              </a:rPr>
              <a:t>nhanh</a:t>
            </a:r>
            <a:r>
              <a:rPr lang="en-US" sz="3799" spc="-102" dirty="0">
                <a:solidFill>
                  <a:srgbClr val="5B4A3B"/>
                </a:solidFill>
                <a:latin typeface="Nunito Bold"/>
              </a:rPr>
              <a:t> </a:t>
            </a:r>
            <a:r>
              <a:rPr lang="en-US" sz="3799" spc="-102" dirty="0" err="1">
                <a:solidFill>
                  <a:srgbClr val="5B4A3B"/>
                </a:solidFill>
                <a:latin typeface="Nunito Bold"/>
              </a:rPr>
              <a:t>cốc</a:t>
            </a:r>
            <a:r>
              <a:rPr lang="en-US" sz="3799" spc="-102" dirty="0">
                <a:solidFill>
                  <a:srgbClr val="5B4A3B"/>
                </a:solidFill>
                <a:latin typeface="Nunito Bold"/>
              </a:rPr>
              <a:t> </a:t>
            </a:r>
            <a:r>
              <a:rPr lang="en-US" sz="3799" spc="-102" dirty="0" err="1">
                <a:solidFill>
                  <a:srgbClr val="5B4A3B"/>
                </a:solidFill>
                <a:latin typeface="Nunito Bold"/>
              </a:rPr>
              <a:t>lên</a:t>
            </a:r>
            <a:r>
              <a:rPr lang="en-US" sz="3799" spc="-102" dirty="0">
                <a:solidFill>
                  <a:srgbClr val="5B4A3B"/>
                </a:solidFill>
                <a:latin typeface="Nunito Bold"/>
              </a:rPr>
              <a:t> </a:t>
            </a:r>
            <a:r>
              <a:rPr lang="en-US" sz="3799" spc="-102" dirty="0" err="1">
                <a:solidFill>
                  <a:srgbClr val="5B4A3B"/>
                </a:solidFill>
                <a:latin typeface="Nunito Bold"/>
              </a:rPr>
              <a:t>vùng</a:t>
            </a:r>
            <a:r>
              <a:rPr lang="en-US" sz="3799" spc="-102" dirty="0">
                <a:solidFill>
                  <a:srgbClr val="5B4A3B"/>
                </a:solidFill>
                <a:latin typeface="Nunito Bold"/>
              </a:rPr>
              <a:t> </a:t>
            </a:r>
            <a:r>
              <a:rPr lang="en-US" sz="3799" spc="-102" dirty="0" err="1">
                <a:solidFill>
                  <a:srgbClr val="5B4A3B"/>
                </a:solidFill>
                <a:latin typeface="Nunito Bold"/>
              </a:rPr>
              <a:t>đau</a:t>
            </a:r>
            <a:r>
              <a:rPr lang="en-US" sz="3799" spc="-102" dirty="0">
                <a:solidFill>
                  <a:srgbClr val="5B4A3B"/>
                </a:solidFill>
                <a:latin typeface="Nunito Bold"/>
              </a:rPr>
              <a:t> </a:t>
            </a:r>
            <a:r>
              <a:rPr lang="en-US" sz="3799" spc="-102" dirty="0" err="1">
                <a:solidFill>
                  <a:srgbClr val="5B4A3B"/>
                </a:solidFill>
                <a:latin typeface="Nunito Bold"/>
              </a:rPr>
              <a:t>của</a:t>
            </a:r>
            <a:r>
              <a:rPr lang="en-US" sz="3799" spc="-102" dirty="0">
                <a:solidFill>
                  <a:srgbClr val="5B4A3B"/>
                </a:solidFill>
                <a:latin typeface="Nunito Bold"/>
              </a:rPr>
              <a:t> </a:t>
            </a:r>
            <a:r>
              <a:rPr lang="en-US" sz="3799" spc="-102" dirty="0" err="1">
                <a:solidFill>
                  <a:srgbClr val="5B4A3B"/>
                </a:solidFill>
                <a:latin typeface="Nunito Bold"/>
              </a:rPr>
              <a:t>người</a:t>
            </a:r>
            <a:r>
              <a:rPr lang="en-US" sz="3799" spc="-102" dirty="0">
                <a:solidFill>
                  <a:srgbClr val="5B4A3B"/>
                </a:solidFill>
                <a:latin typeface="Nunito Bold"/>
              </a:rPr>
              <a:t> </a:t>
            </a:r>
            <a:r>
              <a:rPr lang="en-US" sz="3799" spc="-102" dirty="0" err="1">
                <a:solidFill>
                  <a:srgbClr val="5B4A3B"/>
                </a:solidFill>
                <a:latin typeface="Nunito Bold"/>
              </a:rPr>
              <a:t>bệnh</a:t>
            </a:r>
            <a:r>
              <a:rPr lang="en-US" sz="3799" spc="-102" dirty="0">
                <a:solidFill>
                  <a:srgbClr val="5B4A3B"/>
                </a:solidFill>
                <a:latin typeface="Nunito Bold"/>
              </a:rPr>
              <a:t>. Theo </a:t>
            </a:r>
            <a:r>
              <a:rPr lang="en-US" sz="3799" spc="-102" dirty="0" err="1">
                <a:solidFill>
                  <a:srgbClr val="5B4A3B"/>
                </a:solidFill>
                <a:latin typeface="Nunito Bold"/>
              </a:rPr>
              <a:t>quan</a:t>
            </a:r>
            <a:r>
              <a:rPr lang="en-US" sz="3799" spc="-102" dirty="0">
                <a:solidFill>
                  <a:srgbClr val="5B4A3B"/>
                </a:solidFill>
                <a:latin typeface="Nunito Bold"/>
              </a:rPr>
              <a:t> </a:t>
            </a:r>
            <a:r>
              <a:rPr lang="en-US" sz="3799" spc="-102" dirty="0" err="1">
                <a:solidFill>
                  <a:srgbClr val="5B4A3B"/>
                </a:solidFill>
                <a:latin typeface="Nunito Bold"/>
              </a:rPr>
              <a:t>điểm</a:t>
            </a:r>
            <a:r>
              <a:rPr lang="en-US" sz="3799" spc="-102" dirty="0">
                <a:solidFill>
                  <a:srgbClr val="5B4A3B"/>
                </a:solidFill>
                <a:latin typeface="Nunito Bold"/>
              </a:rPr>
              <a:t> </a:t>
            </a:r>
            <a:r>
              <a:rPr lang="en-US" sz="3799" spc="-102" dirty="0" err="1">
                <a:solidFill>
                  <a:srgbClr val="5B4A3B"/>
                </a:solidFill>
                <a:latin typeface="Nunito Bold"/>
              </a:rPr>
              <a:t>của</a:t>
            </a:r>
            <a:r>
              <a:rPr lang="en-US" sz="3799" spc="-102" dirty="0">
                <a:solidFill>
                  <a:srgbClr val="5B4A3B"/>
                </a:solidFill>
                <a:latin typeface="Nunito Bold"/>
              </a:rPr>
              <a:t> </a:t>
            </a:r>
            <a:r>
              <a:rPr lang="en-US" sz="3799" spc="-102" dirty="0" err="1">
                <a:solidFill>
                  <a:srgbClr val="5B4A3B"/>
                </a:solidFill>
                <a:latin typeface="Nunito Bold"/>
              </a:rPr>
              <a:t>đông</a:t>
            </a:r>
            <a:r>
              <a:rPr lang="en-US" sz="3799" spc="-102" dirty="0">
                <a:solidFill>
                  <a:srgbClr val="5B4A3B"/>
                </a:solidFill>
                <a:latin typeface="Nunito Bold"/>
              </a:rPr>
              <a:t> y, </a:t>
            </a:r>
            <a:r>
              <a:rPr lang="en-US" sz="3799" spc="-102" dirty="0" err="1">
                <a:solidFill>
                  <a:srgbClr val="5B4A3B"/>
                </a:solidFill>
                <a:latin typeface="Nunito Bold"/>
              </a:rPr>
              <a:t>giác</a:t>
            </a:r>
            <a:r>
              <a:rPr lang="en-US" sz="3799" spc="-102" dirty="0">
                <a:solidFill>
                  <a:srgbClr val="5B4A3B"/>
                </a:solidFill>
                <a:latin typeface="Nunito Bold"/>
              </a:rPr>
              <a:t> </a:t>
            </a:r>
            <a:r>
              <a:rPr lang="en-US" sz="3799" spc="-102" dirty="0" err="1">
                <a:solidFill>
                  <a:srgbClr val="5B4A3B"/>
                </a:solidFill>
                <a:latin typeface="Nunito Bold"/>
              </a:rPr>
              <a:t>hơi</a:t>
            </a:r>
            <a:r>
              <a:rPr lang="en-US" sz="3799" spc="-102" dirty="0">
                <a:solidFill>
                  <a:srgbClr val="5B4A3B"/>
                </a:solidFill>
                <a:latin typeface="Nunito Bold"/>
              </a:rPr>
              <a:t> </a:t>
            </a:r>
            <a:r>
              <a:rPr lang="en-US" sz="3799" spc="-102" dirty="0" err="1">
                <a:solidFill>
                  <a:srgbClr val="5B4A3B"/>
                </a:solidFill>
                <a:latin typeface="Nunito Bold"/>
              </a:rPr>
              <a:t>giúp</a:t>
            </a:r>
            <a:r>
              <a:rPr lang="en-US" sz="3799" spc="-102" dirty="0">
                <a:solidFill>
                  <a:srgbClr val="5B4A3B"/>
                </a:solidFill>
                <a:latin typeface="Nunito Bold"/>
              </a:rPr>
              <a:t> </a:t>
            </a:r>
            <a:r>
              <a:rPr lang="en-US" sz="3799" spc="-102" dirty="0" err="1">
                <a:solidFill>
                  <a:srgbClr val="5B4A3B"/>
                </a:solidFill>
                <a:latin typeface="Nunito Bold"/>
              </a:rPr>
              <a:t>thải</a:t>
            </a:r>
            <a:r>
              <a:rPr lang="en-US" sz="3799" spc="-102" dirty="0">
                <a:solidFill>
                  <a:srgbClr val="5B4A3B"/>
                </a:solidFill>
                <a:latin typeface="Nunito Bold"/>
              </a:rPr>
              <a:t> </a:t>
            </a:r>
            <a:r>
              <a:rPr lang="en-US" sz="3799" spc="-102" dirty="0" err="1">
                <a:solidFill>
                  <a:srgbClr val="5B4A3B"/>
                </a:solidFill>
                <a:latin typeface="Nunito Bold"/>
              </a:rPr>
              <a:t>các</a:t>
            </a:r>
            <a:r>
              <a:rPr lang="en-US" sz="3799" spc="-102" dirty="0">
                <a:solidFill>
                  <a:srgbClr val="5B4A3B"/>
                </a:solidFill>
                <a:latin typeface="Nunito Bold"/>
              </a:rPr>
              <a:t> </a:t>
            </a:r>
            <a:r>
              <a:rPr lang="en-US" sz="3799" spc="-102" dirty="0" err="1">
                <a:solidFill>
                  <a:srgbClr val="5B4A3B"/>
                </a:solidFill>
                <a:latin typeface="Nunito Bold"/>
              </a:rPr>
              <a:t>độc</a:t>
            </a:r>
            <a:r>
              <a:rPr lang="en-US" sz="3799" spc="-102" dirty="0">
                <a:solidFill>
                  <a:srgbClr val="5B4A3B"/>
                </a:solidFill>
                <a:latin typeface="Nunito Bold"/>
              </a:rPr>
              <a:t> </a:t>
            </a:r>
            <a:r>
              <a:rPr lang="en-US" sz="3799" spc="-102" dirty="0" err="1">
                <a:solidFill>
                  <a:srgbClr val="5B4A3B"/>
                </a:solidFill>
                <a:latin typeface="Nunito Bold"/>
              </a:rPr>
              <a:t>tố</a:t>
            </a:r>
            <a:r>
              <a:rPr lang="en-US" sz="3799" spc="-102" dirty="0">
                <a:solidFill>
                  <a:srgbClr val="5B4A3B"/>
                </a:solidFill>
                <a:latin typeface="Nunito Bold"/>
              </a:rPr>
              <a:t> </a:t>
            </a:r>
            <a:r>
              <a:rPr lang="en-US" sz="3799" spc="-102" dirty="0" err="1">
                <a:solidFill>
                  <a:srgbClr val="5B4A3B"/>
                </a:solidFill>
                <a:latin typeface="Nunito Bold"/>
              </a:rPr>
              <a:t>tích</a:t>
            </a:r>
            <a:r>
              <a:rPr lang="en-US" sz="3799" spc="-102" dirty="0">
                <a:solidFill>
                  <a:srgbClr val="5B4A3B"/>
                </a:solidFill>
                <a:latin typeface="Nunito Bold"/>
              </a:rPr>
              <a:t> </a:t>
            </a:r>
            <a:r>
              <a:rPr lang="en-US" sz="3799" spc="-102" dirty="0" err="1">
                <a:solidFill>
                  <a:srgbClr val="5B4A3B"/>
                </a:solidFill>
                <a:latin typeface="Nunito Bold"/>
              </a:rPr>
              <a:t>tụ</a:t>
            </a:r>
            <a:r>
              <a:rPr lang="en-US" sz="3799" spc="-102" dirty="0">
                <a:solidFill>
                  <a:srgbClr val="5B4A3B"/>
                </a:solidFill>
                <a:latin typeface="Nunito Bold"/>
              </a:rPr>
              <a:t> </a:t>
            </a:r>
            <a:r>
              <a:rPr lang="en-US" sz="3799" spc="-102" dirty="0" err="1">
                <a:solidFill>
                  <a:srgbClr val="5B4A3B"/>
                </a:solidFill>
                <a:latin typeface="Nunito Bold"/>
              </a:rPr>
              <a:t>dưới</a:t>
            </a:r>
            <a:r>
              <a:rPr lang="en-US" sz="3799" spc="-102" dirty="0">
                <a:solidFill>
                  <a:srgbClr val="5B4A3B"/>
                </a:solidFill>
                <a:latin typeface="Nunito Bold"/>
              </a:rPr>
              <a:t> </a:t>
            </a:r>
            <a:r>
              <a:rPr lang="en-US" sz="3799" spc="-102" dirty="0" err="1">
                <a:solidFill>
                  <a:srgbClr val="5B4A3B"/>
                </a:solidFill>
                <a:latin typeface="Nunito Bold"/>
              </a:rPr>
              <a:t>lỗ</a:t>
            </a:r>
            <a:r>
              <a:rPr lang="en-US" sz="3799" spc="-102" dirty="0">
                <a:solidFill>
                  <a:srgbClr val="5B4A3B"/>
                </a:solidFill>
                <a:latin typeface="Nunito Bold"/>
              </a:rPr>
              <a:t> </a:t>
            </a:r>
            <a:r>
              <a:rPr lang="en-US" sz="3799" spc="-102" dirty="0" err="1">
                <a:solidFill>
                  <a:srgbClr val="5B4A3B"/>
                </a:solidFill>
                <a:latin typeface="Nunito Bold"/>
              </a:rPr>
              <a:t>chân</a:t>
            </a:r>
            <a:r>
              <a:rPr lang="en-US" sz="3799" spc="-102" dirty="0">
                <a:solidFill>
                  <a:srgbClr val="5B4A3B"/>
                </a:solidFill>
                <a:latin typeface="Nunito Bold"/>
              </a:rPr>
              <a:t> </a:t>
            </a:r>
            <a:r>
              <a:rPr lang="en-US" sz="3799" spc="-102" dirty="0" err="1">
                <a:solidFill>
                  <a:srgbClr val="5B4A3B"/>
                </a:solidFill>
                <a:latin typeface="Nunito Bold"/>
              </a:rPr>
              <a:t>lông</a:t>
            </a:r>
            <a:r>
              <a:rPr lang="en-US" sz="3799" spc="-102" dirty="0">
                <a:solidFill>
                  <a:srgbClr val="5B4A3B"/>
                </a:solidFill>
                <a:latin typeface="Nunito Bold"/>
              </a:rPr>
              <a:t> </a:t>
            </a:r>
            <a:r>
              <a:rPr lang="en-US" sz="3799" spc="-102" dirty="0" err="1">
                <a:solidFill>
                  <a:srgbClr val="5B4A3B"/>
                </a:solidFill>
                <a:latin typeface="Nunito Bold"/>
              </a:rPr>
              <a:t>ra</a:t>
            </a:r>
            <a:r>
              <a:rPr lang="en-US" sz="3799" spc="-102" dirty="0">
                <a:solidFill>
                  <a:srgbClr val="5B4A3B"/>
                </a:solidFill>
                <a:latin typeface="Nunito Bold"/>
              </a:rPr>
              <a:t> </a:t>
            </a:r>
            <a:r>
              <a:rPr lang="en-US" sz="3799" spc="-102" dirty="0" err="1">
                <a:solidFill>
                  <a:srgbClr val="5B4A3B"/>
                </a:solidFill>
                <a:latin typeface="Nunito Bold"/>
              </a:rPr>
              <a:t>khỏi</a:t>
            </a:r>
            <a:r>
              <a:rPr lang="en-US" sz="3799" spc="-102" dirty="0">
                <a:solidFill>
                  <a:srgbClr val="5B4A3B"/>
                </a:solidFill>
                <a:latin typeface="Nunito Bold"/>
              </a:rPr>
              <a:t> </a:t>
            </a:r>
            <a:r>
              <a:rPr lang="en-US" sz="3799" spc="-102" dirty="0" err="1">
                <a:solidFill>
                  <a:srgbClr val="5B4A3B"/>
                </a:solidFill>
                <a:latin typeface="Nunito Bold"/>
              </a:rPr>
              <a:t>cơ</a:t>
            </a:r>
            <a:r>
              <a:rPr lang="en-US" sz="3799" spc="-102" dirty="0">
                <a:solidFill>
                  <a:srgbClr val="5B4A3B"/>
                </a:solidFill>
                <a:latin typeface="Nunito Bold"/>
              </a:rPr>
              <a:t> </a:t>
            </a:r>
            <a:r>
              <a:rPr lang="en-US" sz="3799" spc="-102" dirty="0" err="1">
                <a:solidFill>
                  <a:srgbClr val="5B4A3B"/>
                </a:solidFill>
                <a:latin typeface="Nunito Bold"/>
              </a:rPr>
              <a:t>thể</a:t>
            </a:r>
            <a:r>
              <a:rPr lang="en-US" sz="3799" spc="-102" dirty="0">
                <a:solidFill>
                  <a:srgbClr val="5B4A3B"/>
                </a:solidFill>
                <a:latin typeface="Nunito Bold"/>
              </a:rPr>
              <a:t>. </a:t>
            </a:r>
            <a:r>
              <a:rPr lang="en-US" sz="3799" spc="-102" dirty="0" err="1">
                <a:solidFill>
                  <a:srgbClr val="5B4A3B"/>
                </a:solidFill>
                <a:latin typeface="Nunito Bold"/>
              </a:rPr>
              <a:t>Giải</a:t>
            </a:r>
            <a:r>
              <a:rPr lang="en-US" sz="3799" spc="-102" dirty="0">
                <a:solidFill>
                  <a:srgbClr val="5B4A3B"/>
                </a:solidFill>
                <a:latin typeface="Nunito Bold"/>
              </a:rPr>
              <a:t> </a:t>
            </a:r>
            <a:r>
              <a:rPr lang="en-US" sz="3799" spc="-102" dirty="0" err="1">
                <a:solidFill>
                  <a:srgbClr val="5B4A3B"/>
                </a:solidFill>
                <a:latin typeface="Nunito Bold"/>
              </a:rPr>
              <a:t>thích</a:t>
            </a:r>
            <a:r>
              <a:rPr lang="en-US" sz="3799" spc="-102" dirty="0">
                <a:solidFill>
                  <a:srgbClr val="5B4A3B"/>
                </a:solidFill>
                <a:latin typeface="Nunito Bold"/>
              </a:rPr>
              <a:t> </a:t>
            </a:r>
            <a:r>
              <a:rPr lang="en-US" sz="3799" spc="-102" dirty="0" err="1">
                <a:solidFill>
                  <a:srgbClr val="5B4A3B"/>
                </a:solidFill>
                <a:latin typeface="Nunito Bold"/>
              </a:rPr>
              <a:t>tại</a:t>
            </a:r>
            <a:r>
              <a:rPr lang="en-US" sz="3799" spc="-102" dirty="0">
                <a:solidFill>
                  <a:srgbClr val="5B4A3B"/>
                </a:solidFill>
                <a:latin typeface="Nunito Bold"/>
              </a:rPr>
              <a:t> </a:t>
            </a:r>
            <a:r>
              <a:rPr lang="en-US" sz="3799" spc="-102" dirty="0" err="1">
                <a:solidFill>
                  <a:srgbClr val="5B4A3B"/>
                </a:solidFill>
                <a:latin typeface="Nunito Bold"/>
              </a:rPr>
              <a:t>sao</a:t>
            </a:r>
            <a:r>
              <a:rPr lang="en-US" sz="3799" spc="-102" dirty="0">
                <a:solidFill>
                  <a:srgbClr val="5B4A3B"/>
                </a:solidFill>
                <a:latin typeface="Nunito Bold"/>
              </a:rPr>
              <a:t> </a:t>
            </a:r>
            <a:r>
              <a:rPr lang="en-US" sz="3799" spc="-102" dirty="0" err="1">
                <a:solidFill>
                  <a:srgbClr val="5B4A3B"/>
                </a:solidFill>
                <a:latin typeface="Nunito Bold"/>
              </a:rPr>
              <a:t>vùng</a:t>
            </a:r>
            <a:r>
              <a:rPr lang="en-US" sz="3799" spc="-102" dirty="0">
                <a:solidFill>
                  <a:srgbClr val="5B4A3B"/>
                </a:solidFill>
                <a:latin typeface="Nunito Bold"/>
              </a:rPr>
              <a:t> da </a:t>
            </a:r>
            <a:r>
              <a:rPr lang="en-US" sz="3799" spc="-102" dirty="0" err="1">
                <a:solidFill>
                  <a:srgbClr val="5B4A3B"/>
                </a:solidFill>
                <a:latin typeface="Nunito Bold"/>
              </a:rPr>
              <a:t>bên</a:t>
            </a:r>
            <a:r>
              <a:rPr lang="en-US" sz="3799" spc="-102" dirty="0">
                <a:solidFill>
                  <a:srgbClr val="5B4A3B"/>
                </a:solidFill>
                <a:latin typeface="Nunito Bold"/>
              </a:rPr>
              <a:t> </a:t>
            </a:r>
            <a:r>
              <a:rPr lang="en-US" sz="3799" spc="-102" dirty="0" err="1">
                <a:solidFill>
                  <a:srgbClr val="5B4A3B"/>
                </a:solidFill>
                <a:latin typeface="Nunito Bold"/>
              </a:rPr>
              <a:t>trong</a:t>
            </a:r>
            <a:r>
              <a:rPr lang="en-US" sz="3799" spc="-102" dirty="0">
                <a:solidFill>
                  <a:srgbClr val="5B4A3B"/>
                </a:solidFill>
                <a:latin typeface="Nunito Bold"/>
              </a:rPr>
              <a:t> </a:t>
            </a:r>
            <a:r>
              <a:rPr lang="en-US" sz="3799" spc="-102" dirty="0" err="1">
                <a:solidFill>
                  <a:srgbClr val="5B4A3B"/>
                </a:solidFill>
                <a:latin typeface="Nunito Bold"/>
              </a:rPr>
              <a:t>các</a:t>
            </a:r>
            <a:r>
              <a:rPr lang="en-US" sz="3799" spc="-102" dirty="0">
                <a:solidFill>
                  <a:srgbClr val="5B4A3B"/>
                </a:solidFill>
                <a:latin typeface="Nunito Bold"/>
              </a:rPr>
              <a:t> </a:t>
            </a:r>
            <a:r>
              <a:rPr lang="en-US" sz="3799" spc="-102" dirty="0" err="1">
                <a:solidFill>
                  <a:srgbClr val="5B4A3B"/>
                </a:solidFill>
                <a:latin typeface="Nunito Bold"/>
              </a:rPr>
              <a:t>cốc</a:t>
            </a:r>
            <a:r>
              <a:rPr lang="en-US" sz="3799" spc="-102" dirty="0">
                <a:solidFill>
                  <a:srgbClr val="5B4A3B"/>
                </a:solidFill>
                <a:latin typeface="Nunito Bold"/>
              </a:rPr>
              <a:t> </a:t>
            </a:r>
            <a:r>
              <a:rPr lang="en-US" sz="3799" spc="-102" dirty="0" err="1">
                <a:solidFill>
                  <a:srgbClr val="5B4A3B"/>
                </a:solidFill>
                <a:latin typeface="Nunito Bold"/>
              </a:rPr>
              <a:t>lại</a:t>
            </a:r>
            <a:r>
              <a:rPr lang="en-US" sz="3799" spc="-102" dirty="0">
                <a:solidFill>
                  <a:srgbClr val="5B4A3B"/>
                </a:solidFill>
                <a:latin typeface="Nunito Bold"/>
              </a:rPr>
              <a:t> </a:t>
            </a:r>
            <a:r>
              <a:rPr lang="en-US" sz="3799" spc="-102" dirty="0" err="1">
                <a:solidFill>
                  <a:srgbClr val="5B4A3B"/>
                </a:solidFill>
                <a:latin typeface="Nunito Bold"/>
              </a:rPr>
              <a:t>bị</a:t>
            </a:r>
            <a:r>
              <a:rPr lang="en-US" sz="3799" spc="-102" dirty="0">
                <a:solidFill>
                  <a:srgbClr val="5B4A3B"/>
                </a:solidFill>
                <a:latin typeface="Nunito Bold"/>
              </a:rPr>
              <a:t> </a:t>
            </a:r>
            <a:r>
              <a:rPr lang="en-US" sz="3799" spc="-102" dirty="0" err="1">
                <a:solidFill>
                  <a:srgbClr val="5B4A3B"/>
                </a:solidFill>
                <a:latin typeface="Nunito Bold"/>
              </a:rPr>
              <a:t>lồi</a:t>
            </a:r>
            <a:r>
              <a:rPr lang="en-US" sz="3799" spc="-102" dirty="0">
                <a:solidFill>
                  <a:srgbClr val="5B4A3B"/>
                </a:solidFill>
                <a:latin typeface="Nunito Bold"/>
              </a:rPr>
              <a:t> </a:t>
            </a:r>
            <a:r>
              <a:rPr lang="en-US" sz="3799" spc="-102" dirty="0" err="1">
                <a:solidFill>
                  <a:srgbClr val="5B4A3B"/>
                </a:solidFill>
                <a:latin typeface="Nunito Bold"/>
              </a:rPr>
              <a:t>lên</a:t>
            </a:r>
            <a:r>
              <a:rPr lang="en-US" sz="3799" spc="-102" dirty="0">
                <a:solidFill>
                  <a:srgbClr val="5B4A3B"/>
                </a:solidFill>
                <a:latin typeface="Nunito Bold"/>
              </a:rPr>
              <a:t>, </a:t>
            </a:r>
            <a:r>
              <a:rPr lang="en-US" sz="3799" spc="-102" dirty="0" err="1">
                <a:solidFill>
                  <a:srgbClr val="5B4A3B"/>
                </a:solidFill>
                <a:latin typeface="Nunito Bold"/>
              </a:rPr>
              <a:t>từ</a:t>
            </a:r>
            <a:r>
              <a:rPr lang="en-US" sz="3799" spc="-102" dirty="0">
                <a:solidFill>
                  <a:srgbClr val="5B4A3B"/>
                </a:solidFill>
                <a:latin typeface="Nunito Bold"/>
              </a:rPr>
              <a:t> </a:t>
            </a:r>
            <a:r>
              <a:rPr lang="en-US" sz="3799" spc="-102" dirty="0" err="1">
                <a:solidFill>
                  <a:srgbClr val="5B4A3B"/>
                </a:solidFill>
                <a:latin typeface="Nunito Bold"/>
              </a:rPr>
              <a:t>đó</a:t>
            </a:r>
            <a:r>
              <a:rPr lang="en-US" sz="3799" spc="-102" dirty="0">
                <a:solidFill>
                  <a:srgbClr val="5B4A3B"/>
                </a:solidFill>
                <a:latin typeface="Nunito Bold"/>
              </a:rPr>
              <a:t> </a:t>
            </a:r>
            <a:r>
              <a:rPr lang="en-US" sz="3799" spc="-102" dirty="0" err="1">
                <a:solidFill>
                  <a:srgbClr val="5B4A3B"/>
                </a:solidFill>
                <a:latin typeface="Nunito Bold"/>
              </a:rPr>
              <a:t>có</a:t>
            </a:r>
            <a:r>
              <a:rPr lang="en-US" sz="3799" spc="-102" dirty="0">
                <a:solidFill>
                  <a:srgbClr val="5B4A3B"/>
                </a:solidFill>
                <a:latin typeface="Nunito Bold"/>
              </a:rPr>
              <a:t> </a:t>
            </a:r>
            <a:r>
              <a:rPr lang="en-US" sz="3799" spc="-102" dirty="0" err="1">
                <a:solidFill>
                  <a:srgbClr val="5B4A3B"/>
                </a:solidFill>
                <a:latin typeface="Nunito Bold"/>
              </a:rPr>
              <a:t>thể</a:t>
            </a:r>
            <a:r>
              <a:rPr lang="en-US" sz="3799" spc="-102" dirty="0">
                <a:solidFill>
                  <a:srgbClr val="5B4A3B"/>
                </a:solidFill>
                <a:latin typeface="Nunito Bold"/>
              </a:rPr>
              <a:t> </a:t>
            </a:r>
            <a:r>
              <a:rPr lang="en-US" sz="3799" spc="-102" dirty="0" err="1">
                <a:solidFill>
                  <a:srgbClr val="5B4A3B"/>
                </a:solidFill>
                <a:latin typeface="Nunito Bold"/>
              </a:rPr>
              <a:t>giải</a:t>
            </a:r>
            <a:r>
              <a:rPr lang="en-US" sz="3799" spc="-102" dirty="0">
                <a:solidFill>
                  <a:srgbClr val="5B4A3B"/>
                </a:solidFill>
                <a:latin typeface="Nunito Bold"/>
              </a:rPr>
              <a:t> </a:t>
            </a:r>
            <a:r>
              <a:rPr lang="en-US" sz="3799" spc="-102" dirty="0" err="1">
                <a:solidFill>
                  <a:srgbClr val="5B4A3B"/>
                </a:solidFill>
                <a:latin typeface="Nunito Bold"/>
              </a:rPr>
              <a:t>phóng</a:t>
            </a:r>
            <a:r>
              <a:rPr lang="en-US" sz="3799" spc="-102" dirty="0">
                <a:solidFill>
                  <a:srgbClr val="5B4A3B"/>
                </a:solidFill>
                <a:latin typeface="Nunito Bold"/>
              </a:rPr>
              <a:t> </a:t>
            </a:r>
            <a:r>
              <a:rPr lang="en-US" sz="3799" spc="-102" dirty="0" err="1">
                <a:solidFill>
                  <a:srgbClr val="5B4A3B"/>
                </a:solidFill>
                <a:latin typeface="Nunito Bold"/>
              </a:rPr>
              <a:t>các</a:t>
            </a:r>
            <a:r>
              <a:rPr lang="en-US" sz="3799" spc="-102" dirty="0">
                <a:solidFill>
                  <a:srgbClr val="5B4A3B"/>
                </a:solidFill>
                <a:latin typeface="Nunito Bold"/>
              </a:rPr>
              <a:t> </a:t>
            </a:r>
            <a:r>
              <a:rPr lang="en-US" sz="3799" spc="-102" dirty="0" err="1">
                <a:solidFill>
                  <a:srgbClr val="5B4A3B"/>
                </a:solidFill>
                <a:latin typeface="Nunito Bold"/>
              </a:rPr>
              <a:t>độc</a:t>
            </a:r>
            <a:r>
              <a:rPr lang="en-US" sz="3799" spc="-102" dirty="0">
                <a:solidFill>
                  <a:srgbClr val="5B4A3B"/>
                </a:solidFill>
                <a:latin typeface="Nunito Bold"/>
              </a:rPr>
              <a:t> </a:t>
            </a:r>
            <a:r>
              <a:rPr lang="en-US" sz="3799" spc="-102" dirty="0" err="1">
                <a:solidFill>
                  <a:srgbClr val="5B4A3B"/>
                </a:solidFill>
                <a:latin typeface="Nunito Bold"/>
              </a:rPr>
              <a:t>tố</a:t>
            </a:r>
            <a:r>
              <a:rPr lang="en-US" sz="3799" spc="-102" dirty="0">
                <a:solidFill>
                  <a:srgbClr val="5B4A3B"/>
                </a:solidFill>
                <a:latin typeface="Nunito Bold"/>
              </a:rPr>
              <a:t> </a:t>
            </a:r>
            <a:r>
              <a:rPr lang="en-US" sz="3799" spc="-102" dirty="0" err="1">
                <a:solidFill>
                  <a:srgbClr val="5B4A3B"/>
                </a:solidFill>
                <a:latin typeface="Nunito Bold"/>
              </a:rPr>
              <a:t>khỏi</a:t>
            </a:r>
            <a:r>
              <a:rPr lang="en-US" sz="3799" spc="-102" dirty="0">
                <a:solidFill>
                  <a:srgbClr val="5B4A3B"/>
                </a:solidFill>
                <a:latin typeface="Nunito Bold"/>
              </a:rPr>
              <a:t> </a:t>
            </a:r>
            <a:r>
              <a:rPr lang="en-US" sz="3799" spc="-102" dirty="0" err="1">
                <a:solidFill>
                  <a:srgbClr val="5B4A3B"/>
                </a:solidFill>
                <a:latin typeface="Nunito Bold"/>
              </a:rPr>
              <a:t>cơ</a:t>
            </a:r>
            <a:r>
              <a:rPr lang="en-US" sz="3799" spc="-102" dirty="0">
                <a:solidFill>
                  <a:srgbClr val="5B4A3B"/>
                </a:solidFill>
                <a:latin typeface="Nunito Bold"/>
              </a:rPr>
              <a:t> </a:t>
            </a:r>
            <a:r>
              <a:rPr lang="en-US" sz="3799" spc="-102" dirty="0" err="1">
                <a:solidFill>
                  <a:srgbClr val="5B4A3B"/>
                </a:solidFill>
                <a:latin typeface="Nunito Bold"/>
              </a:rPr>
              <a:t>thể</a:t>
            </a:r>
            <a:r>
              <a:rPr lang="en-US" sz="3799" spc="-102" dirty="0">
                <a:solidFill>
                  <a:srgbClr val="5B4A3B"/>
                </a:solidFill>
                <a:latin typeface="Nunito Bold"/>
              </a:rPr>
              <a:t>, </a:t>
            </a:r>
            <a:r>
              <a:rPr lang="en-US" sz="3799" spc="-102" dirty="0" err="1">
                <a:solidFill>
                  <a:srgbClr val="5B4A3B"/>
                </a:solidFill>
                <a:latin typeface="Nunito Bold"/>
              </a:rPr>
              <a:t>làm</a:t>
            </a:r>
            <a:r>
              <a:rPr lang="en-US" sz="3799" spc="-102" dirty="0">
                <a:solidFill>
                  <a:srgbClr val="5B4A3B"/>
                </a:solidFill>
                <a:latin typeface="Nunito Bold"/>
              </a:rPr>
              <a:t> </a:t>
            </a:r>
            <a:r>
              <a:rPr lang="en-US" sz="3799" spc="-102" dirty="0" err="1">
                <a:solidFill>
                  <a:srgbClr val="5B4A3B"/>
                </a:solidFill>
                <a:latin typeface="Nunito Bold"/>
              </a:rPr>
              <a:t>người</a:t>
            </a:r>
            <a:r>
              <a:rPr lang="en-US" sz="3799" spc="-102" dirty="0">
                <a:solidFill>
                  <a:srgbClr val="5B4A3B"/>
                </a:solidFill>
                <a:latin typeface="Nunito Bold"/>
              </a:rPr>
              <a:t> </a:t>
            </a:r>
            <a:r>
              <a:rPr lang="en-US" sz="3799" spc="-102" dirty="0" err="1">
                <a:solidFill>
                  <a:srgbClr val="5B4A3B"/>
                </a:solidFill>
                <a:latin typeface="Nunito Bold"/>
              </a:rPr>
              <a:t>bệnh</a:t>
            </a:r>
            <a:r>
              <a:rPr lang="en-US" sz="3799" spc="-102" dirty="0">
                <a:solidFill>
                  <a:srgbClr val="5B4A3B"/>
                </a:solidFill>
                <a:latin typeface="Nunito Bold"/>
              </a:rPr>
              <a:t> </a:t>
            </a:r>
            <a:r>
              <a:rPr lang="en-US" sz="3799" spc="-102" dirty="0" err="1">
                <a:solidFill>
                  <a:srgbClr val="5B4A3B"/>
                </a:solidFill>
                <a:latin typeface="Nunito Bold"/>
              </a:rPr>
              <a:t>giảm</a:t>
            </a:r>
            <a:r>
              <a:rPr lang="en-US" sz="3799" spc="-102" dirty="0">
                <a:solidFill>
                  <a:srgbClr val="5B4A3B"/>
                </a:solidFill>
                <a:latin typeface="Nunito Bold"/>
              </a:rPr>
              <a:t> </a:t>
            </a:r>
            <a:r>
              <a:rPr lang="en-US" sz="3799" spc="-102" dirty="0" err="1">
                <a:solidFill>
                  <a:srgbClr val="5B4A3B"/>
                </a:solidFill>
                <a:latin typeface="Nunito Bold"/>
              </a:rPr>
              <a:t>đau</a:t>
            </a:r>
            <a:r>
              <a:rPr lang="en-US" sz="3799" spc="-102" dirty="0">
                <a:solidFill>
                  <a:srgbClr val="5B4A3B"/>
                </a:solidFill>
                <a:latin typeface="Nunito Bold"/>
              </a:rPr>
              <a:t> </a:t>
            </a:r>
            <a:r>
              <a:rPr lang="en-US" sz="3799" spc="-102" dirty="0" err="1">
                <a:solidFill>
                  <a:srgbClr val="5B4A3B"/>
                </a:solidFill>
                <a:latin typeface="Nunito Bold"/>
              </a:rPr>
              <a:t>và</a:t>
            </a:r>
            <a:r>
              <a:rPr lang="en-US" sz="3799" spc="-102" dirty="0">
                <a:solidFill>
                  <a:srgbClr val="5B4A3B"/>
                </a:solidFill>
                <a:latin typeface="Nunito Bold"/>
              </a:rPr>
              <a:t> </a:t>
            </a:r>
            <a:r>
              <a:rPr lang="en-US" sz="3799" spc="-102" dirty="0" err="1">
                <a:solidFill>
                  <a:srgbClr val="5B4A3B"/>
                </a:solidFill>
                <a:latin typeface="Nunito Bold"/>
              </a:rPr>
              <a:t>đỡ</a:t>
            </a:r>
            <a:r>
              <a:rPr lang="en-US" sz="3799" spc="-102" dirty="0">
                <a:solidFill>
                  <a:srgbClr val="5B4A3B"/>
                </a:solidFill>
                <a:latin typeface="Nunito Bold"/>
              </a:rPr>
              <a:t> </a:t>
            </a:r>
            <a:r>
              <a:rPr lang="en-US" sz="3799" spc="-102" dirty="0" err="1">
                <a:solidFill>
                  <a:srgbClr val="5B4A3B"/>
                </a:solidFill>
                <a:latin typeface="Nunito Bold"/>
              </a:rPr>
              <a:t>mỏi</a:t>
            </a:r>
            <a:r>
              <a:rPr lang="en-US" sz="3799" spc="-102" dirty="0">
                <a:solidFill>
                  <a:srgbClr val="5B4A3B"/>
                </a:solidFill>
                <a:latin typeface="Nunito Bold"/>
              </a:rPr>
              <a:t> </a:t>
            </a:r>
            <a:r>
              <a:rPr lang="en-US" sz="3799" spc="-102" dirty="0" err="1">
                <a:solidFill>
                  <a:srgbClr val="5B4A3B"/>
                </a:solidFill>
                <a:latin typeface="Nunito Bold"/>
              </a:rPr>
              <a:t>hơn</a:t>
            </a:r>
            <a:r>
              <a:rPr lang="en-US" sz="3799" spc="-102" dirty="0">
                <a:solidFill>
                  <a:srgbClr val="5B4A3B"/>
                </a:solidFill>
                <a:latin typeface="Nunito Bold"/>
              </a:rPr>
              <a:t>.</a:t>
            </a:r>
          </a:p>
        </p:txBody>
      </p:sp>
      <p:sp>
        <p:nvSpPr>
          <p:cNvPr id="13" name="Freeform 13" descr="n445 zalo Bui Huy Loi"/>
          <p:cNvSpPr/>
          <p:nvPr/>
        </p:nvSpPr>
        <p:spPr>
          <a:xfrm>
            <a:off x="13758173" y="8515751"/>
            <a:ext cx="2483201" cy="2433537"/>
          </a:xfrm>
          <a:custGeom>
            <a:avLst/>
            <a:gdLst/>
            <a:ahLst/>
            <a:cxnLst/>
            <a:rect l="l" t="t" r="r" b="b"/>
            <a:pathLst>
              <a:path w="2483201" h="2433537">
                <a:moveTo>
                  <a:pt x="0" y="0"/>
                </a:moveTo>
                <a:lnTo>
                  <a:pt x="2483201" y="0"/>
                </a:lnTo>
                <a:lnTo>
                  <a:pt x="2483201" y="2433538"/>
                </a:lnTo>
                <a:lnTo>
                  <a:pt x="0" y="2433538"/>
                </a:lnTo>
                <a:lnTo>
                  <a:pt x="0" y="0"/>
                </a:lnTo>
                <a:close/>
              </a:path>
            </a:pathLst>
          </a:custGeom>
          <a:blipFill>
            <a:blip r:embed="rId5"/>
            <a:stretch>
              <a:fillRect/>
            </a:stretch>
          </a:blipFill>
        </p:spPr>
        <p:txBody>
          <a:bodyPr/>
          <a:lstStyle/>
          <a:p>
            <a:endParaRPr lang="en-US"/>
          </a:p>
        </p:txBody>
      </p:sp>
      <p:sp>
        <p:nvSpPr>
          <p:cNvPr id="14" name="Freeform 14" descr="n445 zalo Bui Huy Loi"/>
          <p:cNvSpPr/>
          <p:nvPr/>
        </p:nvSpPr>
        <p:spPr>
          <a:xfrm flipH="1">
            <a:off x="15180603" y="7615763"/>
            <a:ext cx="3492121" cy="3112353"/>
          </a:xfrm>
          <a:custGeom>
            <a:avLst/>
            <a:gdLst/>
            <a:ahLst/>
            <a:cxnLst/>
            <a:rect l="l" t="t" r="r" b="b"/>
            <a:pathLst>
              <a:path w="3492121" h="3112353">
                <a:moveTo>
                  <a:pt x="3492121" y="0"/>
                </a:moveTo>
                <a:lnTo>
                  <a:pt x="0" y="0"/>
                </a:lnTo>
                <a:lnTo>
                  <a:pt x="0" y="3112353"/>
                </a:lnTo>
                <a:lnTo>
                  <a:pt x="3492121" y="3112353"/>
                </a:lnTo>
                <a:lnTo>
                  <a:pt x="3492121" y="0"/>
                </a:lnTo>
                <a:close/>
              </a:path>
            </a:pathLst>
          </a:custGeom>
          <a:blipFill>
            <a:blip r:embed="rId6"/>
            <a:stretch>
              <a:fillRect/>
            </a:stretch>
          </a:blipFill>
        </p:spPr>
        <p:txBody>
          <a:bodyPr/>
          <a:lstStyle/>
          <a:p>
            <a:endParaRPr lang="en-US"/>
          </a:p>
        </p:txBody>
      </p:sp>
      <p:sp>
        <p:nvSpPr>
          <p:cNvPr id="10" name="Freeform 7" descr="n445 zalo Bui Huy Loi">
            <a:extLst>
              <a:ext uri="{FF2B5EF4-FFF2-40B4-BE49-F238E27FC236}">
                <a16:creationId xmlns="" xmlns:a16="http://schemas.microsoft.com/office/drawing/2014/main" id="{36C19133-37DE-35A4-CCC6-DEACD79F665B}"/>
              </a:ext>
            </a:extLst>
          </p:cNvPr>
          <p:cNvSpPr/>
          <p:nvPr/>
        </p:nvSpPr>
        <p:spPr>
          <a:xfrm>
            <a:off x="5086329" y="161925"/>
            <a:ext cx="8115342" cy="1436599"/>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15" name="TextBox 8" descr="n445 zalo Bui Huy Loi">
            <a:extLst>
              <a:ext uri="{FF2B5EF4-FFF2-40B4-BE49-F238E27FC236}">
                <a16:creationId xmlns="" xmlns:a16="http://schemas.microsoft.com/office/drawing/2014/main" id="{C4538839-1E18-6946-9756-CA26A497B5B0}"/>
              </a:ext>
            </a:extLst>
          </p:cNvPr>
          <p:cNvSpPr txBox="1"/>
          <p:nvPr/>
        </p:nvSpPr>
        <p:spPr>
          <a:xfrm>
            <a:off x="5432810" y="152361"/>
            <a:ext cx="7190648" cy="1446163"/>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CÂU HỎI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445 zalo Bui Huy Loi"/>
          <p:cNvGrpSpPr/>
          <p:nvPr/>
        </p:nvGrpSpPr>
        <p:grpSpPr>
          <a:xfrm>
            <a:off x="345414" y="244866"/>
            <a:ext cx="17597172" cy="9797268"/>
            <a:chOff x="0" y="0"/>
            <a:chExt cx="4634646" cy="2580350"/>
          </a:xfrm>
        </p:grpSpPr>
        <p:sp>
          <p:nvSpPr>
            <p:cNvPr id="3" name="Freeform 3"/>
            <p:cNvSpPr/>
            <p:nvPr/>
          </p:nvSpPr>
          <p:spPr>
            <a:xfrm>
              <a:off x="0" y="0"/>
              <a:ext cx="4634646" cy="2580350"/>
            </a:xfrm>
            <a:custGeom>
              <a:avLst/>
              <a:gdLst/>
              <a:ahLst/>
              <a:cxnLst/>
              <a:rect l="l" t="t" r="r" b="b"/>
              <a:pathLst>
                <a:path w="4634646" h="2580350">
                  <a:moveTo>
                    <a:pt x="22438" y="0"/>
                  </a:moveTo>
                  <a:lnTo>
                    <a:pt x="4612209" y="0"/>
                  </a:lnTo>
                  <a:cubicBezTo>
                    <a:pt x="4618160" y="0"/>
                    <a:pt x="4623867" y="2364"/>
                    <a:pt x="4628074" y="6572"/>
                  </a:cubicBezTo>
                  <a:cubicBezTo>
                    <a:pt x="4632282" y="10780"/>
                    <a:pt x="4634646" y="16487"/>
                    <a:pt x="4634646" y="22438"/>
                  </a:cubicBezTo>
                  <a:lnTo>
                    <a:pt x="4634646" y="2557913"/>
                  </a:lnTo>
                  <a:cubicBezTo>
                    <a:pt x="4634646" y="2570305"/>
                    <a:pt x="4624601" y="2580350"/>
                    <a:pt x="4612209" y="2580350"/>
                  </a:cubicBezTo>
                  <a:lnTo>
                    <a:pt x="22438" y="2580350"/>
                  </a:lnTo>
                  <a:cubicBezTo>
                    <a:pt x="10046" y="2580350"/>
                    <a:pt x="0" y="2570305"/>
                    <a:pt x="0" y="2557913"/>
                  </a:cubicBezTo>
                  <a:lnTo>
                    <a:pt x="0" y="22438"/>
                  </a:lnTo>
                  <a:cubicBezTo>
                    <a:pt x="0" y="10046"/>
                    <a:pt x="10046" y="0"/>
                    <a:pt x="22438" y="0"/>
                  </a:cubicBezTo>
                  <a:close/>
                </a:path>
              </a:pathLst>
            </a:custGeom>
            <a:solidFill>
              <a:srgbClr val="FEFFF1"/>
            </a:solidFill>
            <a:ln w="57150" cap="rnd">
              <a:solidFill>
                <a:srgbClr val="8A560F"/>
              </a:solidFill>
              <a:prstDash val="lgDash"/>
              <a:round/>
            </a:ln>
          </p:spPr>
          <p:txBody>
            <a:bodyPr/>
            <a:lstStyle/>
            <a:p>
              <a:endParaRPr lang="en-US"/>
            </a:p>
          </p:txBody>
        </p:sp>
        <p:sp>
          <p:nvSpPr>
            <p:cNvPr id="4" name="TextBox 4"/>
            <p:cNvSpPr txBox="1"/>
            <p:nvPr/>
          </p:nvSpPr>
          <p:spPr>
            <a:xfrm>
              <a:off x="0" y="-38100"/>
              <a:ext cx="4634646" cy="2618450"/>
            </a:xfrm>
            <a:prstGeom prst="rect">
              <a:avLst/>
            </a:prstGeom>
          </p:spPr>
          <p:txBody>
            <a:bodyPr lIns="50800" tIns="50800" rIns="50800" bIns="50800" rtlCol="0" anchor="ctr"/>
            <a:lstStyle/>
            <a:p>
              <a:pPr algn="ctr">
                <a:lnSpc>
                  <a:spcPts val="2659"/>
                </a:lnSpc>
              </a:pPr>
              <a:endParaRPr/>
            </a:p>
          </p:txBody>
        </p:sp>
      </p:grpSp>
      <p:sp>
        <p:nvSpPr>
          <p:cNvPr id="11" name="Freeform 11" descr="n445 zalo Bui Huy Loi"/>
          <p:cNvSpPr/>
          <p:nvPr/>
        </p:nvSpPr>
        <p:spPr>
          <a:xfrm>
            <a:off x="10273914" y="2671237"/>
            <a:ext cx="7416789" cy="4944526"/>
          </a:xfrm>
          <a:custGeom>
            <a:avLst/>
            <a:gdLst/>
            <a:ahLst/>
            <a:cxnLst/>
            <a:rect l="l" t="t" r="r" b="b"/>
            <a:pathLst>
              <a:path w="7416789" h="4944526">
                <a:moveTo>
                  <a:pt x="0" y="0"/>
                </a:moveTo>
                <a:lnTo>
                  <a:pt x="7416789" y="0"/>
                </a:lnTo>
                <a:lnTo>
                  <a:pt x="7416789" y="4944526"/>
                </a:lnTo>
                <a:lnTo>
                  <a:pt x="0" y="4944526"/>
                </a:lnTo>
                <a:lnTo>
                  <a:pt x="0" y="0"/>
                </a:lnTo>
                <a:close/>
              </a:path>
            </a:pathLst>
          </a:custGeom>
          <a:blipFill>
            <a:blip r:embed="rId2"/>
            <a:stretch>
              <a:fillRect/>
            </a:stretch>
          </a:blipFill>
        </p:spPr>
        <p:txBody>
          <a:bodyPr/>
          <a:lstStyle/>
          <a:p>
            <a:endParaRPr lang="en-US"/>
          </a:p>
        </p:txBody>
      </p:sp>
      <p:sp>
        <p:nvSpPr>
          <p:cNvPr id="12" name="TextBox 12" descr="n445 zalo Bui Huy Loi"/>
          <p:cNvSpPr txBox="1"/>
          <p:nvPr/>
        </p:nvSpPr>
        <p:spPr>
          <a:xfrm>
            <a:off x="618196" y="2585512"/>
            <a:ext cx="9436378" cy="5536131"/>
          </a:xfrm>
          <a:prstGeom prst="rect">
            <a:avLst/>
          </a:prstGeom>
        </p:spPr>
        <p:txBody>
          <a:bodyPr lIns="0" tIns="0" rIns="0" bIns="0" rtlCol="0" anchor="t">
            <a:spAutoFit/>
          </a:bodyPr>
          <a:lstStyle/>
          <a:p>
            <a:pPr algn="just">
              <a:lnSpc>
                <a:spcPts val="6159"/>
              </a:lnSpc>
            </a:pPr>
            <a:r>
              <a:rPr lang="en-US" sz="4399" spc="-118" dirty="0">
                <a:solidFill>
                  <a:srgbClr val="FF5757"/>
                </a:solidFill>
                <a:latin typeface="Nunito Bold"/>
              </a:rPr>
              <a:t>Khi </a:t>
            </a:r>
            <a:r>
              <a:rPr lang="en-US" sz="4399" spc="-118" dirty="0" err="1">
                <a:solidFill>
                  <a:srgbClr val="FF5757"/>
                </a:solidFill>
                <a:latin typeface="Nunito Bold"/>
              </a:rPr>
              <a:t>úp</a:t>
            </a:r>
            <a:r>
              <a:rPr lang="en-US" sz="4399" spc="-118" dirty="0">
                <a:solidFill>
                  <a:srgbClr val="FF5757"/>
                </a:solidFill>
                <a:latin typeface="Nunito Bold"/>
              </a:rPr>
              <a:t> </a:t>
            </a:r>
            <a:r>
              <a:rPr lang="en-US" sz="4399" spc="-118" dirty="0" err="1">
                <a:solidFill>
                  <a:srgbClr val="FF5757"/>
                </a:solidFill>
                <a:latin typeface="Nunito Bold"/>
              </a:rPr>
              <a:t>cốc</a:t>
            </a:r>
            <a:r>
              <a:rPr lang="en-US" sz="4399" spc="-118" dirty="0">
                <a:solidFill>
                  <a:srgbClr val="FF5757"/>
                </a:solidFill>
                <a:latin typeface="Nunito Bold"/>
              </a:rPr>
              <a:t> </a:t>
            </a:r>
            <a:r>
              <a:rPr lang="en-US" sz="4399" spc="-118" dirty="0" err="1">
                <a:solidFill>
                  <a:srgbClr val="FF5757"/>
                </a:solidFill>
                <a:latin typeface="Nunito Bold"/>
              </a:rPr>
              <a:t>thủy</a:t>
            </a:r>
            <a:r>
              <a:rPr lang="en-US" sz="4399" spc="-118" dirty="0">
                <a:solidFill>
                  <a:srgbClr val="FF5757"/>
                </a:solidFill>
                <a:latin typeface="Nunito Bold"/>
              </a:rPr>
              <a:t> </a:t>
            </a:r>
            <a:r>
              <a:rPr lang="en-US" sz="4399" spc="-118" dirty="0" err="1">
                <a:solidFill>
                  <a:srgbClr val="FF5757"/>
                </a:solidFill>
                <a:latin typeface="Nunito Bold"/>
              </a:rPr>
              <a:t>tinh</a:t>
            </a:r>
            <a:r>
              <a:rPr lang="en-US" sz="4399" spc="-118" dirty="0">
                <a:solidFill>
                  <a:srgbClr val="FF5757"/>
                </a:solidFill>
                <a:latin typeface="Nunito Bold"/>
              </a:rPr>
              <a:t> </a:t>
            </a:r>
            <a:r>
              <a:rPr lang="en-US" sz="4399" spc="-118" dirty="0" err="1">
                <a:solidFill>
                  <a:srgbClr val="FF5757"/>
                </a:solidFill>
                <a:latin typeface="Nunito Bold"/>
              </a:rPr>
              <a:t>nóng</a:t>
            </a:r>
            <a:r>
              <a:rPr lang="en-US" sz="4399" spc="-118" dirty="0">
                <a:solidFill>
                  <a:srgbClr val="FF5757"/>
                </a:solidFill>
                <a:latin typeface="Nunito Bold"/>
              </a:rPr>
              <a:t> </a:t>
            </a:r>
            <a:r>
              <a:rPr lang="en-US" sz="4399" spc="-118" dirty="0" err="1">
                <a:solidFill>
                  <a:srgbClr val="FF5757"/>
                </a:solidFill>
                <a:latin typeface="Nunito Bold"/>
              </a:rPr>
              <a:t>lên</a:t>
            </a:r>
            <a:r>
              <a:rPr lang="en-US" sz="4399" spc="-118" dirty="0">
                <a:solidFill>
                  <a:srgbClr val="FF5757"/>
                </a:solidFill>
                <a:latin typeface="Nunito Bold"/>
              </a:rPr>
              <a:t> da, </a:t>
            </a:r>
            <a:r>
              <a:rPr lang="en-US" sz="4399" spc="-118" dirty="0" err="1">
                <a:solidFill>
                  <a:srgbClr val="FF5757"/>
                </a:solidFill>
                <a:latin typeface="Nunito Bold"/>
              </a:rPr>
              <a:t>không</a:t>
            </a:r>
            <a:r>
              <a:rPr lang="en-US" sz="4399" spc="-118" dirty="0">
                <a:solidFill>
                  <a:srgbClr val="FF5757"/>
                </a:solidFill>
                <a:latin typeface="Nunito Bold"/>
              </a:rPr>
              <a:t> </a:t>
            </a:r>
            <a:r>
              <a:rPr lang="en-US" sz="4399" spc="-118" dirty="0" err="1">
                <a:solidFill>
                  <a:srgbClr val="FF5757"/>
                </a:solidFill>
                <a:latin typeface="Nunito Bold"/>
              </a:rPr>
              <a:t>khí</a:t>
            </a:r>
            <a:r>
              <a:rPr lang="en-US" sz="4399" spc="-118" dirty="0">
                <a:solidFill>
                  <a:srgbClr val="FF5757"/>
                </a:solidFill>
                <a:latin typeface="Nunito Bold"/>
              </a:rPr>
              <a:t> </a:t>
            </a:r>
            <a:r>
              <a:rPr lang="en-US" sz="4399" spc="-118" dirty="0" err="1">
                <a:solidFill>
                  <a:srgbClr val="FF5757"/>
                </a:solidFill>
                <a:latin typeface="Nunito Bold"/>
              </a:rPr>
              <a:t>bên</a:t>
            </a:r>
            <a:r>
              <a:rPr lang="en-US" sz="4399" spc="-118" dirty="0">
                <a:solidFill>
                  <a:srgbClr val="FF5757"/>
                </a:solidFill>
                <a:latin typeface="Nunito Bold"/>
              </a:rPr>
              <a:t> </a:t>
            </a:r>
            <a:r>
              <a:rPr lang="en-US" sz="4399" spc="-118" dirty="0" err="1">
                <a:solidFill>
                  <a:srgbClr val="FF5757"/>
                </a:solidFill>
                <a:latin typeface="Nunito Bold"/>
              </a:rPr>
              <a:t>trong</a:t>
            </a:r>
            <a:r>
              <a:rPr lang="en-US" sz="4399" spc="-118" dirty="0">
                <a:solidFill>
                  <a:srgbClr val="FF5757"/>
                </a:solidFill>
                <a:latin typeface="Nunito Bold"/>
              </a:rPr>
              <a:t> </a:t>
            </a:r>
            <a:r>
              <a:rPr lang="en-US" sz="4399" spc="-118" dirty="0" err="1">
                <a:solidFill>
                  <a:srgbClr val="FF5757"/>
                </a:solidFill>
                <a:latin typeface="Nunito Bold"/>
              </a:rPr>
              <a:t>cốc</a:t>
            </a:r>
            <a:r>
              <a:rPr lang="en-US" sz="4399" spc="-118" dirty="0">
                <a:solidFill>
                  <a:srgbClr val="FF5757"/>
                </a:solidFill>
                <a:latin typeface="Nunito Bold"/>
              </a:rPr>
              <a:t> </a:t>
            </a:r>
            <a:r>
              <a:rPr lang="en-US" sz="4399" spc="-118" dirty="0" err="1">
                <a:solidFill>
                  <a:srgbClr val="FF5757"/>
                </a:solidFill>
                <a:latin typeface="Nunito Bold"/>
              </a:rPr>
              <a:t>bị</a:t>
            </a:r>
            <a:r>
              <a:rPr lang="en-US" sz="4399" spc="-118" dirty="0">
                <a:solidFill>
                  <a:srgbClr val="FF5757"/>
                </a:solidFill>
                <a:latin typeface="Nunito Bold"/>
              </a:rPr>
              <a:t> </a:t>
            </a:r>
            <a:r>
              <a:rPr lang="en-US" sz="4399" spc="-118" dirty="0" err="1">
                <a:solidFill>
                  <a:srgbClr val="FF5757"/>
                </a:solidFill>
                <a:latin typeface="Nunito Bold"/>
              </a:rPr>
              <a:t>nung</a:t>
            </a:r>
            <a:r>
              <a:rPr lang="en-US" sz="4399" spc="-118" dirty="0">
                <a:solidFill>
                  <a:srgbClr val="FF5757"/>
                </a:solidFill>
                <a:latin typeface="Nunito Bold"/>
              </a:rPr>
              <a:t> </a:t>
            </a:r>
            <a:r>
              <a:rPr lang="en-US" sz="4399" spc="-118" dirty="0" err="1">
                <a:solidFill>
                  <a:srgbClr val="FF5757"/>
                </a:solidFill>
                <a:latin typeface="Nunito Bold"/>
              </a:rPr>
              <a:t>nóng</a:t>
            </a:r>
            <a:r>
              <a:rPr lang="en-US" sz="4399" spc="-118" dirty="0">
                <a:solidFill>
                  <a:srgbClr val="FF5757"/>
                </a:solidFill>
                <a:latin typeface="Nunito Bold"/>
              </a:rPr>
              <a:t> </a:t>
            </a:r>
            <a:r>
              <a:rPr lang="en-US" sz="4399" spc="-118" dirty="0" err="1">
                <a:solidFill>
                  <a:srgbClr val="FF5757"/>
                </a:solidFill>
                <a:latin typeface="Nunito Bold"/>
              </a:rPr>
              <a:t>và</a:t>
            </a:r>
            <a:r>
              <a:rPr lang="en-US" sz="4399" spc="-118" dirty="0">
                <a:solidFill>
                  <a:srgbClr val="FF5757"/>
                </a:solidFill>
                <a:latin typeface="Nunito Bold"/>
              </a:rPr>
              <a:t> </a:t>
            </a:r>
            <a:r>
              <a:rPr lang="en-US" sz="4399" spc="-118" dirty="0" err="1">
                <a:solidFill>
                  <a:srgbClr val="FF5757"/>
                </a:solidFill>
                <a:latin typeface="Nunito Bold"/>
              </a:rPr>
              <a:t>nở</a:t>
            </a:r>
            <a:r>
              <a:rPr lang="en-US" sz="4399" spc="-118" dirty="0">
                <a:solidFill>
                  <a:srgbClr val="FF5757"/>
                </a:solidFill>
                <a:latin typeface="Nunito Bold"/>
              </a:rPr>
              <a:t> </a:t>
            </a:r>
            <a:r>
              <a:rPr lang="en-US" sz="4399" spc="-118" dirty="0" err="1">
                <a:solidFill>
                  <a:srgbClr val="FF5757"/>
                </a:solidFill>
                <a:latin typeface="Nunito Bold"/>
              </a:rPr>
              <a:t>ra</a:t>
            </a:r>
            <a:r>
              <a:rPr lang="en-US" sz="4399" spc="-118" dirty="0">
                <a:solidFill>
                  <a:srgbClr val="FF5757"/>
                </a:solidFill>
                <a:latin typeface="Nunito Bold"/>
              </a:rPr>
              <a:t> </a:t>
            </a:r>
            <a:r>
              <a:rPr lang="en-US" sz="4399" spc="-118" dirty="0" err="1">
                <a:solidFill>
                  <a:srgbClr val="FF5757"/>
                </a:solidFill>
                <a:latin typeface="Nunito Bold"/>
              </a:rPr>
              <a:t>tạo</a:t>
            </a:r>
            <a:r>
              <a:rPr lang="en-US" sz="4399" spc="-118" dirty="0">
                <a:solidFill>
                  <a:srgbClr val="FF5757"/>
                </a:solidFill>
                <a:latin typeface="Nunito Bold"/>
              </a:rPr>
              <a:t> </a:t>
            </a:r>
            <a:r>
              <a:rPr lang="en-US" sz="4399" spc="-118" dirty="0" err="1">
                <a:solidFill>
                  <a:srgbClr val="FF5757"/>
                </a:solidFill>
                <a:latin typeface="Nunito Bold"/>
              </a:rPr>
              <a:t>ra</a:t>
            </a:r>
            <a:r>
              <a:rPr lang="en-US" sz="4399" spc="-118" dirty="0">
                <a:solidFill>
                  <a:srgbClr val="FF5757"/>
                </a:solidFill>
                <a:latin typeface="Nunito Bold"/>
              </a:rPr>
              <a:t> </a:t>
            </a:r>
            <a:r>
              <a:rPr lang="en-US" sz="4399" spc="-118" dirty="0" err="1">
                <a:solidFill>
                  <a:srgbClr val="FF5757"/>
                </a:solidFill>
                <a:latin typeface="Nunito Bold"/>
              </a:rPr>
              <a:t>áp</a:t>
            </a:r>
            <a:r>
              <a:rPr lang="en-US" sz="4399" spc="-118" dirty="0">
                <a:solidFill>
                  <a:srgbClr val="FF5757"/>
                </a:solidFill>
                <a:latin typeface="Nunito Bold"/>
              </a:rPr>
              <a:t> </a:t>
            </a:r>
            <a:r>
              <a:rPr lang="en-US" sz="4399" spc="-118" dirty="0" err="1">
                <a:solidFill>
                  <a:srgbClr val="FF5757"/>
                </a:solidFill>
                <a:latin typeface="Nunito Bold"/>
              </a:rPr>
              <a:t>suất</a:t>
            </a:r>
            <a:r>
              <a:rPr lang="en-US" sz="4399" spc="-118" dirty="0">
                <a:solidFill>
                  <a:srgbClr val="FF5757"/>
                </a:solidFill>
                <a:latin typeface="Nunito Bold"/>
              </a:rPr>
              <a:t> </a:t>
            </a:r>
            <a:r>
              <a:rPr lang="en-US" sz="4399" spc="-118" dirty="0" err="1">
                <a:solidFill>
                  <a:srgbClr val="FF5757"/>
                </a:solidFill>
                <a:latin typeface="Nunito Bold"/>
              </a:rPr>
              <a:t>cao</a:t>
            </a:r>
            <a:r>
              <a:rPr lang="en-US" sz="4399" spc="-118" dirty="0">
                <a:solidFill>
                  <a:srgbClr val="FF5757"/>
                </a:solidFill>
                <a:latin typeface="Nunito Bold"/>
              </a:rPr>
              <a:t> </a:t>
            </a:r>
            <a:r>
              <a:rPr lang="en-US" sz="4399" spc="-118" dirty="0" err="1">
                <a:solidFill>
                  <a:srgbClr val="FF5757"/>
                </a:solidFill>
                <a:latin typeface="Nunito Bold"/>
              </a:rPr>
              <a:t>trong</a:t>
            </a:r>
            <a:r>
              <a:rPr lang="en-US" sz="4399" spc="-118" dirty="0">
                <a:solidFill>
                  <a:srgbClr val="FF5757"/>
                </a:solidFill>
                <a:latin typeface="Nunito Bold"/>
              </a:rPr>
              <a:t> </a:t>
            </a:r>
            <a:r>
              <a:rPr lang="en-US" sz="4399" spc="-118" dirty="0" err="1">
                <a:solidFill>
                  <a:srgbClr val="FF5757"/>
                </a:solidFill>
                <a:latin typeface="Nunito Bold"/>
              </a:rPr>
              <a:t>cốc</a:t>
            </a:r>
            <a:r>
              <a:rPr lang="en-US" sz="4399" spc="-118" dirty="0">
                <a:solidFill>
                  <a:srgbClr val="FF5757"/>
                </a:solidFill>
                <a:latin typeface="Nunito Bold"/>
              </a:rPr>
              <a:t>. </a:t>
            </a:r>
            <a:r>
              <a:rPr lang="en-US" sz="4399" spc="-118" dirty="0" err="1">
                <a:solidFill>
                  <a:srgbClr val="FF5757"/>
                </a:solidFill>
                <a:latin typeface="Nunito Bold"/>
              </a:rPr>
              <a:t>Áp</a:t>
            </a:r>
            <a:r>
              <a:rPr lang="en-US" sz="4399" spc="-118" dirty="0">
                <a:solidFill>
                  <a:srgbClr val="FF5757"/>
                </a:solidFill>
                <a:latin typeface="Nunito Bold"/>
              </a:rPr>
              <a:t> </a:t>
            </a:r>
            <a:r>
              <a:rPr lang="en-US" sz="4399" spc="-118" dirty="0" err="1">
                <a:solidFill>
                  <a:srgbClr val="FF5757"/>
                </a:solidFill>
                <a:latin typeface="Nunito Bold"/>
              </a:rPr>
              <a:t>suất</a:t>
            </a:r>
            <a:r>
              <a:rPr lang="en-US" sz="4399" spc="-118" dirty="0">
                <a:solidFill>
                  <a:srgbClr val="FF5757"/>
                </a:solidFill>
                <a:latin typeface="Nunito Bold"/>
              </a:rPr>
              <a:t> </a:t>
            </a:r>
            <a:r>
              <a:rPr lang="en-US" sz="4399" spc="-118" dirty="0" err="1">
                <a:solidFill>
                  <a:srgbClr val="FF5757"/>
                </a:solidFill>
                <a:latin typeface="Nunito Bold"/>
              </a:rPr>
              <a:t>này</a:t>
            </a:r>
            <a:r>
              <a:rPr lang="en-US" sz="4399" spc="-118" dirty="0">
                <a:solidFill>
                  <a:srgbClr val="FF5757"/>
                </a:solidFill>
                <a:latin typeface="Nunito Bold"/>
              </a:rPr>
              <a:t> </a:t>
            </a:r>
            <a:r>
              <a:rPr lang="en-US" sz="4399" spc="-118" dirty="0" err="1">
                <a:solidFill>
                  <a:srgbClr val="FF5757"/>
                </a:solidFill>
                <a:latin typeface="Nunito Bold"/>
              </a:rPr>
              <a:t>làm</a:t>
            </a:r>
            <a:r>
              <a:rPr lang="en-US" sz="4399" spc="-118" dirty="0">
                <a:solidFill>
                  <a:srgbClr val="FF5757"/>
                </a:solidFill>
                <a:latin typeface="Nunito Bold"/>
              </a:rPr>
              <a:t> </a:t>
            </a:r>
            <a:r>
              <a:rPr lang="en-US" sz="4399" spc="-118" dirty="0" err="1">
                <a:solidFill>
                  <a:srgbClr val="FF5757"/>
                </a:solidFill>
                <a:latin typeface="Nunito Bold"/>
              </a:rPr>
              <a:t>cho</a:t>
            </a:r>
            <a:r>
              <a:rPr lang="en-US" sz="4399" spc="-118" dirty="0">
                <a:solidFill>
                  <a:srgbClr val="FF5757"/>
                </a:solidFill>
                <a:latin typeface="Nunito Bold"/>
              </a:rPr>
              <a:t> da </a:t>
            </a:r>
            <a:r>
              <a:rPr lang="en-US" sz="4399" spc="-118" dirty="0" err="1">
                <a:solidFill>
                  <a:srgbClr val="FF5757"/>
                </a:solidFill>
                <a:latin typeface="Nunito Bold"/>
              </a:rPr>
              <a:t>bị</a:t>
            </a:r>
            <a:r>
              <a:rPr lang="en-US" sz="4399" spc="-118" dirty="0">
                <a:solidFill>
                  <a:srgbClr val="FF5757"/>
                </a:solidFill>
                <a:latin typeface="Nunito Bold"/>
              </a:rPr>
              <a:t> </a:t>
            </a:r>
            <a:r>
              <a:rPr lang="en-US" sz="4399" spc="-118" dirty="0" err="1">
                <a:solidFill>
                  <a:srgbClr val="FF5757"/>
                </a:solidFill>
                <a:latin typeface="Nunito Bold"/>
              </a:rPr>
              <a:t>kéo</a:t>
            </a:r>
            <a:r>
              <a:rPr lang="en-US" sz="4399" spc="-118" dirty="0">
                <a:solidFill>
                  <a:srgbClr val="FF5757"/>
                </a:solidFill>
                <a:latin typeface="Nunito Bold"/>
              </a:rPr>
              <a:t> </a:t>
            </a:r>
            <a:r>
              <a:rPr lang="en-US" sz="4399" spc="-118" dirty="0" err="1">
                <a:solidFill>
                  <a:srgbClr val="FF5757"/>
                </a:solidFill>
                <a:latin typeface="Nunito Bold"/>
              </a:rPr>
              <a:t>căng</a:t>
            </a:r>
            <a:r>
              <a:rPr lang="en-US" sz="4399" spc="-118" dirty="0">
                <a:solidFill>
                  <a:srgbClr val="FF5757"/>
                </a:solidFill>
                <a:latin typeface="Nunito Bold"/>
              </a:rPr>
              <a:t> </a:t>
            </a:r>
            <a:r>
              <a:rPr lang="en-US" sz="4399" spc="-118" dirty="0" err="1">
                <a:solidFill>
                  <a:srgbClr val="FF5757"/>
                </a:solidFill>
                <a:latin typeface="Nunito Bold"/>
              </a:rPr>
              <a:t>và</a:t>
            </a:r>
            <a:r>
              <a:rPr lang="en-US" sz="4399" spc="-118" dirty="0">
                <a:solidFill>
                  <a:srgbClr val="FF5757"/>
                </a:solidFill>
                <a:latin typeface="Nunito Bold"/>
              </a:rPr>
              <a:t> </a:t>
            </a:r>
            <a:r>
              <a:rPr lang="en-US" sz="4399" spc="-118" dirty="0" err="1">
                <a:solidFill>
                  <a:srgbClr val="FF5757"/>
                </a:solidFill>
                <a:latin typeface="Nunito Bold"/>
              </a:rPr>
              <a:t>lỗ</a:t>
            </a:r>
            <a:r>
              <a:rPr lang="en-US" sz="4399" spc="-118" dirty="0">
                <a:solidFill>
                  <a:srgbClr val="FF5757"/>
                </a:solidFill>
                <a:latin typeface="Nunito Bold"/>
              </a:rPr>
              <a:t> </a:t>
            </a:r>
            <a:r>
              <a:rPr lang="en-US" sz="4399" spc="-118" dirty="0" err="1">
                <a:solidFill>
                  <a:srgbClr val="FF5757"/>
                </a:solidFill>
                <a:latin typeface="Nunito Bold"/>
              </a:rPr>
              <a:t>chân</a:t>
            </a:r>
            <a:r>
              <a:rPr lang="en-US" sz="4399" spc="-118" dirty="0">
                <a:solidFill>
                  <a:srgbClr val="FF5757"/>
                </a:solidFill>
                <a:latin typeface="Nunito Bold"/>
              </a:rPr>
              <a:t> </a:t>
            </a:r>
            <a:r>
              <a:rPr lang="en-US" sz="4399" spc="-118" dirty="0" err="1">
                <a:solidFill>
                  <a:srgbClr val="FF5757"/>
                </a:solidFill>
                <a:latin typeface="Nunito Bold"/>
              </a:rPr>
              <a:t>lông</a:t>
            </a:r>
            <a:r>
              <a:rPr lang="en-US" sz="4399" spc="-118" dirty="0">
                <a:solidFill>
                  <a:srgbClr val="FF5757"/>
                </a:solidFill>
                <a:latin typeface="Nunito Bold"/>
              </a:rPr>
              <a:t> </a:t>
            </a:r>
            <a:r>
              <a:rPr lang="en-US" sz="4399" spc="-118" dirty="0" err="1">
                <a:solidFill>
                  <a:srgbClr val="FF5757"/>
                </a:solidFill>
                <a:latin typeface="Nunito Bold"/>
              </a:rPr>
              <a:t>mở</a:t>
            </a:r>
            <a:r>
              <a:rPr lang="en-US" sz="4399" spc="-118" dirty="0">
                <a:solidFill>
                  <a:srgbClr val="FF5757"/>
                </a:solidFill>
                <a:latin typeface="Nunito Bold"/>
              </a:rPr>
              <a:t> </a:t>
            </a:r>
            <a:r>
              <a:rPr lang="en-US" sz="4399" spc="-118" dirty="0" err="1">
                <a:solidFill>
                  <a:srgbClr val="FF5757"/>
                </a:solidFill>
                <a:latin typeface="Nunito Bold"/>
              </a:rPr>
              <a:t>rộng</a:t>
            </a:r>
            <a:r>
              <a:rPr lang="en-US" sz="4399" spc="-118" dirty="0">
                <a:solidFill>
                  <a:srgbClr val="FF5757"/>
                </a:solidFill>
                <a:latin typeface="Nunito Bold"/>
              </a:rPr>
              <a:t>. </a:t>
            </a:r>
            <a:r>
              <a:rPr lang="en-US" sz="4399" spc="-118" dirty="0" err="1">
                <a:solidFill>
                  <a:srgbClr val="FF5757"/>
                </a:solidFill>
                <a:latin typeface="Nunito Bold"/>
              </a:rPr>
              <a:t>Đồng</a:t>
            </a:r>
            <a:r>
              <a:rPr lang="en-US" sz="4399" spc="-118" dirty="0">
                <a:solidFill>
                  <a:srgbClr val="FF5757"/>
                </a:solidFill>
                <a:latin typeface="Nunito Bold"/>
              </a:rPr>
              <a:t> </a:t>
            </a:r>
            <a:r>
              <a:rPr lang="en-US" sz="4399" spc="-118" dirty="0" err="1">
                <a:solidFill>
                  <a:srgbClr val="FF5757"/>
                </a:solidFill>
                <a:latin typeface="Nunito Bold"/>
              </a:rPr>
              <a:t>thời</a:t>
            </a:r>
            <a:r>
              <a:rPr lang="en-US" sz="4399" spc="-118" dirty="0">
                <a:solidFill>
                  <a:srgbClr val="FF5757"/>
                </a:solidFill>
                <a:latin typeface="Nunito Bold"/>
              </a:rPr>
              <a:t>, </a:t>
            </a:r>
            <a:r>
              <a:rPr lang="en-US" sz="4399" spc="-118" dirty="0" err="1">
                <a:solidFill>
                  <a:srgbClr val="FF5757"/>
                </a:solidFill>
                <a:latin typeface="Nunito Bold"/>
              </a:rPr>
              <a:t>mao</a:t>
            </a:r>
            <a:r>
              <a:rPr lang="en-US" sz="4399" spc="-118" dirty="0">
                <a:solidFill>
                  <a:srgbClr val="FF5757"/>
                </a:solidFill>
                <a:latin typeface="Nunito Bold"/>
              </a:rPr>
              <a:t> </a:t>
            </a:r>
            <a:r>
              <a:rPr lang="en-US" sz="4399" spc="-118" dirty="0" err="1">
                <a:solidFill>
                  <a:srgbClr val="FF5757"/>
                </a:solidFill>
                <a:latin typeface="Nunito Bold"/>
              </a:rPr>
              <a:t>mạch</a:t>
            </a:r>
            <a:r>
              <a:rPr lang="en-US" sz="4399" spc="-118" dirty="0">
                <a:solidFill>
                  <a:srgbClr val="FF5757"/>
                </a:solidFill>
                <a:latin typeface="Nunito Bold"/>
              </a:rPr>
              <a:t> </a:t>
            </a:r>
            <a:r>
              <a:rPr lang="en-US" sz="4399" spc="-118" dirty="0" err="1">
                <a:solidFill>
                  <a:srgbClr val="FF5757"/>
                </a:solidFill>
                <a:latin typeface="Nunito Bold"/>
              </a:rPr>
              <a:t>máu</a:t>
            </a:r>
            <a:r>
              <a:rPr lang="en-US" sz="4399" spc="-118" dirty="0">
                <a:solidFill>
                  <a:srgbClr val="FF5757"/>
                </a:solidFill>
                <a:latin typeface="Nunito Bold"/>
              </a:rPr>
              <a:t> </a:t>
            </a:r>
            <a:r>
              <a:rPr lang="en-US" sz="4399" spc="-118" dirty="0" err="1">
                <a:solidFill>
                  <a:srgbClr val="FF5757"/>
                </a:solidFill>
                <a:latin typeface="Nunito Bold"/>
              </a:rPr>
              <a:t>dưới</a:t>
            </a:r>
            <a:r>
              <a:rPr lang="en-US" sz="4399" spc="-118" dirty="0">
                <a:solidFill>
                  <a:srgbClr val="FF5757"/>
                </a:solidFill>
                <a:latin typeface="Nunito Bold"/>
              </a:rPr>
              <a:t> da </a:t>
            </a:r>
            <a:r>
              <a:rPr lang="en-US" sz="4399" spc="-118" dirty="0" err="1">
                <a:solidFill>
                  <a:srgbClr val="FF5757"/>
                </a:solidFill>
                <a:latin typeface="Nunito Bold"/>
              </a:rPr>
              <a:t>bị</a:t>
            </a:r>
            <a:r>
              <a:rPr lang="en-US" sz="4399" spc="-118" dirty="0">
                <a:solidFill>
                  <a:srgbClr val="FF5757"/>
                </a:solidFill>
                <a:latin typeface="Nunito Bold"/>
              </a:rPr>
              <a:t> </a:t>
            </a:r>
            <a:r>
              <a:rPr lang="en-US" sz="4399" spc="-118" dirty="0" err="1">
                <a:solidFill>
                  <a:srgbClr val="FF5757"/>
                </a:solidFill>
                <a:latin typeface="Nunito Bold"/>
              </a:rPr>
              <a:t>vỡ</a:t>
            </a:r>
            <a:r>
              <a:rPr lang="en-US" sz="4399" spc="-118" dirty="0">
                <a:solidFill>
                  <a:srgbClr val="FF5757"/>
                </a:solidFill>
                <a:latin typeface="Nunito Bold"/>
              </a:rPr>
              <a:t> do </a:t>
            </a:r>
            <a:r>
              <a:rPr lang="en-US" sz="4399" spc="-118" dirty="0" err="1">
                <a:solidFill>
                  <a:srgbClr val="FF5757"/>
                </a:solidFill>
                <a:latin typeface="Nunito Bold"/>
              </a:rPr>
              <a:t>áp</a:t>
            </a:r>
            <a:r>
              <a:rPr lang="en-US" sz="4399" spc="-118" dirty="0">
                <a:solidFill>
                  <a:srgbClr val="FF5757"/>
                </a:solidFill>
                <a:latin typeface="Nunito Bold"/>
              </a:rPr>
              <a:t> </a:t>
            </a:r>
            <a:r>
              <a:rPr lang="en-US" sz="4399" spc="-118" dirty="0" err="1">
                <a:solidFill>
                  <a:srgbClr val="FF5757"/>
                </a:solidFill>
                <a:latin typeface="Nunito Bold"/>
              </a:rPr>
              <a:t>suất</a:t>
            </a:r>
            <a:r>
              <a:rPr lang="en-US" sz="4399" spc="-118" dirty="0">
                <a:solidFill>
                  <a:srgbClr val="FF5757"/>
                </a:solidFill>
                <a:latin typeface="Nunito Bold"/>
              </a:rPr>
              <a:t> </a:t>
            </a:r>
            <a:r>
              <a:rPr lang="en-US" sz="4399" spc="-118" dirty="0" err="1">
                <a:solidFill>
                  <a:srgbClr val="FF5757"/>
                </a:solidFill>
                <a:latin typeface="Nunito Bold"/>
              </a:rPr>
              <a:t>cao</a:t>
            </a:r>
            <a:r>
              <a:rPr lang="en-US" sz="4399" spc="-118" dirty="0">
                <a:solidFill>
                  <a:srgbClr val="FF5757"/>
                </a:solidFill>
                <a:latin typeface="Nunito Bold"/>
              </a:rPr>
              <a:t>, </a:t>
            </a:r>
            <a:r>
              <a:rPr lang="en-US" sz="4399" spc="-118" dirty="0" err="1">
                <a:solidFill>
                  <a:srgbClr val="FF5757"/>
                </a:solidFill>
                <a:latin typeface="Nunito Bold"/>
              </a:rPr>
              <a:t>dẫn</a:t>
            </a:r>
            <a:r>
              <a:rPr lang="en-US" sz="4399" spc="-118" dirty="0">
                <a:solidFill>
                  <a:srgbClr val="FF5757"/>
                </a:solidFill>
                <a:latin typeface="Nunito Bold"/>
              </a:rPr>
              <a:t> </a:t>
            </a:r>
            <a:r>
              <a:rPr lang="en-US" sz="4399" spc="-118" dirty="0" err="1">
                <a:solidFill>
                  <a:srgbClr val="FF5757"/>
                </a:solidFill>
                <a:latin typeface="Nunito Bold"/>
              </a:rPr>
              <a:t>đến</a:t>
            </a:r>
            <a:r>
              <a:rPr lang="en-US" sz="4399" spc="-118" dirty="0">
                <a:solidFill>
                  <a:srgbClr val="FF5757"/>
                </a:solidFill>
                <a:latin typeface="Nunito Bold"/>
              </a:rPr>
              <a:t> </a:t>
            </a:r>
            <a:r>
              <a:rPr lang="en-US" sz="4399" spc="-118" dirty="0" err="1">
                <a:solidFill>
                  <a:srgbClr val="FF5757"/>
                </a:solidFill>
                <a:latin typeface="Nunito Bold"/>
              </a:rPr>
              <a:t>hiện</a:t>
            </a:r>
            <a:r>
              <a:rPr lang="en-US" sz="4399" spc="-118" dirty="0">
                <a:solidFill>
                  <a:srgbClr val="FF5757"/>
                </a:solidFill>
                <a:latin typeface="Nunito Bold"/>
              </a:rPr>
              <a:t> </a:t>
            </a:r>
            <a:r>
              <a:rPr lang="en-US" sz="4399" spc="-118" dirty="0" err="1">
                <a:solidFill>
                  <a:srgbClr val="FF5757"/>
                </a:solidFill>
                <a:latin typeface="Nunito Bold"/>
              </a:rPr>
              <a:t>tượng</a:t>
            </a:r>
            <a:r>
              <a:rPr lang="en-US" sz="4399" spc="-118" dirty="0">
                <a:solidFill>
                  <a:srgbClr val="FF5757"/>
                </a:solidFill>
                <a:latin typeface="Nunito Bold"/>
              </a:rPr>
              <a:t> da </a:t>
            </a:r>
            <a:r>
              <a:rPr lang="en-US" sz="4399" spc="-118" dirty="0" err="1">
                <a:solidFill>
                  <a:srgbClr val="FF5757"/>
                </a:solidFill>
                <a:latin typeface="Nunito Bold"/>
              </a:rPr>
              <a:t>bị</a:t>
            </a:r>
            <a:r>
              <a:rPr lang="en-US" sz="4399" spc="-118" dirty="0">
                <a:solidFill>
                  <a:srgbClr val="FF5757"/>
                </a:solidFill>
                <a:latin typeface="Nunito Bold"/>
              </a:rPr>
              <a:t> </a:t>
            </a:r>
            <a:r>
              <a:rPr lang="en-US" sz="4399" spc="-118" dirty="0" err="1">
                <a:solidFill>
                  <a:srgbClr val="FF5757"/>
                </a:solidFill>
                <a:latin typeface="Nunito Bold"/>
              </a:rPr>
              <a:t>lồi</a:t>
            </a:r>
            <a:r>
              <a:rPr lang="en-US" sz="4399" spc="-118" dirty="0">
                <a:solidFill>
                  <a:srgbClr val="FF5757"/>
                </a:solidFill>
                <a:latin typeface="Nunito Bold"/>
              </a:rPr>
              <a:t> </a:t>
            </a:r>
            <a:r>
              <a:rPr lang="en-US" sz="4399" spc="-118" dirty="0" err="1">
                <a:solidFill>
                  <a:srgbClr val="FF5757"/>
                </a:solidFill>
                <a:latin typeface="Nunito Bold"/>
              </a:rPr>
              <a:t>lên</a:t>
            </a:r>
            <a:r>
              <a:rPr lang="en-US" sz="4399" spc="-118" dirty="0">
                <a:solidFill>
                  <a:srgbClr val="FF5757"/>
                </a:solidFill>
                <a:latin typeface="Nunito Bold"/>
              </a:rPr>
              <a:t>.</a:t>
            </a:r>
          </a:p>
        </p:txBody>
      </p:sp>
      <p:sp>
        <p:nvSpPr>
          <p:cNvPr id="13" name="Freeform 13" descr="n445 zalo Bui Huy Loi"/>
          <p:cNvSpPr/>
          <p:nvPr/>
        </p:nvSpPr>
        <p:spPr>
          <a:xfrm>
            <a:off x="13758173" y="8515751"/>
            <a:ext cx="2483201" cy="2433537"/>
          </a:xfrm>
          <a:custGeom>
            <a:avLst/>
            <a:gdLst/>
            <a:ahLst/>
            <a:cxnLst/>
            <a:rect l="l" t="t" r="r" b="b"/>
            <a:pathLst>
              <a:path w="2483201" h="2433537">
                <a:moveTo>
                  <a:pt x="0" y="0"/>
                </a:moveTo>
                <a:lnTo>
                  <a:pt x="2483201" y="0"/>
                </a:lnTo>
                <a:lnTo>
                  <a:pt x="2483201" y="2433538"/>
                </a:lnTo>
                <a:lnTo>
                  <a:pt x="0" y="2433538"/>
                </a:lnTo>
                <a:lnTo>
                  <a:pt x="0" y="0"/>
                </a:lnTo>
                <a:close/>
              </a:path>
            </a:pathLst>
          </a:custGeom>
          <a:blipFill>
            <a:blip r:embed="rId3"/>
            <a:stretch>
              <a:fillRect/>
            </a:stretch>
          </a:blipFill>
        </p:spPr>
        <p:txBody>
          <a:bodyPr/>
          <a:lstStyle/>
          <a:p>
            <a:endParaRPr lang="en-US"/>
          </a:p>
        </p:txBody>
      </p:sp>
      <p:sp>
        <p:nvSpPr>
          <p:cNvPr id="14" name="Freeform 14" descr="n445 zalo Bui Huy Loi"/>
          <p:cNvSpPr/>
          <p:nvPr/>
        </p:nvSpPr>
        <p:spPr>
          <a:xfrm flipH="1">
            <a:off x="15180603" y="7615763"/>
            <a:ext cx="3492121" cy="3112353"/>
          </a:xfrm>
          <a:custGeom>
            <a:avLst/>
            <a:gdLst/>
            <a:ahLst/>
            <a:cxnLst/>
            <a:rect l="l" t="t" r="r" b="b"/>
            <a:pathLst>
              <a:path w="3492121" h="3112353">
                <a:moveTo>
                  <a:pt x="3492121" y="0"/>
                </a:moveTo>
                <a:lnTo>
                  <a:pt x="0" y="0"/>
                </a:lnTo>
                <a:lnTo>
                  <a:pt x="0" y="3112353"/>
                </a:lnTo>
                <a:lnTo>
                  <a:pt x="3492121" y="3112353"/>
                </a:lnTo>
                <a:lnTo>
                  <a:pt x="3492121" y="0"/>
                </a:lnTo>
                <a:close/>
              </a:path>
            </a:pathLst>
          </a:custGeom>
          <a:blipFill>
            <a:blip r:embed="rId4"/>
            <a:stretch>
              <a:fillRect/>
            </a:stretch>
          </a:blipFill>
        </p:spPr>
        <p:txBody>
          <a:bodyPr/>
          <a:lstStyle/>
          <a:p>
            <a:endParaRPr lang="en-US"/>
          </a:p>
        </p:txBody>
      </p:sp>
      <p:sp>
        <p:nvSpPr>
          <p:cNvPr id="10" name="Freeform 7" descr="n445 zalo Bui Huy Loi">
            <a:extLst>
              <a:ext uri="{FF2B5EF4-FFF2-40B4-BE49-F238E27FC236}">
                <a16:creationId xmlns="" xmlns:a16="http://schemas.microsoft.com/office/drawing/2014/main" id="{694D3CD3-2109-627E-1937-97E86E89C396}"/>
              </a:ext>
            </a:extLst>
          </p:cNvPr>
          <p:cNvSpPr/>
          <p:nvPr/>
        </p:nvSpPr>
        <p:spPr>
          <a:xfrm>
            <a:off x="5086329" y="161925"/>
            <a:ext cx="8115342" cy="1436599"/>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15" name="TextBox 8" descr="n445 zalo Bui Huy Loi">
            <a:extLst>
              <a:ext uri="{FF2B5EF4-FFF2-40B4-BE49-F238E27FC236}">
                <a16:creationId xmlns="" xmlns:a16="http://schemas.microsoft.com/office/drawing/2014/main" id="{D453386D-431B-1AB9-FFF8-3339095B1158}"/>
              </a:ext>
            </a:extLst>
          </p:cNvPr>
          <p:cNvSpPr txBox="1"/>
          <p:nvPr/>
        </p:nvSpPr>
        <p:spPr>
          <a:xfrm>
            <a:off x="5432810" y="152361"/>
            <a:ext cx="7190648" cy="1446163"/>
          </a:xfrm>
          <a:prstGeom prst="rect">
            <a:avLst/>
          </a:prstGeom>
        </p:spPr>
        <p:txBody>
          <a:bodyPr lIns="50800" tIns="50800" rIns="50800" bIns="50800" rtlCol="0" anchor="ctr"/>
          <a:lstStyle/>
          <a:p>
            <a:pPr algn="ctr">
              <a:lnSpc>
                <a:spcPts val="10639"/>
              </a:lnSpc>
            </a:pPr>
            <a:r>
              <a:rPr lang="en-US" sz="7599">
                <a:solidFill>
                  <a:srgbClr val="000000"/>
                </a:solidFill>
                <a:latin typeface="Baloo Bhaijaan" panose="03080902040302020200" pitchFamily="66" charset="-78"/>
                <a:cs typeface="Baloo Bhaijaan" panose="03080902040302020200" pitchFamily="66" charset="-78"/>
              </a:rPr>
              <a:t>TRẢ LỜI</a:t>
            </a:r>
            <a:endParaRPr lang="en-US" sz="7599" dirty="0">
              <a:solidFill>
                <a:srgbClr val="000000"/>
              </a:solidFill>
              <a:latin typeface="Baloo Bhaijaan" panose="03080902040302020200" pitchFamily="66" charset="-78"/>
              <a:cs typeface="Baloo Bhaijaan" panose="03080902040302020200" pitchFamily="66" charset="-78"/>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pic>
        <p:nvPicPr>
          <p:cNvPr id="2" name="Picture 2" descr="n445 zalo Bui Huy Loi"/>
          <p:cNvPicPr>
            <a:picLocks noChangeAspect="1"/>
          </p:cNvPicPr>
          <p:nvPr/>
        </p:nvPicPr>
        <p:blipFill>
          <a:blip r:embed="rId2"/>
          <a:srcRect/>
          <a:stretch>
            <a:fillRect/>
          </a:stretch>
        </p:blipFill>
        <p:spPr>
          <a:xfrm>
            <a:off x="0" y="0"/>
            <a:ext cx="5427807" cy="5595677"/>
          </a:xfrm>
          <a:prstGeom prst="rect">
            <a:avLst/>
          </a:prstGeom>
        </p:spPr>
      </p:pic>
      <p:grpSp>
        <p:nvGrpSpPr>
          <p:cNvPr id="3" name="Group 3" descr="n445 zalo Bui Huy Loi"/>
          <p:cNvGrpSpPr/>
          <p:nvPr/>
        </p:nvGrpSpPr>
        <p:grpSpPr>
          <a:xfrm>
            <a:off x="236737" y="1931175"/>
            <a:ext cx="17814526" cy="8203466"/>
            <a:chOff x="0" y="0"/>
            <a:chExt cx="812800" cy="374289"/>
          </a:xfrm>
        </p:grpSpPr>
        <p:sp>
          <p:nvSpPr>
            <p:cNvPr id="4" name="Freeform 4"/>
            <p:cNvSpPr/>
            <p:nvPr/>
          </p:nvSpPr>
          <p:spPr>
            <a:xfrm>
              <a:off x="0" y="0"/>
              <a:ext cx="812800" cy="374289"/>
            </a:xfrm>
            <a:custGeom>
              <a:avLst/>
              <a:gdLst/>
              <a:ahLst/>
              <a:cxnLst/>
              <a:rect l="l" t="t" r="r" b="b"/>
              <a:pathLst>
                <a:path w="812800" h="374289">
                  <a:moveTo>
                    <a:pt x="0" y="0"/>
                  </a:moveTo>
                  <a:lnTo>
                    <a:pt x="812800" y="0"/>
                  </a:lnTo>
                  <a:lnTo>
                    <a:pt x="812800" y="374289"/>
                  </a:lnTo>
                  <a:lnTo>
                    <a:pt x="0" y="374289"/>
                  </a:lnTo>
                  <a:close/>
                </a:path>
              </a:pathLst>
            </a:custGeom>
            <a:solidFill>
              <a:srgbClr val="F8F2EC"/>
            </a:solidFill>
          </p:spPr>
          <p:txBody>
            <a:bodyPr/>
            <a:lstStyle/>
            <a:p>
              <a:endParaRPr lang="en-US"/>
            </a:p>
          </p:txBody>
        </p:sp>
        <p:sp>
          <p:nvSpPr>
            <p:cNvPr id="5" name="TextBox 5"/>
            <p:cNvSpPr txBox="1"/>
            <p:nvPr/>
          </p:nvSpPr>
          <p:spPr>
            <a:xfrm>
              <a:off x="0" y="-133350"/>
              <a:ext cx="812800" cy="507639"/>
            </a:xfrm>
            <a:prstGeom prst="rect">
              <a:avLst/>
            </a:prstGeom>
          </p:spPr>
          <p:txBody>
            <a:bodyPr lIns="50800" tIns="50800" rIns="50800" bIns="50800" rtlCol="0" anchor="ctr"/>
            <a:lstStyle/>
            <a:p>
              <a:pPr>
                <a:lnSpc>
                  <a:spcPts val="9100"/>
                </a:lnSpc>
              </a:pPr>
              <a:endParaRPr/>
            </a:p>
            <a:p>
              <a:pPr>
                <a:lnSpc>
                  <a:spcPts val="9100"/>
                </a:lnSpc>
              </a:pPr>
              <a:endParaRPr/>
            </a:p>
          </p:txBody>
        </p:sp>
      </p:grpSp>
      <p:sp>
        <p:nvSpPr>
          <p:cNvPr id="6" name="TextBox 6" descr="n445 zalo Bui Huy Loi"/>
          <p:cNvSpPr txBox="1"/>
          <p:nvPr/>
        </p:nvSpPr>
        <p:spPr>
          <a:xfrm>
            <a:off x="416897" y="1976000"/>
            <a:ext cx="10677480" cy="5001369"/>
          </a:xfrm>
          <a:prstGeom prst="rect">
            <a:avLst/>
          </a:prstGeom>
        </p:spPr>
        <p:txBody>
          <a:bodyPr lIns="0" tIns="0" rIns="0" bIns="0" rtlCol="0" anchor="t">
            <a:spAutoFit/>
          </a:bodyPr>
          <a:lstStyle/>
          <a:p>
            <a:pPr algn="just">
              <a:lnSpc>
                <a:spcPts val="5600"/>
              </a:lnSpc>
            </a:pPr>
            <a:r>
              <a:rPr lang="en-US" sz="4000" err="1">
                <a:solidFill>
                  <a:srgbClr val="3C4851"/>
                </a:solidFill>
                <a:latin typeface="Nunito Bold"/>
              </a:rPr>
              <a:t>Câu</a:t>
            </a:r>
            <a:r>
              <a:rPr lang="en-US" sz="4000">
                <a:solidFill>
                  <a:srgbClr val="3C4851"/>
                </a:solidFill>
                <a:latin typeface="Nunito Bold"/>
              </a:rPr>
              <a:t> 3: </a:t>
            </a:r>
            <a:r>
              <a:rPr lang="en-US" sz="4000" dirty="0" err="1">
                <a:solidFill>
                  <a:srgbClr val="3C4851"/>
                </a:solidFill>
                <a:latin typeface="Nunito Italics"/>
              </a:rPr>
              <a:t>Bóng</a:t>
            </a:r>
            <a:r>
              <a:rPr lang="en-US" sz="4000" dirty="0">
                <a:solidFill>
                  <a:srgbClr val="3C4851"/>
                </a:solidFill>
                <a:latin typeface="Nunito Italics"/>
              </a:rPr>
              <a:t> </a:t>
            </a:r>
            <a:r>
              <a:rPr lang="en-US" sz="4000" dirty="0" err="1">
                <a:solidFill>
                  <a:srgbClr val="3C4851"/>
                </a:solidFill>
                <a:latin typeface="Nunito Italics"/>
              </a:rPr>
              <a:t>thám</a:t>
            </a:r>
            <a:r>
              <a:rPr lang="en-US" sz="4000" dirty="0">
                <a:solidFill>
                  <a:srgbClr val="3C4851"/>
                </a:solidFill>
                <a:latin typeface="Nunito Italics"/>
              </a:rPr>
              <a:t> </a:t>
            </a:r>
            <a:r>
              <a:rPr lang="en-US" sz="4000" dirty="0" err="1">
                <a:solidFill>
                  <a:srgbClr val="3C4851"/>
                </a:solidFill>
                <a:latin typeface="Nunito Italics"/>
              </a:rPr>
              <a:t>không</a:t>
            </a:r>
            <a:r>
              <a:rPr lang="en-US" sz="4000" dirty="0">
                <a:solidFill>
                  <a:srgbClr val="3C4851"/>
                </a:solidFill>
                <a:latin typeface="Nunito"/>
              </a:rPr>
              <a:t>. </a:t>
            </a:r>
            <a:r>
              <a:rPr lang="en-US" sz="4000" dirty="0" err="1">
                <a:solidFill>
                  <a:srgbClr val="3C4851"/>
                </a:solidFill>
                <a:latin typeface="Nunito"/>
              </a:rPr>
              <a:t>Bóng</a:t>
            </a:r>
            <a:r>
              <a:rPr lang="en-US" sz="4000" dirty="0">
                <a:solidFill>
                  <a:srgbClr val="3C4851"/>
                </a:solidFill>
                <a:latin typeface="Nunito"/>
              </a:rPr>
              <a:t> </a:t>
            </a:r>
            <a:r>
              <a:rPr lang="en-US" sz="4000" dirty="0" err="1">
                <a:solidFill>
                  <a:srgbClr val="3C4851"/>
                </a:solidFill>
                <a:latin typeface="Nunito"/>
              </a:rPr>
              <a:t>thám</a:t>
            </a:r>
            <a:r>
              <a:rPr lang="en-US" sz="4000" dirty="0">
                <a:solidFill>
                  <a:srgbClr val="3C4851"/>
                </a:solidFill>
                <a:latin typeface="Nunito"/>
              </a:rPr>
              <a:t> </a:t>
            </a:r>
            <a:r>
              <a:rPr lang="en-US" sz="4000" dirty="0" err="1">
                <a:solidFill>
                  <a:srgbClr val="3C4851"/>
                </a:solidFill>
                <a:latin typeface="Nunito"/>
              </a:rPr>
              <a:t>không</a:t>
            </a:r>
            <a:r>
              <a:rPr lang="en-US" sz="4000" dirty="0">
                <a:solidFill>
                  <a:srgbClr val="3C4851"/>
                </a:solidFill>
                <a:latin typeface="Nunito"/>
              </a:rPr>
              <a:t> </a:t>
            </a:r>
            <a:r>
              <a:rPr lang="en-US" sz="4000" dirty="0" err="1">
                <a:solidFill>
                  <a:srgbClr val="3C4851"/>
                </a:solidFill>
                <a:latin typeface="Nunito"/>
              </a:rPr>
              <a:t>được</a:t>
            </a:r>
            <a:r>
              <a:rPr lang="en-US" sz="4000" dirty="0">
                <a:solidFill>
                  <a:srgbClr val="3C4851"/>
                </a:solidFill>
                <a:latin typeface="Nunito"/>
              </a:rPr>
              <a:t> </a:t>
            </a:r>
            <a:r>
              <a:rPr lang="en-US" sz="4000" dirty="0" err="1">
                <a:solidFill>
                  <a:srgbClr val="3C4851"/>
                </a:solidFill>
                <a:latin typeface="Nunito"/>
              </a:rPr>
              <a:t>sử</a:t>
            </a:r>
            <a:r>
              <a:rPr lang="en-US" sz="4000" dirty="0">
                <a:solidFill>
                  <a:srgbClr val="3C4851"/>
                </a:solidFill>
                <a:latin typeface="Nunito"/>
              </a:rPr>
              <a:t> </a:t>
            </a:r>
            <a:r>
              <a:rPr lang="en-US" sz="4000" dirty="0" err="1">
                <a:solidFill>
                  <a:srgbClr val="3C4851"/>
                </a:solidFill>
                <a:latin typeface="Nunito"/>
              </a:rPr>
              <a:t>dụng</a:t>
            </a:r>
            <a:r>
              <a:rPr lang="en-US" sz="4000" dirty="0">
                <a:solidFill>
                  <a:srgbClr val="3C4851"/>
                </a:solidFill>
                <a:latin typeface="Nunito"/>
              </a:rPr>
              <a:t> </a:t>
            </a:r>
            <a:r>
              <a:rPr lang="en-US" sz="4000" dirty="0" err="1">
                <a:solidFill>
                  <a:srgbClr val="3C4851"/>
                </a:solidFill>
                <a:latin typeface="Nunito"/>
              </a:rPr>
              <a:t>để</a:t>
            </a:r>
            <a:r>
              <a:rPr lang="en-US" sz="4000" dirty="0">
                <a:solidFill>
                  <a:srgbClr val="3C4851"/>
                </a:solidFill>
                <a:latin typeface="Nunito"/>
              </a:rPr>
              <a:t> </a:t>
            </a:r>
            <a:r>
              <a:rPr lang="en-US" sz="4000" dirty="0" err="1">
                <a:solidFill>
                  <a:srgbClr val="3C4851"/>
                </a:solidFill>
                <a:latin typeface="Nunito"/>
              </a:rPr>
              <a:t>thu</a:t>
            </a:r>
            <a:r>
              <a:rPr lang="en-US" sz="4000" dirty="0">
                <a:solidFill>
                  <a:srgbClr val="3C4851"/>
                </a:solidFill>
                <a:latin typeface="Nunito"/>
              </a:rPr>
              <a:t> </a:t>
            </a:r>
            <a:r>
              <a:rPr lang="en-US" sz="4000" dirty="0" err="1">
                <a:solidFill>
                  <a:srgbClr val="3C4851"/>
                </a:solidFill>
                <a:latin typeface="Nunito"/>
              </a:rPr>
              <a:t>thập</a:t>
            </a:r>
            <a:r>
              <a:rPr lang="en-US" sz="4000" dirty="0">
                <a:solidFill>
                  <a:srgbClr val="3C4851"/>
                </a:solidFill>
                <a:latin typeface="Nunito"/>
              </a:rPr>
              <a:t> </a:t>
            </a:r>
            <a:r>
              <a:rPr lang="en-US" sz="4000" dirty="0" err="1">
                <a:solidFill>
                  <a:srgbClr val="3C4851"/>
                </a:solidFill>
                <a:latin typeface="Nunito"/>
              </a:rPr>
              <a:t>thông</a:t>
            </a:r>
            <a:r>
              <a:rPr lang="en-US" sz="4000" dirty="0">
                <a:solidFill>
                  <a:srgbClr val="3C4851"/>
                </a:solidFill>
                <a:latin typeface="Nunito"/>
              </a:rPr>
              <a:t> tin </a:t>
            </a:r>
            <a:r>
              <a:rPr lang="en-US" sz="4000" dirty="0" err="1">
                <a:solidFill>
                  <a:srgbClr val="3C4851"/>
                </a:solidFill>
                <a:latin typeface="Nunito"/>
              </a:rPr>
              <a:t>về</a:t>
            </a:r>
            <a:r>
              <a:rPr lang="en-US" sz="4000" dirty="0">
                <a:solidFill>
                  <a:srgbClr val="3C4851"/>
                </a:solidFill>
                <a:latin typeface="Nunito"/>
              </a:rPr>
              <a:t> </a:t>
            </a:r>
            <a:r>
              <a:rPr lang="en-US" sz="4000" dirty="0" err="1">
                <a:solidFill>
                  <a:srgbClr val="3C4851"/>
                </a:solidFill>
                <a:latin typeface="Nunito"/>
              </a:rPr>
              <a:t>môi</a:t>
            </a:r>
            <a:r>
              <a:rPr lang="en-US" sz="4000" dirty="0">
                <a:solidFill>
                  <a:srgbClr val="3C4851"/>
                </a:solidFill>
                <a:latin typeface="Nunito"/>
              </a:rPr>
              <a:t> </a:t>
            </a:r>
            <a:r>
              <a:rPr lang="en-US" sz="4000" dirty="0" err="1">
                <a:solidFill>
                  <a:srgbClr val="3C4851"/>
                </a:solidFill>
                <a:latin typeface="Nunito"/>
              </a:rPr>
              <a:t>trường</a:t>
            </a:r>
            <a:r>
              <a:rPr lang="en-US" sz="4000" dirty="0">
                <a:solidFill>
                  <a:srgbClr val="3C4851"/>
                </a:solidFill>
                <a:latin typeface="Nunito"/>
              </a:rPr>
              <a:t> </a:t>
            </a:r>
            <a:r>
              <a:rPr lang="en-US" sz="4000" dirty="0" err="1">
                <a:solidFill>
                  <a:srgbClr val="3C4851"/>
                </a:solidFill>
                <a:latin typeface="Nunito"/>
              </a:rPr>
              <a:t>không</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và</a:t>
            </a:r>
            <a:r>
              <a:rPr lang="en-US" sz="4000" dirty="0">
                <a:solidFill>
                  <a:srgbClr val="3C4851"/>
                </a:solidFill>
                <a:latin typeface="Nunito"/>
              </a:rPr>
              <a:t> </a:t>
            </a:r>
            <a:r>
              <a:rPr lang="en-US" sz="4000" dirty="0" err="1">
                <a:solidFill>
                  <a:srgbClr val="3C4851"/>
                </a:solidFill>
                <a:latin typeface="Nunito"/>
              </a:rPr>
              <a:t>thời</a:t>
            </a:r>
            <a:r>
              <a:rPr lang="en-US" sz="4000" dirty="0">
                <a:solidFill>
                  <a:srgbClr val="3C4851"/>
                </a:solidFill>
                <a:latin typeface="Nunito"/>
              </a:rPr>
              <a:t> </a:t>
            </a:r>
            <a:r>
              <a:rPr lang="en-US" sz="4000" dirty="0" err="1">
                <a:solidFill>
                  <a:srgbClr val="3C4851"/>
                </a:solidFill>
                <a:latin typeface="Nunito"/>
              </a:rPr>
              <a:t>tiết</a:t>
            </a:r>
            <a:r>
              <a:rPr lang="en-US" sz="4000" dirty="0">
                <a:solidFill>
                  <a:srgbClr val="3C4851"/>
                </a:solidFill>
                <a:latin typeface="Nunito"/>
              </a:rPr>
              <a:t>. </a:t>
            </a:r>
            <a:r>
              <a:rPr lang="en-US" sz="4000" dirty="0" err="1">
                <a:solidFill>
                  <a:srgbClr val="3C4851"/>
                </a:solidFill>
                <a:latin typeface="Nunito"/>
              </a:rPr>
              <a:t>Bóng</a:t>
            </a:r>
            <a:r>
              <a:rPr lang="en-US" sz="4000" dirty="0">
                <a:solidFill>
                  <a:srgbClr val="3C4851"/>
                </a:solidFill>
                <a:latin typeface="Nunito"/>
              </a:rPr>
              <a:t> </a:t>
            </a:r>
            <a:r>
              <a:rPr lang="en-US" sz="4000" dirty="0" err="1">
                <a:solidFill>
                  <a:srgbClr val="3C4851"/>
                </a:solidFill>
                <a:latin typeface="Nunito"/>
              </a:rPr>
              <a:t>thường</a:t>
            </a:r>
            <a:r>
              <a:rPr lang="en-US" sz="4000" dirty="0">
                <a:solidFill>
                  <a:srgbClr val="3C4851"/>
                </a:solidFill>
                <a:latin typeface="Nunito"/>
              </a:rPr>
              <a:t> </a:t>
            </a:r>
            <a:r>
              <a:rPr lang="en-US" sz="4000" dirty="0" err="1">
                <a:solidFill>
                  <a:srgbClr val="3C4851"/>
                </a:solidFill>
                <a:latin typeface="Nunito"/>
              </a:rPr>
              <a:t>được</a:t>
            </a:r>
            <a:r>
              <a:rPr lang="en-US" sz="4000" dirty="0">
                <a:solidFill>
                  <a:srgbClr val="3C4851"/>
                </a:solidFill>
                <a:latin typeface="Nunito"/>
              </a:rPr>
              <a:t> </a:t>
            </a:r>
            <a:r>
              <a:rPr lang="en-US" sz="4000" dirty="0" err="1">
                <a:solidFill>
                  <a:srgbClr val="3C4851"/>
                </a:solidFill>
                <a:latin typeface="Nunito"/>
              </a:rPr>
              <a:t>bơm</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hiếm</a:t>
            </a:r>
            <a:r>
              <a:rPr lang="en-US" sz="4000" dirty="0">
                <a:solidFill>
                  <a:srgbClr val="3C4851"/>
                </a:solidFill>
                <a:latin typeface="Nunito"/>
              </a:rPr>
              <a:t> </a:t>
            </a:r>
            <a:r>
              <a:rPr lang="en-US" sz="4000" dirty="0" err="1">
                <a:solidFill>
                  <a:srgbClr val="3C4851"/>
                </a:solidFill>
                <a:latin typeface="Nunito"/>
              </a:rPr>
              <a:t>nhẹ</a:t>
            </a:r>
            <a:r>
              <a:rPr lang="en-US" sz="4000" dirty="0">
                <a:solidFill>
                  <a:srgbClr val="3C4851"/>
                </a:solidFill>
                <a:latin typeface="Nunito"/>
              </a:rPr>
              <a:t> </a:t>
            </a:r>
            <a:r>
              <a:rPr lang="en-US" sz="4000" dirty="0" err="1">
                <a:solidFill>
                  <a:srgbClr val="3C4851"/>
                </a:solidFill>
                <a:latin typeface="Nunito"/>
              </a:rPr>
              <a:t>hơn</a:t>
            </a:r>
            <a:r>
              <a:rPr lang="en-US" sz="4000" dirty="0">
                <a:solidFill>
                  <a:srgbClr val="3C4851"/>
                </a:solidFill>
                <a:latin typeface="Nunito"/>
              </a:rPr>
              <a:t> </a:t>
            </a:r>
            <a:r>
              <a:rPr lang="en-US" sz="4000" dirty="0" err="1">
                <a:solidFill>
                  <a:srgbClr val="3C4851"/>
                </a:solidFill>
                <a:latin typeface="Nunito"/>
              </a:rPr>
              <a:t>không</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nhờ</a:t>
            </a:r>
            <a:r>
              <a:rPr lang="en-US" sz="4000" dirty="0">
                <a:solidFill>
                  <a:srgbClr val="3C4851"/>
                </a:solidFill>
                <a:latin typeface="Nunito"/>
              </a:rPr>
              <a:t> </a:t>
            </a:r>
            <a:r>
              <a:rPr lang="en-US" sz="4000" dirty="0" err="1">
                <a:solidFill>
                  <a:srgbClr val="3C4851"/>
                </a:solidFill>
                <a:latin typeface="Nunito"/>
              </a:rPr>
              <a:t>đó</a:t>
            </a:r>
            <a:r>
              <a:rPr lang="en-US" sz="4000" dirty="0">
                <a:solidFill>
                  <a:srgbClr val="3C4851"/>
                </a:solidFill>
                <a:latin typeface="Nunito"/>
              </a:rPr>
              <a:t> </a:t>
            </a:r>
            <a:r>
              <a:rPr lang="en-US" sz="4000" dirty="0" err="1">
                <a:solidFill>
                  <a:srgbClr val="3C4851"/>
                </a:solidFill>
                <a:latin typeface="Nunito"/>
              </a:rPr>
              <a:t>có</a:t>
            </a:r>
            <a:r>
              <a:rPr lang="en-US" sz="4000" dirty="0">
                <a:solidFill>
                  <a:srgbClr val="3C4851"/>
                </a:solidFill>
                <a:latin typeface="Nunito"/>
              </a:rPr>
              <a:t> </a:t>
            </a:r>
            <a:r>
              <a:rPr lang="en-US" sz="4000" dirty="0" err="1">
                <a:solidFill>
                  <a:srgbClr val="3C4851"/>
                </a:solidFill>
                <a:latin typeface="Nunito"/>
              </a:rPr>
              <a:t>thể</a:t>
            </a:r>
            <a:r>
              <a:rPr lang="en-US" sz="4000" dirty="0">
                <a:solidFill>
                  <a:srgbClr val="3C4851"/>
                </a:solidFill>
                <a:latin typeface="Nunito"/>
              </a:rPr>
              <a:t> bay </a:t>
            </a:r>
            <a:r>
              <a:rPr lang="en-US" sz="4000" dirty="0" err="1">
                <a:solidFill>
                  <a:srgbClr val="3C4851"/>
                </a:solidFill>
                <a:latin typeface="Nunito"/>
              </a:rPr>
              <a:t>lên</a:t>
            </a:r>
            <a:r>
              <a:rPr lang="en-US" sz="4000" dirty="0">
                <a:solidFill>
                  <a:srgbClr val="3C4851"/>
                </a:solidFill>
                <a:latin typeface="Nunito"/>
              </a:rPr>
              <a:t> </a:t>
            </a:r>
            <a:r>
              <a:rPr lang="en-US" sz="4000" dirty="0" err="1">
                <a:solidFill>
                  <a:srgbClr val="3C4851"/>
                </a:solidFill>
                <a:latin typeface="Nunito"/>
              </a:rPr>
              <a:t>các</a:t>
            </a:r>
            <a:r>
              <a:rPr lang="en-US" sz="4000" dirty="0">
                <a:solidFill>
                  <a:srgbClr val="3C4851"/>
                </a:solidFill>
                <a:latin typeface="Nunito"/>
              </a:rPr>
              <a:t> </a:t>
            </a:r>
            <a:r>
              <a:rPr lang="en-US" sz="4000" dirty="0" err="1">
                <a:solidFill>
                  <a:srgbClr val="3C4851"/>
                </a:solidFill>
                <a:latin typeface="Nunito"/>
              </a:rPr>
              <a:t>tầng</a:t>
            </a:r>
            <a:r>
              <a:rPr lang="en-US" sz="4000" dirty="0">
                <a:solidFill>
                  <a:srgbClr val="3C4851"/>
                </a:solidFill>
                <a:latin typeface="Nunito"/>
              </a:rPr>
              <a:t> </a:t>
            </a:r>
            <a:r>
              <a:rPr lang="en-US" sz="4000" dirty="0" err="1">
                <a:solidFill>
                  <a:srgbClr val="3C4851"/>
                </a:solidFill>
                <a:latin typeface="Nunito"/>
              </a:rPr>
              <a:t>không</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khác</a:t>
            </a:r>
            <a:r>
              <a:rPr lang="en-US" sz="4000" dirty="0">
                <a:solidFill>
                  <a:srgbClr val="3C4851"/>
                </a:solidFill>
                <a:latin typeface="Nunito"/>
              </a:rPr>
              <a:t> </a:t>
            </a:r>
            <a:r>
              <a:rPr lang="en-US" sz="4000" dirty="0" err="1">
                <a:solidFill>
                  <a:srgbClr val="3C4851"/>
                </a:solidFill>
                <a:latin typeface="Nunito"/>
              </a:rPr>
              <a:t>nhau</a:t>
            </a:r>
            <a:r>
              <a:rPr lang="en-US" sz="4000" dirty="0">
                <a:solidFill>
                  <a:srgbClr val="3C4851"/>
                </a:solidFill>
                <a:latin typeface="Nunito"/>
              </a:rPr>
              <a:t> </a:t>
            </a:r>
            <a:r>
              <a:rPr lang="en-US" sz="4000" dirty="0" err="1">
                <a:solidFill>
                  <a:srgbClr val="3C4851"/>
                </a:solidFill>
                <a:latin typeface="Nunito"/>
              </a:rPr>
              <a:t>để</a:t>
            </a:r>
            <a:r>
              <a:rPr lang="en-US" sz="4000" dirty="0">
                <a:solidFill>
                  <a:srgbClr val="3C4851"/>
                </a:solidFill>
                <a:latin typeface="Nunito"/>
              </a:rPr>
              <a:t> </a:t>
            </a:r>
            <a:r>
              <a:rPr lang="en-US" sz="4000" dirty="0" err="1">
                <a:solidFill>
                  <a:srgbClr val="3C4851"/>
                </a:solidFill>
                <a:latin typeface="Nunito"/>
              </a:rPr>
              <a:t>thu</a:t>
            </a:r>
            <a:r>
              <a:rPr lang="en-US" sz="4000" dirty="0">
                <a:solidFill>
                  <a:srgbClr val="3C4851"/>
                </a:solidFill>
                <a:latin typeface="Nunito"/>
              </a:rPr>
              <a:t> </a:t>
            </a:r>
            <a:r>
              <a:rPr lang="en-US" sz="4000" dirty="0" err="1">
                <a:solidFill>
                  <a:srgbClr val="3C4851"/>
                </a:solidFill>
                <a:latin typeface="Nunito"/>
              </a:rPr>
              <a:t>thập</a:t>
            </a:r>
            <a:r>
              <a:rPr lang="en-US" sz="4000" dirty="0">
                <a:solidFill>
                  <a:srgbClr val="3C4851"/>
                </a:solidFill>
                <a:latin typeface="Nunito"/>
              </a:rPr>
              <a:t> </a:t>
            </a:r>
            <a:r>
              <a:rPr lang="en-US" sz="4000" dirty="0" err="1">
                <a:solidFill>
                  <a:srgbClr val="3C4851"/>
                </a:solidFill>
                <a:latin typeface="Nunito"/>
              </a:rPr>
              <a:t>thông</a:t>
            </a:r>
            <a:r>
              <a:rPr lang="en-US" sz="4000" dirty="0">
                <a:solidFill>
                  <a:srgbClr val="3C4851"/>
                </a:solidFill>
                <a:latin typeface="Nunito"/>
              </a:rPr>
              <a:t> tin </a:t>
            </a:r>
            <a:r>
              <a:rPr lang="en-US" sz="4000" dirty="0" err="1">
                <a:solidFill>
                  <a:srgbClr val="3C4851"/>
                </a:solidFill>
                <a:latin typeface="Nunito"/>
              </a:rPr>
              <a:t>về</a:t>
            </a:r>
            <a:r>
              <a:rPr lang="en-US" sz="4000" dirty="0">
                <a:solidFill>
                  <a:srgbClr val="3C4851"/>
                </a:solidFill>
                <a:latin typeface="Nunito"/>
              </a:rPr>
              <a:t> </a:t>
            </a:r>
            <a:r>
              <a:rPr lang="en-US" sz="4000" dirty="0" err="1">
                <a:solidFill>
                  <a:srgbClr val="3C4851"/>
                </a:solidFill>
                <a:latin typeface="Nunito"/>
              </a:rPr>
              <a:t>nhiệt</a:t>
            </a:r>
            <a:r>
              <a:rPr lang="en-US" sz="4000" dirty="0">
                <a:solidFill>
                  <a:srgbClr val="3C4851"/>
                </a:solidFill>
                <a:latin typeface="Nunito"/>
              </a:rPr>
              <a:t> </a:t>
            </a:r>
            <a:r>
              <a:rPr lang="en-US" sz="4000" dirty="0" err="1">
                <a:solidFill>
                  <a:srgbClr val="3C4851"/>
                </a:solidFill>
                <a:latin typeface="Nunito"/>
              </a:rPr>
              <a:t>độ</a:t>
            </a:r>
            <a:r>
              <a:rPr lang="en-US" sz="4000" dirty="0">
                <a:solidFill>
                  <a:srgbClr val="3C4851"/>
                </a:solidFill>
                <a:latin typeface="Nunito"/>
              </a:rPr>
              <a:t>, </a:t>
            </a:r>
            <a:r>
              <a:rPr lang="en-US" sz="4000" dirty="0" err="1">
                <a:solidFill>
                  <a:srgbClr val="3C4851"/>
                </a:solidFill>
                <a:latin typeface="Nunito"/>
              </a:rPr>
              <a:t>độ</a:t>
            </a:r>
            <a:r>
              <a:rPr lang="en-US" sz="4000" dirty="0">
                <a:solidFill>
                  <a:srgbClr val="3C4851"/>
                </a:solidFill>
                <a:latin typeface="Nunito"/>
              </a:rPr>
              <a:t> </a:t>
            </a:r>
            <a:r>
              <a:rPr lang="en-US" sz="4000" dirty="0" err="1">
                <a:solidFill>
                  <a:srgbClr val="3C4851"/>
                </a:solidFill>
                <a:latin typeface="Nunito"/>
              </a:rPr>
              <a:t>ẩm</a:t>
            </a:r>
            <a:r>
              <a:rPr lang="en-US" sz="4000" dirty="0">
                <a:solidFill>
                  <a:srgbClr val="3C4851"/>
                </a:solidFill>
                <a:latin typeface="Nunito"/>
              </a:rPr>
              <a:t>, </a:t>
            </a:r>
            <a:r>
              <a:rPr lang="en-US" sz="4000" dirty="0" err="1">
                <a:solidFill>
                  <a:srgbClr val="3C4851"/>
                </a:solidFill>
                <a:latin typeface="Nunito"/>
              </a:rPr>
              <a:t>áp</a:t>
            </a:r>
            <a:r>
              <a:rPr lang="en-US" sz="4000" dirty="0">
                <a:solidFill>
                  <a:srgbClr val="3C4851"/>
                </a:solidFill>
                <a:latin typeface="Nunito"/>
              </a:rPr>
              <a:t> </a:t>
            </a:r>
            <a:r>
              <a:rPr lang="en-US" sz="4000" dirty="0" err="1">
                <a:solidFill>
                  <a:srgbClr val="3C4851"/>
                </a:solidFill>
                <a:latin typeface="Nunito"/>
              </a:rPr>
              <a:t>suất</a:t>
            </a:r>
            <a:r>
              <a:rPr lang="en-US" sz="4000" dirty="0">
                <a:solidFill>
                  <a:srgbClr val="3C4851"/>
                </a:solidFill>
                <a:latin typeface="Nunito"/>
              </a:rPr>
              <a:t>, </a:t>
            </a:r>
            <a:r>
              <a:rPr lang="en-US" sz="4000" dirty="0" err="1">
                <a:solidFill>
                  <a:srgbClr val="3C4851"/>
                </a:solidFill>
                <a:latin typeface="Nunito"/>
              </a:rPr>
              <a:t>tốc</a:t>
            </a:r>
            <a:r>
              <a:rPr lang="en-US" sz="4000" dirty="0">
                <a:solidFill>
                  <a:srgbClr val="3C4851"/>
                </a:solidFill>
                <a:latin typeface="Nunito"/>
              </a:rPr>
              <a:t> </a:t>
            </a:r>
            <a:r>
              <a:rPr lang="en-US" sz="4000" dirty="0" err="1">
                <a:solidFill>
                  <a:srgbClr val="3C4851"/>
                </a:solidFill>
                <a:latin typeface="Nunito"/>
              </a:rPr>
              <a:t>độ</a:t>
            </a:r>
            <a:r>
              <a:rPr lang="en-US" sz="4000" dirty="0">
                <a:solidFill>
                  <a:srgbClr val="3C4851"/>
                </a:solidFill>
                <a:latin typeface="Nunito"/>
              </a:rPr>
              <a:t> </a:t>
            </a:r>
            <a:r>
              <a:rPr lang="en-US" sz="4000" dirty="0" err="1">
                <a:solidFill>
                  <a:srgbClr val="3C4851"/>
                </a:solidFill>
                <a:latin typeface="Nunito"/>
              </a:rPr>
              <a:t>gió</a:t>
            </a:r>
            <a:r>
              <a:rPr lang="en-US" sz="4000" dirty="0">
                <a:solidFill>
                  <a:srgbClr val="3C4851"/>
                </a:solidFill>
                <a:latin typeface="Nunito"/>
              </a:rPr>
              <a:t>...</a:t>
            </a:r>
          </a:p>
        </p:txBody>
      </p:sp>
      <p:grpSp>
        <p:nvGrpSpPr>
          <p:cNvPr id="7" name="Group 7" descr="n445 zalo Bui Huy Loi"/>
          <p:cNvGrpSpPr/>
          <p:nvPr/>
        </p:nvGrpSpPr>
        <p:grpSpPr>
          <a:xfrm>
            <a:off x="5086329" y="310401"/>
            <a:ext cx="8115342" cy="1436599"/>
            <a:chOff x="0" y="0"/>
            <a:chExt cx="2082234" cy="368602"/>
          </a:xfrm>
        </p:grpSpPr>
        <p:sp>
          <p:nvSpPr>
            <p:cNvPr id="8" name="Freeform 8"/>
            <p:cNvSpPr/>
            <p:nvPr/>
          </p:nvSpPr>
          <p:spPr>
            <a:xfrm>
              <a:off x="0" y="0"/>
              <a:ext cx="2082234" cy="368602"/>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9" name="TextBox 9"/>
            <p:cNvSpPr txBox="1"/>
            <p:nvPr/>
          </p:nvSpPr>
          <p:spPr>
            <a:xfrm>
              <a:off x="88900" y="0"/>
              <a:ext cx="1844976" cy="368602"/>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CÂU HỎI </a:t>
              </a:r>
            </a:p>
          </p:txBody>
        </p:sp>
      </p:grpSp>
      <p:pic>
        <p:nvPicPr>
          <p:cNvPr id="10" name="Picture 10" descr="n445 zalo Bui Huy Loi"/>
          <p:cNvPicPr>
            <a:picLocks noChangeAspect="1"/>
          </p:cNvPicPr>
          <p:nvPr/>
        </p:nvPicPr>
        <p:blipFill>
          <a:blip r:embed="rId2"/>
          <a:srcRect/>
          <a:stretch>
            <a:fillRect/>
          </a:stretch>
        </p:blipFill>
        <p:spPr>
          <a:xfrm>
            <a:off x="13408722" y="-604443"/>
            <a:ext cx="5427807" cy="5595677"/>
          </a:xfrm>
          <a:prstGeom prst="rect">
            <a:avLst/>
          </a:prstGeom>
        </p:spPr>
      </p:pic>
      <p:sp>
        <p:nvSpPr>
          <p:cNvPr id="11" name="Freeform 11" descr="n445 zalo Bui Huy Loi"/>
          <p:cNvSpPr/>
          <p:nvPr/>
        </p:nvSpPr>
        <p:spPr>
          <a:xfrm>
            <a:off x="11386384" y="2193396"/>
            <a:ext cx="6425584" cy="3839512"/>
          </a:xfrm>
          <a:custGeom>
            <a:avLst/>
            <a:gdLst/>
            <a:ahLst/>
            <a:cxnLst/>
            <a:rect l="l" t="t" r="r" b="b"/>
            <a:pathLst>
              <a:path w="6425584" h="3839512">
                <a:moveTo>
                  <a:pt x="0" y="0"/>
                </a:moveTo>
                <a:lnTo>
                  <a:pt x="6425584" y="0"/>
                </a:lnTo>
                <a:lnTo>
                  <a:pt x="6425584" y="3839512"/>
                </a:lnTo>
                <a:lnTo>
                  <a:pt x="0" y="3839512"/>
                </a:lnTo>
                <a:lnTo>
                  <a:pt x="0" y="0"/>
                </a:lnTo>
                <a:close/>
              </a:path>
            </a:pathLst>
          </a:custGeom>
          <a:blipFill>
            <a:blip r:embed="rId3"/>
            <a:stretch>
              <a:fillRect l="-3578" r="-2511"/>
            </a:stretch>
          </a:blipFill>
        </p:spPr>
        <p:txBody>
          <a:bodyPr/>
          <a:lstStyle/>
          <a:p>
            <a:endParaRPr lang="en-US"/>
          </a:p>
        </p:txBody>
      </p:sp>
      <p:sp>
        <p:nvSpPr>
          <p:cNvPr id="12" name="TextBox 12" descr="n445 zalo Bui Huy Loi"/>
          <p:cNvSpPr txBox="1"/>
          <p:nvPr/>
        </p:nvSpPr>
        <p:spPr>
          <a:xfrm>
            <a:off x="416897" y="7113149"/>
            <a:ext cx="17395071" cy="2846933"/>
          </a:xfrm>
          <a:prstGeom prst="rect">
            <a:avLst/>
          </a:prstGeom>
        </p:spPr>
        <p:txBody>
          <a:bodyPr lIns="0" tIns="0" rIns="0" bIns="0" rtlCol="0" anchor="t">
            <a:spAutoFit/>
          </a:bodyPr>
          <a:lstStyle/>
          <a:p>
            <a:pPr algn="just">
              <a:lnSpc>
                <a:spcPts val="5600"/>
              </a:lnSpc>
            </a:pPr>
            <a:r>
              <a:rPr lang="en-US" sz="4000" dirty="0" err="1">
                <a:solidFill>
                  <a:srgbClr val="3C4851"/>
                </a:solidFill>
                <a:latin typeface="Nunito"/>
              </a:rPr>
              <a:t>Người</a:t>
            </a:r>
            <a:r>
              <a:rPr lang="en-US" sz="4000" dirty="0">
                <a:solidFill>
                  <a:srgbClr val="3C4851"/>
                </a:solidFill>
                <a:latin typeface="Nunito"/>
              </a:rPr>
              <a:t> ta </a:t>
            </a:r>
            <a:r>
              <a:rPr lang="en-US" sz="4000" dirty="0" err="1">
                <a:solidFill>
                  <a:srgbClr val="3C4851"/>
                </a:solidFill>
                <a:latin typeface="Nunito"/>
              </a:rPr>
              <a:t>muốn</a:t>
            </a:r>
            <a:r>
              <a:rPr lang="en-US" sz="4000" dirty="0">
                <a:solidFill>
                  <a:srgbClr val="3C4851"/>
                </a:solidFill>
                <a:latin typeface="Nunito"/>
              </a:rPr>
              <a:t> </a:t>
            </a:r>
            <a:r>
              <a:rPr lang="en-US" sz="4000" dirty="0" err="1">
                <a:solidFill>
                  <a:srgbClr val="3C4851"/>
                </a:solidFill>
                <a:latin typeface="Nunito"/>
              </a:rPr>
              <a:t>chế</a:t>
            </a:r>
            <a:r>
              <a:rPr lang="en-US" sz="4000" dirty="0">
                <a:solidFill>
                  <a:srgbClr val="3C4851"/>
                </a:solidFill>
                <a:latin typeface="Nunito"/>
              </a:rPr>
              <a:t> </a:t>
            </a:r>
            <a:r>
              <a:rPr lang="en-US" sz="4000" dirty="0" err="1">
                <a:solidFill>
                  <a:srgbClr val="3C4851"/>
                </a:solidFill>
                <a:latin typeface="Nunito"/>
              </a:rPr>
              <a:t>tạo</a:t>
            </a:r>
            <a:r>
              <a:rPr lang="en-US" sz="4000" dirty="0">
                <a:solidFill>
                  <a:srgbClr val="3C4851"/>
                </a:solidFill>
                <a:latin typeface="Nunito"/>
              </a:rPr>
              <a:t> </a:t>
            </a:r>
            <a:r>
              <a:rPr lang="en-US" sz="4000" dirty="0" err="1">
                <a:solidFill>
                  <a:srgbClr val="3C4851"/>
                </a:solidFill>
                <a:latin typeface="Nunito"/>
              </a:rPr>
              <a:t>một</a:t>
            </a:r>
            <a:r>
              <a:rPr lang="en-US" sz="4000" dirty="0">
                <a:solidFill>
                  <a:srgbClr val="3C4851"/>
                </a:solidFill>
                <a:latin typeface="Nunito"/>
              </a:rPr>
              <a:t> </a:t>
            </a:r>
            <a:r>
              <a:rPr lang="en-US" sz="4000" dirty="0" err="1">
                <a:solidFill>
                  <a:srgbClr val="3C4851"/>
                </a:solidFill>
                <a:latin typeface="Nunito"/>
              </a:rPr>
              <a:t>bóng</a:t>
            </a:r>
            <a:r>
              <a:rPr lang="en-US" sz="4000" dirty="0">
                <a:solidFill>
                  <a:srgbClr val="3C4851"/>
                </a:solidFill>
                <a:latin typeface="Nunito"/>
              </a:rPr>
              <a:t> </a:t>
            </a:r>
            <a:r>
              <a:rPr lang="en-US" sz="4000" dirty="0" err="1">
                <a:solidFill>
                  <a:srgbClr val="3C4851"/>
                </a:solidFill>
                <a:latin typeface="Nunito"/>
              </a:rPr>
              <a:t>thám</a:t>
            </a:r>
            <a:r>
              <a:rPr lang="en-US" sz="4000" dirty="0">
                <a:solidFill>
                  <a:srgbClr val="3C4851"/>
                </a:solidFill>
                <a:latin typeface="Nunito"/>
              </a:rPr>
              <a:t> </a:t>
            </a:r>
            <a:r>
              <a:rPr lang="en-US" sz="4000" dirty="0" err="1">
                <a:solidFill>
                  <a:srgbClr val="3C4851"/>
                </a:solidFill>
                <a:latin typeface="Nunito"/>
              </a:rPr>
              <a:t>không</a:t>
            </a:r>
            <a:r>
              <a:rPr lang="en-US" sz="4000" dirty="0">
                <a:solidFill>
                  <a:srgbClr val="3C4851"/>
                </a:solidFill>
                <a:latin typeface="Nunito"/>
              </a:rPr>
              <a:t> </a:t>
            </a:r>
            <a:r>
              <a:rPr lang="en-US" sz="4000" dirty="0" err="1">
                <a:solidFill>
                  <a:srgbClr val="3C4851"/>
                </a:solidFill>
                <a:latin typeface="Nunito"/>
              </a:rPr>
              <a:t>có</a:t>
            </a:r>
            <a:r>
              <a:rPr lang="en-US" sz="4000" dirty="0">
                <a:solidFill>
                  <a:srgbClr val="3C4851"/>
                </a:solidFill>
                <a:latin typeface="Nunito"/>
              </a:rPr>
              <a:t> </a:t>
            </a:r>
            <a:r>
              <a:rPr lang="en-US" sz="4000" dirty="0" err="1">
                <a:solidFill>
                  <a:srgbClr val="3C4851"/>
                </a:solidFill>
                <a:latin typeface="Nunito"/>
              </a:rPr>
              <a:t>thể</a:t>
            </a:r>
            <a:r>
              <a:rPr lang="en-US" sz="4000" dirty="0">
                <a:solidFill>
                  <a:srgbClr val="3C4851"/>
                </a:solidFill>
                <a:latin typeface="Nunito"/>
              </a:rPr>
              <a:t> </a:t>
            </a:r>
            <a:r>
              <a:rPr lang="en-US" sz="4000" dirty="0" err="1">
                <a:solidFill>
                  <a:srgbClr val="3C4851"/>
                </a:solidFill>
                <a:latin typeface="Nunito"/>
              </a:rPr>
              <a:t>tăng</a:t>
            </a:r>
            <a:r>
              <a:rPr lang="en-US" sz="4000" dirty="0">
                <a:solidFill>
                  <a:srgbClr val="3C4851"/>
                </a:solidFill>
                <a:latin typeface="Nunito"/>
              </a:rPr>
              <a:t> </a:t>
            </a:r>
            <a:r>
              <a:rPr lang="en-US" sz="4000" dirty="0" err="1">
                <a:solidFill>
                  <a:srgbClr val="3C4851"/>
                </a:solidFill>
                <a:latin typeface="Nunito"/>
              </a:rPr>
              <a:t>bán</a:t>
            </a:r>
            <a:r>
              <a:rPr lang="en-US" sz="4000" dirty="0">
                <a:solidFill>
                  <a:srgbClr val="3C4851"/>
                </a:solidFill>
                <a:latin typeface="Nunito"/>
              </a:rPr>
              <a:t> </a:t>
            </a:r>
            <a:r>
              <a:rPr lang="en-US" sz="4000" dirty="0" err="1">
                <a:solidFill>
                  <a:srgbClr val="3C4851"/>
                </a:solidFill>
                <a:latin typeface="Nunito"/>
              </a:rPr>
              <a:t>kính</a:t>
            </a:r>
            <a:r>
              <a:rPr lang="en-US" sz="4000" dirty="0">
                <a:solidFill>
                  <a:srgbClr val="3C4851"/>
                </a:solidFill>
                <a:latin typeface="Nunito"/>
              </a:rPr>
              <a:t> </a:t>
            </a:r>
            <a:r>
              <a:rPr lang="en-US" sz="4000" dirty="0" err="1">
                <a:solidFill>
                  <a:srgbClr val="3C4851"/>
                </a:solidFill>
                <a:latin typeface="Nunito"/>
              </a:rPr>
              <a:t>lên</a:t>
            </a:r>
            <a:r>
              <a:rPr lang="en-US" sz="4000" dirty="0">
                <a:solidFill>
                  <a:srgbClr val="3C4851"/>
                </a:solidFill>
                <a:latin typeface="Nunito"/>
              </a:rPr>
              <a:t> </a:t>
            </a:r>
            <a:r>
              <a:rPr lang="en-US" sz="4000" dirty="0" err="1">
                <a:solidFill>
                  <a:srgbClr val="3C4851"/>
                </a:solidFill>
                <a:latin typeface="Nunito"/>
              </a:rPr>
              <a:t>tới</a:t>
            </a:r>
            <a:r>
              <a:rPr lang="en-US" sz="4000" dirty="0">
                <a:solidFill>
                  <a:srgbClr val="3C4851"/>
                </a:solidFill>
                <a:latin typeface="Nunito"/>
              </a:rPr>
              <a:t> 10 m </a:t>
            </a:r>
            <a:r>
              <a:rPr lang="en-US" sz="4000" dirty="0" err="1">
                <a:solidFill>
                  <a:srgbClr val="3C4851"/>
                </a:solidFill>
                <a:latin typeface="Nunito"/>
              </a:rPr>
              <a:t>khi</a:t>
            </a:r>
            <a:r>
              <a:rPr lang="en-US" sz="4000" dirty="0">
                <a:solidFill>
                  <a:srgbClr val="3C4851"/>
                </a:solidFill>
                <a:latin typeface="Nunito"/>
              </a:rPr>
              <a:t> bay </a:t>
            </a:r>
            <a:r>
              <a:rPr lang="en-US" sz="4000" dirty="0" err="1">
                <a:solidFill>
                  <a:srgbClr val="3C4851"/>
                </a:solidFill>
                <a:latin typeface="Nunito"/>
              </a:rPr>
              <a:t>ở</a:t>
            </a:r>
            <a:r>
              <a:rPr lang="en-US" sz="4000" dirty="0">
                <a:solidFill>
                  <a:srgbClr val="3C4851"/>
                </a:solidFill>
                <a:latin typeface="Nunito"/>
              </a:rPr>
              <a:t> </a:t>
            </a:r>
            <a:r>
              <a:rPr lang="en-US" sz="4000" dirty="0" err="1">
                <a:solidFill>
                  <a:srgbClr val="3C4851"/>
                </a:solidFill>
                <a:latin typeface="Nunito"/>
              </a:rPr>
              <a:t>tầng</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quyển</a:t>
            </a:r>
            <a:r>
              <a:rPr lang="en-US" sz="4000" dirty="0">
                <a:solidFill>
                  <a:srgbClr val="3C4851"/>
                </a:solidFill>
                <a:latin typeface="Nunito"/>
              </a:rPr>
              <a:t> </a:t>
            </a:r>
            <a:r>
              <a:rPr lang="en-US" sz="4000" dirty="0" err="1">
                <a:solidFill>
                  <a:srgbClr val="3C4851"/>
                </a:solidFill>
                <a:latin typeface="Nunito"/>
              </a:rPr>
              <a:t>có</a:t>
            </a:r>
            <a:r>
              <a:rPr lang="en-US" sz="4000" dirty="0">
                <a:solidFill>
                  <a:srgbClr val="3C4851"/>
                </a:solidFill>
                <a:latin typeface="Nunito"/>
              </a:rPr>
              <a:t> </a:t>
            </a:r>
            <a:r>
              <a:rPr lang="en-US" sz="4000" dirty="0" err="1">
                <a:solidFill>
                  <a:srgbClr val="3C4851"/>
                </a:solidFill>
                <a:latin typeface="Nunito"/>
              </a:rPr>
              <a:t>áp</a:t>
            </a:r>
            <a:r>
              <a:rPr lang="en-US" sz="4000" dirty="0">
                <a:solidFill>
                  <a:srgbClr val="3C4851"/>
                </a:solidFill>
                <a:latin typeface="Nunito"/>
              </a:rPr>
              <a:t> </a:t>
            </a:r>
            <a:r>
              <a:rPr lang="en-US" sz="4000" dirty="0" err="1">
                <a:solidFill>
                  <a:srgbClr val="3C4851"/>
                </a:solidFill>
                <a:latin typeface="Nunito"/>
              </a:rPr>
              <a:t>suất</a:t>
            </a:r>
            <a:r>
              <a:rPr lang="en-US" sz="4000" dirty="0">
                <a:solidFill>
                  <a:srgbClr val="3C4851"/>
                </a:solidFill>
                <a:latin typeface="Nunito"/>
              </a:rPr>
              <a:t> 0,3.10</a:t>
            </a:r>
            <a:r>
              <a:rPr lang="en-US" sz="4000" baseline="30000" dirty="0">
                <a:solidFill>
                  <a:srgbClr val="3C4851"/>
                </a:solidFill>
                <a:latin typeface="Nunito"/>
              </a:rPr>
              <a:t>5</a:t>
            </a:r>
            <a:r>
              <a:rPr lang="en-US" sz="4000" dirty="0">
                <a:solidFill>
                  <a:srgbClr val="3C4851"/>
                </a:solidFill>
                <a:latin typeface="Nunito"/>
              </a:rPr>
              <a:t> Pa </a:t>
            </a:r>
            <a:r>
              <a:rPr lang="en-US" sz="4000" dirty="0" err="1">
                <a:solidFill>
                  <a:srgbClr val="3C4851"/>
                </a:solidFill>
                <a:latin typeface="Nunito"/>
              </a:rPr>
              <a:t>và</a:t>
            </a:r>
            <a:r>
              <a:rPr lang="en-US" sz="4000" dirty="0">
                <a:solidFill>
                  <a:srgbClr val="3C4851"/>
                </a:solidFill>
                <a:latin typeface="Nunito"/>
              </a:rPr>
              <a:t> </a:t>
            </a:r>
            <a:r>
              <a:rPr lang="en-US" sz="4000" dirty="0" err="1">
                <a:solidFill>
                  <a:srgbClr val="3C4851"/>
                </a:solidFill>
                <a:latin typeface="Nunito"/>
              </a:rPr>
              <a:t>nhiệt</a:t>
            </a:r>
            <a:r>
              <a:rPr lang="en-US" sz="4000" dirty="0">
                <a:solidFill>
                  <a:srgbClr val="3C4851"/>
                </a:solidFill>
                <a:latin typeface="Nunito"/>
              </a:rPr>
              <a:t> </a:t>
            </a:r>
            <a:r>
              <a:rPr lang="en-US" sz="4000" dirty="0" err="1">
                <a:solidFill>
                  <a:srgbClr val="3C4851"/>
                </a:solidFill>
                <a:latin typeface="Nunito"/>
              </a:rPr>
              <a:t>độ</a:t>
            </a:r>
            <a:r>
              <a:rPr lang="en-US" sz="4000" dirty="0">
                <a:solidFill>
                  <a:srgbClr val="3C4851"/>
                </a:solidFill>
                <a:latin typeface="Nunito"/>
              </a:rPr>
              <a:t> 200 K. </a:t>
            </a:r>
            <a:r>
              <a:rPr lang="en-US" sz="4000" dirty="0" err="1">
                <a:solidFill>
                  <a:srgbClr val="3C4851"/>
                </a:solidFill>
                <a:latin typeface="Nunito"/>
              </a:rPr>
              <a:t>Hỏi</a:t>
            </a:r>
            <a:r>
              <a:rPr lang="en-US" sz="4000" dirty="0">
                <a:solidFill>
                  <a:srgbClr val="3C4851"/>
                </a:solidFill>
                <a:latin typeface="Nunito"/>
              </a:rPr>
              <a:t> </a:t>
            </a:r>
            <a:r>
              <a:rPr lang="en-US" sz="4000" dirty="0" err="1">
                <a:solidFill>
                  <a:srgbClr val="3C4851"/>
                </a:solidFill>
                <a:latin typeface="Nunito"/>
              </a:rPr>
              <a:t>bán</a:t>
            </a:r>
            <a:r>
              <a:rPr lang="en-US" sz="4000" dirty="0">
                <a:solidFill>
                  <a:srgbClr val="3C4851"/>
                </a:solidFill>
                <a:latin typeface="Nunito"/>
              </a:rPr>
              <a:t> </a:t>
            </a:r>
            <a:r>
              <a:rPr lang="en-US" sz="4000" dirty="0" err="1">
                <a:solidFill>
                  <a:srgbClr val="3C4851"/>
                </a:solidFill>
                <a:latin typeface="Nunito"/>
              </a:rPr>
              <a:t>kính</a:t>
            </a:r>
            <a:r>
              <a:rPr lang="en-US" sz="4000" dirty="0">
                <a:solidFill>
                  <a:srgbClr val="3C4851"/>
                </a:solidFill>
                <a:latin typeface="Nunito"/>
              </a:rPr>
              <a:t> </a:t>
            </a:r>
            <a:r>
              <a:rPr lang="en-US" sz="4000" dirty="0" err="1">
                <a:solidFill>
                  <a:srgbClr val="3C4851"/>
                </a:solidFill>
                <a:latin typeface="Nunito"/>
              </a:rPr>
              <a:t>của</a:t>
            </a:r>
            <a:r>
              <a:rPr lang="en-US" sz="4000" dirty="0">
                <a:solidFill>
                  <a:srgbClr val="3C4851"/>
                </a:solidFill>
                <a:latin typeface="Nunito"/>
              </a:rPr>
              <a:t> </a:t>
            </a:r>
            <a:r>
              <a:rPr lang="en-US" sz="4000" dirty="0" err="1">
                <a:solidFill>
                  <a:srgbClr val="3C4851"/>
                </a:solidFill>
                <a:latin typeface="Nunito"/>
              </a:rPr>
              <a:t>bóng</a:t>
            </a:r>
            <a:r>
              <a:rPr lang="en-US" sz="4000" dirty="0">
                <a:solidFill>
                  <a:srgbClr val="3C4851"/>
                </a:solidFill>
                <a:latin typeface="Nunito"/>
              </a:rPr>
              <a:t> </a:t>
            </a:r>
            <a:r>
              <a:rPr lang="en-US" sz="4000" dirty="0" err="1">
                <a:solidFill>
                  <a:srgbClr val="3C4851"/>
                </a:solidFill>
                <a:latin typeface="Nunito"/>
              </a:rPr>
              <a:t>khi</a:t>
            </a:r>
            <a:r>
              <a:rPr lang="en-US" sz="4000" dirty="0">
                <a:solidFill>
                  <a:srgbClr val="3C4851"/>
                </a:solidFill>
                <a:latin typeface="Nunito"/>
              </a:rPr>
              <a:t> </a:t>
            </a:r>
            <a:r>
              <a:rPr lang="en-US" sz="4000" dirty="0" err="1">
                <a:solidFill>
                  <a:srgbClr val="3C4851"/>
                </a:solidFill>
                <a:latin typeface="Nunito"/>
              </a:rPr>
              <a:t>vừa</a:t>
            </a:r>
            <a:r>
              <a:rPr lang="en-US" sz="4000" dirty="0">
                <a:solidFill>
                  <a:srgbClr val="3C4851"/>
                </a:solidFill>
                <a:latin typeface="Nunito"/>
              </a:rPr>
              <a:t> </a:t>
            </a:r>
            <a:r>
              <a:rPr lang="en-US" sz="4000" dirty="0" err="1">
                <a:solidFill>
                  <a:srgbClr val="3C4851"/>
                </a:solidFill>
                <a:latin typeface="Nunito"/>
              </a:rPr>
              <a:t>bơm</a:t>
            </a:r>
            <a:r>
              <a:rPr lang="en-US" sz="4000" dirty="0">
                <a:solidFill>
                  <a:srgbClr val="3C4851"/>
                </a:solidFill>
                <a:latin typeface="Nunito"/>
              </a:rPr>
              <a:t> </a:t>
            </a:r>
            <a:r>
              <a:rPr lang="en-US" sz="4000" dirty="0" err="1">
                <a:solidFill>
                  <a:srgbClr val="3C4851"/>
                </a:solidFill>
                <a:latin typeface="Nunito"/>
              </a:rPr>
              <a:t>xong</a:t>
            </a:r>
            <a:r>
              <a:rPr lang="en-US" sz="4000" dirty="0">
                <a:solidFill>
                  <a:srgbClr val="3C4851"/>
                </a:solidFill>
                <a:latin typeface="Nunito"/>
              </a:rPr>
              <a:t> </a:t>
            </a:r>
            <a:r>
              <a:rPr lang="en-US" sz="4000" dirty="0" err="1">
                <a:solidFill>
                  <a:srgbClr val="3C4851"/>
                </a:solidFill>
                <a:latin typeface="Nunito"/>
              </a:rPr>
              <a:t>phải</a:t>
            </a:r>
            <a:r>
              <a:rPr lang="en-US" sz="4000" dirty="0">
                <a:solidFill>
                  <a:srgbClr val="3C4851"/>
                </a:solidFill>
                <a:latin typeface="Nunito"/>
              </a:rPr>
              <a:t> </a:t>
            </a:r>
            <a:r>
              <a:rPr lang="en-US" sz="4000" dirty="0" err="1">
                <a:solidFill>
                  <a:srgbClr val="3C4851"/>
                </a:solidFill>
                <a:latin typeface="Nunito"/>
              </a:rPr>
              <a:t>bằng</a:t>
            </a:r>
            <a:r>
              <a:rPr lang="en-US" sz="4000" dirty="0">
                <a:solidFill>
                  <a:srgbClr val="3C4851"/>
                </a:solidFill>
                <a:latin typeface="Nunito"/>
              </a:rPr>
              <a:t> bao </a:t>
            </a:r>
            <a:r>
              <a:rPr lang="en-US" sz="4000" dirty="0" err="1">
                <a:solidFill>
                  <a:srgbClr val="3C4851"/>
                </a:solidFill>
                <a:latin typeface="Nunito"/>
              </a:rPr>
              <a:t>nhiêu</a:t>
            </a:r>
            <a:r>
              <a:rPr lang="en-US" sz="4000" dirty="0">
                <a:solidFill>
                  <a:srgbClr val="3C4851"/>
                </a:solidFill>
                <a:latin typeface="Nunito"/>
              </a:rPr>
              <a:t>? </a:t>
            </a:r>
            <a:r>
              <a:rPr lang="en-US" sz="4000" dirty="0" err="1">
                <a:solidFill>
                  <a:srgbClr val="3C4851"/>
                </a:solidFill>
                <a:latin typeface="Nunito"/>
              </a:rPr>
              <a:t>Biết</a:t>
            </a:r>
            <a:r>
              <a:rPr lang="en-US" sz="4000" dirty="0">
                <a:solidFill>
                  <a:srgbClr val="3C4851"/>
                </a:solidFill>
                <a:latin typeface="Nunito"/>
              </a:rPr>
              <a:t> </a:t>
            </a:r>
            <a:r>
              <a:rPr lang="en-US" sz="4000" dirty="0" err="1">
                <a:solidFill>
                  <a:srgbClr val="3C4851"/>
                </a:solidFill>
                <a:latin typeface="Nunito"/>
              </a:rPr>
              <a:t>bóng</a:t>
            </a:r>
            <a:r>
              <a:rPr lang="en-US" sz="4000" dirty="0">
                <a:solidFill>
                  <a:srgbClr val="3C4851"/>
                </a:solidFill>
                <a:latin typeface="Nunito"/>
              </a:rPr>
              <a:t> </a:t>
            </a:r>
            <a:r>
              <a:rPr lang="en-US" sz="4000" dirty="0" err="1">
                <a:solidFill>
                  <a:srgbClr val="3C4851"/>
                </a:solidFill>
                <a:latin typeface="Nunito"/>
              </a:rPr>
              <a:t>được</a:t>
            </a:r>
            <a:r>
              <a:rPr lang="en-US" sz="4000" dirty="0">
                <a:solidFill>
                  <a:srgbClr val="3C4851"/>
                </a:solidFill>
                <a:latin typeface="Nunito"/>
              </a:rPr>
              <a:t> </a:t>
            </a:r>
            <a:r>
              <a:rPr lang="en-US" sz="4000" dirty="0" err="1">
                <a:solidFill>
                  <a:srgbClr val="3C4851"/>
                </a:solidFill>
                <a:latin typeface="Nunito"/>
              </a:rPr>
              <a:t>bơm</a:t>
            </a:r>
            <a:r>
              <a:rPr lang="en-US" sz="4000" dirty="0">
                <a:solidFill>
                  <a:srgbClr val="3C4851"/>
                </a:solidFill>
                <a:latin typeface="Nunito"/>
              </a:rPr>
              <a:t> </a:t>
            </a:r>
            <a:r>
              <a:rPr lang="en-US" sz="4000" dirty="0" err="1">
                <a:solidFill>
                  <a:srgbClr val="3C4851"/>
                </a:solidFill>
                <a:latin typeface="Nunito"/>
              </a:rPr>
              <a:t>ở</a:t>
            </a:r>
            <a:r>
              <a:rPr lang="en-US" sz="4000" dirty="0">
                <a:solidFill>
                  <a:srgbClr val="3C4851"/>
                </a:solidFill>
                <a:latin typeface="Nunito"/>
              </a:rPr>
              <a:t> </a:t>
            </a:r>
            <a:r>
              <a:rPr lang="en-US" sz="4000" dirty="0" err="1">
                <a:solidFill>
                  <a:srgbClr val="3C4851"/>
                </a:solidFill>
                <a:latin typeface="Nunito"/>
              </a:rPr>
              <a:t>áp</a:t>
            </a:r>
            <a:r>
              <a:rPr lang="en-US" sz="4000" dirty="0">
                <a:solidFill>
                  <a:srgbClr val="3C4851"/>
                </a:solidFill>
                <a:latin typeface="Nunito"/>
              </a:rPr>
              <a:t> </a:t>
            </a:r>
            <a:r>
              <a:rPr lang="en-US" sz="4000" dirty="0" err="1">
                <a:solidFill>
                  <a:srgbClr val="3C4851"/>
                </a:solidFill>
                <a:latin typeface="Nunito"/>
              </a:rPr>
              <a:t>suất</a:t>
            </a:r>
            <a:r>
              <a:rPr lang="en-US" sz="4000" dirty="0">
                <a:solidFill>
                  <a:srgbClr val="3C4851"/>
                </a:solidFill>
                <a:latin typeface="Nunito"/>
              </a:rPr>
              <a:t> 1,02.10</a:t>
            </a:r>
            <a:r>
              <a:rPr lang="en-US" sz="4000" baseline="30000" dirty="0">
                <a:solidFill>
                  <a:srgbClr val="3C4851"/>
                </a:solidFill>
                <a:latin typeface="Nunito"/>
              </a:rPr>
              <a:t>5</a:t>
            </a:r>
            <a:r>
              <a:rPr lang="en-US" sz="4000" dirty="0">
                <a:solidFill>
                  <a:srgbClr val="3C4851"/>
                </a:solidFill>
                <a:latin typeface="Nunito"/>
              </a:rPr>
              <a:t> Pa </a:t>
            </a:r>
            <a:r>
              <a:rPr lang="en-US" sz="4000" dirty="0" err="1">
                <a:solidFill>
                  <a:srgbClr val="3C4851"/>
                </a:solidFill>
                <a:latin typeface="Nunito"/>
              </a:rPr>
              <a:t>và</a:t>
            </a:r>
            <a:r>
              <a:rPr lang="en-US" sz="4000" dirty="0">
                <a:solidFill>
                  <a:srgbClr val="3C4851"/>
                </a:solidFill>
                <a:latin typeface="Nunito"/>
              </a:rPr>
              <a:t> </a:t>
            </a:r>
            <a:r>
              <a:rPr lang="en-US" sz="4000" dirty="0" err="1">
                <a:solidFill>
                  <a:srgbClr val="3C4851"/>
                </a:solidFill>
                <a:latin typeface="Nunito"/>
              </a:rPr>
              <a:t>nhiệt</a:t>
            </a:r>
            <a:r>
              <a:rPr lang="en-US" sz="4000" dirty="0">
                <a:solidFill>
                  <a:srgbClr val="3C4851"/>
                </a:solidFill>
                <a:latin typeface="Nunito"/>
              </a:rPr>
              <a:t> </a:t>
            </a:r>
            <a:r>
              <a:rPr lang="en-US" sz="4000" dirty="0" err="1">
                <a:solidFill>
                  <a:srgbClr val="3C4851"/>
                </a:solidFill>
                <a:latin typeface="Nunito"/>
              </a:rPr>
              <a:t>độ</a:t>
            </a:r>
            <a:r>
              <a:rPr lang="en-US" sz="4000" dirty="0">
                <a:solidFill>
                  <a:srgbClr val="3C4851"/>
                </a:solidFill>
                <a:latin typeface="Nunito"/>
              </a:rPr>
              <a:t> 300 K.</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293211" y="1691433"/>
            <a:ext cx="20874422" cy="9644220"/>
            <a:chOff x="0" y="0"/>
            <a:chExt cx="963177" cy="444999"/>
          </a:xfrm>
        </p:grpSpPr>
        <p:sp>
          <p:nvSpPr>
            <p:cNvPr id="3" name="Freeform 3"/>
            <p:cNvSpPr/>
            <p:nvPr/>
          </p:nvSpPr>
          <p:spPr>
            <a:xfrm>
              <a:off x="0" y="0"/>
              <a:ext cx="963177" cy="444999"/>
            </a:xfrm>
            <a:custGeom>
              <a:avLst/>
              <a:gdLst/>
              <a:ahLst/>
              <a:cxnLst/>
              <a:rect l="l" t="t" r="r" b="b"/>
              <a:pathLst>
                <a:path w="963177" h="444999">
                  <a:moveTo>
                    <a:pt x="107172" y="0"/>
                  </a:moveTo>
                  <a:lnTo>
                    <a:pt x="856005" y="0"/>
                  </a:lnTo>
                  <a:cubicBezTo>
                    <a:pt x="915195" y="0"/>
                    <a:pt x="963177" y="47983"/>
                    <a:pt x="963177" y="107172"/>
                  </a:cubicBezTo>
                  <a:lnTo>
                    <a:pt x="963177" y="337827"/>
                  </a:lnTo>
                  <a:cubicBezTo>
                    <a:pt x="963177" y="366251"/>
                    <a:pt x="951886" y="393510"/>
                    <a:pt x="931787" y="413609"/>
                  </a:cubicBezTo>
                  <a:cubicBezTo>
                    <a:pt x="911688" y="433707"/>
                    <a:pt x="884429" y="444999"/>
                    <a:pt x="856005" y="444999"/>
                  </a:cubicBezTo>
                  <a:lnTo>
                    <a:pt x="107172" y="444999"/>
                  </a:lnTo>
                  <a:cubicBezTo>
                    <a:pt x="47983" y="444999"/>
                    <a:pt x="0" y="397016"/>
                    <a:pt x="0" y="337827"/>
                  </a:cubicBezTo>
                  <a:lnTo>
                    <a:pt x="0" y="107172"/>
                  </a:lnTo>
                  <a:cubicBezTo>
                    <a:pt x="0" y="78748"/>
                    <a:pt x="11291" y="51489"/>
                    <a:pt x="31390" y="31390"/>
                  </a:cubicBezTo>
                  <a:cubicBezTo>
                    <a:pt x="51489" y="11291"/>
                    <a:pt x="78748" y="0"/>
                    <a:pt x="107172" y="0"/>
                  </a:cubicBezTo>
                  <a:close/>
                </a:path>
              </a:pathLst>
            </a:custGeom>
            <a:solidFill>
              <a:srgbClr val="FFFCF3"/>
            </a:solidFill>
          </p:spPr>
          <p:txBody>
            <a:bodyPr/>
            <a:lstStyle/>
            <a:p>
              <a:endParaRPr lang="en-US"/>
            </a:p>
          </p:txBody>
        </p:sp>
        <p:sp>
          <p:nvSpPr>
            <p:cNvPr id="4" name="TextBox 4"/>
            <p:cNvSpPr txBox="1"/>
            <p:nvPr/>
          </p:nvSpPr>
          <p:spPr>
            <a:xfrm>
              <a:off x="0" y="-38100"/>
              <a:ext cx="963177" cy="483099"/>
            </a:xfrm>
            <a:prstGeom prst="rect">
              <a:avLst/>
            </a:prstGeom>
          </p:spPr>
          <p:txBody>
            <a:bodyPr lIns="50800" tIns="50800" rIns="50800" bIns="50800" rtlCol="0" anchor="ctr"/>
            <a:lstStyle/>
            <a:p>
              <a:pPr algn="ctr">
                <a:lnSpc>
                  <a:spcPts val="2940"/>
                </a:lnSpc>
              </a:pPr>
              <a:endParaRPr/>
            </a:p>
          </p:txBody>
        </p:sp>
      </p:grpSp>
      <p:pic>
        <p:nvPicPr>
          <p:cNvPr id="5" name="Picture 5" descr="n445 zalo Bui Huy Loi"/>
          <p:cNvPicPr>
            <a:picLocks noChangeAspect="1"/>
          </p:cNvPicPr>
          <p:nvPr/>
        </p:nvPicPr>
        <p:blipFill>
          <a:blip r:embed="rId2"/>
          <a:srcRect/>
          <a:stretch>
            <a:fillRect/>
          </a:stretch>
        </p:blipFill>
        <p:spPr>
          <a:xfrm>
            <a:off x="3944064" y="0"/>
            <a:ext cx="1640690" cy="1691433"/>
          </a:xfrm>
          <a:prstGeom prst="rect">
            <a:avLst/>
          </a:prstGeom>
        </p:spPr>
      </p:pic>
      <p:grpSp>
        <p:nvGrpSpPr>
          <p:cNvPr id="6" name="Group 6" descr="n445 zalo Bui Huy Loi"/>
          <p:cNvGrpSpPr/>
          <p:nvPr/>
        </p:nvGrpSpPr>
        <p:grpSpPr>
          <a:xfrm>
            <a:off x="5207300" y="164998"/>
            <a:ext cx="7873399" cy="1357173"/>
            <a:chOff x="0" y="0"/>
            <a:chExt cx="10497866" cy="1809564"/>
          </a:xfrm>
        </p:grpSpPr>
        <p:sp>
          <p:nvSpPr>
            <p:cNvPr id="7" name="Freeform 7"/>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ĐÁP ÁN </a:t>
              </a:r>
            </a:p>
          </p:txBody>
        </p:sp>
      </p:grpSp>
      <p:pic>
        <p:nvPicPr>
          <p:cNvPr id="9" name="Picture 9" descr="n445 zalo Bui Huy Loi"/>
          <p:cNvPicPr>
            <a:picLocks noChangeAspect="1"/>
          </p:cNvPicPr>
          <p:nvPr/>
        </p:nvPicPr>
        <p:blipFill>
          <a:blip r:embed="rId2"/>
          <a:srcRect/>
          <a:stretch>
            <a:fillRect/>
          </a:stretch>
        </p:blipFill>
        <p:spPr>
          <a:xfrm>
            <a:off x="12260354" y="182983"/>
            <a:ext cx="1640690" cy="1691433"/>
          </a:xfrm>
          <a:prstGeom prst="rect">
            <a:avLst/>
          </a:prstGeom>
        </p:spPr>
      </p:pic>
      <p:graphicFrame>
        <p:nvGraphicFramePr>
          <p:cNvPr id="10" name="Table 10" descr="n445 zalo Bui Huy Loi"/>
          <p:cNvGraphicFramePr>
            <a:graphicFrameLocks noGrp="1"/>
          </p:cNvGraphicFramePr>
          <p:nvPr>
            <p:extLst>
              <p:ext uri="{D42A27DB-BD31-4B8C-83A1-F6EECF244321}">
                <p14:modId xmlns:p14="http://schemas.microsoft.com/office/powerpoint/2010/main" val="3478130408"/>
              </p:ext>
            </p:extLst>
          </p:nvPr>
        </p:nvGraphicFramePr>
        <p:xfrm>
          <a:off x="448221" y="2019724"/>
          <a:ext cx="17391558" cy="8138765"/>
        </p:xfrm>
        <a:graphic>
          <a:graphicData uri="http://schemas.openxmlformats.org/drawingml/2006/table">
            <a:tbl>
              <a:tblPr/>
              <a:tblGrid>
                <a:gridCol w="17391558">
                  <a:extLst>
                    <a:ext uri="{9D8B030D-6E8A-4147-A177-3AD203B41FA5}">
                      <a16:colId xmlns="" xmlns:a16="http://schemas.microsoft.com/office/drawing/2014/main" val="20000"/>
                    </a:ext>
                  </a:extLst>
                </a:gridCol>
              </a:tblGrid>
              <a:tr h="8138765">
                <a:tc>
                  <a:txBody>
                    <a:bodyPr/>
                    <a:lstStyle/>
                    <a:p>
                      <a:pPr algn="l">
                        <a:lnSpc>
                          <a:spcPts val="5739"/>
                        </a:lnSpc>
                        <a:defRPr/>
                      </a:pPr>
                      <a:r>
                        <a:rPr lang="en-US" sz="5400" err="1">
                          <a:solidFill>
                            <a:srgbClr val="195759"/>
                          </a:solidFill>
                          <a:latin typeface="Nunito Bold"/>
                        </a:rPr>
                        <a:t>Câu</a:t>
                      </a:r>
                      <a:r>
                        <a:rPr lang="en-US" sz="5400">
                          <a:solidFill>
                            <a:srgbClr val="195759"/>
                          </a:solidFill>
                          <a:latin typeface="Nunito Bold"/>
                        </a:rPr>
                        <a:t> 3:</a:t>
                      </a:r>
                      <a:r>
                        <a:rPr lang="en-US" sz="5400">
                          <a:solidFill>
                            <a:srgbClr val="195759"/>
                          </a:solidFill>
                          <a:latin typeface="Nunito"/>
                        </a:rPr>
                        <a:t> </a:t>
                      </a:r>
                      <a:endParaRPr lang="en-US" sz="5400" dirty="0"/>
                    </a:p>
                    <a:p>
                      <a:pPr>
                        <a:lnSpc>
                          <a:spcPts val="5739"/>
                        </a:lnSpc>
                      </a:pPr>
                      <a:endParaRPr lang="en-US" sz="1100" dirty="0"/>
                    </a:p>
                  </a:txBody>
                  <a:tcPr marL="190500" marR="190500" marT="190500" marB="190500">
                    <a:lnL w="76200" cap="flat" cmpd="sng" algn="ctr">
                      <a:solidFill>
                        <a:srgbClr val="195759"/>
                      </a:solidFill>
                      <a:prstDash val="solid"/>
                      <a:round/>
                      <a:headEnd type="none" w="med" len="med"/>
                      <a:tailEnd type="none" w="med" len="med"/>
                    </a:lnL>
                    <a:lnR w="76200" cap="flat" cmpd="sng" algn="ctr">
                      <a:solidFill>
                        <a:srgbClr val="195759"/>
                      </a:solidFill>
                      <a:prstDash val="solid"/>
                      <a:round/>
                      <a:headEnd type="none" w="med" len="med"/>
                      <a:tailEnd type="none" w="med" len="med"/>
                    </a:lnR>
                    <a:lnT w="76200" cap="flat" cmpd="sng" algn="ctr">
                      <a:solidFill>
                        <a:srgbClr val="195759"/>
                      </a:solidFill>
                      <a:prstDash val="solid"/>
                      <a:round/>
                      <a:headEnd type="none" w="med" len="med"/>
                      <a:tailEnd type="none" w="med" len="med"/>
                    </a:lnT>
                    <a:lnB w="76200" cap="flat" cmpd="sng" algn="ctr">
                      <a:solidFill>
                        <a:srgbClr val="195759"/>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
        <p:nvSpPr>
          <p:cNvPr id="13" name="Rounded Rectangle 12" descr="n445 zalo Bui Huy Loi">
            <a:extLst>
              <a:ext uri="{FF2B5EF4-FFF2-40B4-BE49-F238E27FC236}">
                <a16:creationId xmlns="" xmlns:a16="http://schemas.microsoft.com/office/drawing/2014/main" id="{8A154E67-1F54-DCDA-F446-53B1118F52DA}"/>
              </a:ext>
            </a:extLst>
          </p:cNvPr>
          <p:cNvSpPr/>
          <p:nvPr/>
        </p:nvSpPr>
        <p:spPr>
          <a:xfrm>
            <a:off x="943005" y="3190875"/>
            <a:ext cx="5550168" cy="6036884"/>
          </a:xfrm>
          <a:prstGeom prst="roundRect">
            <a:avLst/>
          </a:prstGeom>
          <a:solidFill>
            <a:srgbClr val="99BFB5"/>
          </a:solidFill>
          <a:ln>
            <a:solidFill>
              <a:srgbClr val="76A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000" dirty="0">
                <a:solidFill>
                  <a:schemeClr val="tx1"/>
                </a:solidFill>
                <a:latin typeface="Nunito"/>
              </a:rPr>
              <a:t>p</a:t>
            </a:r>
            <a:r>
              <a:rPr lang="en-US" sz="5000" baseline="-25000" dirty="0">
                <a:solidFill>
                  <a:schemeClr val="tx1"/>
                </a:solidFill>
                <a:latin typeface="Nunito"/>
              </a:rPr>
              <a:t>2</a:t>
            </a:r>
            <a:r>
              <a:rPr lang="en-US" sz="5000" dirty="0">
                <a:solidFill>
                  <a:schemeClr val="tx1"/>
                </a:solidFill>
                <a:latin typeface="Nunito"/>
              </a:rPr>
              <a:t> = 0,3.10</a:t>
            </a:r>
            <a:r>
              <a:rPr lang="en-US" sz="5000" baseline="30000" dirty="0">
                <a:solidFill>
                  <a:schemeClr val="tx1"/>
                </a:solidFill>
                <a:latin typeface="Nunito"/>
              </a:rPr>
              <a:t>5</a:t>
            </a:r>
            <a:r>
              <a:rPr lang="en-US" sz="5000" dirty="0">
                <a:solidFill>
                  <a:schemeClr val="tx1"/>
                </a:solidFill>
                <a:latin typeface="Nunito"/>
              </a:rPr>
              <a:t> Pa </a:t>
            </a:r>
          </a:p>
          <a:p>
            <a:pPr algn="just"/>
            <a:r>
              <a:rPr lang="en-US" sz="5000" dirty="0">
                <a:solidFill>
                  <a:schemeClr val="tx1"/>
                </a:solidFill>
                <a:latin typeface="Nunito"/>
              </a:rPr>
              <a:t>T</a:t>
            </a:r>
            <a:r>
              <a:rPr lang="en-US" sz="5000" baseline="-25000" dirty="0">
                <a:solidFill>
                  <a:schemeClr val="tx1"/>
                </a:solidFill>
                <a:latin typeface="Nunito"/>
              </a:rPr>
              <a:t>2</a:t>
            </a:r>
            <a:r>
              <a:rPr lang="en-US" sz="5000" dirty="0">
                <a:solidFill>
                  <a:schemeClr val="tx1"/>
                </a:solidFill>
                <a:latin typeface="Nunito"/>
              </a:rPr>
              <a:t> = 200 K</a:t>
            </a:r>
          </a:p>
          <a:p>
            <a:pPr algn="just"/>
            <a:r>
              <a:rPr lang="en-US" sz="5000" dirty="0">
                <a:solidFill>
                  <a:schemeClr val="tx1"/>
                </a:solidFill>
                <a:latin typeface="Nunito"/>
              </a:rPr>
              <a:t>R</a:t>
            </a:r>
            <a:r>
              <a:rPr lang="en-US" sz="5000" baseline="-25000" dirty="0">
                <a:solidFill>
                  <a:schemeClr val="tx1"/>
                </a:solidFill>
                <a:latin typeface="Nunito"/>
              </a:rPr>
              <a:t>2</a:t>
            </a:r>
            <a:r>
              <a:rPr lang="en-US" sz="5000" dirty="0">
                <a:solidFill>
                  <a:schemeClr val="tx1"/>
                </a:solidFill>
                <a:latin typeface="Nunito"/>
              </a:rPr>
              <a:t> = 10 m </a:t>
            </a:r>
          </a:p>
          <a:p>
            <a:pPr algn="just"/>
            <a:r>
              <a:rPr lang="en-US" sz="5000" dirty="0">
                <a:solidFill>
                  <a:schemeClr val="tx1"/>
                </a:solidFill>
                <a:latin typeface="Nunito"/>
              </a:rPr>
              <a:t>p</a:t>
            </a:r>
            <a:r>
              <a:rPr lang="en-US" sz="5000" baseline="-25000" dirty="0">
                <a:solidFill>
                  <a:schemeClr val="tx1"/>
                </a:solidFill>
                <a:latin typeface="Nunito"/>
              </a:rPr>
              <a:t>1</a:t>
            </a:r>
            <a:r>
              <a:rPr lang="en-US" sz="5000" dirty="0">
                <a:solidFill>
                  <a:schemeClr val="tx1"/>
                </a:solidFill>
                <a:latin typeface="Nunito"/>
              </a:rPr>
              <a:t> = 1,02.10</a:t>
            </a:r>
            <a:r>
              <a:rPr lang="en-US" sz="5000" baseline="30000" dirty="0">
                <a:solidFill>
                  <a:schemeClr val="tx1"/>
                </a:solidFill>
                <a:latin typeface="Nunito"/>
              </a:rPr>
              <a:t>5</a:t>
            </a:r>
            <a:r>
              <a:rPr lang="en-US" sz="5000" dirty="0">
                <a:solidFill>
                  <a:schemeClr val="tx1"/>
                </a:solidFill>
                <a:latin typeface="Nunito"/>
              </a:rPr>
              <a:t> Pa </a:t>
            </a:r>
          </a:p>
          <a:p>
            <a:pPr algn="just"/>
            <a:r>
              <a:rPr lang="en-US" sz="5000" dirty="0">
                <a:solidFill>
                  <a:schemeClr val="tx1"/>
                </a:solidFill>
                <a:latin typeface="Nunito"/>
              </a:rPr>
              <a:t>T</a:t>
            </a:r>
            <a:r>
              <a:rPr lang="en-US" sz="5000" baseline="-25000" dirty="0">
                <a:solidFill>
                  <a:schemeClr val="tx1"/>
                </a:solidFill>
                <a:latin typeface="Nunito"/>
              </a:rPr>
              <a:t>1</a:t>
            </a:r>
            <a:r>
              <a:rPr lang="en-US" sz="5000" dirty="0">
                <a:solidFill>
                  <a:schemeClr val="tx1"/>
                </a:solidFill>
                <a:latin typeface="Nunito"/>
              </a:rPr>
              <a:t> = 300 K</a:t>
            </a:r>
          </a:p>
          <a:p>
            <a:pPr algn="just"/>
            <a:r>
              <a:rPr lang="en-US" sz="5000" dirty="0">
                <a:solidFill>
                  <a:schemeClr val="tx1"/>
                </a:solidFill>
                <a:latin typeface="Nunito"/>
              </a:rPr>
              <a:t>R</a:t>
            </a:r>
            <a:r>
              <a:rPr lang="en-US" sz="5000" baseline="-25000" dirty="0">
                <a:solidFill>
                  <a:schemeClr val="tx1"/>
                </a:solidFill>
                <a:latin typeface="Nunito"/>
              </a:rPr>
              <a:t>1 </a:t>
            </a:r>
            <a:r>
              <a:rPr lang="en-US" sz="5000" dirty="0">
                <a:solidFill>
                  <a:schemeClr val="tx1"/>
                </a:solidFill>
                <a:latin typeface="Nunito"/>
              </a:rPr>
              <a:t>= ? m</a:t>
            </a:r>
            <a:endParaRPr lang="x-none" sz="5000" dirty="0">
              <a:solidFill>
                <a:schemeClr val="tx1"/>
              </a:solidFill>
            </a:endParaRPr>
          </a:p>
        </p:txBody>
      </p:sp>
      <mc:AlternateContent xmlns:mc="http://schemas.openxmlformats.org/markup-compatibility/2006" xmlns:a14="http://schemas.microsoft.com/office/drawing/2010/main">
        <mc:Choice Requires="a14">
          <p:sp>
            <p:nvSpPr>
              <p:cNvPr id="14" name="Rounded Rectangle 13" descr="n445 zalo Bui Huy Loi">
                <a:extLst>
                  <a:ext uri="{FF2B5EF4-FFF2-40B4-BE49-F238E27FC236}">
                    <a16:creationId xmlns="" xmlns:a16="http://schemas.microsoft.com/office/drawing/2014/main" id="{B755D6A0-6B7A-7A2E-9F2F-CDCEA4267906}"/>
                  </a:ext>
                </a:extLst>
              </p:cNvPr>
              <p:cNvSpPr/>
              <p:nvPr/>
            </p:nvSpPr>
            <p:spPr>
              <a:xfrm>
                <a:off x="6742932" y="2150723"/>
                <a:ext cx="10935467" cy="7899116"/>
              </a:xfrm>
              <a:prstGeom prst="roundRect">
                <a:avLst/>
              </a:prstGeom>
              <a:solidFill>
                <a:srgbClr val="99BFB5"/>
              </a:solidFill>
              <a:ln>
                <a:solidFill>
                  <a:srgbClr val="76A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Nunito"/>
                  </a:rPr>
                  <a:t>Áp </a:t>
                </a:r>
                <a:r>
                  <a:rPr lang="en-US" sz="4400" dirty="0" err="1">
                    <a:solidFill>
                      <a:schemeClr val="tx1"/>
                    </a:solidFill>
                    <a:latin typeface="Nunito"/>
                  </a:rPr>
                  <a:t>dụng</a:t>
                </a:r>
                <a:r>
                  <a:rPr lang="en-US" sz="4400" dirty="0">
                    <a:solidFill>
                      <a:schemeClr val="tx1"/>
                    </a:solidFill>
                    <a:latin typeface="Nunito"/>
                  </a:rPr>
                  <a:t> </a:t>
                </a:r>
                <a:r>
                  <a:rPr lang="en-US" sz="4400" dirty="0" err="1">
                    <a:solidFill>
                      <a:schemeClr val="tx1"/>
                    </a:solidFill>
                    <a:latin typeface="Nunito"/>
                  </a:rPr>
                  <a:t>phương</a:t>
                </a:r>
                <a:r>
                  <a:rPr lang="en-US" sz="4400" dirty="0">
                    <a:solidFill>
                      <a:schemeClr val="tx1"/>
                    </a:solidFill>
                    <a:latin typeface="Nunito"/>
                  </a:rPr>
                  <a:t> </a:t>
                </a:r>
                <a:r>
                  <a:rPr lang="en-US" sz="4400" dirty="0" err="1">
                    <a:solidFill>
                      <a:schemeClr val="tx1"/>
                    </a:solidFill>
                    <a:latin typeface="Nunito"/>
                  </a:rPr>
                  <a:t>trình</a:t>
                </a:r>
                <a:r>
                  <a:rPr lang="en-US" sz="4400" dirty="0">
                    <a:solidFill>
                      <a:schemeClr val="tx1"/>
                    </a:solidFill>
                    <a:latin typeface="Nunito"/>
                  </a:rPr>
                  <a:t> </a:t>
                </a:r>
                <a:r>
                  <a:rPr lang="en-US" sz="4400" dirty="0" err="1">
                    <a:solidFill>
                      <a:schemeClr val="tx1"/>
                    </a:solidFill>
                    <a:latin typeface="Nunito"/>
                  </a:rPr>
                  <a:t>trạng</a:t>
                </a:r>
                <a:r>
                  <a:rPr lang="en-US" sz="4400" dirty="0">
                    <a:solidFill>
                      <a:schemeClr val="tx1"/>
                    </a:solidFill>
                    <a:latin typeface="Nunito"/>
                  </a:rPr>
                  <a:t> </a:t>
                </a:r>
                <a:r>
                  <a:rPr lang="en-US" sz="4400" dirty="0" err="1">
                    <a:solidFill>
                      <a:schemeClr val="tx1"/>
                    </a:solidFill>
                    <a:latin typeface="Nunito"/>
                  </a:rPr>
                  <a:t>thái</a:t>
                </a:r>
                <a:r>
                  <a:rPr lang="en-US" sz="4400" dirty="0">
                    <a:solidFill>
                      <a:schemeClr val="tx1"/>
                    </a:solidFill>
                    <a:latin typeface="Nunito"/>
                  </a:rPr>
                  <a:t> </a:t>
                </a:r>
                <a:r>
                  <a:rPr lang="en-US" sz="4400" dirty="0" err="1">
                    <a:solidFill>
                      <a:schemeClr val="tx1"/>
                    </a:solidFill>
                    <a:latin typeface="Nunito"/>
                  </a:rPr>
                  <a:t>của</a:t>
                </a:r>
                <a:r>
                  <a:rPr lang="en-US" sz="4400" dirty="0">
                    <a:solidFill>
                      <a:schemeClr val="tx1"/>
                    </a:solidFill>
                    <a:latin typeface="Nunito"/>
                  </a:rPr>
                  <a:t> </a:t>
                </a:r>
                <a:r>
                  <a:rPr lang="en-US" sz="4400" dirty="0" err="1">
                    <a:solidFill>
                      <a:schemeClr val="tx1"/>
                    </a:solidFill>
                    <a:latin typeface="Nunito"/>
                  </a:rPr>
                  <a:t>khí</a:t>
                </a:r>
                <a:r>
                  <a:rPr lang="en-US" sz="4400" dirty="0">
                    <a:solidFill>
                      <a:schemeClr val="tx1"/>
                    </a:solidFill>
                    <a:latin typeface="Nunito"/>
                  </a:rPr>
                  <a:t> </a:t>
                </a:r>
                <a:r>
                  <a:rPr lang="en-US" sz="4400" dirty="0" err="1">
                    <a:solidFill>
                      <a:schemeClr val="tx1"/>
                    </a:solidFill>
                    <a:latin typeface="Nunito"/>
                  </a:rPr>
                  <a:t>lí</a:t>
                </a:r>
                <a:r>
                  <a:rPr lang="en-US" sz="4400" dirty="0">
                    <a:solidFill>
                      <a:schemeClr val="tx1"/>
                    </a:solidFill>
                    <a:latin typeface="Nunito"/>
                  </a:rPr>
                  <a:t> </a:t>
                </a:r>
                <a:r>
                  <a:rPr lang="en-US" sz="4400" dirty="0" err="1">
                    <a:solidFill>
                      <a:schemeClr val="tx1"/>
                    </a:solidFill>
                    <a:latin typeface="Nunito"/>
                  </a:rPr>
                  <a:t>tưởng</a:t>
                </a:r>
                <a:r>
                  <a:rPr lang="en-US" sz="4400" dirty="0">
                    <a:solidFill>
                      <a:schemeClr val="tx1"/>
                    </a:solidFill>
                    <a:latin typeface="Nunito"/>
                  </a:rPr>
                  <a:t> </a:t>
                </a:r>
              </a:p>
              <a:p>
                <a:pPr algn="ctr"/>
                <a14:m>
                  <m:oMathPara xmlns:m="http://schemas.openxmlformats.org/officeDocument/2006/math">
                    <m:oMathParaPr>
                      <m:jc m:val="centerGroup"/>
                    </m:oMathParaPr>
                    <m:oMath xmlns:m="http://schemas.openxmlformats.org/officeDocument/2006/math">
                      <m:f>
                        <m:fPr>
                          <m:ctrlPr>
                            <a:rPr lang="en-US" sz="4400" i="1" dirty="0" smtClean="0">
                              <a:solidFill>
                                <a:schemeClr val="tx1"/>
                              </a:solidFill>
                              <a:latin typeface="Cambria Math" panose="02040503050406030204" pitchFamily="18" charset="0"/>
                            </a:rPr>
                          </m:ctrlPr>
                        </m:fPr>
                        <m:num>
                          <m:r>
                            <m:rPr>
                              <m:sty m:val="p"/>
                            </m:rPr>
                            <a:rPr lang="en-US" sz="4400" i="0" dirty="0" smtClean="0">
                              <a:solidFill>
                                <a:schemeClr val="tx1"/>
                              </a:solidFill>
                              <a:latin typeface="Cambria Math" panose="02040503050406030204" pitchFamily="18" charset="0"/>
                            </a:rPr>
                            <m:t>p</m:t>
                          </m:r>
                          <m:r>
                            <a:rPr lang="en-US" sz="4400" i="0" baseline="-25000" dirty="0" smtClean="0">
                              <a:solidFill>
                                <a:schemeClr val="tx1"/>
                              </a:solidFill>
                              <a:latin typeface="Cambria Math" panose="02040503050406030204" pitchFamily="18" charset="0"/>
                            </a:rPr>
                            <m:t>1</m:t>
                          </m:r>
                          <m:r>
                            <m:rPr>
                              <m:sty m:val="p"/>
                            </m:rPr>
                            <a:rPr lang="en-US" sz="4400" i="0" dirty="0" smtClean="0">
                              <a:solidFill>
                                <a:schemeClr val="tx1"/>
                              </a:solidFill>
                              <a:latin typeface="Cambria Math" panose="02040503050406030204" pitchFamily="18" charset="0"/>
                            </a:rPr>
                            <m:t>V</m:t>
                          </m:r>
                          <m:r>
                            <a:rPr lang="en-US" sz="4400" i="0" baseline="-25000" dirty="0" smtClean="0">
                              <a:solidFill>
                                <a:schemeClr val="tx1"/>
                              </a:solidFill>
                              <a:latin typeface="Cambria Math" panose="02040503050406030204" pitchFamily="18" charset="0"/>
                            </a:rPr>
                            <m:t>1</m:t>
                          </m:r>
                        </m:num>
                        <m:den>
                          <m:sSub>
                            <m:sSubPr>
                              <m:ctrlPr>
                                <a:rPr lang="en-US" sz="4400" i="1" dirty="0" smtClean="0">
                                  <a:solidFill>
                                    <a:schemeClr val="tx1"/>
                                  </a:solidFill>
                                  <a:latin typeface="Cambria Math" panose="02040503050406030204" pitchFamily="18" charset="0"/>
                                </a:rPr>
                              </m:ctrlPr>
                            </m:sSubPr>
                            <m:e>
                              <m:r>
                                <m:rPr>
                                  <m:sty m:val="p"/>
                                </m:rPr>
                                <a:rPr lang="en-US" sz="4400" i="0" dirty="0" smtClean="0">
                                  <a:solidFill>
                                    <a:schemeClr val="tx1"/>
                                  </a:solidFill>
                                  <a:latin typeface="Cambria Math" panose="02040503050406030204" pitchFamily="18" charset="0"/>
                                </a:rPr>
                                <m:t>T</m:t>
                              </m:r>
                            </m:e>
                            <m:sub>
                              <m:r>
                                <a:rPr lang="vi-VN" sz="4400" b="0" i="0" dirty="0" smtClean="0">
                                  <a:solidFill>
                                    <a:schemeClr val="tx1"/>
                                  </a:solidFill>
                                  <a:latin typeface="Cambria Math" panose="02040503050406030204" pitchFamily="18" charset="0"/>
                                </a:rPr>
                                <m:t>1</m:t>
                              </m:r>
                            </m:sub>
                          </m:sSub>
                        </m:den>
                      </m:f>
                      <m:r>
                        <a:rPr lang="vi-VN" sz="4400" b="0" i="0" dirty="0" smtClean="0">
                          <a:solidFill>
                            <a:schemeClr val="tx1"/>
                          </a:solidFill>
                          <a:latin typeface="Cambria Math" panose="02040503050406030204" pitchFamily="18" charset="0"/>
                        </a:rPr>
                        <m:t>=</m:t>
                      </m:r>
                      <m:f>
                        <m:fPr>
                          <m:ctrlPr>
                            <a:rPr lang="vi-VN" sz="4400" b="0" i="1" dirty="0" smtClean="0">
                              <a:solidFill>
                                <a:schemeClr val="tx1"/>
                              </a:solidFill>
                              <a:latin typeface="Cambria Math" panose="02040503050406030204" pitchFamily="18" charset="0"/>
                            </a:rPr>
                          </m:ctrlPr>
                        </m:fPr>
                        <m:num>
                          <m:sSub>
                            <m:sSubPr>
                              <m:ctrlPr>
                                <a:rPr lang="vi-VN" sz="4400" b="0" i="1" dirty="0" smtClean="0">
                                  <a:solidFill>
                                    <a:schemeClr val="tx1"/>
                                  </a:solidFill>
                                  <a:latin typeface="Cambria Math" panose="02040503050406030204" pitchFamily="18" charset="0"/>
                                </a:rPr>
                              </m:ctrlPr>
                            </m:sSubPr>
                            <m:e>
                              <m:r>
                                <m:rPr>
                                  <m:sty m:val="p"/>
                                </m:rPr>
                                <a:rPr lang="vi-VN" sz="4400" i="0" dirty="0" smtClean="0">
                                  <a:solidFill>
                                    <a:schemeClr val="tx1"/>
                                  </a:solidFill>
                                  <a:latin typeface="Cambria Math" panose="02040503050406030204" pitchFamily="18" charset="0"/>
                                </a:rPr>
                                <m:t>p</m:t>
                              </m:r>
                            </m:e>
                            <m:sub>
                              <m:r>
                                <a:rPr lang="vi-VN" sz="4400" b="0" i="0" dirty="0" smtClean="0">
                                  <a:solidFill>
                                    <a:schemeClr val="tx1"/>
                                  </a:solidFill>
                                  <a:latin typeface="Cambria Math" panose="02040503050406030204" pitchFamily="18" charset="0"/>
                                </a:rPr>
                                <m:t>2</m:t>
                              </m:r>
                            </m:sub>
                          </m:sSub>
                          <m:sSub>
                            <m:sSubPr>
                              <m:ctrlPr>
                                <a:rPr lang="vi-VN" sz="4400" b="0" i="1" dirty="0" smtClean="0">
                                  <a:solidFill>
                                    <a:schemeClr val="tx1"/>
                                  </a:solidFill>
                                  <a:latin typeface="Cambria Math" panose="02040503050406030204" pitchFamily="18" charset="0"/>
                                </a:rPr>
                              </m:ctrlPr>
                            </m:sSubPr>
                            <m:e>
                              <m:r>
                                <m:rPr>
                                  <m:sty m:val="p"/>
                                </m:rPr>
                                <a:rPr lang="vi-VN" sz="4400" i="0" dirty="0" smtClean="0">
                                  <a:solidFill>
                                    <a:schemeClr val="tx1"/>
                                  </a:solidFill>
                                  <a:latin typeface="Cambria Math" panose="02040503050406030204" pitchFamily="18" charset="0"/>
                                </a:rPr>
                                <m:t>V</m:t>
                              </m:r>
                            </m:e>
                            <m:sub>
                              <m:r>
                                <a:rPr lang="vi-VN" sz="4400" b="0" i="0" dirty="0" smtClean="0">
                                  <a:solidFill>
                                    <a:schemeClr val="tx1"/>
                                  </a:solidFill>
                                  <a:latin typeface="Cambria Math" panose="02040503050406030204" pitchFamily="18" charset="0"/>
                                </a:rPr>
                                <m:t>2</m:t>
                              </m:r>
                            </m:sub>
                          </m:sSub>
                          <m:r>
                            <m:rPr>
                              <m:nor/>
                            </m:rPr>
                            <a:rPr lang="en-US" sz="4400" baseline="-25000" dirty="0">
                              <a:solidFill>
                                <a:schemeClr val="tx1"/>
                              </a:solidFill>
                              <a:latin typeface="Cambria" panose="02040503050406030204" pitchFamily="18" charset="0"/>
                            </a:rPr>
                            <m:t> </m:t>
                          </m:r>
                        </m:num>
                        <m:den>
                          <m:sSub>
                            <m:sSubPr>
                              <m:ctrlPr>
                                <a:rPr lang="vi-VN" sz="4400" b="0" i="1" dirty="0" smtClean="0">
                                  <a:solidFill>
                                    <a:schemeClr val="tx1"/>
                                  </a:solidFill>
                                  <a:latin typeface="Cambria Math" panose="02040503050406030204" pitchFamily="18" charset="0"/>
                                </a:rPr>
                              </m:ctrlPr>
                            </m:sSubPr>
                            <m:e>
                              <m:r>
                                <m:rPr>
                                  <m:sty m:val="p"/>
                                </m:rPr>
                                <a:rPr lang="vi-VN" sz="4400" i="0" dirty="0" smtClean="0">
                                  <a:solidFill>
                                    <a:schemeClr val="tx1"/>
                                  </a:solidFill>
                                  <a:latin typeface="Cambria Math" panose="02040503050406030204" pitchFamily="18" charset="0"/>
                                </a:rPr>
                                <m:t>T</m:t>
                              </m:r>
                            </m:e>
                            <m:sub>
                              <m:r>
                                <a:rPr lang="vi-VN" sz="4400" b="0" i="0" dirty="0" smtClean="0">
                                  <a:solidFill>
                                    <a:schemeClr val="tx1"/>
                                  </a:solidFill>
                                  <a:latin typeface="Cambria Math" panose="02040503050406030204" pitchFamily="18" charset="0"/>
                                </a:rPr>
                                <m:t>2</m:t>
                              </m:r>
                            </m:sub>
                          </m:sSub>
                        </m:den>
                      </m:f>
                    </m:oMath>
                  </m:oMathPara>
                </a14:m>
                <a:endParaRPr lang="vi-VN" sz="4400" b="0" dirty="0">
                  <a:solidFill>
                    <a:schemeClr val="tx1"/>
                  </a:solidFill>
                  <a:latin typeface="Nunito"/>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vi-VN" sz="4400" b="0" i="0" smtClean="0">
                          <a:solidFill>
                            <a:schemeClr val="tx1"/>
                          </a:solidFill>
                          <a:latin typeface="Cambria Math" panose="02040503050406030204" pitchFamily="18" charset="0"/>
                          <a:ea typeface="Cambria Math" panose="02040503050406030204" pitchFamily="18" charset="0"/>
                        </a:rPr>
                        <m:t>⇒</m:t>
                      </m:r>
                      <m:sSub>
                        <m:sSubPr>
                          <m:ctrlPr>
                            <a:rPr lang="vi-VN" sz="4400" b="0" i="1" smtClean="0">
                              <a:solidFill>
                                <a:schemeClr val="tx1"/>
                              </a:solidFill>
                              <a:latin typeface="Cambria Math" panose="02040503050406030204" pitchFamily="18" charset="0"/>
                              <a:ea typeface="Cambria Math" panose="02040503050406030204" pitchFamily="18" charset="0"/>
                            </a:rPr>
                          </m:ctrlPr>
                        </m:sSubPr>
                        <m:e>
                          <m:r>
                            <m:rPr>
                              <m:sty m:val="p"/>
                            </m:rPr>
                            <a:rPr lang="vi-VN" sz="4400" i="0" smtClean="0">
                              <a:solidFill>
                                <a:schemeClr val="tx1"/>
                              </a:solidFill>
                              <a:latin typeface="Cambria Math" panose="02040503050406030204" pitchFamily="18" charset="0"/>
                              <a:ea typeface="Cambria Math" panose="02040503050406030204" pitchFamily="18" charset="0"/>
                            </a:rPr>
                            <m:t>V</m:t>
                          </m:r>
                        </m:e>
                        <m:sub>
                          <m:r>
                            <a:rPr lang="vi-VN" sz="4400" b="0" i="0" smtClean="0">
                              <a:solidFill>
                                <a:schemeClr val="tx1"/>
                              </a:solidFill>
                              <a:latin typeface="Cambria Math" panose="02040503050406030204" pitchFamily="18" charset="0"/>
                              <a:ea typeface="Cambria Math" panose="02040503050406030204" pitchFamily="18" charset="0"/>
                            </a:rPr>
                            <m:t>1</m:t>
                          </m:r>
                        </m:sub>
                      </m:sSub>
                      <m:r>
                        <a:rPr lang="vi-VN" sz="4400" b="0" i="0" smtClean="0">
                          <a:solidFill>
                            <a:schemeClr val="tx1"/>
                          </a:solidFill>
                          <a:latin typeface="Cambria Math" panose="02040503050406030204" pitchFamily="18" charset="0"/>
                          <a:ea typeface="Cambria Math" panose="02040503050406030204" pitchFamily="18" charset="0"/>
                        </a:rPr>
                        <m:t>=</m:t>
                      </m:r>
                      <m:f>
                        <m:fPr>
                          <m:ctrlPr>
                            <a:rPr lang="vi-VN" sz="4400" b="0" i="1" smtClean="0">
                              <a:solidFill>
                                <a:schemeClr val="tx1"/>
                              </a:solidFill>
                              <a:latin typeface="Cambria Math" panose="02040503050406030204" pitchFamily="18" charset="0"/>
                              <a:ea typeface="Cambria Math" panose="02040503050406030204" pitchFamily="18" charset="0"/>
                            </a:rPr>
                          </m:ctrlPr>
                        </m:fPr>
                        <m:num>
                          <m:sSub>
                            <m:sSubPr>
                              <m:ctrlPr>
                                <a:rPr lang="vi-VN" sz="4400" b="0" i="1" smtClean="0">
                                  <a:solidFill>
                                    <a:schemeClr val="tx1"/>
                                  </a:solidFill>
                                  <a:latin typeface="Cambria Math" panose="02040503050406030204" pitchFamily="18" charset="0"/>
                                  <a:ea typeface="Cambria Math" panose="02040503050406030204" pitchFamily="18" charset="0"/>
                                </a:rPr>
                              </m:ctrlPr>
                            </m:sSubPr>
                            <m:e>
                              <m:r>
                                <m:rPr>
                                  <m:sty m:val="p"/>
                                </m:rPr>
                                <a:rPr lang="vi-VN" sz="4400" i="0" smtClean="0">
                                  <a:solidFill>
                                    <a:schemeClr val="tx1"/>
                                  </a:solidFill>
                                  <a:latin typeface="Cambria Math" panose="02040503050406030204" pitchFamily="18" charset="0"/>
                                  <a:ea typeface="Cambria Math" panose="02040503050406030204" pitchFamily="18" charset="0"/>
                                </a:rPr>
                                <m:t>p</m:t>
                              </m:r>
                            </m:e>
                            <m:sub>
                              <m:r>
                                <a:rPr lang="vi-VN" sz="4400" b="0" i="0" smtClean="0">
                                  <a:solidFill>
                                    <a:schemeClr val="tx1"/>
                                  </a:solidFill>
                                  <a:latin typeface="Cambria Math" panose="02040503050406030204" pitchFamily="18" charset="0"/>
                                  <a:ea typeface="Cambria Math" panose="02040503050406030204" pitchFamily="18" charset="0"/>
                                </a:rPr>
                                <m:t>2</m:t>
                              </m:r>
                            </m:sub>
                          </m:sSub>
                          <m:sSub>
                            <m:sSubPr>
                              <m:ctrlPr>
                                <a:rPr lang="vi-VN" sz="4400" b="0" i="1" smtClean="0">
                                  <a:solidFill>
                                    <a:schemeClr val="tx1"/>
                                  </a:solidFill>
                                  <a:latin typeface="Cambria Math" panose="02040503050406030204" pitchFamily="18" charset="0"/>
                                  <a:ea typeface="Cambria Math" panose="02040503050406030204" pitchFamily="18" charset="0"/>
                                </a:rPr>
                              </m:ctrlPr>
                            </m:sSubPr>
                            <m:e>
                              <m:r>
                                <m:rPr>
                                  <m:sty m:val="p"/>
                                </m:rPr>
                                <a:rPr lang="vi-VN" sz="4400" i="0" smtClean="0">
                                  <a:solidFill>
                                    <a:schemeClr val="tx1"/>
                                  </a:solidFill>
                                  <a:latin typeface="Cambria Math" panose="02040503050406030204" pitchFamily="18" charset="0"/>
                                  <a:ea typeface="Cambria Math" panose="02040503050406030204" pitchFamily="18" charset="0"/>
                                </a:rPr>
                                <m:t>V</m:t>
                              </m:r>
                            </m:e>
                            <m:sub>
                              <m:r>
                                <a:rPr lang="vi-VN" sz="4400" b="0" i="0" smtClean="0">
                                  <a:solidFill>
                                    <a:schemeClr val="tx1"/>
                                  </a:solidFill>
                                  <a:latin typeface="Cambria Math" panose="02040503050406030204" pitchFamily="18" charset="0"/>
                                  <a:ea typeface="Cambria Math" panose="02040503050406030204" pitchFamily="18" charset="0"/>
                                </a:rPr>
                                <m:t>2</m:t>
                              </m:r>
                            </m:sub>
                          </m:sSub>
                          <m:sSub>
                            <m:sSubPr>
                              <m:ctrlPr>
                                <a:rPr lang="vi-VN" sz="4400" i="1">
                                  <a:solidFill>
                                    <a:schemeClr val="tx1"/>
                                  </a:solidFill>
                                  <a:latin typeface="Cambria Math" panose="02040503050406030204" pitchFamily="18" charset="0"/>
                                  <a:ea typeface="Cambria Math" panose="02040503050406030204" pitchFamily="18" charset="0"/>
                                </a:rPr>
                              </m:ctrlPr>
                            </m:sSubPr>
                            <m:e>
                              <m:r>
                                <m:rPr>
                                  <m:sty m:val="p"/>
                                </m:rPr>
                                <a:rPr lang="vi-VN" sz="4400" i="0" smtClean="0">
                                  <a:solidFill>
                                    <a:schemeClr val="tx1"/>
                                  </a:solidFill>
                                  <a:latin typeface="Cambria Math" panose="02040503050406030204" pitchFamily="18" charset="0"/>
                                  <a:ea typeface="Cambria Math" panose="02040503050406030204" pitchFamily="18" charset="0"/>
                                </a:rPr>
                                <m:t>T</m:t>
                              </m:r>
                            </m:e>
                            <m:sub>
                              <m:r>
                                <a:rPr lang="vi-VN" sz="4400" i="0" smtClean="0">
                                  <a:solidFill>
                                    <a:schemeClr val="tx1"/>
                                  </a:solidFill>
                                  <a:latin typeface="Cambria Math" panose="02040503050406030204" pitchFamily="18" charset="0"/>
                                  <a:ea typeface="Cambria Math" panose="02040503050406030204" pitchFamily="18" charset="0"/>
                                </a:rPr>
                                <m:t>1</m:t>
                              </m:r>
                            </m:sub>
                          </m:sSub>
                        </m:num>
                        <m:den>
                          <m:sSub>
                            <m:sSubPr>
                              <m:ctrlPr>
                                <a:rPr lang="vi-VN" sz="4400" b="0" i="1" smtClean="0">
                                  <a:solidFill>
                                    <a:schemeClr val="tx1"/>
                                  </a:solidFill>
                                  <a:latin typeface="Cambria Math" panose="02040503050406030204" pitchFamily="18" charset="0"/>
                                  <a:ea typeface="Cambria Math" panose="02040503050406030204" pitchFamily="18" charset="0"/>
                                </a:rPr>
                              </m:ctrlPr>
                            </m:sSubPr>
                            <m:e>
                              <m:r>
                                <m:rPr>
                                  <m:sty m:val="p"/>
                                </m:rPr>
                                <a:rPr lang="vi-VN" sz="4400" i="0" smtClean="0">
                                  <a:solidFill>
                                    <a:schemeClr val="tx1"/>
                                  </a:solidFill>
                                  <a:latin typeface="Cambria Math" panose="02040503050406030204" pitchFamily="18" charset="0"/>
                                  <a:ea typeface="Cambria Math" panose="02040503050406030204" pitchFamily="18" charset="0"/>
                                </a:rPr>
                                <m:t>p</m:t>
                              </m:r>
                            </m:e>
                            <m:sub>
                              <m:r>
                                <a:rPr lang="vi-VN" sz="4400" b="0" i="0" smtClean="0">
                                  <a:solidFill>
                                    <a:schemeClr val="tx1"/>
                                  </a:solidFill>
                                  <a:latin typeface="Cambria Math" panose="02040503050406030204" pitchFamily="18" charset="0"/>
                                  <a:ea typeface="Cambria Math" panose="02040503050406030204" pitchFamily="18" charset="0"/>
                                </a:rPr>
                                <m:t>1</m:t>
                              </m:r>
                            </m:sub>
                          </m:sSub>
                          <m:sSub>
                            <m:sSubPr>
                              <m:ctrlPr>
                                <a:rPr lang="vi-VN" sz="4400" b="0" i="1" smtClean="0">
                                  <a:solidFill>
                                    <a:schemeClr val="tx1"/>
                                  </a:solidFill>
                                  <a:latin typeface="Cambria Math" panose="02040503050406030204" pitchFamily="18" charset="0"/>
                                  <a:ea typeface="Cambria Math" panose="02040503050406030204" pitchFamily="18" charset="0"/>
                                </a:rPr>
                              </m:ctrlPr>
                            </m:sSubPr>
                            <m:e>
                              <m:r>
                                <m:rPr>
                                  <m:sty m:val="p"/>
                                </m:rPr>
                                <a:rPr lang="vi-VN" sz="4400" i="0" smtClean="0">
                                  <a:solidFill>
                                    <a:schemeClr val="tx1"/>
                                  </a:solidFill>
                                  <a:latin typeface="Cambria Math" panose="02040503050406030204" pitchFamily="18" charset="0"/>
                                  <a:ea typeface="Cambria Math" panose="02040503050406030204" pitchFamily="18" charset="0"/>
                                </a:rPr>
                                <m:t>T</m:t>
                              </m:r>
                            </m:e>
                            <m:sub>
                              <m:r>
                                <a:rPr lang="vi-VN" sz="4400" b="0" i="0" smtClean="0">
                                  <a:solidFill>
                                    <a:schemeClr val="tx1"/>
                                  </a:solidFill>
                                  <a:latin typeface="Cambria Math" panose="02040503050406030204" pitchFamily="18" charset="0"/>
                                  <a:ea typeface="Cambria Math" panose="02040503050406030204" pitchFamily="18" charset="0"/>
                                </a:rPr>
                                <m:t>2</m:t>
                              </m:r>
                            </m:sub>
                          </m:sSub>
                        </m:den>
                      </m:f>
                    </m:oMath>
                  </m:oMathPara>
                </a14:m>
                <a:endParaRPr lang="vi-VN" sz="4400" b="0" dirty="0">
                  <a:solidFill>
                    <a:schemeClr val="tx1"/>
                  </a:solidFill>
                  <a:latin typeface="Nunito"/>
                  <a:ea typeface="Cambria Math" panose="02040503050406030204" pitchFamily="18" charset="0"/>
                </a:endParaRPr>
              </a:p>
              <a:p>
                <a:pPr algn="just"/>
                <a:r>
                  <a:rPr lang="en-US" sz="4400" dirty="0" err="1">
                    <a:solidFill>
                      <a:schemeClr val="tx1"/>
                    </a:solidFill>
                    <a:latin typeface="Nunito"/>
                  </a:rPr>
                  <a:t>Mà</a:t>
                </a:r>
                <a:r>
                  <a:rPr lang="en-US" sz="4400" dirty="0">
                    <a:solidFill>
                      <a:schemeClr val="tx1"/>
                    </a:solidFill>
                    <a:latin typeface="Nunito"/>
                  </a:rPr>
                  <a:t> </a:t>
                </a:r>
                <a14:m>
                  <m:oMath xmlns:m="http://schemas.openxmlformats.org/officeDocument/2006/math">
                    <m:sSub>
                      <m:sSubPr>
                        <m:ctrlPr>
                          <a:rPr lang="vi-VN" sz="4400" b="0" i="1" dirty="0" smtClean="0">
                            <a:solidFill>
                              <a:schemeClr val="tx1"/>
                            </a:solidFill>
                            <a:latin typeface="Cambria Math" panose="02040503050406030204" pitchFamily="18" charset="0"/>
                          </a:rPr>
                        </m:ctrlPr>
                      </m:sSubPr>
                      <m:e>
                        <m:sSub>
                          <m:sSubPr>
                            <m:ctrlPr>
                              <a:rPr lang="vi-VN" sz="4400" b="0" i="1" dirty="0" smtClean="0">
                                <a:solidFill>
                                  <a:schemeClr val="tx1"/>
                                </a:solidFill>
                                <a:latin typeface="Cambria Math" panose="02040503050406030204" pitchFamily="18" charset="0"/>
                              </a:rPr>
                            </m:ctrlPr>
                          </m:sSubPr>
                          <m:e>
                            <m:r>
                              <m:rPr>
                                <m:sty m:val="p"/>
                              </m:rPr>
                              <a:rPr lang="vi-VN" sz="4400" i="0" dirty="0" smtClean="0">
                                <a:solidFill>
                                  <a:schemeClr val="tx1"/>
                                </a:solidFill>
                                <a:latin typeface="Cambria Math" panose="02040503050406030204" pitchFamily="18" charset="0"/>
                              </a:rPr>
                              <m:t>V</m:t>
                            </m:r>
                          </m:e>
                          <m:sub>
                            <m:r>
                              <a:rPr lang="vi-VN" sz="4400" b="0" i="0" dirty="0" smtClean="0">
                                <a:solidFill>
                                  <a:schemeClr val="tx1"/>
                                </a:solidFill>
                                <a:latin typeface="Cambria Math" panose="02040503050406030204" pitchFamily="18" charset="0"/>
                              </a:rPr>
                              <m:t>1</m:t>
                            </m:r>
                          </m:sub>
                        </m:sSub>
                        <m:r>
                          <a:rPr lang="vi-VN" sz="4400" b="0" i="0" dirty="0" smtClean="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
                              <a:rPr lang="vi-VN" sz="4400" i="0" smtClean="0">
                                <a:solidFill>
                                  <a:schemeClr val="tx1"/>
                                </a:solidFill>
                                <a:latin typeface="Cambria Math" panose="02040503050406030204" pitchFamily="18" charset="0"/>
                              </a:rPr>
                              <m:t>4</m:t>
                            </m:r>
                          </m:num>
                          <m:den>
                            <m:r>
                              <a:rPr lang="vi-VN" sz="4400" i="0" smtClean="0">
                                <a:solidFill>
                                  <a:schemeClr val="tx1"/>
                                </a:solidFill>
                                <a:latin typeface="Cambria Math" panose="02040503050406030204" pitchFamily="18" charset="0"/>
                              </a:rPr>
                              <m:t>3</m:t>
                            </m:r>
                          </m:den>
                        </m:f>
                        <m:r>
                          <m:rPr>
                            <m:sty m:val="p"/>
                          </m:rPr>
                          <a:rPr lang="en-US" sz="4400" i="0" smtClean="0">
                            <a:solidFill>
                              <a:schemeClr val="tx1"/>
                            </a:solidFill>
                            <a:latin typeface="Cambria Math" panose="02040503050406030204" pitchFamily="18" charset="0"/>
                            <a:ea typeface="Cambria Math" panose="02040503050406030204" pitchFamily="18" charset="0"/>
                          </a:rPr>
                          <m:t>π</m:t>
                        </m:r>
                        <m:sSup>
                          <m:sSupPr>
                            <m:ctrlPr>
                              <a:rPr lang="en-US" sz="4400" i="1">
                                <a:solidFill>
                                  <a:schemeClr val="tx1"/>
                                </a:solidFill>
                                <a:latin typeface="Cambria Math" panose="02040503050406030204" pitchFamily="18" charset="0"/>
                                <a:ea typeface="Cambria Math" panose="02040503050406030204" pitchFamily="18" charset="0"/>
                              </a:rPr>
                            </m:ctrlPr>
                          </m:sSupPr>
                          <m:e>
                            <m:sSub>
                              <m:sSubPr>
                                <m:ctrlPr>
                                  <a:rPr lang="en-US" sz="4400" i="1">
                                    <a:solidFill>
                                      <a:schemeClr val="tx1"/>
                                    </a:solidFill>
                                    <a:latin typeface="Cambria Math" panose="02040503050406030204" pitchFamily="18" charset="0"/>
                                    <a:ea typeface="Cambria Math" panose="02040503050406030204" pitchFamily="18" charset="0"/>
                                  </a:rPr>
                                </m:ctrlPr>
                              </m:sSubPr>
                              <m:e>
                                <m:r>
                                  <m:rPr>
                                    <m:sty m:val="p"/>
                                  </m:rPr>
                                  <a:rPr lang="en-US" sz="4400" i="0" smtClean="0">
                                    <a:solidFill>
                                      <a:schemeClr val="tx1"/>
                                    </a:solidFill>
                                    <a:latin typeface="Cambria Math" panose="02040503050406030204" pitchFamily="18" charset="0"/>
                                    <a:ea typeface="Cambria Math" panose="02040503050406030204" pitchFamily="18" charset="0"/>
                                  </a:rPr>
                                  <m:t>R</m:t>
                                </m:r>
                              </m:e>
                              <m:sub>
                                <m:r>
                                  <a:rPr lang="vi-VN" sz="4400" i="0" smtClean="0">
                                    <a:solidFill>
                                      <a:schemeClr val="tx1"/>
                                    </a:solidFill>
                                    <a:latin typeface="Cambria Math" panose="02040503050406030204" pitchFamily="18" charset="0"/>
                                    <a:ea typeface="Cambria Math" panose="02040503050406030204" pitchFamily="18" charset="0"/>
                                  </a:rPr>
                                  <m:t>1</m:t>
                                </m:r>
                              </m:sub>
                            </m:sSub>
                          </m:e>
                          <m:sup>
                            <m:r>
                              <a:rPr lang="vi-VN" sz="4400" b="0" i="0" smtClean="0">
                                <a:solidFill>
                                  <a:schemeClr val="tx1"/>
                                </a:solidFill>
                                <a:latin typeface="Cambria Math" panose="02040503050406030204" pitchFamily="18" charset="0"/>
                                <a:ea typeface="Cambria Math" panose="02040503050406030204" pitchFamily="18" charset="0"/>
                              </a:rPr>
                              <m:t>3</m:t>
                            </m:r>
                          </m:sup>
                        </m:sSup>
                        <m:r>
                          <a:rPr lang="vi-VN" sz="4400" b="0" i="0" smtClean="0">
                            <a:solidFill>
                              <a:schemeClr val="tx1"/>
                            </a:solidFill>
                            <a:latin typeface="Cambria Math" panose="02040503050406030204" pitchFamily="18" charset="0"/>
                            <a:ea typeface="Cambria Math" panose="02040503050406030204" pitchFamily="18" charset="0"/>
                          </a:rPr>
                          <m:t>;</m:t>
                        </m:r>
                        <m:r>
                          <m:rPr>
                            <m:sty m:val="p"/>
                          </m:rPr>
                          <a:rPr lang="vi-VN" sz="4400" i="0" dirty="0" smtClean="0">
                            <a:solidFill>
                              <a:schemeClr val="tx1"/>
                            </a:solidFill>
                            <a:latin typeface="Cambria Math" panose="02040503050406030204" pitchFamily="18" charset="0"/>
                          </a:rPr>
                          <m:t>V</m:t>
                        </m:r>
                      </m:e>
                      <m:sub>
                        <m:r>
                          <a:rPr lang="vi-VN" sz="4400" b="0" i="0" dirty="0" smtClean="0">
                            <a:solidFill>
                              <a:schemeClr val="tx1"/>
                            </a:solidFill>
                            <a:latin typeface="Cambria Math" panose="02040503050406030204" pitchFamily="18" charset="0"/>
                          </a:rPr>
                          <m:t>2</m:t>
                        </m:r>
                      </m:sub>
                    </m:sSub>
                    <m:r>
                      <a:rPr lang="vi-VN" sz="4400" b="0" i="0" dirty="0" smtClean="0">
                        <a:solidFill>
                          <a:schemeClr val="tx1"/>
                        </a:solidFill>
                        <a:latin typeface="Cambria Math" panose="02040503050406030204" pitchFamily="18" charset="0"/>
                      </a:rPr>
                      <m:t>=</m:t>
                    </m:r>
                    <m:f>
                      <m:fPr>
                        <m:ctrlPr>
                          <a:rPr lang="en-US" sz="4400" i="1" smtClean="0">
                            <a:solidFill>
                              <a:schemeClr val="tx1"/>
                            </a:solidFill>
                            <a:latin typeface="Cambria Math" panose="02040503050406030204" pitchFamily="18" charset="0"/>
                          </a:rPr>
                        </m:ctrlPr>
                      </m:fPr>
                      <m:num>
                        <m:r>
                          <a:rPr lang="vi-VN" sz="4400" b="0" i="0" smtClean="0">
                            <a:solidFill>
                              <a:schemeClr val="tx1"/>
                            </a:solidFill>
                            <a:latin typeface="Cambria Math" panose="02040503050406030204" pitchFamily="18" charset="0"/>
                          </a:rPr>
                          <m:t>4</m:t>
                        </m:r>
                      </m:num>
                      <m:den>
                        <m:r>
                          <a:rPr lang="vi-VN" sz="4400" b="0" i="0" smtClean="0">
                            <a:solidFill>
                              <a:schemeClr val="tx1"/>
                            </a:solidFill>
                            <a:latin typeface="Cambria Math" panose="02040503050406030204" pitchFamily="18" charset="0"/>
                          </a:rPr>
                          <m:t>3</m:t>
                        </m:r>
                      </m:den>
                    </m:f>
                    <m:r>
                      <m:rPr>
                        <m:sty m:val="p"/>
                      </m:rPr>
                      <a:rPr lang="en-US" sz="4400" i="0" smtClean="0">
                        <a:solidFill>
                          <a:schemeClr val="tx1"/>
                        </a:solidFill>
                        <a:latin typeface="Cambria Math" panose="02040503050406030204" pitchFamily="18" charset="0"/>
                        <a:ea typeface="Cambria Math" panose="02040503050406030204" pitchFamily="18" charset="0"/>
                      </a:rPr>
                      <m:t>π</m:t>
                    </m:r>
                    <m:sSup>
                      <m:sSupPr>
                        <m:ctrlPr>
                          <a:rPr lang="en-US" sz="4400" i="1" smtClean="0">
                            <a:solidFill>
                              <a:schemeClr val="tx1"/>
                            </a:solidFill>
                            <a:latin typeface="Cambria Math" panose="02040503050406030204" pitchFamily="18" charset="0"/>
                            <a:ea typeface="Cambria Math" panose="02040503050406030204" pitchFamily="18" charset="0"/>
                          </a:rPr>
                        </m:ctrlPr>
                      </m:sSupPr>
                      <m:e>
                        <m:sSub>
                          <m:sSubPr>
                            <m:ctrlPr>
                              <a:rPr lang="en-US" sz="4400" i="1" smtClean="0">
                                <a:solidFill>
                                  <a:schemeClr val="tx1"/>
                                </a:solidFill>
                                <a:latin typeface="Cambria Math" panose="02040503050406030204" pitchFamily="18" charset="0"/>
                                <a:ea typeface="Cambria Math" panose="02040503050406030204" pitchFamily="18" charset="0"/>
                              </a:rPr>
                            </m:ctrlPr>
                          </m:sSubPr>
                          <m:e>
                            <m:r>
                              <m:rPr>
                                <m:sty m:val="p"/>
                              </m:rPr>
                              <a:rPr lang="en-US" sz="4400" i="0" smtClean="0">
                                <a:solidFill>
                                  <a:schemeClr val="tx1"/>
                                </a:solidFill>
                                <a:latin typeface="Cambria Math" panose="02040503050406030204" pitchFamily="18" charset="0"/>
                                <a:ea typeface="Cambria Math" panose="02040503050406030204" pitchFamily="18" charset="0"/>
                              </a:rPr>
                              <m:t>R</m:t>
                            </m:r>
                          </m:e>
                          <m:sub>
                            <m:r>
                              <a:rPr lang="vi-VN" sz="4400" b="0" i="0" smtClean="0">
                                <a:solidFill>
                                  <a:schemeClr val="tx1"/>
                                </a:solidFill>
                                <a:latin typeface="Cambria Math" panose="02040503050406030204" pitchFamily="18" charset="0"/>
                                <a:ea typeface="Cambria Math" panose="02040503050406030204" pitchFamily="18" charset="0"/>
                              </a:rPr>
                              <m:t>2</m:t>
                            </m:r>
                          </m:sub>
                        </m:sSub>
                      </m:e>
                      <m:sup>
                        <m:r>
                          <a:rPr lang="vi-VN" sz="4400" b="0" i="0" smtClean="0">
                            <a:solidFill>
                              <a:schemeClr val="tx1"/>
                            </a:solidFill>
                            <a:latin typeface="Cambria Math" panose="02040503050406030204" pitchFamily="18" charset="0"/>
                            <a:ea typeface="Cambria Math" panose="02040503050406030204" pitchFamily="18" charset="0"/>
                          </a:rPr>
                          <m:t>3</m:t>
                        </m:r>
                      </m:sup>
                    </m:sSup>
                  </m:oMath>
                </a14:m>
                <a:endParaRPr lang="en-US" sz="4400" dirty="0">
                  <a:solidFill>
                    <a:schemeClr val="tx1"/>
                  </a:solidFill>
                  <a:latin typeface="Nunito"/>
                </a:endParaRPr>
              </a:p>
              <a:p>
                <a:pPr algn="just"/>
                <a14:m>
                  <m:oMathPara xmlns:m="http://schemas.openxmlformats.org/officeDocument/2006/math">
                    <m:oMathParaPr>
                      <m:jc m:val="centerGroup"/>
                    </m:oMathParaPr>
                    <m:oMath xmlns:m="http://schemas.openxmlformats.org/officeDocument/2006/math">
                      <m:r>
                        <a:rPr lang="en-US" sz="4400" i="0" smtClean="0">
                          <a:solidFill>
                            <a:schemeClr val="tx1"/>
                          </a:solidFill>
                          <a:latin typeface="Cambria Math" panose="02040503050406030204" pitchFamily="18" charset="0"/>
                          <a:ea typeface="Cambria Math" panose="02040503050406030204" pitchFamily="18" charset="0"/>
                        </a:rPr>
                        <m:t>⇒</m:t>
                      </m:r>
                      <m:f>
                        <m:fPr>
                          <m:ctrlPr>
                            <a:rPr lang="en-US" sz="4400" i="1">
                              <a:solidFill>
                                <a:schemeClr val="tx1"/>
                              </a:solidFill>
                              <a:latin typeface="Cambria Math" panose="02040503050406030204" pitchFamily="18" charset="0"/>
                            </a:rPr>
                          </m:ctrlPr>
                        </m:fPr>
                        <m:num>
                          <m:r>
                            <a:rPr lang="vi-VN" sz="4400" i="0" smtClean="0">
                              <a:solidFill>
                                <a:schemeClr val="tx1"/>
                              </a:solidFill>
                              <a:latin typeface="Cambria Math" panose="02040503050406030204" pitchFamily="18" charset="0"/>
                            </a:rPr>
                            <m:t>4</m:t>
                          </m:r>
                        </m:num>
                        <m:den>
                          <m:r>
                            <a:rPr lang="vi-VN" sz="4400" i="0" smtClean="0">
                              <a:solidFill>
                                <a:schemeClr val="tx1"/>
                              </a:solidFill>
                              <a:latin typeface="Cambria Math" panose="02040503050406030204" pitchFamily="18" charset="0"/>
                            </a:rPr>
                            <m:t>3</m:t>
                          </m:r>
                        </m:den>
                      </m:f>
                      <m:r>
                        <m:rPr>
                          <m:sty m:val="p"/>
                        </m:rPr>
                        <a:rPr lang="en-US" sz="4400" i="0" smtClean="0">
                          <a:solidFill>
                            <a:schemeClr val="tx1"/>
                          </a:solidFill>
                          <a:latin typeface="Cambria Math" panose="02040503050406030204" pitchFamily="18" charset="0"/>
                          <a:ea typeface="Cambria Math" panose="02040503050406030204" pitchFamily="18" charset="0"/>
                        </a:rPr>
                        <m:t>π</m:t>
                      </m:r>
                      <m:sSup>
                        <m:sSupPr>
                          <m:ctrlPr>
                            <a:rPr lang="en-US" sz="4400" i="1">
                              <a:solidFill>
                                <a:schemeClr val="tx1"/>
                              </a:solidFill>
                              <a:latin typeface="Cambria Math" panose="02040503050406030204" pitchFamily="18" charset="0"/>
                              <a:ea typeface="Cambria Math" panose="02040503050406030204" pitchFamily="18" charset="0"/>
                            </a:rPr>
                          </m:ctrlPr>
                        </m:sSupPr>
                        <m:e>
                          <m:sSub>
                            <m:sSubPr>
                              <m:ctrlPr>
                                <a:rPr lang="en-US" sz="4400" i="1">
                                  <a:solidFill>
                                    <a:schemeClr val="tx1"/>
                                  </a:solidFill>
                                  <a:latin typeface="Cambria Math" panose="02040503050406030204" pitchFamily="18" charset="0"/>
                                  <a:ea typeface="Cambria Math" panose="02040503050406030204" pitchFamily="18" charset="0"/>
                                </a:rPr>
                              </m:ctrlPr>
                            </m:sSubPr>
                            <m:e>
                              <m:r>
                                <m:rPr>
                                  <m:sty m:val="p"/>
                                </m:rPr>
                                <a:rPr lang="en-US" sz="4400" i="0" smtClean="0">
                                  <a:solidFill>
                                    <a:schemeClr val="tx1"/>
                                  </a:solidFill>
                                  <a:latin typeface="Cambria Math" panose="02040503050406030204" pitchFamily="18" charset="0"/>
                                  <a:ea typeface="Cambria Math" panose="02040503050406030204" pitchFamily="18" charset="0"/>
                                </a:rPr>
                                <m:t>R</m:t>
                              </m:r>
                            </m:e>
                            <m:sub>
                              <m:r>
                                <a:rPr lang="vi-VN" sz="4400" b="0" i="0" smtClean="0">
                                  <a:solidFill>
                                    <a:schemeClr val="tx1"/>
                                  </a:solidFill>
                                  <a:latin typeface="Cambria Math" panose="02040503050406030204" pitchFamily="18" charset="0"/>
                                  <a:ea typeface="Cambria Math" panose="02040503050406030204" pitchFamily="18" charset="0"/>
                                </a:rPr>
                                <m:t>1</m:t>
                              </m:r>
                            </m:sub>
                          </m:sSub>
                        </m:e>
                        <m:sup>
                          <m:r>
                            <a:rPr lang="vi-VN" sz="4400" b="0" i="0" smtClean="0">
                              <a:solidFill>
                                <a:schemeClr val="tx1"/>
                              </a:solidFill>
                              <a:latin typeface="Cambria Math" panose="02040503050406030204" pitchFamily="18" charset="0"/>
                              <a:ea typeface="Cambria Math" panose="02040503050406030204" pitchFamily="18" charset="0"/>
                            </a:rPr>
                            <m:t>3</m:t>
                          </m:r>
                        </m:sup>
                      </m:sSup>
                      <m:r>
                        <a:rPr lang="vi-VN" sz="4400" b="0" i="0" smtClean="0">
                          <a:solidFill>
                            <a:schemeClr val="tx1"/>
                          </a:solidFill>
                          <a:latin typeface="Cambria Math" panose="02040503050406030204" pitchFamily="18" charset="0"/>
                          <a:ea typeface="Cambria Math" panose="02040503050406030204" pitchFamily="18" charset="0"/>
                        </a:rPr>
                        <m:t>=</m:t>
                      </m:r>
                      <m:f>
                        <m:fPr>
                          <m:ctrlPr>
                            <a:rPr lang="vi-VN" sz="4400" b="0" i="1" smtClean="0">
                              <a:solidFill>
                                <a:schemeClr val="tx1"/>
                              </a:solidFill>
                              <a:latin typeface="Cambria Math" panose="02040503050406030204" pitchFamily="18" charset="0"/>
                              <a:ea typeface="Cambria Math" panose="02040503050406030204" pitchFamily="18" charset="0"/>
                            </a:rPr>
                          </m:ctrlPr>
                        </m:fPr>
                        <m:num>
                          <m:r>
                            <a:rPr lang="vi-VN" sz="4400" b="0" i="0" smtClean="0">
                              <a:solidFill>
                                <a:schemeClr val="tx1"/>
                              </a:solidFill>
                              <a:latin typeface="Cambria Math" panose="02040503050406030204" pitchFamily="18" charset="0"/>
                              <a:ea typeface="Cambria Math" panose="02040503050406030204" pitchFamily="18" charset="0"/>
                            </a:rPr>
                            <m:t>0,3.</m:t>
                          </m:r>
                          <m:sSup>
                            <m:sSupPr>
                              <m:ctrlPr>
                                <a:rPr lang="vi-VN" sz="4400" b="0" i="1" smtClean="0">
                                  <a:solidFill>
                                    <a:schemeClr val="tx1"/>
                                  </a:solidFill>
                                  <a:latin typeface="Cambria Math" panose="02040503050406030204" pitchFamily="18" charset="0"/>
                                  <a:ea typeface="Cambria Math" panose="02040503050406030204" pitchFamily="18" charset="0"/>
                                </a:rPr>
                              </m:ctrlPr>
                            </m:sSupPr>
                            <m:e>
                              <m:r>
                                <a:rPr lang="vi-VN" sz="4400" b="0" i="0" smtClean="0">
                                  <a:solidFill>
                                    <a:schemeClr val="tx1"/>
                                  </a:solidFill>
                                  <a:latin typeface="Cambria Math" panose="02040503050406030204" pitchFamily="18" charset="0"/>
                                  <a:ea typeface="Cambria Math" panose="02040503050406030204" pitchFamily="18" charset="0"/>
                                </a:rPr>
                                <m:t>10</m:t>
                              </m:r>
                            </m:e>
                            <m:sup>
                              <m:r>
                                <a:rPr lang="vi-VN" sz="4400" b="0" i="0" smtClean="0">
                                  <a:solidFill>
                                    <a:schemeClr val="tx1"/>
                                  </a:solidFill>
                                  <a:latin typeface="Cambria Math" panose="02040503050406030204" pitchFamily="18" charset="0"/>
                                  <a:ea typeface="Cambria Math" panose="02040503050406030204" pitchFamily="18" charset="0"/>
                                </a:rPr>
                                <m:t>5</m:t>
                              </m:r>
                            </m:sup>
                          </m:sSup>
                          <m:r>
                            <a:rPr lang="vi-VN" sz="4400" b="0" i="0" smtClean="0">
                              <a:solidFill>
                                <a:schemeClr val="tx1"/>
                              </a:solidFill>
                              <a:latin typeface="Cambria Math" panose="02040503050406030204" pitchFamily="18" charset="0"/>
                              <a:ea typeface="Cambria Math" panose="02040503050406030204" pitchFamily="18" charset="0"/>
                            </a:rPr>
                            <m:t>.</m:t>
                          </m:r>
                          <m:d>
                            <m:dPr>
                              <m:ctrlPr>
                                <a:rPr lang="vi-VN" sz="4400" b="0" i="1" smtClean="0">
                                  <a:solidFill>
                                    <a:schemeClr val="tx1"/>
                                  </a:solidFill>
                                  <a:latin typeface="Cambria Math" panose="02040503050406030204" pitchFamily="18" charset="0"/>
                                  <a:ea typeface="Cambria Math" panose="02040503050406030204" pitchFamily="18" charset="0"/>
                                </a:rPr>
                              </m:ctrlPr>
                            </m:dPr>
                            <m:e>
                              <m:f>
                                <m:fPr>
                                  <m:ctrlPr>
                                    <a:rPr lang="en-US" sz="4400" i="1">
                                      <a:solidFill>
                                        <a:schemeClr val="tx1"/>
                                      </a:solidFill>
                                      <a:latin typeface="Cambria Math" panose="02040503050406030204" pitchFamily="18" charset="0"/>
                                    </a:rPr>
                                  </m:ctrlPr>
                                </m:fPr>
                                <m:num>
                                  <m:r>
                                    <a:rPr lang="vi-VN" sz="4400" i="0" smtClean="0">
                                      <a:solidFill>
                                        <a:schemeClr val="tx1"/>
                                      </a:solidFill>
                                      <a:latin typeface="Cambria Math" panose="02040503050406030204" pitchFamily="18" charset="0"/>
                                    </a:rPr>
                                    <m:t>4</m:t>
                                  </m:r>
                                </m:num>
                                <m:den>
                                  <m:r>
                                    <a:rPr lang="vi-VN" sz="4400" i="0" smtClean="0">
                                      <a:solidFill>
                                        <a:schemeClr val="tx1"/>
                                      </a:solidFill>
                                      <a:latin typeface="Cambria Math" panose="02040503050406030204" pitchFamily="18" charset="0"/>
                                    </a:rPr>
                                    <m:t>3</m:t>
                                  </m:r>
                                </m:den>
                              </m:f>
                              <m:r>
                                <m:rPr>
                                  <m:sty m:val="p"/>
                                </m:rPr>
                                <a:rPr lang="en-US" sz="4400" i="0" smtClean="0">
                                  <a:solidFill>
                                    <a:schemeClr val="tx1"/>
                                  </a:solidFill>
                                  <a:latin typeface="Cambria Math" panose="02040503050406030204" pitchFamily="18" charset="0"/>
                                  <a:ea typeface="Cambria Math" panose="02040503050406030204" pitchFamily="18" charset="0"/>
                                </a:rPr>
                                <m:t>π</m:t>
                              </m:r>
                              <m:sSup>
                                <m:sSupPr>
                                  <m:ctrlPr>
                                    <a:rPr lang="en-US" sz="4400" i="1">
                                      <a:solidFill>
                                        <a:schemeClr val="tx1"/>
                                      </a:solidFill>
                                      <a:latin typeface="Cambria Math" panose="02040503050406030204" pitchFamily="18" charset="0"/>
                                      <a:ea typeface="Cambria Math" panose="02040503050406030204" pitchFamily="18" charset="0"/>
                                    </a:rPr>
                                  </m:ctrlPr>
                                </m:sSupPr>
                                <m:e>
                                  <m:r>
                                    <a:rPr lang="vi-VN" sz="4400" b="0" i="0" smtClean="0">
                                      <a:solidFill>
                                        <a:schemeClr val="tx1"/>
                                      </a:solidFill>
                                      <a:latin typeface="Cambria Math" panose="02040503050406030204" pitchFamily="18" charset="0"/>
                                      <a:ea typeface="Cambria Math" panose="02040503050406030204" pitchFamily="18" charset="0"/>
                                    </a:rPr>
                                    <m:t>.10</m:t>
                                  </m:r>
                                </m:e>
                                <m:sup>
                                  <m:r>
                                    <a:rPr lang="vi-VN" sz="4400" i="0" smtClean="0">
                                      <a:solidFill>
                                        <a:schemeClr val="tx1"/>
                                      </a:solidFill>
                                      <a:latin typeface="Cambria Math" panose="02040503050406030204" pitchFamily="18" charset="0"/>
                                      <a:ea typeface="Cambria Math" panose="02040503050406030204" pitchFamily="18" charset="0"/>
                                    </a:rPr>
                                    <m:t>3</m:t>
                                  </m:r>
                                </m:sup>
                              </m:sSup>
                            </m:e>
                          </m:d>
                          <m:r>
                            <a:rPr lang="vi-VN" sz="4400" b="0" i="0" smtClean="0">
                              <a:solidFill>
                                <a:schemeClr val="tx1"/>
                              </a:solidFill>
                              <a:latin typeface="Cambria Math" panose="02040503050406030204" pitchFamily="18" charset="0"/>
                              <a:ea typeface="Cambria Math" panose="02040503050406030204" pitchFamily="18" charset="0"/>
                            </a:rPr>
                            <m:t>.300</m:t>
                          </m:r>
                        </m:num>
                        <m:den>
                          <m:r>
                            <a:rPr lang="vi-VN" sz="4400" b="0" i="0" smtClean="0">
                              <a:solidFill>
                                <a:schemeClr val="tx1"/>
                              </a:solidFill>
                              <a:latin typeface="Cambria Math" panose="02040503050406030204" pitchFamily="18" charset="0"/>
                              <a:ea typeface="Cambria Math" panose="02040503050406030204" pitchFamily="18" charset="0"/>
                            </a:rPr>
                            <m:t>1,02.</m:t>
                          </m:r>
                          <m:sSup>
                            <m:sSupPr>
                              <m:ctrlPr>
                                <a:rPr lang="vi-VN" sz="4400" b="0" i="1" smtClean="0">
                                  <a:solidFill>
                                    <a:schemeClr val="tx1"/>
                                  </a:solidFill>
                                  <a:latin typeface="Cambria Math" panose="02040503050406030204" pitchFamily="18" charset="0"/>
                                  <a:ea typeface="Cambria Math" panose="02040503050406030204" pitchFamily="18" charset="0"/>
                                </a:rPr>
                              </m:ctrlPr>
                            </m:sSupPr>
                            <m:e>
                              <m:r>
                                <a:rPr lang="vi-VN" sz="4400" b="0" i="0" smtClean="0">
                                  <a:solidFill>
                                    <a:schemeClr val="tx1"/>
                                  </a:solidFill>
                                  <a:latin typeface="Cambria Math" panose="02040503050406030204" pitchFamily="18" charset="0"/>
                                  <a:ea typeface="Cambria Math" panose="02040503050406030204" pitchFamily="18" charset="0"/>
                                </a:rPr>
                                <m:t>10</m:t>
                              </m:r>
                            </m:e>
                            <m:sup>
                              <m:r>
                                <a:rPr lang="vi-VN" sz="4400" b="0" i="0" smtClean="0">
                                  <a:solidFill>
                                    <a:schemeClr val="tx1"/>
                                  </a:solidFill>
                                  <a:latin typeface="Cambria Math" panose="02040503050406030204" pitchFamily="18" charset="0"/>
                                  <a:ea typeface="Cambria Math" panose="02040503050406030204" pitchFamily="18" charset="0"/>
                                </a:rPr>
                                <m:t>5</m:t>
                              </m:r>
                            </m:sup>
                          </m:sSup>
                          <m:r>
                            <a:rPr lang="vi-VN" sz="4400" b="0" i="0" smtClean="0">
                              <a:solidFill>
                                <a:schemeClr val="tx1"/>
                              </a:solidFill>
                              <a:latin typeface="Cambria Math" panose="02040503050406030204" pitchFamily="18" charset="0"/>
                              <a:ea typeface="Cambria Math" panose="02040503050406030204" pitchFamily="18" charset="0"/>
                            </a:rPr>
                            <m:t>.200</m:t>
                          </m:r>
                        </m:den>
                      </m:f>
                    </m:oMath>
                  </m:oMathPara>
                </a14:m>
                <a:endParaRPr lang="vi-VN" sz="4400" b="0" dirty="0">
                  <a:solidFill>
                    <a:schemeClr val="tx1"/>
                  </a:solidFill>
                  <a:latin typeface="Nunito"/>
                  <a:ea typeface="Cambria Math" panose="02040503050406030204" pitchFamily="18" charset="0"/>
                </a:endParaRPr>
              </a:p>
              <a:p>
                <a:pPr algn="just"/>
                <a14:m>
                  <m:oMath xmlns:m="http://schemas.openxmlformats.org/officeDocument/2006/math">
                    <m:r>
                      <a:rPr lang="en-US" sz="4400" i="0" smtClean="0">
                        <a:solidFill>
                          <a:schemeClr val="tx1"/>
                        </a:solidFill>
                        <a:latin typeface="Cambria Math" panose="02040503050406030204" pitchFamily="18" charset="0"/>
                        <a:ea typeface="Cambria Math" panose="02040503050406030204" pitchFamily="18" charset="0"/>
                      </a:rPr>
                      <m:t>⇒</m:t>
                    </m:r>
                    <m:r>
                      <a:rPr lang="vi-VN" sz="4400" b="0" i="0" smtClean="0">
                        <a:solidFill>
                          <a:schemeClr val="tx1"/>
                        </a:solidFill>
                        <a:latin typeface="Cambria Math" panose="02040503050406030204" pitchFamily="18" charset="0"/>
                        <a:ea typeface="Cambria Math" panose="02040503050406030204" pitchFamily="18" charset="0"/>
                      </a:rPr>
                      <m:t> </m:t>
                    </m:r>
                  </m:oMath>
                </a14:m>
                <a:r>
                  <a:rPr lang="en-US" sz="4400" dirty="0">
                    <a:solidFill>
                      <a:schemeClr val="tx1"/>
                    </a:solidFill>
                    <a:latin typeface="Nunito"/>
                  </a:rPr>
                  <a:t>R</a:t>
                </a:r>
                <a:r>
                  <a:rPr lang="en-US" sz="4400" baseline="-25000" dirty="0">
                    <a:solidFill>
                      <a:schemeClr val="tx1"/>
                    </a:solidFill>
                    <a:latin typeface="Nunito"/>
                  </a:rPr>
                  <a:t>1</a:t>
                </a:r>
                <a:r>
                  <a:rPr lang="en-US" sz="4400" dirty="0">
                    <a:solidFill>
                      <a:schemeClr val="tx1"/>
                    </a:solidFill>
                    <a:latin typeface="Nunito"/>
                  </a:rPr>
                  <a:t> = 7,61 m</a:t>
                </a:r>
              </a:p>
            </p:txBody>
          </p:sp>
        </mc:Choice>
        <mc:Fallback xmlns="">
          <p:sp>
            <p:nvSpPr>
              <p:cNvPr id="14" name="Rounded Rectangle 13" descr="n445 zalo Bui Huy Loi">
                <a:extLst>
                  <a:ext uri="{FF2B5EF4-FFF2-40B4-BE49-F238E27FC236}">
                    <a16:creationId xmlns:a16="http://schemas.microsoft.com/office/drawing/2014/main" id="{B755D6A0-6B7A-7A2E-9F2F-CDCEA4267906}"/>
                  </a:ext>
                </a:extLst>
              </p:cNvPr>
              <p:cNvSpPr>
                <a:spLocks noRot="1" noChangeAspect="1" noMove="1" noResize="1" noEditPoints="1" noAdjustHandles="1" noChangeArrowheads="1" noChangeShapeType="1" noTextEdit="1"/>
              </p:cNvSpPr>
              <p:nvPr/>
            </p:nvSpPr>
            <p:spPr>
              <a:xfrm>
                <a:off x="6742932" y="2150723"/>
                <a:ext cx="10935467" cy="7899116"/>
              </a:xfrm>
              <a:prstGeom prst="roundRect">
                <a:avLst/>
              </a:prstGeom>
              <a:blipFill>
                <a:blip r:embed="rId5"/>
                <a:stretch>
                  <a:fillRect b="-2154"/>
                </a:stretch>
              </a:blipFill>
              <a:ln>
                <a:solidFill>
                  <a:srgbClr val="76AB9D"/>
                </a:solidFill>
              </a:ln>
            </p:spPr>
            <p:txBody>
              <a:bodyPr/>
              <a:lstStyle/>
              <a:p>
                <a:r>
                  <a:rPr lang="en-US">
                    <a:noFill/>
                  </a:rPr>
                  <a:t> </a:t>
                </a:r>
              </a:p>
            </p:txBody>
          </p:sp>
        </mc:Fallback>
      </mc:AlternateContent>
      <p:sp>
        <p:nvSpPr>
          <p:cNvPr id="11" name="Freeform 11" descr="n445 zalo Bui Huy Loi"/>
          <p:cNvSpPr/>
          <p:nvPr/>
        </p:nvSpPr>
        <p:spPr>
          <a:xfrm>
            <a:off x="15003643" y="8384504"/>
            <a:ext cx="4658258" cy="2474700"/>
          </a:xfrm>
          <a:custGeom>
            <a:avLst/>
            <a:gdLst/>
            <a:ahLst/>
            <a:cxnLst/>
            <a:rect l="l" t="t" r="r" b="b"/>
            <a:pathLst>
              <a:path w="4658258" h="2474700">
                <a:moveTo>
                  <a:pt x="0" y="0"/>
                </a:moveTo>
                <a:lnTo>
                  <a:pt x="4658258" y="0"/>
                </a:lnTo>
                <a:lnTo>
                  <a:pt x="4658258" y="2474700"/>
                </a:lnTo>
                <a:lnTo>
                  <a:pt x="0" y="2474700"/>
                </a:lnTo>
                <a:lnTo>
                  <a:pt x="0" y="0"/>
                </a:lnTo>
                <a:close/>
              </a:path>
            </a:pathLst>
          </a:custGeom>
          <a:blipFill>
            <a:blip r:embed="rId6"/>
            <a:stretch>
              <a:fillRect/>
            </a:stretch>
          </a:blipFill>
        </p:spPr>
        <p:txBody>
          <a:bodyPr/>
          <a:lstStyle/>
          <a:p>
            <a:endParaRPr lang="x-none" dirty="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pic>
        <p:nvPicPr>
          <p:cNvPr id="2" name="Picture 2" descr="n445 zalo Bui Huy Loi"/>
          <p:cNvPicPr>
            <a:picLocks noChangeAspect="1"/>
          </p:cNvPicPr>
          <p:nvPr/>
        </p:nvPicPr>
        <p:blipFill>
          <a:blip r:embed="rId2"/>
          <a:srcRect/>
          <a:stretch>
            <a:fillRect/>
          </a:stretch>
        </p:blipFill>
        <p:spPr>
          <a:xfrm>
            <a:off x="0" y="0"/>
            <a:ext cx="5427807" cy="5595677"/>
          </a:xfrm>
          <a:prstGeom prst="rect">
            <a:avLst/>
          </a:prstGeom>
        </p:spPr>
      </p:pic>
      <p:grpSp>
        <p:nvGrpSpPr>
          <p:cNvPr id="3" name="Group 3" descr="n445 zalo Bui Huy Loi"/>
          <p:cNvGrpSpPr/>
          <p:nvPr/>
        </p:nvGrpSpPr>
        <p:grpSpPr>
          <a:xfrm>
            <a:off x="236737" y="1746999"/>
            <a:ext cx="17814526" cy="8387641"/>
            <a:chOff x="0" y="0"/>
            <a:chExt cx="812800" cy="382692"/>
          </a:xfrm>
        </p:grpSpPr>
        <p:sp>
          <p:nvSpPr>
            <p:cNvPr id="4" name="Freeform 4"/>
            <p:cNvSpPr/>
            <p:nvPr/>
          </p:nvSpPr>
          <p:spPr>
            <a:xfrm>
              <a:off x="0" y="0"/>
              <a:ext cx="812800" cy="382692"/>
            </a:xfrm>
            <a:custGeom>
              <a:avLst/>
              <a:gdLst/>
              <a:ahLst/>
              <a:cxnLst/>
              <a:rect l="l" t="t" r="r" b="b"/>
              <a:pathLst>
                <a:path w="812800" h="382692">
                  <a:moveTo>
                    <a:pt x="0" y="0"/>
                  </a:moveTo>
                  <a:lnTo>
                    <a:pt x="812800" y="0"/>
                  </a:lnTo>
                  <a:lnTo>
                    <a:pt x="812800" y="382692"/>
                  </a:lnTo>
                  <a:lnTo>
                    <a:pt x="0" y="382692"/>
                  </a:lnTo>
                  <a:close/>
                </a:path>
              </a:pathLst>
            </a:custGeom>
            <a:solidFill>
              <a:srgbClr val="F8F2EC"/>
            </a:solidFill>
          </p:spPr>
          <p:txBody>
            <a:bodyPr/>
            <a:lstStyle/>
            <a:p>
              <a:endParaRPr lang="en-US"/>
            </a:p>
          </p:txBody>
        </p:sp>
        <p:sp>
          <p:nvSpPr>
            <p:cNvPr id="5" name="TextBox 5"/>
            <p:cNvSpPr txBox="1"/>
            <p:nvPr/>
          </p:nvSpPr>
          <p:spPr>
            <a:xfrm>
              <a:off x="0" y="-133350"/>
              <a:ext cx="812800" cy="516042"/>
            </a:xfrm>
            <a:prstGeom prst="rect">
              <a:avLst/>
            </a:prstGeom>
          </p:spPr>
          <p:txBody>
            <a:bodyPr lIns="50800" tIns="50800" rIns="50800" bIns="50800" rtlCol="0" anchor="ctr"/>
            <a:lstStyle/>
            <a:p>
              <a:pPr>
                <a:lnSpc>
                  <a:spcPts val="9100"/>
                </a:lnSpc>
              </a:pPr>
              <a:endParaRPr/>
            </a:p>
            <a:p>
              <a:pPr>
                <a:lnSpc>
                  <a:spcPts val="9100"/>
                </a:lnSpc>
              </a:pPr>
              <a:endParaRPr/>
            </a:p>
          </p:txBody>
        </p:sp>
      </p:grpSp>
      <p:grpSp>
        <p:nvGrpSpPr>
          <p:cNvPr id="6" name="Group 6" descr="n445 zalo Bui Huy Loi"/>
          <p:cNvGrpSpPr/>
          <p:nvPr/>
        </p:nvGrpSpPr>
        <p:grpSpPr>
          <a:xfrm>
            <a:off x="5086329" y="152361"/>
            <a:ext cx="8115342" cy="1446163"/>
            <a:chOff x="0" y="-2454"/>
            <a:chExt cx="2082234" cy="371056"/>
          </a:xfrm>
        </p:grpSpPr>
        <p:sp>
          <p:nvSpPr>
            <p:cNvPr id="7" name="Freeform 7"/>
            <p:cNvSpPr/>
            <p:nvPr/>
          </p:nvSpPr>
          <p:spPr>
            <a:xfrm>
              <a:off x="0" y="0"/>
              <a:ext cx="2082234" cy="368602"/>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8" name="TextBox 8"/>
            <p:cNvSpPr txBox="1"/>
            <p:nvPr/>
          </p:nvSpPr>
          <p:spPr>
            <a:xfrm>
              <a:off x="88900" y="-2454"/>
              <a:ext cx="1844976" cy="371056"/>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CÂU HỎI </a:t>
              </a:r>
            </a:p>
          </p:txBody>
        </p:sp>
      </p:grpSp>
      <p:pic>
        <p:nvPicPr>
          <p:cNvPr id="9" name="Picture 9" descr="n445 zalo Bui Huy Loi"/>
          <p:cNvPicPr>
            <a:picLocks noChangeAspect="1"/>
          </p:cNvPicPr>
          <p:nvPr/>
        </p:nvPicPr>
        <p:blipFill>
          <a:blip r:embed="rId2"/>
          <a:srcRect/>
          <a:stretch>
            <a:fillRect/>
          </a:stretch>
        </p:blipFill>
        <p:spPr>
          <a:xfrm>
            <a:off x="13408722" y="-604443"/>
            <a:ext cx="5427807" cy="5595677"/>
          </a:xfrm>
          <a:prstGeom prst="rect">
            <a:avLst/>
          </a:prstGeom>
        </p:spPr>
      </p:pic>
      <p:sp>
        <p:nvSpPr>
          <p:cNvPr id="10" name="Freeform 10" descr="n445 zalo Bui Huy Loi"/>
          <p:cNvSpPr/>
          <p:nvPr/>
        </p:nvSpPr>
        <p:spPr>
          <a:xfrm>
            <a:off x="11463601" y="1746999"/>
            <a:ext cx="5877490" cy="4349861"/>
          </a:xfrm>
          <a:custGeom>
            <a:avLst/>
            <a:gdLst/>
            <a:ahLst/>
            <a:cxnLst/>
            <a:rect l="l" t="t" r="r" b="b"/>
            <a:pathLst>
              <a:path w="5877490" h="4349861">
                <a:moveTo>
                  <a:pt x="0" y="0"/>
                </a:moveTo>
                <a:lnTo>
                  <a:pt x="5877491" y="0"/>
                </a:lnTo>
                <a:lnTo>
                  <a:pt x="5877491" y="4349861"/>
                </a:lnTo>
                <a:lnTo>
                  <a:pt x="0" y="4349861"/>
                </a:lnTo>
                <a:lnTo>
                  <a:pt x="0" y="0"/>
                </a:lnTo>
                <a:close/>
              </a:path>
            </a:pathLst>
          </a:custGeom>
          <a:blipFill>
            <a:blip r:embed="rId3"/>
            <a:stretch>
              <a:fillRect/>
            </a:stretch>
          </a:blipFill>
        </p:spPr>
        <p:txBody>
          <a:bodyPr/>
          <a:lstStyle/>
          <a:p>
            <a:endParaRPr lang="en-US"/>
          </a:p>
        </p:txBody>
      </p:sp>
      <p:sp>
        <p:nvSpPr>
          <p:cNvPr id="11" name="Freeform 11" descr="n445 zalo Bui Huy Loi"/>
          <p:cNvSpPr/>
          <p:nvPr/>
        </p:nvSpPr>
        <p:spPr>
          <a:xfrm>
            <a:off x="11463601" y="6052753"/>
            <a:ext cx="5877490" cy="4081888"/>
          </a:xfrm>
          <a:custGeom>
            <a:avLst/>
            <a:gdLst/>
            <a:ahLst/>
            <a:cxnLst/>
            <a:rect l="l" t="t" r="r" b="b"/>
            <a:pathLst>
              <a:path w="5877490" h="4081888">
                <a:moveTo>
                  <a:pt x="0" y="0"/>
                </a:moveTo>
                <a:lnTo>
                  <a:pt x="5877491" y="0"/>
                </a:lnTo>
                <a:lnTo>
                  <a:pt x="5877491" y="4081888"/>
                </a:lnTo>
                <a:lnTo>
                  <a:pt x="0" y="4081888"/>
                </a:lnTo>
                <a:lnTo>
                  <a:pt x="0" y="0"/>
                </a:lnTo>
                <a:close/>
              </a:path>
            </a:pathLst>
          </a:custGeom>
          <a:blipFill>
            <a:blip r:embed="rId4"/>
            <a:stretch>
              <a:fillRect l="-5810" r="-9804" b="-4459"/>
            </a:stretch>
          </a:blipFill>
        </p:spPr>
        <p:txBody>
          <a:bodyPr/>
          <a:lstStyle/>
          <a:p>
            <a:endParaRPr lang="en-US"/>
          </a:p>
        </p:txBody>
      </p:sp>
      <p:sp>
        <p:nvSpPr>
          <p:cNvPr id="12" name="TextBox 12" descr="n445 zalo Bui Huy Loi"/>
          <p:cNvSpPr txBox="1"/>
          <p:nvPr/>
        </p:nvSpPr>
        <p:spPr>
          <a:xfrm>
            <a:off x="524473" y="2038745"/>
            <a:ext cx="10677480" cy="7873950"/>
          </a:xfrm>
          <a:prstGeom prst="rect">
            <a:avLst/>
          </a:prstGeom>
        </p:spPr>
        <p:txBody>
          <a:bodyPr lIns="0" tIns="0" rIns="0" bIns="0" rtlCol="0" anchor="t">
            <a:spAutoFit/>
          </a:bodyPr>
          <a:lstStyle/>
          <a:p>
            <a:pPr algn="just">
              <a:lnSpc>
                <a:spcPts val="5600"/>
              </a:lnSpc>
            </a:pPr>
            <a:r>
              <a:rPr lang="en-US" sz="4000" err="1">
                <a:solidFill>
                  <a:srgbClr val="3C4851"/>
                </a:solidFill>
                <a:latin typeface="Nunito Bold"/>
              </a:rPr>
              <a:t>Câu</a:t>
            </a:r>
            <a:r>
              <a:rPr lang="en-US" sz="4000">
                <a:solidFill>
                  <a:srgbClr val="3C4851"/>
                </a:solidFill>
                <a:latin typeface="Nunito Bold"/>
              </a:rPr>
              <a:t> 4: </a:t>
            </a:r>
            <a:r>
              <a:rPr lang="en-US" sz="4000" dirty="0" err="1">
                <a:solidFill>
                  <a:srgbClr val="3C4851"/>
                </a:solidFill>
                <a:latin typeface="Nunito Italics"/>
              </a:rPr>
              <a:t>Túi</a:t>
            </a:r>
            <a:r>
              <a:rPr lang="en-US" sz="4000" dirty="0">
                <a:solidFill>
                  <a:srgbClr val="3C4851"/>
                </a:solidFill>
                <a:latin typeface="Nunito Italics"/>
              </a:rPr>
              <a:t> </a:t>
            </a:r>
            <a:r>
              <a:rPr lang="en-US" sz="4000" dirty="0" err="1">
                <a:solidFill>
                  <a:srgbClr val="3C4851"/>
                </a:solidFill>
                <a:latin typeface="Nunito Italics"/>
              </a:rPr>
              <a:t>khí</a:t>
            </a:r>
            <a:r>
              <a:rPr lang="en-US" sz="4000" dirty="0">
                <a:solidFill>
                  <a:srgbClr val="3C4851"/>
                </a:solidFill>
                <a:latin typeface="Nunito Italics"/>
              </a:rPr>
              <a:t>.</a:t>
            </a:r>
            <a:r>
              <a:rPr lang="en-US" sz="4000" dirty="0">
                <a:solidFill>
                  <a:srgbClr val="3C4851"/>
                </a:solidFill>
                <a:latin typeface="Nunito"/>
              </a:rPr>
              <a:t> </a:t>
            </a:r>
            <a:r>
              <a:rPr lang="en-US" sz="4000" dirty="0" err="1">
                <a:solidFill>
                  <a:srgbClr val="3C4851"/>
                </a:solidFill>
                <a:latin typeface="Nunito"/>
              </a:rPr>
              <a:t>Trong</a:t>
            </a:r>
            <a:r>
              <a:rPr lang="en-US" sz="4000" dirty="0">
                <a:solidFill>
                  <a:srgbClr val="3C4851"/>
                </a:solidFill>
                <a:latin typeface="Nunito"/>
              </a:rPr>
              <a:t> </a:t>
            </a:r>
            <a:r>
              <a:rPr lang="en-US" sz="4000" dirty="0" err="1">
                <a:solidFill>
                  <a:srgbClr val="3C4851"/>
                </a:solidFill>
                <a:latin typeface="Nunito"/>
              </a:rPr>
              <a:t>ô</a:t>
            </a:r>
            <a:r>
              <a:rPr lang="en-US" sz="4000" dirty="0">
                <a:solidFill>
                  <a:srgbClr val="3C4851"/>
                </a:solidFill>
                <a:latin typeface="Nunito"/>
              </a:rPr>
              <a:t> </a:t>
            </a:r>
            <a:r>
              <a:rPr lang="en-US" sz="4000" dirty="0" err="1">
                <a:solidFill>
                  <a:srgbClr val="3C4851"/>
                </a:solidFill>
                <a:latin typeface="Nunito"/>
              </a:rPr>
              <a:t>tô</a:t>
            </a:r>
            <a:r>
              <a:rPr lang="en-US" sz="4000" dirty="0">
                <a:solidFill>
                  <a:srgbClr val="3C4851"/>
                </a:solidFill>
                <a:latin typeface="Nunito"/>
              </a:rPr>
              <a:t>, </a:t>
            </a:r>
            <a:r>
              <a:rPr lang="en-US" sz="4000" dirty="0" err="1">
                <a:solidFill>
                  <a:srgbClr val="3C4851"/>
                </a:solidFill>
                <a:latin typeface="Nunito"/>
              </a:rPr>
              <a:t>người</a:t>
            </a:r>
            <a:r>
              <a:rPr lang="en-US" sz="4000" dirty="0">
                <a:solidFill>
                  <a:srgbClr val="3C4851"/>
                </a:solidFill>
                <a:latin typeface="Nunito"/>
              </a:rPr>
              <a:t> ta </a:t>
            </a:r>
            <a:r>
              <a:rPr lang="en-US" sz="4000" dirty="0" err="1">
                <a:solidFill>
                  <a:srgbClr val="3C4851"/>
                </a:solidFill>
                <a:latin typeface="Nunito"/>
              </a:rPr>
              <a:t>thường</a:t>
            </a:r>
            <a:r>
              <a:rPr lang="en-US" sz="4000" dirty="0">
                <a:solidFill>
                  <a:srgbClr val="3C4851"/>
                </a:solidFill>
                <a:latin typeface="Nunito"/>
              </a:rPr>
              <a:t> </a:t>
            </a:r>
            <a:r>
              <a:rPr lang="en-US" sz="4000" dirty="0" err="1">
                <a:solidFill>
                  <a:srgbClr val="3C4851"/>
                </a:solidFill>
                <a:latin typeface="Nunito"/>
              </a:rPr>
              <a:t>đặt</a:t>
            </a:r>
            <a:r>
              <a:rPr lang="en-US" sz="4000" dirty="0">
                <a:solidFill>
                  <a:srgbClr val="3C4851"/>
                </a:solidFill>
                <a:latin typeface="Nunito"/>
              </a:rPr>
              <a:t> </a:t>
            </a:r>
            <a:r>
              <a:rPr lang="en-US" sz="4000" dirty="0" err="1">
                <a:solidFill>
                  <a:srgbClr val="3C4851"/>
                </a:solidFill>
                <a:latin typeface="Nunito"/>
              </a:rPr>
              <a:t>ở</a:t>
            </a:r>
            <a:r>
              <a:rPr lang="en-US" sz="4000" dirty="0">
                <a:solidFill>
                  <a:srgbClr val="3C4851"/>
                </a:solidFill>
                <a:latin typeface="Nunito"/>
              </a:rPr>
              <a:t> </a:t>
            </a:r>
            <a:r>
              <a:rPr lang="en-US" sz="4000" dirty="0" err="1">
                <a:solidFill>
                  <a:srgbClr val="3C4851"/>
                </a:solidFill>
                <a:latin typeface="Nunito"/>
              </a:rPr>
              <a:t>hệ</a:t>
            </a:r>
            <a:r>
              <a:rPr lang="en-US" sz="4000" dirty="0">
                <a:solidFill>
                  <a:srgbClr val="3C4851"/>
                </a:solidFill>
                <a:latin typeface="Nunito"/>
              </a:rPr>
              <a:t> </a:t>
            </a:r>
            <a:r>
              <a:rPr lang="en-US" sz="4000" dirty="0" err="1">
                <a:solidFill>
                  <a:srgbClr val="3C4851"/>
                </a:solidFill>
                <a:latin typeface="Nunito"/>
              </a:rPr>
              <a:t>thống</a:t>
            </a:r>
            <a:r>
              <a:rPr lang="en-US" sz="4000" dirty="0">
                <a:solidFill>
                  <a:srgbClr val="3C4851"/>
                </a:solidFill>
                <a:latin typeface="Nunito"/>
              </a:rPr>
              <a:t> </a:t>
            </a:r>
            <a:r>
              <a:rPr lang="en-US" sz="4000" dirty="0" err="1">
                <a:solidFill>
                  <a:srgbClr val="3C4851"/>
                </a:solidFill>
                <a:latin typeface="Nunito"/>
              </a:rPr>
              <a:t>tay</a:t>
            </a:r>
            <a:r>
              <a:rPr lang="en-US" sz="4000" dirty="0">
                <a:solidFill>
                  <a:srgbClr val="3C4851"/>
                </a:solidFill>
                <a:latin typeface="Nunito"/>
              </a:rPr>
              <a:t> </a:t>
            </a:r>
            <a:r>
              <a:rPr lang="en-US" sz="4000" dirty="0" err="1">
                <a:solidFill>
                  <a:srgbClr val="3C4851"/>
                </a:solidFill>
                <a:latin typeface="Nunito"/>
              </a:rPr>
              <a:t>lái</a:t>
            </a:r>
            <a:r>
              <a:rPr lang="en-US" sz="4000" dirty="0">
                <a:solidFill>
                  <a:srgbClr val="3C4851"/>
                </a:solidFill>
                <a:latin typeface="Nunito"/>
              </a:rPr>
              <a:t> </a:t>
            </a:r>
            <a:r>
              <a:rPr lang="en-US" sz="4000" dirty="0" err="1">
                <a:solidFill>
                  <a:srgbClr val="3C4851"/>
                </a:solidFill>
                <a:latin typeface="Nunito"/>
              </a:rPr>
              <a:t>một</a:t>
            </a:r>
            <a:r>
              <a:rPr lang="en-US" sz="4000" dirty="0">
                <a:solidFill>
                  <a:srgbClr val="3C4851"/>
                </a:solidFill>
                <a:latin typeface="Nunito"/>
              </a:rPr>
              <a:t> </a:t>
            </a:r>
            <a:r>
              <a:rPr lang="en-US" sz="4000" dirty="0" err="1">
                <a:solidFill>
                  <a:srgbClr val="3C4851"/>
                </a:solidFill>
                <a:latin typeface="Nunito"/>
              </a:rPr>
              <a:t>thiết</a:t>
            </a:r>
            <a:r>
              <a:rPr lang="en-US" sz="4000" dirty="0">
                <a:solidFill>
                  <a:srgbClr val="3C4851"/>
                </a:solidFill>
                <a:latin typeface="Nunito"/>
              </a:rPr>
              <a:t> </a:t>
            </a:r>
            <a:r>
              <a:rPr lang="en-US" sz="4000" dirty="0" err="1">
                <a:solidFill>
                  <a:srgbClr val="3C4851"/>
                </a:solidFill>
                <a:latin typeface="Nunito"/>
              </a:rPr>
              <a:t>bị</a:t>
            </a:r>
            <a:r>
              <a:rPr lang="en-US" sz="4000" dirty="0">
                <a:solidFill>
                  <a:srgbClr val="3C4851"/>
                </a:solidFill>
                <a:latin typeface="Nunito"/>
              </a:rPr>
              <a:t> </a:t>
            </a:r>
            <a:r>
              <a:rPr lang="en-US" sz="4000" dirty="0" err="1">
                <a:solidFill>
                  <a:srgbClr val="3C4851"/>
                </a:solidFill>
                <a:latin typeface="Nunito"/>
              </a:rPr>
              <a:t>nhằm</a:t>
            </a:r>
            <a:r>
              <a:rPr lang="en-US" sz="4000" dirty="0">
                <a:solidFill>
                  <a:srgbClr val="3C4851"/>
                </a:solidFill>
                <a:latin typeface="Nunito"/>
              </a:rPr>
              <a:t> </a:t>
            </a:r>
            <a:r>
              <a:rPr lang="en-US" sz="4000" dirty="0" err="1">
                <a:solidFill>
                  <a:srgbClr val="3C4851"/>
                </a:solidFill>
                <a:latin typeface="Nunito"/>
              </a:rPr>
              <a:t>bảo</a:t>
            </a:r>
            <a:r>
              <a:rPr lang="en-US" sz="4000" dirty="0">
                <a:solidFill>
                  <a:srgbClr val="3C4851"/>
                </a:solidFill>
                <a:latin typeface="Nunito"/>
              </a:rPr>
              <a:t> </a:t>
            </a:r>
            <a:r>
              <a:rPr lang="en-US" sz="4000" dirty="0" err="1">
                <a:solidFill>
                  <a:srgbClr val="3C4851"/>
                </a:solidFill>
                <a:latin typeface="Nunito"/>
              </a:rPr>
              <a:t>vệ</a:t>
            </a:r>
            <a:r>
              <a:rPr lang="en-US" sz="4000" dirty="0">
                <a:solidFill>
                  <a:srgbClr val="3C4851"/>
                </a:solidFill>
                <a:latin typeface="Nunito"/>
              </a:rPr>
              <a:t> </a:t>
            </a:r>
            <a:r>
              <a:rPr lang="en-US" sz="4000" dirty="0" err="1">
                <a:solidFill>
                  <a:srgbClr val="3C4851"/>
                </a:solidFill>
                <a:latin typeface="Nunito"/>
              </a:rPr>
              <a:t>người</a:t>
            </a:r>
            <a:r>
              <a:rPr lang="en-US" sz="4000" dirty="0">
                <a:solidFill>
                  <a:srgbClr val="3C4851"/>
                </a:solidFill>
                <a:latin typeface="Nunito"/>
              </a:rPr>
              <a:t> </a:t>
            </a:r>
            <a:r>
              <a:rPr lang="en-US" sz="4000" dirty="0" err="1">
                <a:solidFill>
                  <a:srgbClr val="3C4851"/>
                </a:solidFill>
                <a:latin typeface="Nunito"/>
              </a:rPr>
              <a:t>lái</a:t>
            </a:r>
            <a:r>
              <a:rPr lang="en-US" sz="4000" dirty="0">
                <a:solidFill>
                  <a:srgbClr val="3C4851"/>
                </a:solidFill>
                <a:latin typeface="Nunito"/>
              </a:rPr>
              <a:t> </a:t>
            </a:r>
            <a:r>
              <a:rPr lang="en-US" sz="4000" dirty="0" err="1">
                <a:solidFill>
                  <a:srgbClr val="3C4851"/>
                </a:solidFill>
                <a:latin typeface="Nunito"/>
              </a:rPr>
              <a:t>xe</a:t>
            </a:r>
            <a:r>
              <a:rPr lang="en-US" sz="4000" dirty="0">
                <a:solidFill>
                  <a:srgbClr val="3C4851"/>
                </a:solidFill>
                <a:latin typeface="Nunito"/>
              </a:rPr>
              <a:t> </a:t>
            </a:r>
            <a:r>
              <a:rPr lang="en-US" sz="4000" dirty="0" err="1">
                <a:solidFill>
                  <a:srgbClr val="3C4851"/>
                </a:solidFill>
                <a:latin typeface="Nunito"/>
              </a:rPr>
              <a:t>khi</a:t>
            </a:r>
            <a:r>
              <a:rPr lang="en-US" sz="4000" dirty="0">
                <a:solidFill>
                  <a:srgbClr val="3C4851"/>
                </a:solidFill>
                <a:latin typeface="Nunito"/>
              </a:rPr>
              <a:t> </a:t>
            </a:r>
            <a:r>
              <a:rPr lang="en-US" sz="4000" dirty="0" err="1">
                <a:solidFill>
                  <a:srgbClr val="3C4851"/>
                </a:solidFill>
                <a:latin typeface="Nunito"/>
              </a:rPr>
              <a:t>xe</a:t>
            </a:r>
            <a:r>
              <a:rPr lang="en-US" sz="4000" dirty="0">
                <a:solidFill>
                  <a:srgbClr val="3C4851"/>
                </a:solidFill>
                <a:latin typeface="Nunito"/>
              </a:rPr>
              <a:t> </a:t>
            </a:r>
            <a:r>
              <a:rPr lang="en-US" sz="4000" dirty="0" err="1">
                <a:solidFill>
                  <a:srgbClr val="3C4851"/>
                </a:solidFill>
                <a:latin typeface="Nunito"/>
              </a:rPr>
              <a:t>gặp</a:t>
            </a:r>
            <a:r>
              <a:rPr lang="en-US" sz="4000" dirty="0">
                <a:solidFill>
                  <a:srgbClr val="3C4851"/>
                </a:solidFill>
                <a:latin typeface="Nunito"/>
              </a:rPr>
              <a:t> tai </a:t>
            </a:r>
            <a:r>
              <a:rPr lang="en-US" sz="4000" dirty="0" err="1">
                <a:solidFill>
                  <a:srgbClr val="3C4851"/>
                </a:solidFill>
                <a:latin typeface="Nunito"/>
              </a:rPr>
              <a:t>nạn</a:t>
            </a:r>
            <a:r>
              <a:rPr lang="en-US" sz="4000" dirty="0">
                <a:solidFill>
                  <a:srgbClr val="3C4851"/>
                </a:solidFill>
                <a:latin typeface="Nunito"/>
              </a:rPr>
              <a:t>, </a:t>
            </a:r>
            <a:r>
              <a:rPr lang="en-US" sz="4000" dirty="0" err="1">
                <a:solidFill>
                  <a:srgbClr val="3C4851"/>
                </a:solidFill>
                <a:latin typeface="Nunito"/>
              </a:rPr>
              <a:t>gọi</a:t>
            </a:r>
            <a:r>
              <a:rPr lang="en-US" sz="4000" dirty="0">
                <a:solidFill>
                  <a:srgbClr val="3C4851"/>
                </a:solidFill>
                <a:latin typeface="Nunito"/>
              </a:rPr>
              <a:t> </a:t>
            </a:r>
            <a:r>
              <a:rPr lang="en-US" sz="4000" dirty="0" err="1">
                <a:solidFill>
                  <a:srgbClr val="3C4851"/>
                </a:solidFill>
                <a:latin typeface="Nunito"/>
              </a:rPr>
              <a:t>là</a:t>
            </a:r>
            <a:r>
              <a:rPr lang="en-US" sz="4000" dirty="0">
                <a:solidFill>
                  <a:srgbClr val="3C4851"/>
                </a:solidFill>
                <a:latin typeface="Nunito"/>
              </a:rPr>
              <a:t> "</a:t>
            </a:r>
            <a:r>
              <a:rPr lang="en-US" sz="4000" dirty="0" err="1">
                <a:solidFill>
                  <a:srgbClr val="3C4851"/>
                </a:solidFill>
                <a:latin typeface="Nunito"/>
              </a:rPr>
              <a:t>túi</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Túi</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được</a:t>
            </a:r>
            <a:r>
              <a:rPr lang="en-US" sz="4000" dirty="0">
                <a:solidFill>
                  <a:srgbClr val="3C4851"/>
                </a:solidFill>
                <a:latin typeface="Nunito"/>
              </a:rPr>
              <a:t> </a:t>
            </a:r>
            <a:r>
              <a:rPr lang="en-US" sz="4000" dirty="0" err="1">
                <a:solidFill>
                  <a:srgbClr val="3C4851"/>
                </a:solidFill>
                <a:latin typeface="Nunito"/>
              </a:rPr>
              <a:t>chế</a:t>
            </a:r>
            <a:r>
              <a:rPr lang="en-US" sz="4000" dirty="0">
                <a:solidFill>
                  <a:srgbClr val="3C4851"/>
                </a:solidFill>
                <a:latin typeface="Nunito"/>
              </a:rPr>
              <a:t> </a:t>
            </a:r>
            <a:r>
              <a:rPr lang="en-US" sz="4000" dirty="0" err="1">
                <a:solidFill>
                  <a:srgbClr val="3C4851"/>
                </a:solidFill>
                <a:latin typeface="Nunito"/>
              </a:rPr>
              <a:t>tạo</a:t>
            </a:r>
            <a:r>
              <a:rPr lang="en-US" sz="4000" dirty="0">
                <a:solidFill>
                  <a:srgbClr val="3C4851"/>
                </a:solidFill>
                <a:latin typeface="Nunito"/>
              </a:rPr>
              <a:t> </a:t>
            </a:r>
            <a:r>
              <a:rPr lang="en-US" sz="4000" dirty="0" err="1">
                <a:solidFill>
                  <a:srgbClr val="3C4851"/>
                </a:solidFill>
                <a:latin typeface="Nunito"/>
              </a:rPr>
              <a:t>bằng</a:t>
            </a:r>
            <a:r>
              <a:rPr lang="en-US" sz="4000" dirty="0">
                <a:solidFill>
                  <a:srgbClr val="3C4851"/>
                </a:solidFill>
                <a:latin typeface="Nunito"/>
              </a:rPr>
              <a:t> </a:t>
            </a:r>
            <a:r>
              <a:rPr lang="en-US" sz="4000" dirty="0" err="1">
                <a:solidFill>
                  <a:srgbClr val="3C4851"/>
                </a:solidFill>
                <a:latin typeface="Nunito"/>
              </a:rPr>
              <a:t>vật</a:t>
            </a:r>
            <a:r>
              <a:rPr lang="en-US" sz="4000" dirty="0">
                <a:solidFill>
                  <a:srgbClr val="3C4851"/>
                </a:solidFill>
                <a:latin typeface="Nunito"/>
              </a:rPr>
              <a:t> </a:t>
            </a:r>
            <a:r>
              <a:rPr lang="en-US" sz="4000" dirty="0" err="1">
                <a:solidFill>
                  <a:srgbClr val="3C4851"/>
                </a:solidFill>
                <a:latin typeface="Nunito"/>
              </a:rPr>
              <a:t>liệu</a:t>
            </a:r>
            <a:r>
              <a:rPr lang="en-US" sz="4000" dirty="0">
                <a:solidFill>
                  <a:srgbClr val="3C4851"/>
                </a:solidFill>
                <a:latin typeface="Nunito"/>
              </a:rPr>
              <a:t> co </a:t>
            </a:r>
            <a:r>
              <a:rPr lang="en-US" sz="4000" dirty="0" err="1">
                <a:solidFill>
                  <a:srgbClr val="3C4851"/>
                </a:solidFill>
                <a:latin typeface="Nunito"/>
              </a:rPr>
              <a:t>giãn</a:t>
            </a:r>
            <a:r>
              <a:rPr lang="en-US" sz="4000" dirty="0">
                <a:solidFill>
                  <a:srgbClr val="3C4851"/>
                </a:solidFill>
                <a:latin typeface="Nunito"/>
              </a:rPr>
              <a:t>, </a:t>
            </a:r>
            <a:r>
              <a:rPr lang="en-US" sz="4000" dirty="0" err="1">
                <a:solidFill>
                  <a:srgbClr val="3C4851"/>
                </a:solidFill>
                <a:latin typeface="Nunito"/>
              </a:rPr>
              <a:t>chịu</a:t>
            </a:r>
            <a:r>
              <a:rPr lang="en-US" sz="4000" dirty="0">
                <a:solidFill>
                  <a:srgbClr val="3C4851"/>
                </a:solidFill>
                <a:latin typeface="Nunito"/>
              </a:rPr>
              <a:t> </a:t>
            </a:r>
            <a:r>
              <a:rPr lang="en-US" sz="4000" dirty="0" err="1">
                <a:solidFill>
                  <a:srgbClr val="3C4851"/>
                </a:solidFill>
                <a:latin typeface="Nunito"/>
              </a:rPr>
              <a:t>được</a:t>
            </a:r>
            <a:r>
              <a:rPr lang="en-US" sz="4000" dirty="0">
                <a:solidFill>
                  <a:srgbClr val="3C4851"/>
                </a:solidFill>
                <a:latin typeface="Nunito"/>
              </a:rPr>
              <a:t> </a:t>
            </a:r>
            <a:r>
              <a:rPr lang="en-US" sz="4000" dirty="0" err="1">
                <a:solidFill>
                  <a:srgbClr val="3C4851"/>
                </a:solidFill>
                <a:latin typeface="Nunito"/>
              </a:rPr>
              <a:t>áp</a:t>
            </a:r>
            <a:r>
              <a:rPr lang="en-US" sz="4000" dirty="0">
                <a:solidFill>
                  <a:srgbClr val="3C4851"/>
                </a:solidFill>
                <a:latin typeface="Nunito"/>
              </a:rPr>
              <a:t> </a:t>
            </a:r>
            <a:r>
              <a:rPr lang="en-US" sz="4000" dirty="0" err="1">
                <a:solidFill>
                  <a:srgbClr val="3C4851"/>
                </a:solidFill>
                <a:latin typeface="Nunito"/>
              </a:rPr>
              <a:t>suất</a:t>
            </a:r>
            <a:r>
              <a:rPr lang="en-US" sz="4000" dirty="0">
                <a:solidFill>
                  <a:srgbClr val="3C4851"/>
                </a:solidFill>
                <a:latin typeface="Nunito"/>
              </a:rPr>
              <a:t> </a:t>
            </a:r>
            <a:r>
              <a:rPr lang="en-US" sz="4000" dirty="0" err="1">
                <a:solidFill>
                  <a:srgbClr val="3C4851"/>
                </a:solidFill>
                <a:latin typeface="Nunito"/>
              </a:rPr>
              <a:t>lớn</a:t>
            </a:r>
            <a:r>
              <a:rPr lang="en-US" sz="4000" dirty="0">
                <a:solidFill>
                  <a:srgbClr val="3C4851"/>
                </a:solidFill>
                <a:latin typeface="Nunito"/>
              </a:rPr>
              <a:t>. </a:t>
            </a:r>
            <a:r>
              <a:rPr lang="en-US" sz="4000" dirty="0" err="1">
                <a:solidFill>
                  <a:srgbClr val="3C4851"/>
                </a:solidFill>
                <a:latin typeface="Nunito"/>
              </a:rPr>
              <a:t>Trong</a:t>
            </a:r>
            <a:r>
              <a:rPr lang="en-US" sz="4000" dirty="0">
                <a:solidFill>
                  <a:srgbClr val="3C4851"/>
                </a:solidFill>
                <a:latin typeface="Nunito"/>
              </a:rPr>
              <a:t> </a:t>
            </a:r>
            <a:r>
              <a:rPr lang="en-US" sz="4000" dirty="0" err="1">
                <a:solidFill>
                  <a:srgbClr val="3C4851"/>
                </a:solidFill>
                <a:latin typeface="Nunito"/>
              </a:rPr>
              <a:t>túi</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a:t>
            </a:r>
            <a:r>
              <a:rPr lang="en-US" sz="4000" dirty="0" err="1">
                <a:solidFill>
                  <a:srgbClr val="3C4851"/>
                </a:solidFill>
                <a:latin typeface="Nunito"/>
              </a:rPr>
              <a:t>thường</a:t>
            </a:r>
            <a:r>
              <a:rPr lang="en-US" sz="4000" dirty="0">
                <a:solidFill>
                  <a:srgbClr val="3C4851"/>
                </a:solidFill>
                <a:latin typeface="Nunito"/>
              </a:rPr>
              <a:t> </a:t>
            </a:r>
            <a:r>
              <a:rPr lang="en-US" sz="4000" dirty="0" err="1">
                <a:solidFill>
                  <a:srgbClr val="3C4851"/>
                </a:solidFill>
                <a:latin typeface="Nunito"/>
              </a:rPr>
              <a:t>chứa</a:t>
            </a:r>
            <a:r>
              <a:rPr lang="en-US" sz="4000" dirty="0">
                <a:solidFill>
                  <a:srgbClr val="3C4851"/>
                </a:solidFill>
                <a:latin typeface="Nunito"/>
              </a:rPr>
              <a:t> </a:t>
            </a:r>
            <a:r>
              <a:rPr lang="en-US" sz="4000" dirty="0" err="1">
                <a:solidFill>
                  <a:srgbClr val="3C4851"/>
                </a:solidFill>
                <a:latin typeface="Nunito"/>
              </a:rPr>
              <a:t>chất</a:t>
            </a:r>
            <a:r>
              <a:rPr lang="en-US" sz="4000" dirty="0">
                <a:solidFill>
                  <a:srgbClr val="3C4851"/>
                </a:solidFill>
                <a:latin typeface="Nunito"/>
              </a:rPr>
              <a:t> NaN</a:t>
            </a:r>
            <a:r>
              <a:rPr lang="en-US" sz="4000" baseline="-25000" dirty="0">
                <a:solidFill>
                  <a:srgbClr val="3C4851"/>
                </a:solidFill>
                <a:latin typeface="Nunito"/>
              </a:rPr>
              <a:t>3</a:t>
            </a:r>
            <a:r>
              <a:rPr lang="en-US" sz="4000" dirty="0">
                <a:solidFill>
                  <a:srgbClr val="3C4851"/>
                </a:solidFill>
                <a:latin typeface="Nunito"/>
              </a:rPr>
              <a:t> </a:t>
            </a:r>
            <a:r>
              <a:rPr lang="en-US" sz="4000" dirty="0" err="1">
                <a:solidFill>
                  <a:srgbClr val="3C4851"/>
                </a:solidFill>
                <a:latin typeface="Nunito"/>
              </a:rPr>
              <a:t>khi</a:t>
            </a:r>
            <a:r>
              <a:rPr lang="en-US" sz="4000" dirty="0">
                <a:solidFill>
                  <a:srgbClr val="3C4851"/>
                </a:solidFill>
                <a:latin typeface="Nunito"/>
              </a:rPr>
              <a:t> </a:t>
            </a:r>
            <a:r>
              <a:rPr lang="en-US" sz="4000" dirty="0" err="1">
                <a:solidFill>
                  <a:srgbClr val="3C4851"/>
                </a:solidFill>
                <a:latin typeface="Nunito"/>
              </a:rPr>
              <a:t>xe</a:t>
            </a:r>
            <a:r>
              <a:rPr lang="en-US" sz="4000" dirty="0">
                <a:solidFill>
                  <a:srgbClr val="3C4851"/>
                </a:solidFill>
                <a:latin typeface="Nunito"/>
              </a:rPr>
              <a:t> </a:t>
            </a:r>
            <a:r>
              <a:rPr lang="en-US" sz="4000" dirty="0" err="1">
                <a:solidFill>
                  <a:srgbClr val="3C4851"/>
                </a:solidFill>
                <a:latin typeface="Nunito"/>
              </a:rPr>
              <a:t>va</a:t>
            </a:r>
            <a:r>
              <a:rPr lang="en-US" sz="4000" dirty="0">
                <a:solidFill>
                  <a:srgbClr val="3C4851"/>
                </a:solidFill>
                <a:latin typeface="Nunito"/>
              </a:rPr>
              <a:t> </a:t>
            </a:r>
            <a:r>
              <a:rPr lang="en-US" sz="4000" dirty="0" err="1">
                <a:solidFill>
                  <a:srgbClr val="3C4851"/>
                </a:solidFill>
                <a:latin typeface="Nunito"/>
              </a:rPr>
              <a:t>chạm</a:t>
            </a:r>
            <a:r>
              <a:rPr lang="en-US" sz="4000" dirty="0">
                <a:solidFill>
                  <a:srgbClr val="3C4851"/>
                </a:solidFill>
                <a:latin typeface="Nunito"/>
              </a:rPr>
              <a:t> </a:t>
            </a:r>
            <a:r>
              <a:rPr lang="en-US" sz="4000" dirty="0" err="1">
                <a:solidFill>
                  <a:srgbClr val="3C4851"/>
                </a:solidFill>
                <a:latin typeface="Nunito"/>
              </a:rPr>
              <a:t>mạnh</a:t>
            </a:r>
            <a:r>
              <a:rPr lang="en-US" sz="4000" dirty="0">
                <a:solidFill>
                  <a:srgbClr val="3C4851"/>
                </a:solidFill>
                <a:latin typeface="Nunito"/>
              </a:rPr>
              <a:t> </a:t>
            </a:r>
            <a:r>
              <a:rPr lang="en-US" sz="4000" dirty="0" err="1">
                <a:solidFill>
                  <a:srgbClr val="3C4851"/>
                </a:solidFill>
                <a:latin typeface="Nunito"/>
              </a:rPr>
              <a:t>vào</a:t>
            </a:r>
            <a:r>
              <a:rPr lang="en-US" sz="4000" dirty="0">
                <a:solidFill>
                  <a:srgbClr val="3C4851"/>
                </a:solidFill>
                <a:latin typeface="Nunito"/>
              </a:rPr>
              <a:t> </a:t>
            </a:r>
            <a:r>
              <a:rPr lang="en-US" sz="4000" dirty="0" err="1">
                <a:solidFill>
                  <a:srgbClr val="3C4851"/>
                </a:solidFill>
                <a:latin typeface="Nunito"/>
              </a:rPr>
              <a:t>vật</a:t>
            </a:r>
            <a:r>
              <a:rPr lang="en-US" sz="4000" dirty="0">
                <a:solidFill>
                  <a:srgbClr val="3C4851"/>
                </a:solidFill>
                <a:latin typeface="Nunito"/>
              </a:rPr>
              <a:t> </a:t>
            </a:r>
            <a:r>
              <a:rPr lang="en-US" sz="4000" dirty="0" err="1">
                <a:solidFill>
                  <a:srgbClr val="3C4851"/>
                </a:solidFill>
                <a:latin typeface="Nunito"/>
              </a:rPr>
              <a:t>cản</a:t>
            </a:r>
            <a:r>
              <a:rPr lang="en-US" sz="4000" dirty="0">
                <a:solidFill>
                  <a:srgbClr val="3C4851"/>
                </a:solidFill>
                <a:latin typeface="Nunito"/>
              </a:rPr>
              <a:t> </a:t>
            </a:r>
            <a:r>
              <a:rPr lang="en-US" sz="4000" dirty="0" err="1">
                <a:solidFill>
                  <a:srgbClr val="3C4851"/>
                </a:solidFill>
                <a:latin typeface="Nunito"/>
              </a:rPr>
              <a:t>thì</a:t>
            </a:r>
            <a:r>
              <a:rPr lang="en-US" sz="4000" dirty="0">
                <a:solidFill>
                  <a:srgbClr val="3C4851"/>
                </a:solidFill>
                <a:latin typeface="Nunito"/>
              </a:rPr>
              <a:t> </a:t>
            </a:r>
            <a:r>
              <a:rPr lang="en-US" sz="4000" dirty="0" err="1">
                <a:solidFill>
                  <a:srgbClr val="3C4851"/>
                </a:solidFill>
                <a:latin typeface="Nunito"/>
              </a:rPr>
              <a:t>hệ</a:t>
            </a:r>
            <a:r>
              <a:rPr lang="en-US" sz="4000" dirty="0">
                <a:solidFill>
                  <a:srgbClr val="3C4851"/>
                </a:solidFill>
                <a:latin typeface="Nunito"/>
              </a:rPr>
              <a:t> </a:t>
            </a:r>
            <a:r>
              <a:rPr lang="en-US" sz="4000" dirty="0" err="1">
                <a:solidFill>
                  <a:srgbClr val="3C4851"/>
                </a:solidFill>
                <a:latin typeface="Nunito"/>
              </a:rPr>
              <a:t>thống</a:t>
            </a:r>
            <a:r>
              <a:rPr lang="en-US" sz="4000" dirty="0">
                <a:solidFill>
                  <a:srgbClr val="3C4851"/>
                </a:solidFill>
                <a:latin typeface="Nunito"/>
              </a:rPr>
              <a:t> </a:t>
            </a:r>
            <a:r>
              <a:rPr lang="en-US" sz="4000" dirty="0" err="1">
                <a:solidFill>
                  <a:srgbClr val="3C4851"/>
                </a:solidFill>
                <a:latin typeface="Nunito"/>
              </a:rPr>
              <a:t>cảm</a:t>
            </a:r>
            <a:r>
              <a:rPr lang="en-US" sz="4000" dirty="0">
                <a:solidFill>
                  <a:srgbClr val="3C4851"/>
                </a:solidFill>
                <a:latin typeface="Nunito"/>
              </a:rPr>
              <a:t> </a:t>
            </a:r>
            <a:r>
              <a:rPr lang="en-US" sz="4000" dirty="0" err="1">
                <a:solidFill>
                  <a:srgbClr val="3C4851"/>
                </a:solidFill>
                <a:latin typeface="Nunito"/>
              </a:rPr>
              <a:t>biến</a:t>
            </a:r>
            <a:r>
              <a:rPr lang="en-US" sz="4000" dirty="0">
                <a:solidFill>
                  <a:srgbClr val="3C4851"/>
                </a:solidFill>
                <a:latin typeface="Nunito"/>
              </a:rPr>
              <a:t> </a:t>
            </a:r>
            <a:r>
              <a:rPr lang="en-US" sz="4000" dirty="0" err="1">
                <a:solidFill>
                  <a:srgbClr val="3C4851"/>
                </a:solidFill>
                <a:latin typeface="Nunito"/>
              </a:rPr>
              <a:t>của</a:t>
            </a:r>
            <a:r>
              <a:rPr lang="en-US" sz="4000" dirty="0">
                <a:solidFill>
                  <a:srgbClr val="3C4851"/>
                </a:solidFill>
                <a:latin typeface="Nunito"/>
              </a:rPr>
              <a:t> </a:t>
            </a:r>
            <a:r>
              <a:rPr lang="en-US" sz="4000" dirty="0" err="1">
                <a:solidFill>
                  <a:srgbClr val="3C4851"/>
                </a:solidFill>
                <a:latin typeface="Nunito"/>
              </a:rPr>
              <a:t>xe</a:t>
            </a:r>
            <a:r>
              <a:rPr lang="en-US" sz="4000" dirty="0">
                <a:solidFill>
                  <a:srgbClr val="3C4851"/>
                </a:solidFill>
                <a:latin typeface="Nunito"/>
              </a:rPr>
              <a:t> </a:t>
            </a:r>
            <a:r>
              <a:rPr lang="en-US" sz="4000" dirty="0" err="1">
                <a:solidFill>
                  <a:srgbClr val="3C4851"/>
                </a:solidFill>
                <a:latin typeface="Nunito"/>
              </a:rPr>
              <a:t>sẽ</a:t>
            </a:r>
            <a:r>
              <a:rPr lang="en-US" sz="4000" dirty="0">
                <a:solidFill>
                  <a:srgbClr val="3C4851"/>
                </a:solidFill>
                <a:latin typeface="Nunito"/>
              </a:rPr>
              <a:t> </a:t>
            </a:r>
            <a:r>
              <a:rPr lang="en-US" sz="4000" dirty="0" err="1">
                <a:solidFill>
                  <a:srgbClr val="3C4851"/>
                </a:solidFill>
                <a:latin typeface="Nunito"/>
              </a:rPr>
              <a:t>kích</a:t>
            </a:r>
            <a:r>
              <a:rPr lang="en-US" sz="4000" dirty="0">
                <a:solidFill>
                  <a:srgbClr val="3C4851"/>
                </a:solidFill>
                <a:latin typeface="Nunito"/>
              </a:rPr>
              <a:t> </a:t>
            </a:r>
            <a:r>
              <a:rPr lang="en-US" sz="4000" dirty="0" err="1">
                <a:solidFill>
                  <a:srgbClr val="3C4851"/>
                </a:solidFill>
                <a:latin typeface="Nunito"/>
              </a:rPr>
              <a:t>thích</a:t>
            </a:r>
            <a:r>
              <a:rPr lang="en-US" sz="4000" dirty="0">
                <a:solidFill>
                  <a:srgbClr val="3C4851"/>
                </a:solidFill>
                <a:latin typeface="Nunito"/>
              </a:rPr>
              <a:t> </a:t>
            </a:r>
            <a:r>
              <a:rPr lang="en-US" sz="4000" dirty="0" err="1">
                <a:solidFill>
                  <a:srgbClr val="3C4851"/>
                </a:solidFill>
                <a:latin typeface="Nunito"/>
              </a:rPr>
              <a:t>chất</a:t>
            </a:r>
            <a:r>
              <a:rPr lang="en-US" sz="4000" dirty="0">
                <a:solidFill>
                  <a:srgbClr val="3C4851"/>
                </a:solidFill>
                <a:latin typeface="Nunito"/>
              </a:rPr>
              <a:t> </a:t>
            </a:r>
            <a:r>
              <a:rPr lang="en-US" sz="4000" dirty="0" err="1">
                <a:solidFill>
                  <a:srgbClr val="3C4851"/>
                </a:solidFill>
                <a:latin typeface="Nunito"/>
              </a:rPr>
              <a:t>rắn</a:t>
            </a:r>
            <a:r>
              <a:rPr lang="en-US" sz="4000" dirty="0">
                <a:solidFill>
                  <a:srgbClr val="3C4851"/>
                </a:solidFill>
                <a:latin typeface="Nunito"/>
              </a:rPr>
              <a:t> </a:t>
            </a:r>
            <a:r>
              <a:rPr lang="en-US" sz="4000" dirty="0" err="1">
                <a:solidFill>
                  <a:srgbClr val="3C4851"/>
                </a:solidFill>
                <a:latin typeface="Nunito"/>
              </a:rPr>
              <a:t>này</a:t>
            </a:r>
            <a:r>
              <a:rPr lang="en-US" sz="4000" dirty="0">
                <a:solidFill>
                  <a:srgbClr val="3C4851"/>
                </a:solidFill>
                <a:latin typeface="Nunito"/>
              </a:rPr>
              <a:t> </a:t>
            </a:r>
            <a:r>
              <a:rPr lang="en-US" sz="4000" dirty="0" err="1">
                <a:solidFill>
                  <a:srgbClr val="3C4851"/>
                </a:solidFill>
                <a:latin typeface="Nunito"/>
              </a:rPr>
              <a:t>làm</a:t>
            </a:r>
            <a:r>
              <a:rPr lang="en-US" sz="4000" dirty="0">
                <a:solidFill>
                  <a:srgbClr val="3C4851"/>
                </a:solidFill>
                <a:latin typeface="Nunito"/>
              </a:rPr>
              <a:t> </a:t>
            </a:r>
            <a:r>
              <a:rPr lang="en-US" sz="4000" dirty="0" err="1">
                <a:solidFill>
                  <a:srgbClr val="3C4851"/>
                </a:solidFill>
                <a:latin typeface="Nunito"/>
              </a:rPr>
              <a:t>nó</a:t>
            </a:r>
            <a:r>
              <a:rPr lang="en-US" sz="4000" dirty="0">
                <a:solidFill>
                  <a:srgbClr val="3C4851"/>
                </a:solidFill>
                <a:latin typeface="Nunito"/>
              </a:rPr>
              <a:t> </a:t>
            </a:r>
            <a:r>
              <a:rPr lang="en-US" sz="4000" dirty="0" err="1">
                <a:solidFill>
                  <a:srgbClr val="3C4851"/>
                </a:solidFill>
                <a:latin typeface="Nunito"/>
              </a:rPr>
              <a:t>phân</a:t>
            </a:r>
            <a:r>
              <a:rPr lang="en-US" sz="4000" dirty="0">
                <a:solidFill>
                  <a:srgbClr val="3C4851"/>
                </a:solidFill>
                <a:latin typeface="Nunito"/>
              </a:rPr>
              <a:t> </a:t>
            </a:r>
            <a:r>
              <a:rPr lang="en-US" sz="4000" dirty="0" err="1">
                <a:solidFill>
                  <a:srgbClr val="3C4851"/>
                </a:solidFill>
                <a:latin typeface="Nunito"/>
              </a:rPr>
              <a:t>huy</a:t>
            </a:r>
            <a:r>
              <a:rPr lang="en-US" sz="4000" dirty="0">
                <a:solidFill>
                  <a:srgbClr val="3C4851"/>
                </a:solidFill>
                <a:latin typeface="Nunito"/>
              </a:rPr>
              <a:t> </a:t>
            </a:r>
            <a:r>
              <a:rPr lang="en-US" sz="4000" dirty="0" err="1">
                <a:solidFill>
                  <a:srgbClr val="3C4851"/>
                </a:solidFill>
                <a:latin typeface="Nunito"/>
              </a:rPr>
              <a:t>tạo</a:t>
            </a:r>
            <a:r>
              <a:rPr lang="en-US" sz="4000" dirty="0">
                <a:solidFill>
                  <a:srgbClr val="3C4851"/>
                </a:solidFill>
                <a:latin typeface="Nunito"/>
              </a:rPr>
              <a:t> </a:t>
            </a:r>
            <a:r>
              <a:rPr lang="en-US" sz="4000" dirty="0" err="1">
                <a:solidFill>
                  <a:srgbClr val="3C4851"/>
                </a:solidFill>
                <a:latin typeface="Nunito"/>
              </a:rPr>
              <a:t>thành</a:t>
            </a:r>
            <a:r>
              <a:rPr lang="en-US" sz="4000" dirty="0">
                <a:solidFill>
                  <a:srgbClr val="3C4851"/>
                </a:solidFill>
                <a:latin typeface="Nunito"/>
              </a:rPr>
              <a:t> Na </a:t>
            </a:r>
            <a:r>
              <a:rPr lang="en-US" sz="4000" dirty="0" err="1">
                <a:solidFill>
                  <a:srgbClr val="3C4851"/>
                </a:solidFill>
                <a:latin typeface="Nunito"/>
              </a:rPr>
              <a:t>và</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N</a:t>
            </a:r>
            <a:r>
              <a:rPr lang="en-US" sz="4000" baseline="-25000" dirty="0">
                <a:solidFill>
                  <a:srgbClr val="3C4851"/>
                </a:solidFill>
                <a:latin typeface="Nunito"/>
              </a:rPr>
              <a:t>2</a:t>
            </a:r>
            <a:r>
              <a:rPr lang="en-US" sz="4000" dirty="0">
                <a:solidFill>
                  <a:srgbClr val="3C4851"/>
                </a:solidFill>
                <a:latin typeface="Nunito"/>
              </a:rPr>
              <a:t>. </a:t>
            </a:r>
            <a:r>
              <a:rPr lang="en-US" sz="4000" dirty="0" err="1">
                <a:solidFill>
                  <a:srgbClr val="3C4851"/>
                </a:solidFill>
                <a:latin typeface="Nunito"/>
              </a:rPr>
              <a:t>Khí</a:t>
            </a:r>
            <a:r>
              <a:rPr lang="en-US" sz="4000" dirty="0">
                <a:solidFill>
                  <a:srgbClr val="3C4851"/>
                </a:solidFill>
                <a:latin typeface="Nunito"/>
              </a:rPr>
              <a:t> N</a:t>
            </a:r>
            <a:r>
              <a:rPr lang="en-US" sz="4000" baseline="-25000" dirty="0">
                <a:solidFill>
                  <a:srgbClr val="3C4851"/>
                </a:solidFill>
                <a:latin typeface="Nunito"/>
              </a:rPr>
              <a:t>2</a:t>
            </a:r>
            <a:r>
              <a:rPr lang="en-US" sz="4000" dirty="0">
                <a:solidFill>
                  <a:srgbClr val="3C4851"/>
                </a:solidFill>
                <a:latin typeface="Nunito"/>
              </a:rPr>
              <a:t> </a:t>
            </a:r>
            <a:r>
              <a:rPr lang="en-US" sz="4000" dirty="0" err="1">
                <a:solidFill>
                  <a:srgbClr val="3C4851"/>
                </a:solidFill>
                <a:latin typeface="Nunito"/>
              </a:rPr>
              <a:t>được</a:t>
            </a:r>
            <a:r>
              <a:rPr lang="en-US" sz="4000" dirty="0">
                <a:solidFill>
                  <a:srgbClr val="3C4851"/>
                </a:solidFill>
                <a:latin typeface="Nunito"/>
              </a:rPr>
              <a:t> </a:t>
            </a:r>
            <a:r>
              <a:rPr lang="en-US" sz="4000" dirty="0" err="1">
                <a:solidFill>
                  <a:srgbClr val="3C4851"/>
                </a:solidFill>
                <a:latin typeface="Nunito"/>
              </a:rPr>
              <a:t>tạo</a:t>
            </a:r>
            <a:r>
              <a:rPr lang="en-US" sz="4000" dirty="0">
                <a:solidFill>
                  <a:srgbClr val="3C4851"/>
                </a:solidFill>
                <a:latin typeface="Nunito"/>
              </a:rPr>
              <a:t> </a:t>
            </a:r>
            <a:r>
              <a:rPr lang="en-US" sz="4000" dirty="0" err="1">
                <a:solidFill>
                  <a:srgbClr val="3C4851"/>
                </a:solidFill>
                <a:latin typeface="Nunito"/>
              </a:rPr>
              <a:t>thành</a:t>
            </a:r>
            <a:r>
              <a:rPr lang="en-US" sz="4000" dirty="0">
                <a:solidFill>
                  <a:srgbClr val="3C4851"/>
                </a:solidFill>
                <a:latin typeface="Nunito"/>
              </a:rPr>
              <a:t> </a:t>
            </a:r>
            <a:r>
              <a:rPr lang="en-US" sz="4000" dirty="0" err="1">
                <a:solidFill>
                  <a:srgbClr val="3C4851"/>
                </a:solidFill>
                <a:latin typeface="Nunito"/>
              </a:rPr>
              <a:t>có</a:t>
            </a:r>
            <a:r>
              <a:rPr lang="en-US" sz="4000" dirty="0">
                <a:solidFill>
                  <a:srgbClr val="3C4851"/>
                </a:solidFill>
                <a:latin typeface="Nunito"/>
              </a:rPr>
              <a:t> </a:t>
            </a:r>
            <a:r>
              <a:rPr lang="en-US" sz="4000" dirty="0" err="1">
                <a:solidFill>
                  <a:srgbClr val="3C4851"/>
                </a:solidFill>
                <a:latin typeface="Nunito"/>
              </a:rPr>
              <a:t>tác</a:t>
            </a:r>
            <a:r>
              <a:rPr lang="en-US" sz="4000" dirty="0">
                <a:solidFill>
                  <a:srgbClr val="3C4851"/>
                </a:solidFill>
                <a:latin typeface="Nunito"/>
              </a:rPr>
              <a:t> </a:t>
            </a:r>
            <a:r>
              <a:rPr lang="en-US" sz="4000" dirty="0" err="1">
                <a:solidFill>
                  <a:srgbClr val="3C4851"/>
                </a:solidFill>
                <a:latin typeface="Nunito"/>
              </a:rPr>
              <a:t>dụng</a:t>
            </a:r>
            <a:r>
              <a:rPr lang="en-US" sz="4000" dirty="0">
                <a:solidFill>
                  <a:srgbClr val="3C4851"/>
                </a:solidFill>
                <a:latin typeface="Nunito"/>
              </a:rPr>
              <a:t> </a:t>
            </a:r>
            <a:r>
              <a:rPr lang="en-US" sz="4000" dirty="0" err="1">
                <a:solidFill>
                  <a:srgbClr val="3C4851"/>
                </a:solidFill>
                <a:latin typeface="Nunito"/>
              </a:rPr>
              <a:t>làm</a:t>
            </a:r>
            <a:r>
              <a:rPr lang="en-US" sz="4000" dirty="0">
                <a:solidFill>
                  <a:srgbClr val="3C4851"/>
                </a:solidFill>
                <a:latin typeface="Nunito"/>
              </a:rPr>
              <a:t> </a:t>
            </a:r>
            <a:r>
              <a:rPr lang="en-US" sz="4000" dirty="0" err="1">
                <a:solidFill>
                  <a:srgbClr val="3C4851"/>
                </a:solidFill>
                <a:latin typeface="Nunito"/>
              </a:rPr>
              <a:t>phồng</a:t>
            </a:r>
            <a:r>
              <a:rPr lang="en-US" sz="4000" dirty="0">
                <a:solidFill>
                  <a:srgbClr val="3C4851"/>
                </a:solidFill>
                <a:latin typeface="Nunito"/>
              </a:rPr>
              <a:t> </a:t>
            </a:r>
            <a:r>
              <a:rPr lang="en-US" sz="4000" dirty="0" err="1">
                <a:solidFill>
                  <a:srgbClr val="3C4851"/>
                </a:solidFill>
                <a:latin typeface="Nunito"/>
              </a:rPr>
              <a:t>túi</a:t>
            </a:r>
            <a:r>
              <a:rPr lang="en-US" sz="4000" dirty="0">
                <a:solidFill>
                  <a:srgbClr val="3C4851"/>
                </a:solidFill>
                <a:latin typeface="Nunito"/>
              </a:rPr>
              <a:t> </a:t>
            </a:r>
            <a:r>
              <a:rPr lang="en-US" sz="4000" dirty="0" err="1">
                <a:solidFill>
                  <a:srgbClr val="3C4851"/>
                </a:solidFill>
                <a:latin typeface="Nunito"/>
              </a:rPr>
              <a:t>lên</a:t>
            </a:r>
            <a:r>
              <a:rPr lang="en-US" sz="4000" dirty="0">
                <a:solidFill>
                  <a:srgbClr val="3C4851"/>
                </a:solidFill>
                <a:latin typeface="Nunito"/>
              </a:rPr>
              <a:t>, </a:t>
            </a:r>
            <a:r>
              <a:rPr lang="en-US" sz="4000" dirty="0" err="1">
                <a:solidFill>
                  <a:srgbClr val="3C4851"/>
                </a:solidFill>
                <a:latin typeface="Nunito"/>
              </a:rPr>
              <a:t>giúp</a:t>
            </a:r>
            <a:r>
              <a:rPr lang="en-US" sz="4000" dirty="0">
                <a:solidFill>
                  <a:srgbClr val="3C4851"/>
                </a:solidFill>
                <a:latin typeface="Nunito"/>
              </a:rPr>
              <a:t> </a:t>
            </a:r>
            <a:r>
              <a:rPr lang="en-US" sz="4000" dirty="0" err="1">
                <a:solidFill>
                  <a:srgbClr val="3C4851"/>
                </a:solidFill>
                <a:latin typeface="Nunito"/>
              </a:rPr>
              <a:t>người</a:t>
            </a:r>
            <a:r>
              <a:rPr lang="en-US" sz="4000" dirty="0">
                <a:solidFill>
                  <a:srgbClr val="3C4851"/>
                </a:solidFill>
                <a:latin typeface="Nunito"/>
              </a:rPr>
              <a:t> </a:t>
            </a:r>
            <a:r>
              <a:rPr lang="en-US" sz="4000" dirty="0" err="1">
                <a:solidFill>
                  <a:srgbClr val="3C4851"/>
                </a:solidFill>
                <a:latin typeface="Nunito"/>
              </a:rPr>
              <a:t>lái</a:t>
            </a:r>
            <a:r>
              <a:rPr lang="en-US" sz="4000" dirty="0">
                <a:solidFill>
                  <a:srgbClr val="3C4851"/>
                </a:solidFill>
                <a:latin typeface="Nunito"/>
              </a:rPr>
              <a:t> </a:t>
            </a:r>
            <a:r>
              <a:rPr lang="en-US" sz="4000" dirty="0" err="1">
                <a:solidFill>
                  <a:srgbClr val="3C4851"/>
                </a:solidFill>
                <a:latin typeface="Nunito"/>
              </a:rPr>
              <a:t>xe</a:t>
            </a:r>
            <a:r>
              <a:rPr lang="en-US" sz="4000" dirty="0">
                <a:solidFill>
                  <a:srgbClr val="3C4851"/>
                </a:solidFill>
                <a:latin typeface="Nunito"/>
              </a:rPr>
              <a:t> </a:t>
            </a:r>
            <a:r>
              <a:rPr lang="en-US" sz="4000" dirty="0" err="1">
                <a:solidFill>
                  <a:srgbClr val="3C4851"/>
                </a:solidFill>
                <a:latin typeface="Nunito"/>
              </a:rPr>
              <a:t>không</a:t>
            </a:r>
            <a:r>
              <a:rPr lang="en-US" sz="4000" dirty="0">
                <a:solidFill>
                  <a:srgbClr val="3C4851"/>
                </a:solidFill>
                <a:latin typeface="Nunito"/>
              </a:rPr>
              <a:t> </a:t>
            </a:r>
            <a:r>
              <a:rPr lang="en-US" sz="4000" dirty="0" err="1">
                <a:solidFill>
                  <a:srgbClr val="3C4851"/>
                </a:solidFill>
                <a:latin typeface="Nunito"/>
              </a:rPr>
              <a:t>bị</a:t>
            </a:r>
            <a:r>
              <a:rPr lang="en-US" sz="4000" dirty="0">
                <a:solidFill>
                  <a:srgbClr val="3C4851"/>
                </a:solidFill>
                <a:latin typeface="Nunito"/>
              </a:rPr>
              <a:t> </a:t>
            </a:r>
            <a:r>
              <a:rPr lang="en-US" sz="4000" dirty="0" err="1">
                <a:solidFill>
                  <a:srgbClr val="3C4851"/>
                </a:solidFill>
                <a:latin typeface="Nunito"/>
              </a:rPr>
              <a:t>va</a:t>
            </a:r>
            <a:r>
              <a:rPr lang="en-US" sz="4000" dirty="0">
                <a:solidFill>
                  <a:srgbClr val="3C4851"/>
                </a:solidFill>
                <a:latin typeface="Nunito"/>
              </a:rPr>
              <a:t> </a:t>
            </a:r>
            <a:r>
              <a:rPr lang="en-US" sz="4000" dirty="0" err="1">
                <a:solidFill>
                  <a:srgbClr val="3C4851"/>
                </a:solidFill>
                <a:latin typeface="Nunito"/>
              </a:rPr>
              <a:t>chạm</a:t>
            </a:r>
            <a:r>
              <a:rPr lang="en-US" sz="4000" dirty="0">
                <a:solidFill>
                  <a:srgbClr val="3C4851"/>
                </a:solidFill>
                <a:latin typeface="Nunito"/>
              </a:rPr>
              <a:t> </a:t>
            </a:r>
            <a:r>
              <a:rPr lang="en-US" sz="4000" dirty="0" err="1">
                <a:solidFill>
                  <a:srgbClr val="3C4851"/>
                </a:solidFill>
                <a:latin typeface="Nunito"/>
              </a:rPr>
              <a:t>trực</a:t>
            </a:r>
            <a:r>
              <a:rPr lang="en-US" sz="4000" dirty="0">
                <a:solidFill>
                  <a:srgbClr val="3C4851"/>
                </a:solidFill>
                <a:latin typeface="Nunito"/>
              </a:rPr>
              <a:t> </a:t>
            </a:r>
            <a:r>
              <a:rPr lang="en-US" sz="4000" dirty="0" err="1">
                <a:solidFill>
                  <a:srgbClr val="3C4851"/>
                </a:solidFill>
                <a:latin typeface="Nunito"/>
              </a:rPr>
              <a:t>tiếp</a:t>
            </a:r>
            <a:r>
              <a:rPr lang="en-US" sz="4000" dirty="0">
                <a:solidFill>
                  <a:srgbClr val="3C4851"/>
                </a:solidFill>
                <a:latin typeface="Nunito"/>
              </a:rPr>
              <a:t> </a:t>
            </a:r>
            <a:r>
              <a:rPr lang="en-US" sz="4000" dirty="0" err="1">
                <a:solidFill>
                  <a:srgbClr val="3C4851"/>
                </a:solidFill>
                <a:latin typeface="Nunito"/>
              </a:rPr>
              <a:t>vào</a:t>
            </a:r>
            <a:r>
              <a:rPr lang="en-US" sz="4000" dirty="0">
                <a:solidFill>
                  <a:srgbClr val="3C4851"/>
                </a:solidFill>
                <a:latin typeface="Nunito"/>
              </a:rPr>
              <a:t> </a:t>
            </a:r>
            <a:r>
              <a:rPr lang="en-US" sz="4000" dirty="0" err="1">
                <a:solidFill>
                  <a:srgbClr val="3C4851"/>
                </a:solidFill>
                <a:latin typeface="Nunito"/>
              </a:rPr>
              <a:t>hệ</a:t>
            </a:r>
            <a:r>
              <a:rPr lang="en-US" sz="4000" dirty="0">
                <a:solidFill>
                  <a:srgbClr val="3C4851"/>
                </a:solidFill>
                <a:latin typeface="Nunito"/>
              </a:rPr>
              <a:t> </a:t>
            </a:r>
            <a:r>
              <a:rPr lang="en-US" sz="4000" dirty="0" err="1">
                <a:solidFill>
                  <a:srgbClr val="3C4851"/>
                </a:solidFill>
                <a:latin typeface="Nunito"/>
              </a:rPr>
              <a:t>thống</a:t>
            </a:r>
            <a:r>
              <a:rPr lang="en-US" sz="4000" dirty="0">
                <a:solidFill>
                  <a:srgbClr val="3C4851"/>
                </a:solidFill>
                <a:latin typeface="Nunito"/>
              </a:rPr>
              <a:t> </a:t>
            </a:r>
            <a:r>
              <a:rPr lang="en-US" sz="4000" dirty="0" err="1">
                <a:solidFill>
                  <a:srgbClr val="3C4851"/>
                </a:solidFill>
                <a:latin typeface="Nunito"/>
              </a:rPr>
              <a:t>lái</a:t>
            </a:r>
            <a:r>
              <a:rPr lang="en-US" sz="4000" dirty="0">
                <a:solidFill>
                  <a:srgbClr val="3C4851"/>
                </a:solidFill>
                <a:latin typeface="Nunito"/>
              </a:rPr>
              <a:t> (</a:t>
            </a:r>
            <a:r>
              <a:rPr lang="en-US" sz="4000" dirty="0" err="1">
                <a:solidFill>
                  <a:srgbClr val="3C4851"/>
                </a:solidFill>
                <a:latin typeface="Nunito"/>
              </a:rPr>
              <a:t>Hình</a:t>
            </a:r>
            <a:r>
              <a:rPr lang="en-US" sz="4000" dirty="0">
                <a:solidFill>
                  <a:srgbClr val="3C4851"/>
                </a:solidFill>
                <a:latin typeface="Nunito"/>
              </a:rPr>
              <a:t> 11.2).</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445 zalo Bui Huy Loi"/>
          <p:cNvSpPr/>
          <p:nvPr/>
        </p:nvSpPr>
        <p:spPr>
          <a:xfrm rot="-2263052">
            <a:off x="-2686012" y="267048"/>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descr="n445 zalo Bui Huy Loi"/>
          <p:cNvSpPr/>
          <p:nvPr/>
        </p:nvSpPr>
        <p:spPr>
          <a:xfrm rot="-2263052">
            <a:off x="-2571788" y="60163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descr="n445 zalo Bui Huy Loi"/>
          <p:cNvSpPr/>
          <p:nvPr/>
        </p:nvSpPr>
        <p:spPr>
          <a:xfrm rot="1803823">
            <a:off x="-2495626" y="9200604"/>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descr="n445 zalo Bui Huy Loi"/>
          <p:cNvSpPr/>
          <p:nvPr/>
        </p:nvSpPr>
        <p:spPr>
          <a:xfrm rot="1803823">
            <a:off x="-2762174" y="9432867"/>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descr="n445 zalo Bui Huy Loi"/>
          <p:cNvGrpSpPr/>
          <p:nvPr/>
        </p:nvGrpSpPr>
        <p:grpSpPr>
          <a:xfrm>
            <a:off x="707290" y="565432"/>
            <a:ext cx="16873419" cy="9156136"/>
            <a:chOff x="0" y="0"/>
            <a:chExt cx="4444028" cy="2411493"/>
          </a:xfrm>
        </p:grpSpPr>
        <p:sp>
          <p:nvSpPr>
            <p:cNvPr id="7" name="Freeform 7"/>
            <p:cNvSpPr/>
            <p:nvPr/>
          </p:nvSpPr>
          <p:spPr>
            <a:xfrm>
              <a:off x="0" y="0"/>
              <a:ext cx="4444028" cy="2411493"/>
            </a:xfrm>
            <a:custGeom>
              <a:avLst/>
              <a:gdLst/>
              <a:ahLst/>
              <a:cxnLst/>
              <a:rect l="l" t="t" r="r" b="b"/>
              <a:pathLst>
                <a:path w="4444028" h="2411493">
                  <a:moveTo>
                    <a:pt x="20647" y="0"/>
                  </a:moveTo>
                  <a:lnTo>
                    <a:pt x="4423381" y="0"/>
                  </a:lnTo>
                  <a:cubicBezTo>
                    <a:pt x="4434784" y="0"/>
                    <a:pt x="4444028" y="9244"/>
                    <a:pt x="4444028" y="20647"/>
                  </a:cubicBezTo>
                  <a:lnTo>
                    <a:pt x="4444028" y="2390846"/>
                  </a:lnTo>
                  <a:cubicBezTo>
                    <a:pt x="4444028" y="2396321"/>
                    <a:pt x="4441853" y="2401573"/>
                    <a:pt x="4437981" y="2405445"/>
                  </a:cubicBezTo>
                  <a:cubicBezTo>
                    <a:pt x="4434108" y="2409317"/>
                    <a:pt x="4428857" y="2411493"/>
                    <a:pt x="4423381" y="2411493"/>
                  </a:cubicBezTo>
                  <a:lnTo>
                    <a:pt x="20647" y="2411493"/>
                  </a:lnTo>
                  <a:cubicBezTo>
                    <a:pt x="15171" y="2411493"/>
                    <a:pt x="9919" y="2409317"/>
                    <a:pt x="6047" y="2405445"/>
                  </a:cubicBezTo>
                  <a:cubicBezTo>
                    <a:pt x="2175" y="2401573"/>
                    <a:pt x="0" y="2396321"/>
                    <a:pt x="0" y="2390846"/>
                  </a:cubicBezTo>
                  <a:lnTo>
                    <a:pt x="0" y="20647"/>
                  </a:lnTo>
                  <a:cubicBezTo>
                    <a:pt x="0" y="15171"/>
                    <a:pt x="2175" y="9919"/>
                    <a:pt x="6047" y="6047"/>
                  </a:cubicBezTo>
                  <a:cubicBezTo>
                    <a:pt x="9919" y="2175"/>
                    <a:pt x="15171" y="0"/>
                    <a:pt x="20647" y="0"/>
                  </a:cubicBezTo>
                  <a:close/>
                </a:path>
              </a:pathLst>
            </a:custGeom>
            <a:solidFill>
              <a:srgbClr val="FFFFFF"/>
            </a:solidFill>
            <a:ln w="57150" cap="rnd">
              <a:solidFill>
                <a:srgbClr val="3E82A3"/>
              </a:solidFill>
              <a:prstDash val="dash"/>
              <a:round/>
            </a:ln>
          </p:spPr>
          <p:txBody>
            <a:bodyPr/>
            <a:lstStyle/>
            <a:p>
              <a:endParaRPr lang="en-US"/>
            </a:p>
          </p:txBody>
        </p:sp>
        <p:sp>
          <p:nvSpPr>
            <p:cNvPr id="8" name="TextBox 8"/>
            <p:cNvSpPr txBox="1"/>
            <p:nvPr/>
          </p:nvSpPr>
          <p:spPr>
            <a:xfrm>
              <a:off x="0" y="-38100"/>
              <a:ext cx="4444028" cy="2449593"/>
            </a:xfrm>
            <a:prstGeom prst="rect">
              <a:avLst/>
            </a:prstGeom>
          </p:spPr>
          <p:txBody>
            <a:bodyPr lIns="50800" tIns="50800" rIns="50800" bIns="50800" rtlCol="0" anchor="ctr"/>
            <a:lstStyle/>
            <a:p>
              <a:pPr algn="ctr">
                <a:lnSpc>
                  <a:spcPts val="2659"/>
                </a:lnSpc>
              </a:pPr>
              <a:endParaRPr/>
            </a:p>
          </p:txBody>
        </p:sp>
      </p:grpSp>
      <p:grpSp>
        <p:nvGrpSpPr>
          <p:cNvPr id="9" name="Group 9" descr="n445 zalo Bui Huy Loi"/>
          <p:cNvGrpSpPr/>
          <p:nvPr/>
        </p:nvGrpSpPr>
        <p:grpSpPr>
          <a:xfrm>
            <a:off x="11932773" y="6359164"/>
            <a:ext cx="4897372" cy="2178156"/>
            <a:chOff x="0" y="0"/>
            <a:chExt cx="1289843" cy="573671"/>
          </a:xfrm>
        </p:grpSpPr>
        <p:sp>
          <p:nvSpPr>
            <p:cNvPr id="10" name="Freeform 10"/>
            <p:cNvSpPr/>
            <p:nvPr/>
          </p:nvSpPr>
          <p:spPr>
            <a:xfrm>
              <a:off x="0" y="0"/>
              <a:ext cx="1289843" cy="573671"/>
            </a:xfrm>
            <a:custGeom>
              <a:avLst/>
              <a:gdLst/>
              <a:ahLst/>
              <a:cxnLst/>
              <a:rect l="l" t="t" r="r" b="b"/>
              <a:pathLst>
                <a:path w="1289843" h="573671">
                  <a:moveTo>
                    <a:pt x="80622" y="0"/>
                  </a:moveTo>
                  <a:lnTo>
                    <a:pt x="1209220" y="0"/>
                  </a:lnTo>
                  <a:cubicBezTo>
                    <a:pt x="1230603" y="0"/>
                    <a:pt x="1251109" y="8494"/>
                    <a:pt x="1266229" y="23614"/>
                  </a:cubicBezTo>
                  <a:cubicBezTo>
                    <a:pt x="1281349" y="38733"/>
                    <a:pt x="1289843" y="59240"/>
                    <a:pt x="1289843" y="80622"/>
                  </a:cubicBezTo>
                  <a:lnTo>
                    <a:pt x="1289843" y="493048"/>
                  </a:lnTo>
                  <a:cubicBezTo>
                    <a:pt x="1289843" y="514431"/>
                    <a:pt x="1281349" y="534937"/>
                    <a:pt x="1266229" y="550057"/>
                  </a:cubicBezTo>
                  <a:cubicBezTo>
                    <a:pt x="1251109" y="565177"/>
                    <a:pt x="1230603" y="573671"/>
                    <a:pt x="1209220" y="573671"/>
                  </a:cubicBezTo>
                  <a:lnTo>
                    <a:pt x="80622" y="573671"/>
                  </a:lnTo>
                  <a:cubicBezTo>
                    <a:pt x="59240" y="573671"/>
                    <a:pt x="38733" y="565177"/>
                    <a:pt x="23614" y="550057"/>
                  </a:cubicBezTo>
                  <a:cubicBezTo>
                    <a:pt x="8494" y="534937"/>
                    <a:pt x="0" y="514431"/>
                    <a:pt x="0" y="493048"/>
                  </a:cubicBezTo>
                  <a:lnTo>
                    <a:pt x="0" y="80622"/>
                  </a:lnTo>
                  <a:cubicBezTo>
                    <a:pt x="0" y="59240"/>
                    <a:pt x="8494" y="38733"/>
                    <a:pt x="23614" y="23614"/>
                  </a:cubicBezTo>
                  <a:cubicBezTo>
                    <a:pt x="38733" y="8494"/>
                    <a:pt x="59240" y="0"/>
                    <a:pt x="80622" y="0"/>
                  </a:cubicBezTo>
                  <a:close/>
                </a:path>
              </a:pathLst>
            </a:custGeom>
            <a:solidFill>
              <a:srgbClr val="3E82A3"/>
            </a:solidFill>
          </p:spPr>
          <p:txBody>
            <a:bodyPr/>
            <a:lstStyle/>
            <a:p>
              <a:endParaRPr lang="en-US"/>
            </a:p>
          </p:txBody>
        </p:sp>
        <p:sp>
          <p:nvSpPr>
            <p:cNvPr id="11" name="TextBox 11"/>
            <p:cNvSpPr txBox="1"/>
            <p:nvPr/>
          </p:nvSpPr>
          <p:spPr>
            <a:xfrm>
              <a:off x="0" y="0"/>
              <a:ext cx="1289843" cy="573671"/>
            </a:xfrm>
            <a:prstGeom prst="rect">
              <a:avLst/>
            </a:prstGeom>
          </p:spPr>
          <p:txBody>
            <a:bodyPr lIns="71438" tIns="71438" rIns="71438" bIns="71438" rtlCol="0" anchor="ctr"/>
            <a:lstStyle/>
            <a:p>
              <a:pPr algn="ctr">
                <a:lnSpc>
                  <a:spcPts val="8959"/>
                </a:lnSpc>
              </a:pPr>
              <a:r>
                <a:rPr lang="en-US" sz="6399" dirty="0">
                  <a:solidFill>
                    <a:srgbClr val="FFFFFF"/>
                  </a:solidFill>
                  <a:latin typeface="Nunito Bold"/>
                </a:rPr>
                <a:t>HỖN LOẠN</a:t>
              </a:r>
            </a:p>
          </p:txBody>
        </p:sp>
      </p:grpSp>
      <p:sp>
        <p:nvSpPr>
          <p:cNvPr id="12" name="Freeform 12" descr="n445 zalo Bui Huy Loi">
            <a:hlinkClick r:id="rId6" action="ppaction://hlinksldjump"/>
          </p:cNvPr>
          <p:cNvSpPr/>
          <p:nvPr/>
        </p:nvSpPr>
        <p:spPr>
          <a:xfrm>
            <a:off x="17141734" y="9140734"/>
            <a:ext cx="1146266" cy="1146266"/>
          </a:xfrm>
          <a:custGeom>
            <a:avLst/>
            <a:gdLst/>
            <a:ahLst/>
            <a:cxnLst/>
            <a:rect l="l" t="t" r="r" b="b"/>
            <a:pathLst>
              <a:path w="1146266" h="1146266">
                <a:moveTo>
                  <a:pt x="0" y="0"/>
                </a:moveTo>
                <a:lnTo>
                  <a:pt x="1146266" y="0"/>
                </a:lnTo>
                <a:lnTo>
                  <a:pt x="1146266" y="1146266"/>
                </a:lnTo>
                <a:lnTo>
                  <a:pt x="0" y="11462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descr="n445 zalo Bui Huy Loi"/>
          <p:cNvSpPr/>
          <p:nvPr/>
        </p:nvSpPr>
        <p:spPr>
          <a:xfrm>
            <a:off x="12544457" y="-1028700"/>
            <a:ext cx="6858000" cy="4114800"/>
          </a:xfrm>
          <a:custGeom>
            <a:avLst/>
            <a:gdLst/>
            <a:ahLst/>
            <a:cxnLst/>
            <a:rect l="l" t="t" r="r" b="b"/>
            <a:pathLst>
              <a:path w="6858000" h="4114800">
                <a:moveTo>
                  <a:pt x="0" y="0"/>
                </a:moveTo>
                <a:lnTo>
                  <a:pt x="6858000" y="0"/>
                </a:lnTo>
                <a:lnTo>
                  <a:pt x="685800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4" name="Freeform 14" descr="n445 zalo Bui Huy Loi"/>
          <p:cNvSpPr/>
          <p:nvPr/>
        </p:nvSpPr>
        <p:spPr>
          <a:xfrm>
            <a:off x="0" y="6909315"/>
            <a:ext cx="3014817" cy="3589068"/>
          </a:xfrm>
          <a:custGeom>
            <a:avLst/>
            <a:gdLst/>
            <a:ahLst/>
            <a:cxnLst/>
            <a:rect l="l" t="t" r="r" b="b"/>
            <a:pathLst>
              <a:path w="3014817" h="3589068">
                <a:moveTo>
                  <a:pt x="0" y="0"/>
                </a:moveTo>
                <a:lnTo>
                  <a:pt x="3014817" y="0"/>
                </a:lnTo>
                <a:lnTo>
                  <a:pt x="3014817" y="3589068"/>
                </a:lnTo>
                <a:lnTo>
                  <a:pt x="0" y="358906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TextBox 15" descr="n445 zalo Bui Huy Loi"/>
          <p:cNvSpPr txBox="1"/>
          <p:nvPr/>
        </p:nvSpPr>
        <p:spPr>
          <a:xfrm>
            <a:off x="1130805" y="2399378"/>
            <a:ext cx="16026390" cy="2080895"/>
          </a:xfrm>
          <a:prstGeom prst="rect">
            <a:avLst/>
          </a:prstGeom>
        </p:spPr>
        <p:txBody>
          <a:bodyPr lIns="0" tIns="0" rIns="0" bIns="0" rtlCol="0" anchor="t">
            <a:spAutoFit/>
          </a:bodyPr>
          <a:lstStyle/>
          <a:p>
            <a:pPr algn="just">
              <a:lnSpc>
                <a:spcPts val="8320"/>
              </a:lnSpc>
            </a:pPr>
            <a:r>
              <a:rPr lang="en-US" sz="6400">
                <a:solidFill>
                  <a:srgbClr val="2E4B4C"/>
                </a:solidFill>
                <a:latin typeface="Nunito"/>
              </a:rPr>
              <a:t>Nhận xét: Các phân tử đang chuyển động thế nào? </a:t>
            </a:r>
          </a:p>
        </p:txBody>
      </p:sp>
      <p:sp>
        <p:nvSpPr>
          <p:cNvPr id="16" name="TextBox 16" descr="n445 zalo Bui Huy Loi"/>
          <p:cNvSpPr txBox="1"/>
          <p:nvPr/>
        </p:nvSpPr>
        <p:spPr>
          <a:xfrm>
            <a:off x="1028700" y="952500"/>
            <a:ext cx="16230600" cy="1227455"/>
          </a:xfrm>
          <a:prstGeom prst="rect">
            <a:avLst/>
          </a:prstGeom>
        </p:spPr>
        <p:txBody>
          <a:bodyPr lIns="0" tIns="0" rIns="0" bIns="0" rtlCol="0" anchor="t">
            <a:spAutoFit/>
          </a:bodyPr>
          <a:lstStyle/>
          <a:p>
            <a:pPr algn="ctr">
              <a:lnSpc>
                <a:spcPts val="9879"/>
              </a:lnSpc>
            </a:pPr>
            <a:r>
              <a:rPr lang="en-US" sz="7599">
                <a:solidFill>
                  <a:srgbClr val="A53E48"/>
                </a:solidFill>
                <a:latin typeface="Nunito Bold"/>
              </a:rPr>
              <a:t>Hàng ngang số 2: 7 chữ cái</a:t>
            </a:r>
          </a:p>
        </p:txBody>
      </p:sp>
      <p:pic>
        <p:nvPicPr>
          <p:cNvPr id="18" name="Picture 17" descr="n445 zalo Bui Huy Loi">
            <a:extLst>
              <a:ext uri="{FF2B5EF4-FFF2-40B4-BE49-F238E27FC236}">
                <a16:creationId xmlns="" xmlns:a16="http://schemas.microsoft.com/office/drawing/2014/main" id="{43CDAB1F-C00D-4BAE-7BEF-EBA9CB9C6B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91814" y="4213074"/>
            <a:ext cx="5864228" cy="51214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nextCondLst>
                <p:cond evt="onClick" delay="0">
                  <p:tgtEl>
                    <p:spTgt spid="1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67650" y="174867"/>
            <a:ext cx="17952700" cy="9937267"/>
            <a:chOff x="0" y="0"/>
            <a:chExt cx="699035" cy="386933"/>
          </a:xfrm>
        </p:grpSpPr>
        <p:sp>
          <p:nvSpPr>
            <p:cNvPr id="3" name="Freeform 3"/>
            <p:cNvSpPr/>
            <p:nvPr/>
          </p:nvSpPr>
          <p:spPr>
            <a:xfrm>
              <a:off x="0" y="0"/>
              <a:ext cx="699035" cy="386933"/>
            </a:xfrm>
            <a:custGeom>
              <a:avLst/>
              <a:gdLst/>
              <a:ahLst/>
              <a:cxnLst/>
              <a:rect l="l" t="t" r="r" b="b"/>
              <a:pathLst>
                <a:path w="699035" h="386933">
                  <a:moveTo>
                    <a:pt x="0" y="0"/>
                  </a:moveTo>
                  <a:lnTo>
                    <a:pt x="699035" y="0"/>
                  </a:lnTo>
                  <a:lnTo>
                    <a:pt x="699035" y="386933"/>
                  </a:lnTo>
                  <a:lnTo>
                    <a:pt x="0" y="386933"/>
                  </a:lnTo>
                  <a:close/>
                </a:path>
              </a:pathLst>
            </a:custGeom>
            <a:solidFill>
              <a:srgbClr val="FFFCF3"/>
            </a:solidFill>
          </p:spPr>
          <p:txBody>
            <a:bodyPr/>
            <a:lstStyle/>
            <a:p>
              <a:endParaRPr lang="en-US"/>
            </a:p>
          </p:txBody>
        </p:sp>
        <p:sp>
          <p:nvSpPr>
            <p:cNvPr id="4" name="TextBox 4"/>
            <p:cNvSpPr txBox="1"/>
            <p:nvPr/>
          </p:nvSpPr>
          <p:spPr>
            <a:xfrm>
              <a:off x="0" y="-38100"/>
              <a:ext cx="699035" cy="425033"/>
            </a:xfrm>
            <a:prstGeom prst="rect">
              <a:avLst/>
            </a:prstGeom>
          </p:spPr>
          <p:txBody>
            <a:bodyPr lIns="50800" tIns="50800" rIns="50800" bIns="50800" rtlCol="0" anchor="ctr"/>
            <a:lstStyle/>
            <a:p>
              <a:pPr algn="ctr">
                <a:lnSpc>
                  <a:spcPts val="2940"/>
                </a:lnSpc>
              </a:pPr>
              <a:endParaRPr/>
            </a:p>
          </p:txBody>
        </p:sp>
      </p:grpSp>
      <p:grpSp>
        <p:nvGrpSpPr>
          <p:cNvPr id="5" name="Group 5" descr="n445 zalo Bui Huy Loi"/>
          <p:cNvGrpSpPr/>
          <p:nvPr/>
        </p:nvGrpSpPr>
        <p:grpSpPr>
          <a:xfrm>
            <a:off x="5207300" y="95250"/>
            <a:ext cx="7873399" cy="1357173"/>
            <a:chOff x="0" y="0"/>
            <a:chExt cx="10497866" cy="1809564"/>
          </a:xfrm>
        </p:grpSpPr>
        <p:sp>
          <p:nvSpPr>
            <p:cNvPr id="6" name="Freeform 6"/>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ĐÁP ÁN </a:t>
              </a:r>
            </a:p>
          </p:txBody>
        </p:sp>
      </p:grpSp>
      <p:graphicFrame>
        <p:nvGraphicFramePr>
          <p:cNvPr id="8" name="Table 8" descr="n445 zalo Bui Huy Loi"/>
          <p:cNvGraphicFramePr>
            <a:graphicFrameLocks noGrp="1"/>
          </p:cNvGraphicFramePr>
          <p:nvPr>
            <p:extLst>
              <p:ext uri="{D42A27DB-BD31-4B8C-83A1-F6EECF244321}">
                <p14:modId xmlns:p14="http://schemas.microsoft.com/office/powerpoint/2010/main" val="442450636"/>
              </p:ext>
            </p:extLst>
          </p:nvPr>
        </p:nvGraphicFramePr>
        <p:xfrm>
          <a:off x="310388" y="1569796"/>
          <a:ext cx="17667223" cy="8589963"/>
        </p:xfrm>
        <a:graphic>
          <a:graphicData uri="http://schemas.openxmlformats.org/drawingml/2006/table">
            <a:tbl>
              <a:tblPr/>
              <a:tblGrid>
                <a:gridCol w="17667223">
                  <a:extLst>
                    <a:ext uri="{9D8B030D-6E8A-4147-A177-3AD203B41FA5}">
                      <a16:colId xmlns="" xmlns:a16="http://schemas.microsoft.com/office/drawing/2014/main" val="20000"/>
                    </a:ext>
                  </a:extLst>
                </a:gridCol>
              </a:tblGrid>
              <a:tr h="8589963">
                <a:tc>
                  <a:txBody>
                    <a:bodyPr/>
                    <a:lstStyle/>
                    <a:p>
                      <a:pPr algn="l">
                        <a:lnSpc>
                          <a:spcPts val="5739"/>
                        </a:lnSpc>
                        <a:defRPr/>
                      </a:pPr>
                      <a:r>
                        <a:rPr lang="en-US" sz="4400" err="1">
                          <a:solidFill>
                            <a:srgbClr val="195759"/>
                          </a:solidFill>
                          <a:latin typeface="Nunito Bold"/>
                        </a:rPr>
                        <a:t>Câu</a:t>
                      </a:r>
                      <a:r>
                        <a:rPr lang="en-US" sz="4400">
                          <a:solidFill>
                            <a:srgbClr val="195759"/>
                          </a:solidFill>
                          <a:latin typeface="Nunito Bold"/>
                        </a:rPr>
                        <a:t> 4: </a:t>
                      </a:r>
                      <a:r>
                        <a:rPr lang="en-US" sz="4400" dirty="0">
                          <a:solidFill>
                            <a:srgbClr val="195759"/>
                          </a:solidFill>
                          <a:latin typeface="Nunito Bold"/>
                        </a:rPr>
                        <a:t>a, </a:t>
                      </a:r>
                      <a:r>
                        <a:rPr lang="en-US" sz="4400" b="0" dirty="0" err="1">
                          <a:solidFill>
                            <a:srgbClr val="195759"/>
                          </a:solidFill>
                          <a:latin typeface="Nunito Bold"/>
                        </a:rPr>
                        <a:t>Viết</a:t>
                      </a:r>
                      <a:r>
                        <a:rPr lang="en-US" sz="4400" b="0" dirty="0">
                          <a:solidFill>
                            <a:srgbClr val="195759"/>
                          </a:solidFill>
                          <a:latin typeface="Nunito Bold"/>
                        </a:rPr>
                        <a:t> </a:t>
                      </a:r>
                      <a:r>
                        <a:rPr lang="en-US" sz="4400" b="0" dirty="0" err="1">
                          <a:solidFill>
                            <a:srgbClr val="195759"/>
                          </a:solidFill>
                          <a:latin typeface="Nunito Bold"/>
                        </a:rPr>
                        <a:t>phương</a:t>
                      </a:r>
                      <a:r>
                        <a:rPr lang="en-US" sz="4400" b="0" dirty="0">
                          <a:solidFill>
                            <a:srgbClr val="195759"/>
                          </a:solidFill>
                          <a:latin typeface="Nunito Bold"/>
                        </a:rPr>
                        <a:t> </a:t>
                      </a:r>
                      <a:r>
                        <a:rPr lang="en-US" sz="4400" b="0" dirty="0" err="1">
                          <a:solidFill>
                            <a:srgbClr val="195759"/>
                          </a:solidFill>
                          <a:latin typeface="Nunito Bold"/>
                        </a:rPr>
                        <a:t>trình</a:t>
                      </a:r>
                      <a:r>
                        <a:rPr lang="en-US" sz="4400" b="0" dirty="0">
                          <a:solidFill>
                            <a:srgbClr val="195759"/>
                          </a:solidFill>
                          <a:latin typeface="Nunito Bold"/>
                        </a:rPr>
                        <a:t> </a:t>
                      </a:r>
                      <a:r>
                        <a:rPr lang="en-US" sz="4400" b="0" dirty="0" err="1">
                          <a:solidFill>
                            <a:srgbClr val="195759"/>
                          </a:solidFill>
                          <a:latin typeface="Nunito Bold"/>
                        </a:rPr>
                        <a:t>phân</a:t>
                      </a:r>
                      <a:r>
                        <a:rPr lang="en-US" sz="4400" b="0" dirty="0">
                          <a:solidFill>
                            <a:srgbClr val="195759"/>
                          </a:solidFill>
                          <a:latin typeface="Nunito Bold"/>
                        </a:rPr>
                        <a:t> </a:t>
                      </a:r>
                      <a:r>
                        <a:rPr lang="en-US" sz="4400" b="0" dirty="0" err="1">
                          <a:solidFill>
                            <a:srgbClr val="195759"/>
                          </a:solidFill>
                          <a:latin typeface="Nunito Bold"/>
                        </a:rPr>
                        <a:t>huỷ</a:t>
                      </a:r>
                      <a:r>
                        <a:rPr lang="en-US" sz="4400" b="0" dirty="0">
                          <a:solidFill>
                            <a:srgbClr val="195759"/>
                          </a:solidFill>
                          <a:latin typeface="Nunito Bold"/>
                        </a:rPr>
                        <a:t> NaN</a:t>
                      </a:r>
                      <a:r>
                        <a:rPr lang="en-US" sz="4400" b="0" baseline="-25000" dirty="0">
                          <a:solidFill>
                            <a:srgbClr val="195759"/>
                          </a:solidFill>
                          <a:latin typeface="Nunito Bold"/>
                        </a:rPr>
                        <a:t>3</a:t>
                      </a:r>
                      <a:r>
                        <a:rPr lang="en-US" sz="4400" b="0" dirty="0">
                          <a:solidFill>
                            <a:srgbClr val="195759"/>
                          </a:solidFill>
                          <a:latin typeface="Nunito Bold"/>
                        </a:rPr>
                        <a:t>.</a:t>
                      </a:r>
                      <a:endParaRPr lang="en-US" sz="4400" b="0" dirty="0"/>
                    </a:p>
                    <a:p>
                      <a:pPr>
                        <a:lnSpc>
                          <a:spcPts val="5739"/>
                        </a:lnSpc>
                      </a:pPr>
                      <a:endParaRPr lang="en-US" sz="1100" b="0" dirty="0"/>
                    </a:p>
                    <a:p>
                      <a:pPr>
                        <a:lnSpc>
                          <a:spcPts val="5739"/>
                        </a:lnSpc>
                      </a:pPr>
                      <a:endParaRPr lang="en-US" sz="1100" dirty="0"/>
                    </a:p>
                    <a:p>
                      <a:pPr algn="just">
                        <a:lnSpc>
                          <a:spcPts val="5739"/>
                        </a:lnSpc>
                      </a:pPr>
                      <a:r>
                        <a:rPr lang="en-US" sz="4400" dirty="0">
                          <a:solidFill>
                            <a:srgbClr val="195759"/>
                          </a:solidFill>
                          <a:latin typeface="Nunito Bold"/>
                        </a:rPr>
                        <a:t>b, </a:t>
                      </a:r>
                      <a:r>
                        <a:rPr lang="en-US" sz="4400" dirty="0" err="1">
                          <a:solidFill>
                            <a:srgbClr val="195759"/>
                          </a:solidFill>
                          <a:latin typeface="Nunito Bold"/>
                        </a:rPr>
                        <a:t>Tính</a:t>
                      </a:r>
                      <a:r>
                        <a:rPr lang="en-US" sz="4400" dirty="0">
                          <a:solidFill>
                            <a:srgbClr val="195759"/>
                          </a:solidFill>
                          <a:latin typeface="Nunito Bold"/>
                        </a:rPr>
                        <a:t> </a:t>
                      </a:r>
                      <a:r>
                        <a:rPr lang="en-US" sz="4400" dirty="0" err="1">
                          <a:solidFill>
                            <a:srgbClr val="195759"/>
                          </a:solidFill>
                          <a:latin typeface="Nunito Bold"/>
                        </a:rPr>
                        <a:t>lượng</a:t>
                      </a:r>
                      <a:r>
                        <a:rPr lang="en-US" sz="4400" dirty="0">
                          <a:solidFill>
                            <a:srgbClr val="195759"/>
                          </a:solidFill>
                          <a:latin typeface="Nunito Bold"/>
                        </a:rPr>
                        <a:t> </a:t>
                      </a:r>
                      <a:r>
                        <a:rPr lang="en-US" sz="4400" dirty="0" err="1">
                          <a:solidFill>
                            <a:srgbClr val="195759"/>
                          </a:solidFill>
                          <a:latin typeface="Nunito Bold"/>
                        </a:rPr>
                        <a:t>chất</a:t>
                      </a:r>
                      <a:r>
                        <a:rPr lang="en-US" sz="4400" dirty="0">
                          <a:solidFill>
                            <a:srgbClr val="195759"/>
                          </a:solidFill>
                          <a:latin typeface="Nunito Bold"/>
                        </a:rPr>
                        <a:t> </a:t>
                      </a:r>
                      <a:r>
                        <a:rPr lang="en-US" sz="4400" dirty="0" err="1">
                          <a:solidFill>
                            <a:srgbClr val="195759"/>
                          </a:solidFill>
                          <a:latin typeface="Nunito Bold"/>
                        </a:rPr>
                        <a:t>khí</a:t>
                      </a:r>
                      <a:r>
                        <a:rPr lang="en-US" sz="4400" dirty="0">
                          <a:solidFill>
                            <a:srgbClr val="195759"/>
                          </a:solidFill>
                          <a:latin typeface="Nunito Bold"/>
                        </a:rPr>
                        <a:t> N</a:t>
                      </a:r>
                      <a:r>
                        <a:rPr lang="en-US" sz="4400" baseline="-25000" dirty="0">
                          <a:solidFill>
                            <a:srgbClr val="195759"/>
                          </a:solidFill>
                          <a:latin typeface="Nunito Bold"/>
                        </a:rPr>
                        <a:t>2</a:t>
                      </a:r>
                      <a:r>
                        <a:rPr lang="en-US" sz="4400" dirty="0">
                          <a:solidFill>
                            <a:srgbClr val="195759"/>
                          </a:solidFill>
                          <a:latin typeface="Nunito Bold"/>
                        </a:rPr>
                        <a:t> </a:t>
                      </a:r>
                      <a:r>
                        <a:rPr lang="en-US" sz="4400" dirty="0" err="1">
                          <a:solidFill>
                            <a:srgbClr val="195759"/>
                          </a:solidFill>
                          <a:latin typeface="Nunito Bold"/>
                        </a:rPr>
                        <a:t>được</a:t>
                      </a:r>
                      <a:r>
                        <a:rPr lang="en-US" sz="4400" dirty="0">
                          <a:solidFill>
                            <a:srgbClr val="195759"/>
                          </a:solidFill>
                          <a:latin typeface="Nunito Bold"/>
                        </a:rPr>
                        <a:t> </a:t>
                      </a:r>
                      <a:r>
                        <a:rPr lang="en-US" sz="4400" dirty="0" err="1">
                          <a:solidFill>
                            <a:srgbClr val="195759"/>
                          </a:solidFill>
                          <a:latin typeface="Nunito Bold"/>
                        </a:rPr>
                        <a:t>giải</a:t>
                      </a:r>
                      <a:r>
                        <a:rPr lang="en-US" sz="4400" dirty="0">
                          <a:solidFill>
                            <a:srgbClr val="195759"/>
                          </a:solidFill>
                          <a:latin typeface="Nunito Bold"/>
                        </a:rPr>
                        <a:t> </a:t>
                      </a:r>
                      <a:r>
                        <a:rPr lang="en-US" sz="4400" dirty="0" err="1">
                          <a:solidFill>
                            <a:srgbClr val="195759"/>
                          </a:solidFill>
                          <a:latin typeface="Nunito Bold"/>
                        </a:rPr>
                        <a:t>phóng</a:t>
                      </a:r>
                      <a:r>
                        <a:rPr lang="en-US" sz="4400" dirty="0">
                          <a:solidFill>
                            <a:srgbClr val="195759"/>
                          </a:solidFill>
                          <a:latin typeface="Nunito Bold"/>
                        </a:rPr>
                        <a:t> </a:t>
                      </a:r>
                      <a:r>
                        <a:rPr lang="en-US" sz="4400" dirty="0" err="1">
                          <a:solidFill>
                            <a:srgbClr val="195759"/>
                          </a:solidFill>
                          <a:latin typeface="Nunito Bold"/>
                        </a:rPr>
                        <a:t>khi</a:t>
                      </a:r>
                      <a:r>
                        <a:rPr lang="en-US" sz="4400" dirty="0">
                          <a:solidFill>
                            <a:srgbClr val="195759"/>
                          </a:solidFill>
                          <a:latin typeface="Nunito Bold"/>
                        </a:rPr>
                        <a:t> </a:t>
                      </a:r>
                      <a:r>
                        <a:rPr lang="en-US" sz="4400" dirty="0" err="1">
                          <a:solidFill>
                            <a:srgbClr val="195759"/>
                          </a:solidFill>
                          <a:latin typeface="Nunito Bold"/>
                        </a:rPr>
                        <a:t>xảy</a:t>
                      </a:r>
                      <a:r>
                        <a:rPr lang="en-US" sz="4400" dirty="0">
                          <a:solidFill>
                            <a:srgbClr val="195759"/>
                          </a:solidFill>
                          <a:latin typeface="Nunito Bold"/>
                        </a:rPr>
                        <a:t> </a:t>
                      </a:r>
                      <a:r>
                        <a:rPr lang="en-US" sz="4400" dirty="0" err="1">
                          <a:solidFill>
                            <a:srgbClr val="195759"/>
                          </a:solidFill>
                          <a:latin typeface="Nunito Bold"/>
                        </a:rPr>
                        <a:t>ra</a:t>
                      </a:r>
                      <a:r>
                        <a:rPr lang="en-US" sz="4400" dirty="0">
                          <a:solidFill>
                            <a:srgbClr val="195759"/>
                          </a:solidFill>
                          <a:latin typeface="Nunito Bold"/>
                        </a:rPr>
                        <a:t> </a:t>
                      </a:r>
                      <a:r>
                        <a:rPr lang="en-US" sz="4400" dirty="0" err="1">
                          <a:solidFill>
                            <a:srgbClr val="195759"/>
                          </a:solidFill>
                          <a:latin typeface="Nunito Bold"/>
                        </a:rPr>
                        <a:t>phản</a:t>
                      </a:r>
                      <a:r>
                        <a:rPr lang="en-US" sz="4400" dirty="0">
                          <a:solidFill>
                            <a:srgbClr val="195759"/>
                          </a:solidFill>
                          <a:latin typeface="Nunito Bold"/>
                        </a:rPr>
                        <a:t> </a:t>
                      </a:r>
                      <a:r>
                        <a:rPr lang="en-US" sz="4400" dirty="0" err="1">
                          <a:solidFill>
                            <a:srgbClr val="195759"/>
                          </a:solidFill>
                          <a:latin typeface="Nunito Bold"/>
                        </a:rPr>
                        <a:t>ứng</a:t>
                      </a:r>
                      <a:r>
                        <a:rPr lang="en-US" sz="4400" dirty="0">
                          <a:solidFill>
                            <a:srgbClr val="195759"/>
                          </a:solidFill>
                          <a:latin typeface="Nunito Bold"/>
                        </a:rPr>
                        <a:t> </a:t>
                      </a:r>
                      <a:r>
                        <a:rPr lang="en-US" sz="4400" dirty="0" err="1">
                          <a:solidFill>
                            <a:srgbClr val="195759"/>
                          </a:solidFill>
                          <a:latin typeface="Nunito Bold"/>
                        </a:rPr>
                        <a:t>phân</a:t>
                      </a:r>
                      <a:r>
                        <a:rPr lang="en-US" sz="4400" dirty="0">
                          <a:solidFill>
                            <a:srgbClr val="195759"/>
                          </a:solidFill>
                          <a:latin typeface="Nunito Bold"/>
                        </a:rPr>
                        <a:t> </a:t>
                      </a:r>
                      <a:r>
                        <a:rPr lang="en-US" sz="4400" dirty="0" err="1">
                          <a:solidFill>
                            <a:srgbClr val="195759"/>
                          </a:solidFill>
                          <a:latin typeface="Nunito Bold"/>
                        </a:rPr>
                        <a:t>hủy</a:t>
                      </a:r>
                      <a:r>
                        <a:rPr lang="en-US" sz="4400" dirty="0">
                          <a:solidFill>
                            <a:srgbClr val="195759"/>
                          </a:solidFill>
                          <a:latin typeface="Nunito Bold"/>
                        </a:rPr>
                        <a:t> NaN</a:t>
                      </a:r>
                      <a:r>
                        <a:rPr lang="en-US" sz="4400" baseline="-25000" dirty="0">
                          <a:solidFill>
                            <a:srgbClr val="195759"/>
                          </a:solidFill>
                          <a:latin typeface="Nunito Bold"/>
                        </a:rPr>
                        <a:t>3</a:t>
                      </a:r>
                      <a:r>
                        <a:rPr lang="en-US" sz="4400" dirty="0">
                          <a:solidFill>
                            <a:srgbClr val="195759"/>
                          </a:solidFill>
                          <a:latin typeface="Nunito Bold"/>
                        </a:rPr>
                        <a:t>, </a:t>
                      </a:r>
                      <a:r>
                        <a:rPr lang="en-US" sz="4400" dirty="0" err="1">
                          <a:solidFill>
                            <a:srgbClr val="195759"/>
                          </a:solidFill>
                          <a:latin typeface="Nunito Bold"/>
                        </a:rPr>
                        <a:t>biết</a:t>
                      </a:r>
                      <a:r>
                        <a:rPr lang="en-US" sz="4400" dirty="0">
                          <a:solidFill>
                            <a:srgbClr val="195759"/>
                          </a:solidFill>
                          <a:latin typeface="Nunito Bold"/>
                        </a:rPr>
                        <a:t> </a:t>
                      </a:r>
                      <a:r>
                        <a:rPr lang="en-US" sz="4400" dirty="0" err="1">
                          <a:solidFill>
                            <a:srgbClr val="195759"/>
                          </a:solidFill>
                          <a:latin typeface="Nunito Bold"/>
                        </a:rPr>
                        <a:t>trong</a:t>
                      </a:r>
                      <a:r>
                        <a:rPr lang="en-US" sz="4400" dirty="0">
                          <a:solidFill>
                            <a:srgbClr val="195759"/>
                          </a:solidFill>
                          <a:latin typeface="Nunito Bold"/>
                        </a:rPr>
                        <a:t> </a:t>
                      </a:r>
                      <a:r>
                        <a:rPr lang="en-US" sz="4400" dirty="0" err="1">
                          <a:solidFill>
                            <a:srgbClr val="195759"/>
                          </a:solidFill>
                          <a:latin typeface="Nunito Bold"/>
                        </a:rPr>
                        <a:t>túi</a:t>
                      </a:r>
                      <a:r>
                        <a:rPr lang="en-US" sz="4400" dirty="0">
                          <a:solidFill>
                            <a:srgbClr val="195759"/>
                          </a:solidFill>
                          <a:latin typeface="Nunito Bold"/>
                        </a:rPr>
                        <a:t> </a:t>
                      </a:r>
                      <a:r>
                        <a:rPr lang="en-US" sz="4400" dirty="0" err="1">
                          <a:solidFill>
                            <a:srgbClr val="195759"/>
                          </a:solidFill>
                          <a:latin typeface="Nunito Bold"/>
                        </a:rPr>
                        <a:t>chứa</a:t>
                      </a:r>
                      <a:r>
                        <a:rPr lang="en-US" sz="4400" dirty="0">
                          <a:solidFill>
                            <a:srgbClr val="195759"/>
                          </a:solidFill>
                          <a:latin typeface="Nunito Bold"/>
                        </a:rPr>
                        <a:t> 100g NaN</a:t>
                      </a:r>
                      <a:r>
                        <a:rPr lang="en-US" sz="4400" baseline="-25000" dirty="0">
                          <a:solidFill>
                            <a:srgbClr val="195759"/>
                          </a:solidFill>
                          <a:latin typeface="Nunito Bold"/>
                        </a:rPr>
                        <a:t>3</a:t>
                      </a:r>
                      <a:r>
                        <a:rPr lang="en-US" sz="4400" dirty="0">
                          <a:solidFill>
                            <a:srgbClr val="195759"/>
                          </a:solidFill>
                          <a:latin typeface="Nunito Bold"/>
                        </a:rPr>
                        <a:t> </a:t>
                      </a:r>
                      <a:r>
                        <a:rPr lang="en-US" sz="4400" dirty="0" err="1">
                          <a:solidFill>
                            <a:srgbClr val="195759"/>
                          </a:solidFill>
                          <a:latin typeface="Nunito Bold"/>
                        </a:rPr>
                        <a:t>và</a:t>
                      </a:r>
                      <a:r>
                        <a:rPr lang="en-US" sz="4400" dirty="0">
                          <a:solidFill>
                            <a:srgbClr val="195759"/>
                          </a:solidFill>
                          <a:latin typeface="Nunito Bold"/>
                        </a:rPr>
                        <a:t> </a:t>
                      </a:r>
                      <a:r>
                        <a:rPr lang="en-US" sz="4400" dirty="0" err="1">
                          <a:solidFill>
                            <a:srgbClr val="195759"/>
                          </a:solidFill>
                          <a:latin typeface="Nunito Bold"/>
                        </a:rPr>
                        <a:t>thể</a:t>
                      </a:r>
                      <a:r>
                        <a:rPr lang="en-US" sz="4400" dirty="0">
                          <a:solidFill>
                            <a:srgbClr val="195759"/>
                          </a:solidFill>
                          <a:latin typeface="Nunito Bold"/>
                        </a:rPr>
                        <a:t> </a:t>
                      </a:r>
                      <a:r>
                        <a:rPr lang="en-US" sz="4400" dirty="0" err="1">
                          <a:solidFill>
                            <a:srgbClr val="195759"/>
                          </a:solidFill>
                          <a:latin typeface="Nunito Bold"/>
                        </a:rPr>
                        <a:t>tích</a:t>
                      </a:r>
                      <a:r>
                        <a:rPr lang="en-US" sz="4400" dirty="0">
                          <a:solidFill>
                            <a:srgbClr val="195759"/>
                          </a:solidFill>
                          <a:latin typeface="Nunito Bold"/>
                        </a:rPr>
                        <a:t> mol </a:t>
                      </a:r>
                      <a:r>
                        <a:rPr lang="en-US" sz="4400" dirty="0" err="1">
                          <a:solidFill>
                            <a:srgbClr val="195759"/>
                          </a:solidFill>
                          <a:latin typeface="Nunito Bold"/>
                        </a:rPr>
                        <a:t>là</a:t>
                      </a:r>
                      <a:r>
                        <a:rPr lang="en-US" sz="4400" dirty="0">
                          <a:solidFill>
                            <a:srgbClr val="195759"/>
                          </a:solidFill>
                          <a:latin typeface="Nunito Bold"/>
                        </a:rPr>
                        <a:t> 24,0 </a:t>
                      </a:r>
                      <a:r>
                        <a:rPr lang="en-US" sz="4400" dirty="0" err="1">
                          <a:solidFill>
                            <a:srgbClr val="195759"/>
                          </a:solidFill>
                          <a:latin typeface="Nunito Bold"/>
                        </a:rPr>
                        <a:t>lít</a:t>
                      </a:r>
                      <a:r>
                        <a:rPr lang="en-US" sz="4400" dirty="0">
                          <a:solidFill>
                            <a:srgbClr val="195759"/>
                          </a:solidFill>
                          <a:latin typeface="Nunito Bold"/>
                        </a:rPr>
                        <a:t>/mol.</a:t>
                      </a:r>
                    </a:p>
                  </a:txBody>
                  <a:tcPr marL="190500" marR="190500" marT="190500" marB="190500">
                    <a:lnL w="76200" cap="flat" cmpd="sng" algn="ctr">
                      <a:solidFill>
                        <a:srgbClr val="195759"/>
                      </a:solidFill>
                      <a:prstDash val="solid"/>
                      <a:round/>
                      <a:headEnd type="none" w="med" len="med"/>
                      <a:tailEnd type="none" w="med" len="med"/>
                    </a:lnL>
                    <a:lnR w="76200" cap="flat" cmpd="sng" algn="ctr">
                      <a:solidFill>
                        <a:srgbClr val="195759"/>
                      </a:solidFill>
                      <a:prstDash val="solid"/>
                      <a:round/>
                      <a:headEnd type="none" w="med" len="med"/>
                      <a:tailEnd type="none" w="med" len="med"/>
                    </a:lnR>
                    <a:lnT w="76200" cap="flat" cmpd="sng" algn="ctr">
                      <a:solidFill>
                        <a:srgbClr val="195759"/>
                      </a:solidFill>
                      <a:prstDash val="solid"/>
                      <a:round/>
                      <a:headEnd type="none" w="med" len="med"/>
                      <a:tailEnd type="none" w="med" len="med"/>
                    </a:lnT>
                    <a:lnB w="76200" cap="flat" cmpd="sng" algn="ctr">
                      <a:solidFill>
                        <a:srgbClr val="195759"/>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
        <p:nvSpPr>
          <p:cNvPr id="9" name="TextBox 9" descr="n445 zalo Bui Huy Loi"/>
          <p:cNvSpPr txBox="1"/>
          <p:nvPr/>
        </p:nvSpPr>
        <p:spPr>
          <a:xfrm>
            <a:off x="5408637" y="2745595"/>
            <a:ext cx="7470725" cy="1038746"/>
          </a:xfrm>
          <a:prstGeom prst="rect">
            <a:avLst/>
          </a:prstGeom>
        </p:spPr>
        <p:txBody>
          <a:bodyPr lIns="0" tIns="0" rIns="0" bIns="0" rtlCol="0" anchor="t">
            <a:spAutoFit/>
          </a:bodyPr>
          <a:lstStyle/>
          <a:p>
            <a:pPr>
              <a:lnSpc>
                <a:spcPts val="8399"/>
              </a:lnSpc>
            </a:pPr>
            <a:r>
              <a:rPr lang="en-US" sz="5999" dirty="0">
                <a:solidFill>
                  <a:srgbClr val="FF3E4D"/>
                </a:solidFill>
                <a:latin typeface="Nunito Bold"/>
              </a:rPr>
              <a:t>2NaN</a:t>
            </a:r>
            <a:r>
              <a:rPr lang="en-US" sz="5999" baseline="-25000" dirty="0">
                <a:solidFill>
                  <a:srgbClr val="FF3E4D"/>
                </a:solidFill>
                <a:latin typeface="Nunito Bold"/>
              </a:rPr>
              <a:t>3</a:t>
            </a:r>
            <a:r>
              <a:rPr lang="en-US" sz="5999" dirty="0">
                <a:solidFill>
                  <a:srgbClr val="FF3E4D"/>
                </a:solidFill>
                <a:latin typeface="Nunito Bold"/>
              </a:rPr>
              <a:t> -&gt; 2Na + 3N</a:t>
            </a:r>
            <a:r>
              <a:rPr lang="en-US" sz="5999" baseline="-25000" dirty="0">
                <a:solidFill>
                  <a:srgbClr val="FF3E4D"/>
                </a:solidFill>
                <a:latin typeface="Nunito Bold"/>
              </a:rPr>
              <a:t>2</a:t>
            </a:r>
          </a:p>
        </p:txBody>
      </p:sp>
      <mc:AlternateContent xmlns:mc="http://schemas.openxmlformats.org/markup-compatibility/2006" xmlns:a14="http://schemas.microsoft.com/office/drawing/2010/main">
        <mc:Choice Requires="a14">
          <p:sp>
            <p:nvSpPr>
              <p:cNvPr id="10" name="TextBox 10" descr="n445 zalo Bui Huy Loi"/>
              <p:cNvSpPr txBox="1"/>
              <p:nvPr/>
            </p:nvSpPr>
            <p:spPr>
              <a:xfrm>
                <a:off x="3124198" y="6210300"/>
                <a:ext cx="12039600" cy="3079689"/>
              </a:xfrm>
              <a:prstGeom prst="rect">
                <a:avLst/>
              </a:prstGeom>
            </p:spPr>
            <p:txBody>
              <a:bodyPr wrap="square" lIns="0" tIns="0" rIns="0" bIns="0" rtlCol="0" anchor="t">
                <a:spAutoFit/>
              </a:bodyPr>
              <a:lstStyle/>
              <a:p>
                <a:pPr algn="just">
                  <a:lnSpc>
                    <a:spcPts val="8119"/>
                  </a:lnSpc>
                </a:pPr>
                <a:r>
                  <a:rPr lang="en-US" sz="6000" dirty="0">
                    <a:solidFill>
                      <a:srgbClr val="FF3E4D"/>
                    </a:solidFill>
                    <a:latin typeface="Nunito Bold"/>
                  </a:rPr>
                  <a:t>n</a:t>
                </a:r>
                <a:r>
                  <a:rPr lang="en-US" sz="6000" baseline="-25000" dirty="0">
                    <a:solidFill>
                      <a:srgbClr val="FF3E4D"/>
                    </a:solidFill>
                    <a:latin typeface="Nunito Bold"/>
                  </a:rPr>
                  <a:t>NaN3</a:t>
                </a:r>
                <a:r>
                  <a:rPr lang="en-US" sz="6000" dirty="0">
                    <a:solidFill>
                      <a:srgbClr val="FF3E4D"/>
                    </a:solidFill>
                    <a:latin typeface="Nunito Bold"/>
                  </a:rPr>
                  <a:t> = </a:t>
                </a:r>
                <a14:m>
                  <m:oMath xmlns:m="http://schemas.openxmlformats.org/officeDocument/2006/math">
                    <m:f>
                      <m:fPr>
                        <m:ctrlPr>
                          <a:rPr lang="en-US" sz="6000" i="1" dirty="0" smtClean="0">
                            <a:solidFill>
                              <a:srgbClr val="FF3E4D"/>
                            </a:solidFill>
                            <a:latin typeface="Cambria Math" panose="02040503050406030204" pitchFamily="18" charset="0"/>
                          </a:rPr>
                        </m:ctrlPr>
                      </m:fPr>
                      <m:num>
                        <m:r>
                          <m:rPr>
                            <m:sty m:val="p"/>
                          </m:rPr>
                          <a:rPr lang="en-US" sz="6000" i="1" dirty="0">
                            <a:solidFill>
                              <a:srgbClr val="FF3E4D"/>
                            </a:solidFill>
                            <a:latin typeface="Cambria Math" panose="02040503050406030204" pitchFamily="18" charset="0"/>
                          </a:rPr>
                          <m:t>m</m:t>
                        </m:r>
                      </m:num>
                      <m:den>
                        <m:r>
                          <m:rPr>
                            <m:sty m:val="p"/>
                          </m:rPr>
                          <a:rPr lang="en-US" sz="6000" i="1" dirty="0">
                            <a:solidFill>
                              <a:srgbClr val="FF3E4D"/>
                            </a:solidFill>
                            <a:latin typeface="Cambria Math" panose="02040503050406030204" pitchFamily="18" charset="0"/>
                          </a:rPr>
                          <m:t>M</m:t>
                        </m:r>
                      </m:den>
                    </m:f>
                    <m:r>
                      <a:rPr lang="vi-VN" sz="6000" b="0" i="1" dirty="0" smtClean="0">
                        <a:solidFill>
                          <a:srgbClr val="FF3E4D"/>
                        </a:solidFill>
                        <a:latin typeface="Cambria Math" panose="02040503050406030204" pitchFamily="18" charset="0"/>
                      </a:rPr>
                      <m:t>=</m:t>
                    </m:r>
                    <m:f>
                      <m:fPr>
                        <m:ctrlPr>
                          <a:rPr lang="vi-VN" sz="6000" b="0" i="1" dirty="0" smtClean="0">
                            <a:solidFill>
                              <a:srgbClr val="FF3E4D"/>
                            </a:solidFill>
                            <a:latin typeface="Cambria Math" panose="02040503050406030204" pitchFamily="18" charset="0"/>
                          </a:rPr>
                        </m:ctrlPr>
                      </m:fPr>
                      <m:num>
                        <m:r>
                          <a:rPr lang="vi-VN" sz="6000" b="0" i="1" dirty="0" smtClean="0">
                            <a:solidFill>
                              <a:srgbClr val="FF3E4D"/>
                            </a:solidFill>
                            <a:latin typeface="Cambria Math" panose="02040503050406030204" pitchFamily="18" charset="0"/>
                          </a:rPr>
                          <m:t>100</m:t>
                        </m:r>
                      </m:num>
                      <m:den>
                        <m:r>
                          <a:rPr lang="vi-VN" sz="6000" b="0" i="1" dirty="0" smtClean="0">
                            <a:solidFill>
                              <a:srgbClr val="FF3E4D"/>
                            </a:solidFill>
                            <a:latin typeface="Cambria Math" panose="02040503050406030204" pitchFamily="18" charset="0"/>
                          </a:rPr>
                          <m:t>65</m:t>
                        </m:r>
                      </m:den>
                    </m:f>
                  </m:oMath>
                </a14:m>
                <a:r>
                  <a:rPr lang="en-US" sz="6000" dirty="0">
                    <a:solidFill>
                      <a:srgbClr val="FF3E4D"/>
                    </a:solidFill>
                    <a:latin typeface="Nunito Bold"/>
                  </a:rPr>
                  <a:t> = 1,54 mol</a:t>
                </a:r>
              </a:p>
              <a:p>
                <a:pPr algn="just">
                  <a:lnSpc>
                    <a:spcPts val="8119"/>
                  </a:lnSpc>
                </a:pPr>
                <a:r>
                  <a:rPr lang="en-US" sz="6000" dirty="0">
                    <a:solidFill>
                      <a:srgbClr val="FF3E4D"/>
                    </a:solidFill>
                    <a:latin typeface="Nunito Bold"/>
                  </a:rPr>
                  <a:t>n</a:t>
                </a:r>
                <a:r>
                  <a:rPr lang="en-US" sz="6000" baseline="-25000" dirty="0">
                    <a:solidFill>
                      <a:srgbClr val="FF3E4D"/>
                    </a:solidFill>
                    <a:latin typeface="Nunito Bold"/>
                  </a:rPr>
                  <a:t>N2</a:t>
                </a:r>
                <a:r>
                  <a:rPr lang="en-US" sz="6000" dirty="0">
                    <a:solidFill>
                      <a:srgbClr val="FF3E4D"/>
                    </a:solidFill>
                    <a:latin typeface="Nunito Bold"/>
                  </a:rPr>
                  <a:t> = </a:t>
                </a:r>
                <a14:m>
                  <m:oMath xmlns:m="http://schemas.openxmlformats.org/officeDocument/2006/math">
                    <m:f>
                      <m:fPr>
                        <m:ctrlPr>
                          <a:rPr lang="en-US" sz="6000" i="1" dirty="0" smtClean="0">
                            <a:solidFill>
                              <a:srgbClr val="FF3E4D"/>
                            </a:solidFill>
                            <a:latin typeface="Cambria Math" panose="02040503050406030204" pitchFamily="18" charset="0"/>
                          </a:rPr>
                        </m:ctrlPr>
                      </m:fPr>
                      <m:num>
                        <m:r>
                          <a:rPr lang="vi-VN" sz="6000" b="0" i="1" dirty="0" smtClean="0">
                            <a:solidFill>
                              <a:srgbClr val="FF3E4D"/>
                            </a:solidFill>
                            <a:latin typeface="Cambria Math" panose="02040503050406030204" pitchFamily="18" charset="0"/>
                          </a:rPr>
                          <m:t>3</m:t>
                        </m:r>
                      </m:num>
                      <m:den>
                        <m:r>
                          <a:rPr lang="vi-VN" sz="6000" b="0" i="1" dirty="0" smtClean="0">
                            <a:solidFill>
                              <a:srgbClr val="FF3E4D"/>
                            </a:solidFill>
                            <a:latin typeface="Cambria Math" panose="02040503050406030204" pitchFamily="18" charset="0"/>
                          </a:rPr>
                          <m:t>2</m:t>
                        </m:r>
                      </m:den>
                    </m:f>
                  </m:oMath>
                </a14:m>
                <a:r>
                  <a:rPr lang="en-US" sz="6000" dirty="0">
                    <a:solidFill>
                      <a:srgbClr val="FF3E4D"/>
                    </a:solidFill>
                    <a:latin typeface="Nunito Bold"/>
                  </a:rPr>
                  <a:t> n</a:t>
                </a:r>
                <a:r>
                  <a:rPr lang="en-US" sz="6000" baseline="-25000" dirty="0">
                    <a:solidFill>
                      <a:srgbClr val="FF3E4D"/>
                    </a:solidFill>
                    <a:latin typeface="Nunito Bold"/>
                  </a:rPr>
                  <a:t>NaN3</a:t>
                </a:r>
                <a:r>
                  <a:rPr lang="en-US" sz="6000" dirty="0">
                    <a:solidFill>
                      <a:srgbClr val="FF3E4D"/>
                    </a:solidFill>
                    <a:latin typeface="Nunito Bold"/>
                  </a:rPr>
                  <a:t> = 2,31 mol </a:t>
                </a:r>
              </a:p>
              <a:p>
                <a:pPr algn="just">
                  <a:lnSpc>
                    <a:spcPts val="8119"/>
                  </a:lnSpc>
                </a:pPr>
                <a:r>
                  <a:rPr lang="en-US" sz="6000" dirty="0">
                    <a:solidFill>
                      <a:srgbClr val="FF3E4D"/>
                    </a:solidFill>
                    <a:latin typeface="Nunito Bold"/>
                  </a:rPr>
                  <a:t>V</a:t>
                </a:r>
                <a:r>
                  <a:rPr lang="en-US" sz="6000" baseline="-25000" dirty="0">
                    <a:solidFill>
                      <a:srgbClr val="FF3E4D"/>
                    </a:solidFill>
                    <a:latin typeface="Nunito Bold"/>
                  </a:rPr>
                  <a:t>N2</a:t>
                </a:r>
                <a:r>
                  <a:rPr lang="en-US" sz="6000" dirty="0">
                    <a:solidFill>
                      <a:srgbClr val="FF3E4D"/>
                    </a:solidFill>
                    <a:latin typeface="Nunito Bold"/>
                  </a:rPr>
                  <a:t> = n</a:t>
                </a:r>
                <a:r>
                  <a:rPr lang="en-US" sz="6000" baseline="-25000" dirty="0">
                    <a:solidFill>
                      <a:srgbClr val="FF3E4D"/>
                    </a:solidFill>
                    <a:latin typeface="Nunito Bold"/>
                  </a:rPr>
                  <a:t>N2</a:t>
                </a:r>
                <a:r>
                  <a:rPr lang="en-US" sz="6000" dirty="0">
                    <a:solidFill>
                      <a:srgbClr val="FF3E4D"/>
                    </a:solidFill>
                    <a:latin typeface="Nunito Bold"/>
                  </a:rPr>
                  <a:t>.V</a:t>
                </a:r>
                <a:r>
                  <a:rPr lang="en-US" sz="6000" baseline="-25000" dirty="0">
                    <a:solidFill>
                      <a:srgbClr val="FF3E4D"/>
                    </a:solidFill>
                    <a:latin typeface="Nunito Bold"/>
                  </a:rPr>
                  <a:t>N2</a:t>
                </a:r>
                <a:r>
                  <a:rPr lang="en-US" sz="6000" dirty="0">
                    <a:solidFill>
                      <a:srgbClr val="FF3E4D"/>
                    </a:solidFill>
                    <a:latin typeface="Nunito Bold"/>
                  </a:rPr>
                  <a:t> = 2,31.24 = 55,44 l</a:t>
                </a:r>
                <a:r>
                  <a:rPr lang="en-US" sz="5799" dirty="0">
                    <a:solidFill>
                      <a:srgbClr val="FF3E4D"/>
                    </a:solidFill>
                    <a:latin typeface="Nunito Bold"/>
                  </a:rPr>
                  <a:t>   </a:t>
                </a:r>
              </a:p>
            </p:txBody>
          </p:sp>
        </mc:Choice>
        <mc:Fallback xmlns="">
          <p:sp>
            <p:nvSpPr>
              <p:cNvPr id="10" name="TextBox 10" descr="n445 zalo Bui Huy Loi"/>
              <p:cNvSpPr txBox="1">
                <a:spLocks noRot="1" noChangeAspect="1" noMove="1" noResize="1" noEditPoints="1" noAdjustHandles="1" noChangeArrowheads="1" noChangeShapeType="1" noTextEdit="1"/>
              </p:cNvSpPr>
              <p:nvPr/>
            </p:nvSpPr>
            <p:spPr>
              <a:xfrm>
                <a:off x="3124198" y="6210300"/>
                <a:ext cx="12039600" cy="3079689"/>
              </a:xfrm>
              <a:prstGeom prst="rect">
                <a:avLst/>
              </a:prstGeom>
              <a:blipFill>
                <a:blip r:embed="rId4"/>
                <a:stretch>
                  <a:fillRect l="-3797" t="-6535" b="-14257"/>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167650" y="174867"/>
            <a:ext cx="17952700" cy="9937267"/>
            <a:chOff x="0" y="0"/>
            <a:chExt cx="699035" cy="386933"/>
          </a:xfrm>
        </p:grpSpPr>
        <p:sp>
          <p:nvSpPr>
            <p:cNvPr id="3" name="Freeform 3"/>
            <p:cNvSpPr/>
            <p:nvPr/>
          </p:nvSpPr>
          <p:spPr>
            <a:xfrm>
              <a:off x="0" y="0"/>
              <a:ext cx="699035" cy="386933"/>
            </a:xfrm>
            <a:custGeom>
              <a:avLst/>
              <a:gdLst/>
              <a:ahLst/>
              <a:cxnLst/>
              <a:rect l="l" t="t" r="r" b="b"/>
              <a:pathLst>
                <a:path w="699035" h="386933">
                  <a:moveTo>
                    <a:pt x="0" y="0"/>
                  </a:moveTo>
                  <a:lnTo>
                    <a:pt x="699035" y="0"/>
                  </a:lnTo>
                  <a:lnTo>
                    <a:pt x="699035" y="386933"/>
                  </a:lnTo>
                  <a:lnTo>
                    <a:pt x="0" y="386933"/>
                  </a:lnTo>
                  <a:close/>
                </a:path>
              </a:pathLst>
            </a:custGeom>
            <a:solidFill>
              <a:srgbClr val="FFFCF3"/>
            </a:solidFill>
          </p:spPr>
          <p:txBody>
            <a:bodyPr/>
            <a:lstStyle/>
            <a:p>
              <a:endParaRPr lang="en-US"/>
            </a:p>
          </p:txBody>
        </p:sp>
        <p:sp>
          <p:nvSpPr>
            <p:cNvPr id="4" name="TextBox 4"/>
            <p:cNvSpPr txBox="1"/>
            <p:nvPr/>
          </p:nvSpPr>
          <p:spPr>
            <a:xfrm>
              <a:off x="0" y="-38100"/>
              <a:ext cx="699035" cy="425033"/>
            </a:xfrm>
            <a:prstGeom prst="rect">
              <a:avLst/>
            </a:prstGeom>
          </p:spPr>
          <p:txBody>
            <a:bodyPr lIns="50800" tIns="50800" rIns="50800" bIns="50800" rtlCol="0" anchor="ctr"/>
            <a:lstStyle/>
            <a:p>
              <a:pPr algn="ctr">
                <a:lnSpc>
                  <a:spcPts val="2940"/>
                </a:lnSpc>
              </a:pPr>
              <a:endParaRPr/>
            </a:p>
          </p:txBody>
        </p:sp>
      </p:grpSp>
      <p:grpSp>
        <p:nvGrpSpPr>
          <p:cNvPr id="5" name="Group 5" descr="n445 zalo Bui Huy Loi"/>
          <p:cNvGrpSpPr/>
          <p:nvPr/>
        </p:nvGrpSpPr>
        <p:grpSpPr>
          <a:xfrm>
            <a:off x="5207300" y="95250"/>
            <a:ext cx="7873399" cy="1357173"/>
            <a:chOff x="0" y="0"/>
            <a:chExt cx="10497866" cy="1809564"/>
          </a:xfrm>
        </p:grpSpPr>
        <p:sp>
          <p:nvSpPr>
            <p:cNvPr id="6" name="Freeform 6"/>
            <p:cNvSpPr/>
            <p:nvPr/>
          </p:nvSpPr>
          <p:spPr>
            <a:xfrm>
              <a:off x="0" y="0"/>
              <a:ext cx="10497866" cy="1809564"/>
            </a:xfrm>
            <a:custGeom>
              <a:avLst/>
              <a:gdLst/>
              <a:ahLst/>
              <a:cxnLst/>
              <a:rect l="l" t="t" r="r" b="b"/>
              <a:pathLst>
                <a:path w="10497866" h="1809564">
                  <a:moveTo>
                    <a:pt x="0" y="0"/>
                  </a:moveTo>
                  <a:lnTo>
                    <a:pt x="10497866" y="0"/>
                  </a:lnTo>
                  <a:lnTo>
                    <a:pt x="10497866" y="1809564"/>
                  </a:lnTo>
                  <a:lnTo>
                    <a:pt x="0" y="18095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714497" y="96217"/>
              <a:ext cx="7068868" cy="1504685"/>
            </a:xfrm>
            <a:prstGeom prst="rect">
              <a:avLst/>
            </a:prstGeom>
          </p:spPr>
          <p:txBody>
            <a:bodyPr lIns="0" tIns="0" rIns="0" bIns="0" rtlCol="0" anchor="t">
              <a:spAutoFit/>
            </a:bodyPr>
            <a:lstStyle/>
            <a:p>
              <a:pPr algn="ctr">
                <a:lnSpc>
                  <a:spcPts val="8750"/>
                </a:lnSpc>
              </a:pPr>
              <a:r>
                <a:rPr lang="en-US" sz="7000" dirty="0">
                  <a:solidFill>
                    <a:srgbClr val="195759"/>
                  </a:solidFill>
                  <a:latin typeface="Baloo Bhaijaan" panose="03080902040302020200" pitchFamily="66" charset="-78"/>
                  <a:cs typeface="Baloo Bhaijaan" panose="03080902040302020200" pitchFamily="66" charset="-78"/>
                </a:rPr>
                <a:t>ĐÁP ÁN </a:t>
              </a:r>
            </a:p>
          </p:txBody>
        </p:sp>
      </p:grpSp>
      <p:graphicFrame>
        <p:nvGraphicFramePr>
          <p:cNvPr id="8" name="Table 8" descr="n445 zalo Bui Huy Loi"/>
          <p:cNvGraphicFramePr>
            <a:graphicFrameLocks noGrp="1"/>
          </p:cNvGraphicFramePr>
          <p:nvPr>
            <p:extLst>
              <p:ext uri="{D42A27DB-BD31-4B8C-83A1-F6EECF244321}">
                <p14:modId xmlns:p14="http://schemas.microsoft.com/office/powerpoint/2010/main" val="2833596543"/>
              </p:ext>
            </p:extLst>
          </p:nvPr>
        </p:nvGraphicFramePr>
        <p:xfrm>
          <a:off x="310388" y="1569796"/>
          <a:ext cx="17667223" cy="8589963"/>
        </p:xfrm>
        <a:graphic>
          <a:graphicData uri="http://schemas.openxmlformats.org/drawingml/2006/table">
            <a:tbl>
              <a:tblPr/>
              <a:tblGrid>
                <a:gridCol w="17667223">
                  <a:extLst>
                    <a:ext uri="{9D8B030D-6E8A-4147-A177-3AD203B41FA5}">
                      <a16:colId xmlns="" xmlns:a16="http://schemas.microsoft.com/office/drawing/2014/main" val="20000"/>
                    </a:ext>
                  </a:extLst>
                </a:gridCol>
              </a:tblGrid>
              <a:tr h="8589963">
                <a:tc>
                  <a:txBody>
                    <a:bodyPr/>
                    <a:lstStyle/>
                    <a:p>
                      <a:pPr algn="l">
                        <a:lnSpc>
                          <a:spcPts val="5739"/>
                        </a:lnSpc>
                        <a:defRPr/>
                      </a:pPr>
                      <a:r>
                        <a:rPr lang="en-US" sz="4400" b="1" err="1">
                          <a:solidFill>
                            <a:srgbClr val="195759"/>
                          </a:solidFill>
                          <a:latin typeface="Nunito Bold"/>
                          <a:ea typeface="Nunito Bold"/>
                        </a:rPr>
                        <a:t>Câu</a:t>
                      </a:r>
                      <a:r>
                        <a:rPr lang="en-US" sz="4400" b="1">
                          <a:solidFill>
                            <a:srgbClr val="195759"/>
                          </a:solidFill>
                          <a:latin typeface="Nunito Bold"/>
                          <a:ea typeface="Nunito Bold"/>
                        </a:rPr>
                        <a:t> 4: </a:t>
                      </a:r>
                      <a:r>
                        <a:rPr lang="en-US" sz="4400" b="1" dirty="0">
                          <a:solidFill>
                            <a:srgbClr val="195759"/>
                          </a:solidFill>
                          <a:latin typeface="Nunito Bold"/>
                          <a:ea typeface="Nunito Bold"/>
                        </a:rPr>
                        <a:t>c) </a:t>
                      </a:r>
                      <a:r>
                        <a:rPr lang="en-US" sz="4400" b="1" dirty="0" err="1">
                          <a:solidFill>
                            <a:srgbClr val="195759"/>
                          </a:solidFill>
                          <a:latin typeface="Nunito Bold"/>
                          <a:ea typeface="Nunito Bold"/>
                        </a:rPr>
                        <a:t>Biết</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thể</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tích</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túi</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khí</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khi</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phồng</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lên</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có</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độ</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lớn</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tới</a:t>
                      </a:r>
                      <a:r>
                        <a:rPr lang="en-US" sz="4400" b="1" dirty="0">
                          <a:solidFill>
                            <a:srgbClr val="195759"/>
                          </a:solidFill>
                          <a:latin typeface="Nunito Bold"/>
                          <a:ea typeface="Nunito Bold"/>
                        </a:rPr>
                        <a:t> 48 </a:t>
                      </a:r>
                      <a:r>
                        <a:rPr lang="en-US" sz="4400" b="1" dirty="0" err="1">
                          <a:solidFill>
                            <a:srgbClr val="195759"/>
                          </a:solidFill>
                          <a:latin typeface="Nunito Bold"/>
                          <a:ea typeface="Nunito Bold"/>
                        </a:rPr>
                        <a:t>lít</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Bỏ</a:t>
                      </a:r>
                      <a:r>
                        <a:rPr lang="en-US" sz="4400" b="1" dirty="0">
                          <a:solidFill>
                            <a:srgbClr val="195759"/>
                          </a:solidFill>
                          <a:latin typeface="Nunito Bold"/>
                          <a:ea typeface="Nunito Bold"/>
                        </a:rPr>
                        <a:t> qua </a:t>
                      </a:r>
                      <a:r>
                        <a:rPr lang="en-US" sz="4400" b="1" dirty="0" err="1">
                          <a:solidFill>
                            <a:srgbClr val="195759"/>
                          </a:solidFill>
                          <a:latin typeface="Nunito Bold"/>
                          <a:ea typeface="Nunito Bold"/>
                        </a:rPr>
                        <a:t>thể</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tích</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khí</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có</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trong</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túi</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trước</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khi</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phồng</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lên</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và</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thể</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tích</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của</a:t>
                      </a:r>
                      <a:r>
                        <a:rPr lang="en-US" sz="4400" b="1" dirty="0">
                          <a:solidFill>
                            <a:srgbClr val="195759"/>
                          </a:solidFill>
                          <a:latin typeface="Nunito Bold"/>
                          <a:ea typeface="Nunito Bold"/>
                        </a:rPr>
                        <a:t> Na </a:t>
                      </a:r>
                      <a:r>
                        <a:rPr lang="en-US" sz="4400" b="1" dirty="0" err="1">
                          <a:solidFill>
                            <a:srgbClr val="195759"/>
                          </a:solidFill>
                          <a:latin typeface="Nunito Bold"/>
                          <a:ea typeface="Nunito Bold"/>
                        </a:rPr>
                        <a:t>được</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tạo</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thành</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trong</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túi</a:t>
                      </a:r>
                      <a:r>
                        <a:rPr lang="en-US" sz="4400" b="1" dirty="0">
                          <a:solidFill>
                            <a:srgbClr val="195759"/>
                          </a:solidFill>
                          <a:latin typeface="Nunito Bold"/>
                          <a:ea typeface="Nunito Bold"/>
                        </a:rPr>
                        <a:t> do </a:t>
                      </a:r>
                      <a:r>
                        <a:rPr lang="en-US" sz="4400" b="1" dirty="0" err="1">
                          <a:solidFill>
                            <a:srgbClr val="195759"/>
                          </a:solidFill>
                          <a:latin typeface="Nunito Bold"/>
                          <a:ea typeface="Nunito Bold"/>
                        </a:rPr>
                        <a:t>phản</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ứng</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phân</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huỷ</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Tính</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áp</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suất</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của</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khí</a:t>
                      </a:r>
                      <a:r>
                        <a:rPr lang="en-US" sz="4400" b="1" dirty="0">
                          <a:solidFill>
                            <a:srgbClr val="195759"/>
                          </a:solidFill>
                          <a:latin typeface="Nunito Bold"/>
                          <a:ea typeface="Nunito Bold"/>
                        </a:rPr>
                        <a:t> N</a:t>
                      </a:r>
                      <a:r>
                        <a:rPr lang="en-US" sz="4400" b="1" baseline="-25000" dirty="0">
                          <a:solidFill>
                            <a:srgbClr val="195759"/>
                          </a:solidFill>
                          <a:latin typeface="Nunito Bold"/>
                          <a:ea typeface="Nunito Bold"/>
                        </a:rPr>
                        <a:t>2</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trong</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túi</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khí</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khi</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đã</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phòng</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lên</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biết</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nhiệt</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độ</a:t>
                      </a:r>
                      <a:r>
                        <a:rPr lang="en-US" sz="4400" b="1" dirty="0">
                          <a:solidFill>
                            <a:srgbClr val="195759"/>
                          </a:solidFill>
                          <a:latin typeface="Nunito Bold"/>
                          <a:ea typeface="Nunito Bold"/>
                        </a:rPr>
                        <a:t> </a:t>
                      </a:r>
                      <a:r>
                        <a:rPr lang="en-US" sz="4400" b="1" dirty="0" err="1">
                          <a:solidFill>
                            <a:srgbClr val="195759"/>
                          </a:solidFill>
                          <a:latin typeface="Nunito Bold"/>
                          <a:ea typeface="Nunito Bold"/>
                        </a:rPr>
                        <a:t>là</a:t>
                      </a:r>
                      <a:r>
                        <a:rPr lang="en-US" sz="4400" b="1" dirty="0">
                          <a:solidFill>
                            <a:srgbClr val="195759"/>
                          </a:solidFill>
                          <a:latin typeface="Nunito Bold"/>
                          <a:ea typeface="Nunito Bold"/>
                        </a:rPr>
                        <a:t> 30°C.</a:t>
                      </a:r>
                      <a:endParaRPr lang="en-US" sz="4400" b="1" dirty="0"/>
                    </a:p>
                  </a:txBody>
                  <a:tcPr marL="190500" marR="190500" marT="190500" marB="190500">
                    <a:lnL w="76200" cap="flat" cmpd="sng" algn="ctr">
                      <a:solidFill>
                        <a:srgbClr val="195759"/>
                      </a:solidFill>
                      <a:prstDash val="solid"/>
                      <a:round/>
                      <a:headEnd type="none" w="med" len="med"/>
                      <a:tailEnd type="none" w="med" len="med"/>
                    </a:lnL>
                    <a:lnR w="76200" cap="flat" cmpd="sng" algn="ctr">
                      <a:solidFill>
                        <a:srgbClr val="195759"/>
                      </a:solidFill>
                      <a:prstDash val="solid"/>
                      <a:round/>
                      <a:headEnd type="none" w="med" len="med"/>
                      <a:tailEnd type="none" w="med" len="med"/>
                    </a:lnR>
                    <a:lnT w="76200" cap="flat" cmpd="sng" algn="ctr">
                      <a:solidFill>
                        <a:srgbClr val="195759"/>
                      </a:solidFill>
                      <a:prstDash val="solid"/>
                      <a:round/>
                      <a:headEnd type="none" w="med" len="med"/>
                      <a:tailEnd type="none" w="med" len="med"/>
                    </a:lnT>
                    <a:lnB w="76200" cap="flat" cmpd="sng" algn="ctr">
                      <a:solidFill>
                        <a:srgbClr val="195759"/>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mc:AlternateContent xmlns:mc="http://schemas.openxmlformats.org/markup-compatibility/2006" xmlns:a14="http://schemas.microsoft.com/office/drawing/2010/main">
        <mc:Choice Requires="a14">
          <p:sp>
            <p:nvSpPr>
              <p:cNvPr id="9" name="TextBox 9" descr="n445 zalo Bui Huy Loi"/>
              <p:cNvSpPr txBox="1"/>
              <p:nvPr/>
            </p:nvSpPr>
            <p:spPr>
              <a:xfrm>
                <a:off x="586230" y="5143500"/>
                <a:ext cx="17115535" cy="4100738"/>
              </a:xfrm>
              <a:prstGeom prst="rect">
                <a:avLst/>
              </a:prstGeom>
            </p:spPr>
            <p:txBody>
              <a:bodyPr wrap="square" lIns="0" tIns="0" rIns="0" bIns="0" rtlCol="0" anchor="t">
                <a:spAutoFit/>
              </a:bodyPr>
              <a:lstStyle/>
              <a:p>
                <a:r>
                  <a:rPr lang="en-US" sz="5999" dirty="0">
                    <a:solidFill>
                      <a:srgbClr val="FF3E4D"/>
                    </a:solidFill>
                    <a:latin typeface="Nunito Bold"/>
                  </a:rPr>
                  <a:t>T = 30 + 273,15 = 313,15K</a:t>
                </a:r>
              </a:p>
              <a:p>
                <a:r>
                  <a:rPr lang="en-US" sz="5999" dirty="0" err="1">
                    <a:solidFill>
                      <a:srgbClr val="FF3E4D"/>
                    </a:solidFill>
                    <a:latin typeface="Nunito Bold"/>
                  </a:rPr>
                  <a:t>Áp</a:t>
                </a:r>
                <a:r>
                  <a:rPr lang="en-US" sz="5999" dirty="0">
                    <a:solidFill>
                      <a:srgbClr val="FF3E4D"/>
                    </a:solidFill>
                    <a:latin typeface="Nunito Bold"/>
                  </a:rPr>
                  <a:t> </a:t>
                </a:r>
                <a:r>
                  <a:rPr lang="en-US" sz="5999" dirty="0" err="1">
                    <a:solidFill>
                      <a:srgbClr val="FF3E4D"/>
                    </a:solidFill>
                    <a:latin typeface="Nunito Bold"/>
                  </a:rPr>
                  <a:t>dụng</a:t>
                </a:r>
                <a:r>
                  <a:rPr lang="en-US" sz="5999" dirty="0">
                    <a:solidFill>
                      <a:srgbClr val="FF3E4D"/>
                    </a:solidFill>
                    <a:latin typeface="Nunito Bold"/>
                  </a:rPr>
                  <a:t> </a:t>
                </a:r>
                <a:r>
                  <a:rPr lang="en-US" sz="5999" dirty="0" err="1">
                    <a:solidFill>
                      <a:srgbClr val="FF3E4D"/>
                    </a:solidFill>
                    <a:latin typeface="Nunito Bold"/>
                  </a:rPr>
                  <a:t>phương</a:t>
                </a:r>
                <a:r>
                  <a:rPr lang="en-US" sz="5999" dirty="0">
                    <a:solidFill>
                      <a:srgbClr val="FF3E4D"/>
                    </a:solidFill>
                    <a:latin typeface="Nunito Bold"/>
                  </a:rPr>
                  <a:t> </a:t>
                </a:r>
                <a:r>
                  <a:rPr lang="en-US" sz="5999" dirty="0" err="1">
                    <a:solidFill>
                      <a:srgbClr val="FF3E4D"/>
                    </a:solidFill>
                    <a:latin typeface="Nunito Bold"/>
                  </a:rPr>
                  <a:t>trình</a:t>
                </a:r>
                <a:r>
                  <a:rPr lang="en-US" sz="5999" dirty="0">
                    <a:solidFill>
                      <a:srgbClr val="FF3E4D"/>
                    </a:solidFill>
                    <a:latin typeface="Nunito Bold"/>
                  </a:rPr>
                  <a:t> </a:t>
                </a:r>
                <a:r>
                  <a:rPr lang="en-US" sz="5999" dirty="0" err="1">
                    <a:solidFill>
                      <a:srgbClr val="FF3E4D"/>
                    </a:solidFill>
                    <a:latin typeface="Nunito Bold"/>
                  </a:rPr>
                  <a:t>trạng</a:t>
                </a:r>
                <a:r>
                  <a:rPr lang="en-US" sz="5999" dirty="0">
                    <a:solidFill>
                      <a:srgbClr val="FF3E4D"/>
                    </a:solidFill>
                    <a:latin typeface="Nunito Bold"/>
                  </a:rPr>
                  <a:t> </a:t>
                </a:r>
                <a:r>
                  <a:rPr lang="en-US" sz="5999" dirty="0" err="1">
                    <a:solidFill>
                      <a:srgbClr val="FF3E4D"/>
                    </a:solidFill>
                    <a:latin typeface="Nunito Bold"/>
                  </a:rPr>
                  <a:t>thái</a:t>
                </a:r>
                <a:r>
                  <a:rPr lang="en-US" sz="5999" dirty="0">
                    <a:solidFill>
                      <a:srgbClr val="FF3E4D"/>
                    </a:solidFill>
                    <a:latin typeface="Nunito Bold"/>
                  </a:rPr>
                  <a:t> </a:t>
                </a:r>
                <a:r>
                  <a:rPr lang="en-US" sz="5999" dirty="0" err="1">
                    <a:solidFill>
                      <a:srgbClr val="FF3E4D"/>
                    </a:solidFill>
                    <a:latin typeface="Nunito Bold"/>
                  </a:rPr>
                  <a:t>của</a:t>
                </a:r>
                <a:r>
                  <a:rPr lang="en-US" sz="5999" dirty="0">
                    <a:solidFill>
                      <a:srgbClr val="FF3E4D"/>
                    </a:solidFill>
                    <a:latin typeface="Nunito Bold"/>
                  </a:rPr>
                  <a:t> </a:t>
                </a:r>
                <a:r>
                  <a:rPr lang="en-US" sz="5999" dirty="0" err="1">
                    <a:solidFill>
                      <a:srgbClr val="FF3E4D"/>
                    </a:solidFill>
                    <a:latin typeface="Nunito Bold"/>
                  </a:rPr>
                  <a:t>khí</a:t>
                </a:r>
                <a:r>
                  <a:rPr lang="en-US" sz="5999" dirty="0">
                    <a:solidFill>
                      <a:srgbClr val="FF3E4D"/>
                    </a:solidFill>
                    <a:latin typeface="Nunito Bold"/>
                  </a:rPr>
                  <a:t> </a:t>
                </a:r>
                <a:r>
                  <a:rPr lang="en-US" sz="5999" dirty="0" err="1">
                    <a:solidFill>
                      <a:srgbClr val="FF3E4D"/>
                    </a:solidFill>
                    <a:latin typeface="Nunito Bold"/>
                  </a:rPr>
                  <a:t>lí</a:t>
                </a:r>
                <a:r>
                  <a:rPr lang="en-US" sz="5999" dirty="0">
                    <a:solidFill>
                      <a:srgbClr val="FF3E4D"/>
                    </a:solidFill>
                    <a:latin typeface="Nunito Bold"/>
                  </a:rPr>
                  <a:t> </a:t>
                </a:r>
                <a:r>
                  <a:rPr lang="en-US" sz="5999" dirty="0" err="1">
                    <a:solidFill>
                      <a:srgbClr val="FF3E4D"/>
                    </a:solidFill>
                    <a:latin typeface="Nunito Bold"/>
                  </a:rPr>
                  <a:t>tưởng</a:t>
                </a:r>
                <a:endParaRPr lang="en-US" sz="5999" dirty="0">
                  <a:solidFill>
                    <a:srgbClr val="FF3E4D"/>
                  </a:solidFill>
                  <a:latin typeface="Nunito Bold"/>
                </a:endParaRPr>
              </a:p>
              <a:p>
                <a:pPr algn="ctr"/>
                <a:r>
                  <a:rPr lang="en-US" sz="5999" dirty="0" err="1">
                    <a:solidFill>
                      <a:srgbClr val="FF3E4D"/>
                    </a:solidFill>
                    <a:latin typeface="Nunito Bold"/>
                  </a:rPr>
                  <a:t>pV</a:t>
                </a:r>
                <a:r>
                  <a:rPr lang="en-US" sz="5999" dirty="0">
                    <a:solidFill>
                      <a:srgbClr val="FF3E4D"/>
                    </a:solidFill>
                    <a:latin typeface="Nunito Bold"/>
                  </a:rPr>
                  <a:t> = </a:t>
                </a:r>
                <a:r>
                  <a:rPr lang="en-US" sz="5999" dirty="0" err="1">
                    <a:solidFill>
                      <a:srgbClr val="FF3E4D"/>
                    </a:solidFill>
                    <a:latin typeface="Nunito Bold"/>
                  </a:rPr>
                  <a:t>nRT</a:t>
                </a:r>
                <a:r>
                  <a:rPr lang="en-US" sz="5999" dirty="0">
                    <a:solidFill>
                      <a:srgbClr val="FF3E4D"/>
                    </a:solidFill>
                    <a:latin typeface="Nunito Bold"/>
                  </a:rPr>
                  <a:t> </a:t>
                </a:r>
                <a:endParaRPr lang="vi-VN" sz="5999" i="1" dirty="0">
                  <a:solidFill>
                    <a:srgbClr val="FF3E4D"/>
                  </a:solidFill>
                  <a:latin typeface="Cambria Math" panose="02040503050406030204" pitchFamily="18" charset="0"/>
                  <a:ea typeface="Cambria Math" panose="02040503050406030204" pitchFamily="18" charset="0"/>
                </a:endParaRPr>
              </a:p>
              <a:p>
                <a14:m>
                  <m:oMath xmlns:m="http://schemas.openxmlformats.org/officeDocument/2006/math">
                    <m:r>
                      <a:rPr lang="en-US" sz="5999" i="1" dirty="0" smtClean="0">
                        <a:solidFill>
                          <a:srgbClr val="FF3E4D"/>
                        </a:solidFill>
                        <a:latin typeface="Cambria Math" panose="02040503050406030204" pitchFamily="18" charset="0"/>
                        <a:ea typeface="Cambria Math" panose="02040503050406030204" pitchFamily="18" charset="0"/>
                      </a:rPr>
                      <m:t>⇒</m:t>
                    </m:r>
                    <m:r>
                      <a:rPr lang="vi-VN" sz="5999" b="0" i="1" dirty="0" smtClean="0">
                        <a:solidFill>
                          <a:srgbClr val="FF3E4D"/>
                        </a:solidFill>
                        <a:latin typeface="Cambria Math" panose="02040503050406030204" pitchFamily="18" charset="0"/>
                        <a:ea typeface="Cambria Math" panose="02040503050406030204" pitchFamily="18" charset="0"/>
                      </a:rPr>
                      <m:t> </m:t>
                    </m:r>
                  </m:oMath>
                </a14:m>
                <a:r>
                  <a:rPr lang="en-US" sz="5999" dirty="0">
                    <a:solidFill>
                      <a:srgbClr val="FF3E4D"/>
                    </a:solidFill>
                    <a:latin typeface="Nunito Bold"/>
                  </a:rPr>
                  <a:t>p = </a:t>
                </a:r>
                <a14:m>
                  <m:oMath xmlns:m="http://schemas.openxmlformats.org/officeDocument/2006/math">
                    <m:f>
                      <m:fPr>
                        <m:ctrlPr>
                          <a:rPr lang="en-US" sz="5999" i="1" smtClean="0">
                            <a:solidFill>
                              <a:srgbClr val="FF3E4D"/>
                            </a:solidFill>
                            <a:latin typeface="Cambria Math" panose="02040503050406030204" pitchFamily="18" charset="0"/>
                          </a:rPr>
                        </m:ctrlPr>
                      </m:fPr>
                      <m:num>
                        <m:r>
                          <m:rPr>
                            <m:sty m:val="p"/>
                          </m:rPr>
                          <a:rPr lang="en-US" sz="5999" i="1">
                            <a:solidFill>
                              <a:srgbClr val="FF3E4D"/>
                            </a:solidFill>
                            <a:latin typeface="Cambria Math" panose="02040503050406030204" pitchFamily="18" charset="0"/>
                          </a:rPr>
                          <m:t>nRT</m:t>
                        </m:r>
                      </m:num>
                      <m:den>
                        <m:r>
                          <m:rPr>
                            <m:sty m:val="p"/>
                          </m:rPr>
                          <a:rPr lang="en-US" sz="5999" i="1">
                            <a:solidFill>
                              <a:srgbClr val="FF3E4D"/>
                            </a:solidFill>
                            <a:latin typeface="Cambria Math" panose="02040503050406030204" pitchFamily="18" charset="0"/>
                          </a:rPr>
                          <m:t>V</m:t>
                        </m:r>
                      </m:den>
                    </m:f>
                    <m:r>
                      <a:rPr lang="vi-VN" sz="5999" b="0" i="1" smtClean="0">
                        <a:solidFill>
                          <a:srgbClr val="FF3E4D"/>
                        </a:solidFill>
                        <a:latin typeface="Cambria Math" panose="02040503050406030204" pitchFamily="18" charset="0"/>
                      </a:rPr>
                      <m:t>=</m:t>
                    </m:r>
                    <m:f>
                      <m:fPr>
                        <m:ctrlPr>
                          <a:rPr lang="vi-VN" sz="5999" b="0" i="1" smtClean="0">
                            <a:solidFill>
                              <a:srgbClr val="FF3E4D"/>
                            </a:solidFill>
                            <a:latin typeface="Cambria Math" panose="02040503050406030204" pitchFamily="18" charset="0"/>
                          </a:rPr>
                        </m:ctrlPr>
                      </m:fPr>
                      <m:num>
                        <m:r>
                          <a:rPr lang="vi-VN" sz="5999" b="0" i="1" smtClean="0">
                            <a:solidFill>
                              <a:srgbClr val="FF3E4D"/>
                            </a:solidFill>
                            <a:latin typeface="Cambria Math" panose="02040503050406030204" pitchFamily="18" charset="0"/>
                          </a:rPr>
                          <m:t>2,31.0,0821.303,15</m:t>
                        </m:r>
                      </m:num>
                      <m:den>
                        <m:r>
                          <a:rPr lang="vi-VN" sz="5999" b="0" i="1" smtClean="0">
                            <a:solidFill>
                              <a:srgbClr val="FF3E4D"/>
                            </a:solidFill>
                            <a:latin typeface="Cambria Math" panose="02040503050406030204" pitchFamily="18" charset="0"/>
                          </a:rPr>
                          <m:t>48</m:t>
                        </m:r>
                      </m:den>
                    </m:f>
                    <m:r>
                      <a:rPr lang="vi-VN" sz="5999" b="0" i="1" smtClean="0">
                        <a:solidFill>
                          <a:srgbClr val="FF3E4D"/>
                        </a:solidFill>
                        <a:latin typeface="Cambria Math" panose="02040503050406030204" pitchFamily="18" charset="0"/>
                      </a:rPr>
                      <m:t>=1,20 </m:t>
                    </m:r>
                    <m:r>
                      <m:rPr>
                        <m:sty m:val="p"/>
                      </m:rPr>
                      <a:rPr lang="vi-VN" sz="5999" i="1">
                        <a:solidFill>
                          <a:srgbClr val="FF3E4D"/>
                        </a:solidFill>
                        <a:latin typeface="Cambria Math" panose="02040503050406030204" pitchFamily="18" charset="0"/>
                      </a:rPr>
                      <m:t>atm</m:t>
                    </m:r>
                    <m:r>
                      <a:rPr lang="vi-VN" sz="5999" b="0" i="1" smtClean="0">
                        <a:solidFill>
                          <a:srgbClr val="FF3E4D"/>
                        </a:solidFill>
                        <a:latin typeface="Cambria Math" panose="02040503050406030204" pitchFamily="18" charset="0"/>
                      </a:rPr>
                      <m:t> </m:t>
                    </m:r>
                  </m:oMath>
                </a14:m>
                <a:endParaRPr lang="en-US" sz="5999" dirty="0">
                  <a:solidFill>
                    <a:srgbClr val="FF3E4D"/>
                  </a:solidFill>
                  <a:latin typeface="Nunito Bold"/>
                </a:endParaRPr>
              </a:p>
            </p:txBody>
          </p:sp>
        </mc:Choice>
        <mc:Fallback xmlns="">
          <p:sp>
            <p:nvSpPr>
              <p:cNvPr id="9" name="TextBox 9" descr="n445 zalo Bui Huy Loi"/>
              <p:cNvSpPr txBox="1">
                <a:spLocks noRot="1" noChangeAspect="1" noMove="1" noResize="1" noEditPoints="1" noAdjustHandles="1" noChangeArrowheads="1" noChangeShapeType="1" noTextEdit="1"/>
              </p:cNvSpPr>
              <p:nvPr/>
            </p:nvSpPr>
            <p:spPr>
              <a:xfrm>
                <a:off x="586230" y="5143500"/>
                <a:ext cx="17115535" cy="4100738"/>
              </a:xfrm>
              <a:prstGeom prst="rect">
                <a:avLst/>
              </a:prstGeom>
              <a:blipFill>
                <a:blip r:embed="rId4"/>
                <a:stretch>
                  <a:fillRect l="-2671" t="-5655" r="-2600" b="-6548"/>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445 zalo Bui Huy Loi"/>
          <p:cNvGrpSpPr/>
          <p:nvPr/>
        </p:nvGrpSpPr>
        <p:grpSpPr>
          <a:xfrm>
            <a:off x="0" y="1759654"/>
            <a:ext cx="18288000" cy="8980343"/>
            <a:chOff x="0" y="22307"/>
            <a:chExt cx="4816593" cy="2365193"/>
          </a:xfrm>
        </p:grpSpPr>
        <p:sp>
          <p:nvSpPr>
            <p:cNvPr id="3" name="Freeform 3"/>
            <p:cNvSpPr/>
            <p:nvPr/>
          </p:nvSpPr>
          <p:spPr>
            <a:xfrm>
              <a:off x="0" y="22307"/>
              <a:ext cx="4816593" cy="2365192"/>
            </a:xfrm>
            <a:custGeom>
              <a:avLst/>
              <a:gdLst/>
              <a:ahLst/>
              <a:cxnLst/>
              <a:rect l="l" t="t" r="r" b="b"/>
              <a:pathLst>
                <a:path w="4816592" h="2387500">
                  <a:moveTo>
                    <a:pt x="19050" y="0"/>
                  </a:moveTo>
                  <a:lnTo>
                    <a:pt x="4797542" y="0"/>
                  </a:lnTo>
                  <a:cubicBezTo>
                    <a:pt x="4802595" y="0"/>
                    <a:pt x="4807440" y="2007"/>
                    <a:pt x="4811013" y="5580"/>
                  </a:cubicBezTo>
                  <a:cubicBezTo>
                    <a:pt x="4814586" y="9152"/>
                    <a:pt x="4816592" y="13998"/>
                    <a:pt x="4816592" y="19050"/>
                  </a:cubicBezTo>
                  <a:lnTo>
                    <a:pt x="4816592" y="2368450"/>
                  </a:lnTo>
                  <a:cubicBezTo>
                    <a:pt x="4816592" y="2378971"/>
                    <a:pt x="4808063" y="2387500"/>
                    <a:pt x="4797542" y="2387500"/>
                  </a:cubicBezTo>
                  <a:lnTo>
                    <a:pt x="19050" y="2387500"/>
                  </a:lnTo>
                  <a:cubicBezTo>
                    <a:pt x="13998" y="2387500"/>
                    <a:pt x="9152" y="2385493"/>
                    <a:pt x="5580" y="2381921"/>
                  </a:cubicBezTo>
                  <a:cubicBezTo>
                    <a:pt x="2007" y="2378348"/>
                    <a:pt x="0" y="2373503"/>
                    <a:pt x="0" y="2368450"/>
                  </a:cubicBezTo>
                  <a:lnTo>
                    <a:pt x="0" y="19050"/>
                  </a:lnTo>
                  <a:cubicBezTo>
                    <a:pt x="0" y="8529"/>
                    <a:pt x="8529" y="0"/>
                    <a:pt x="19050" y="0"/>
                  </a:cubicBezTo>
                  <a:close/>
                </a:path>
              </a:pathLst>
            </a:custGeom>
            <a:solidFill>
              <a:srgbClr val="FEFFF1"/>
            </a:solidFill>
            <a:ln w="57150" cap="rnd">
              <a:solidFill>
                <a:srgbClr val="8A560F"/>
              </a:solidFill>
              <a:prstDash val="solid"/>
              <a:round/>
            </a:ln>
          </p:spPr>
          <p:txBody>
            <a:bodyPr/>
            <a:lstStyle/>
            <a:p>
              <a:endParaRPr lang="en-US"/>
            </a:p>
          </p:txBody>
        </p:sp>
        <p:sp>
          <p:nvSpPr>
            <p:cNvPr id="4" name="TextBox 4"/>
            <p:cNvSpPr txBox="1"/>
            <p:nvPr/>
          </p:nvSpPr>
          <p:spPr>
            <a:xfrm>
              <a:off x="0" y="27325"/>
              <a:ext cx="4816593" cy="2360175"/>
            </a:xfrm>
            <a:prstGeom prst="rect">
              <a:avLst/>
            </a:prstGeom>
          </p:spPr>
          <p:txBody>
            <a:bodyPr lIns="50800" tIns="50800" rIns="50800" bIns="50800" rtlCol="0" anchor="t"/>
            <a:lstStyle/>
            <a:p>
              <a:pPr algn="just">
                <a:lnSpc>
                  <a:spcPts val="5000"/>
                </a:lnSpc>
              </a:pPr>
              <a:r>
                <a:rPr lang="en-US" sz="4000" spc="-40">
                  <a:solidFill>
                    <a:srgbClr val="5B4A3B"/>
                  </a:solidFill>
                  <a:latin typeface="Nunito Bold"/>
                  <a:ea typeface="Nunito Bold"/>
                </a:rPr>
                <a:t> </a:t>
              </a:r>
              <a:r>
                <a:rPr lang="en-US" sz="4000" spc="-40">
                  <a:solidFill>
                    <a:srgbClr val="FF0000"/>
                  </a:solidFill>
                  <a:latin typeface="Nunito Bold"/>
                  <a:ea typeface="Nunito Bold"/>
                </a:rPr>
                <a:t>Câu 5.</a:t>
              </a:r>
              <a:r>
                <a:rPr lang="en-US" sz="4000" spc="-40">
                  <a:solidFill>
                    <a:srgbClr val="5B4A3B"/>
                  </a:solidFill>
                  <a:latin typeface="Nunito Bold"/>
                  <a:ea typeface="Nunito Bold"/>
                </a:rPr>
                <a:t> Một </a:t>
              </a:r>
              <a:r>
                <a:rPr lang="en-US" sz="4000" spc="-40" dirty="0" err="1">
                  <a:solidFill>
                    <a:srgbClr val="5B4A3B"/>
                  </a:solidFill>
                  <a:latin typeface="Nunito Bold"/>
                  <a:ea typeface="Nunito Bold"/>
                </a:rPr>
                <a:t>chiếc</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lốp</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ô</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tô</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chứa</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không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khí</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có</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áp</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suất</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tiêu</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chuẩn</a:t>
              </a:r>
              <a:r>
                <a:rPr lang="en-US" sz="4000" spc="-40" dirty="0">
                  <a:solidFill>
                    <a:srgbClr val="5B4A3B"/>
                  </a:solidFill>
                  <a:latin typeface="Nunito Bold"/>
                  <a:ea typeface="Nunito Bold"/>
                </a:rPr>
                <a:t> do </a:t>
              </a:r>
              <a:r>
                <a:rPr lang="en-US" sz="4000" spc="-40" dirty="0" err="1">
                  <a:solidFill>
                    <a:srgbClr val="5B4A3B"/>
                  </a:solidFill>
                  <a:latin typeface="Nunito Bold"/>
                  <a:ea typeface="Nunito Bold"/>
                </a:rPr>
                <a:t>nhà</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sản</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xuất</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công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bố</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là</a:t>
              </a:r>
              <a:r>
                <a:rPr lang="en-US" sz="4000" spc="-40" dirty="0">
                  <a:solidFill>
                    <a:srgbClr val="5B4A3B"/>
                  </a:solidFill>
                  <a:latin typeface="Nunito Bold"/>
                  <a:ea typeface="Nunito Bold"/>
                </a:rPr>
                <a:t> 2,3 bar </a:t>
              </a:r>
              <a:r>
                <a:rPr lang="en-US" sz="4000" spc="-40" dirty="0" err="1">
                  <a:solidFill>
                    <a:srgbClr val="5B4A3B"/>
                  </a:solidFill>
                  <a:latin typeface="Nunito Bold"/>
                  <a:ea typeface="Nunito Bold"/>
                </a:rPr>
                <a:t>ứng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với</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nhiệt</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độ</a:t>
              </a:r>
              <a:r>
                <a:rPr lang="en-US" sz="4000" spc="-40" dirty="0">
                  <a:solidFill>
                    <a:srgbClr val="5B4A3B"/>
                  </a:solidFill>
                  <a:latin typeface="Nunito Bold"/>
                  <a:ea typeface="Nunito Bold"/>
                </a:rPr>
                <a:t> 25°C (1 bar = 10</a:t>
              </a:r>
              <a:r>
                <a:rPr lang="en-US" sz="4000" spc="-40" baseline="30000" dirty="0">
                  <a:solidFill>
                    <a:srgbClr val="5B4A3B"/>
                  </a:solidFill>
                  <a:latin typeface="Nunito Bold"/>
                  <a:ea typeface="Nunito Bold"/>
                </a:rPr>
                <a:t>5</a:t>
              </a:r>
              <a:r>
                <a:rPr lang="en-US" sz="4000" spc="-40" dirty="0">
                  <a:solidFill>
                    <a:srgbClr val="5B4A3B"/>
                  </a:solidFill>
                  <a:latin typeface="Nunito Bold"/>
                  <a:ea typeface="Nunito Bold"/>
                </a:rPr>
                <a:t> Pa). Khi </a:t>
              </a:r>
              <a:r>
                <a:rPr lang="en-US" sz="4000" spc="-40" dirty="0" err="1">
                  <a:solidFill>
                    <a:srgbClr val="5B4A3B"/>
                  </a:solidFill>
                  <a:latin typeface="Nunito Bold"/>
                  <a:ea typeface="Nunito Bold"/>
                </a:rPr>
                <a:t>xe</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chạy</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nhanh</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lốp</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xe</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nóng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lên</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làm</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cho</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nhiệt</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độ</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không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khí</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trong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lốp</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tăng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lên</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tới</a:t>
              </a:r>
              <a:r>
                <a:rPr lang="en-US" sz="4000" spc="-40" dirty="0">
                  <a:solidFill>
                    <a:srgbClr val="5B4A3B"/>
                  </a:solidFill>
                  <a:latin typeface="Nunito Bold"/>
                  <a:ea typeface="Nunito Bold"/>
                </a:rPr>
                <a:t> 50°C. </a:t>
              </a:r>
              <a:r>
                <a:rPr lang="en-US" sz="4000" spc="-40" dirty="0" err="1">
                  <a:solidFill>
                    <a:srgbClr val="5B4A3B"/>
                  </a:solidFill>
                  <a:latin typeface="Nunito Bold"/>
                  <a:ea typeface="Nunito Bold"/>
                </a:rPr>
                <a:t>Tính</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áp</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suất</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của</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không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khí</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trong</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lốp</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xe</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lúc</a:t>
              </a:r>
              <a:r>
                <a:rPr lang="en-US" sz="4000" spc="-40" dirty="0">
                  <a:solidFill>
                    <a:srgbClr val="5B4A3B"/>
                  </a:solidFill>
                  <a:latin typeface="Nunito Bold"/>
                  <a:ea typeface="Nunito Bold"/>
                </a:rPr>
                <a:t> </a:t>
              </a:r>
              <a:r>
                <a:rPr lang="en-US" sz="4000" spc="-40" dirty="0" err="1">
                  <a:solidFill>
                    <a:srgbClr val="5B4A3B"/>
                  </a:solidFill>
                  <a:latin typeface="Nunito Bold"/>
                  <a:ea typeface="Nunito Bold"/>
                </a:rPr>
                <a:t>này</a:t>
              </a:r>
              <a:r>
                <a:rPr lang="en-US" sz="4000" spc="-40" dirty="0">
                  <a:solidFill>
                    <a:srgbClr val="5B4A3B"/>
                  </a:solidFill>
                  <a:latin typeface="Nunito Bold"/>
                  <a:ea typeface="Nunito Bold"/>
                </a:rPr>
                <a:t>.</a:t>
              </a:r>
            </a:p>
            <a:p>
              <a:pPr algn="just">
                <a:lnSpc>
                  <a:spcPts val="5000"/>
                </a:lnSpc>
              </a:pPr>
              <a:r>
                <a:rPr lang="en-US" sz="4000" spc="-40" dirty="0">
                  <a:solidFill>
                    <a:srgbClr val="5B4A3B"/>
                  </a:solidFill>
                  <a:latin typeface="Nunito Bold Italics"/>
                </a:rPr>
                <a:t>(</a:t>
              </a:r>
              <a:r>
                <a:rPr lang="en-US" sz="4000" spc="-40" dirty="0" err="1">
                  <a:solidFill>
                    <a:srgbClr val="5B4A3B"/>
                  </a:solidFill>
                  <a:latin typeface="Nunito Bold Italics"/>
                </a:rPr>
                <a:t>Coi</a:t>
              </a:r>
              <a:r>
                <a:rPr lang="en-US" sz="4000" spc="-40" dirty="0">
                  <a:solidFill>
                    <a:srgbClr val="5B4A3B"/>
                  </a:solidFill>
                  <a:latin typeface="Nunito Bold Italics"/>
                </a:rPr>
                <a:t> </a:t>
              </a:r>
              <a:r>
                <a:rPr lang="en-US" sz="4000" spc="-40" dirty="0" err="1">
                  <a:solidFill>
                    <a:srgbClr val="5B4A3B"/>
                  </a:solidFill>
                  <a:latin typeface="Nunito Bold Italics"/>
                </a:rPr>
                <a:t>gần</a:t>
              </a:r>
              <a:r>
                <a:rPr lang="en-US" sz="4000" spc="-40" dirty="0">
                  <a:solidFill>
                    <a:srgbClr val="5B4A3B"/>
                  </a:solidFill>
                  <a:latin typeface="Nunito Bold Italics"/>
                </a:rPr>
                <a:t> </a:t>
              </a:r>
              <a:r>
                <a:rPr lang="en-US" sz="4000" spc="-40" dirty="0" err="1">
                  <a:solidFill>
                    <a:srgbClr val="5B4A3B"/>
                  </a:solidFill>
                  <a:latin typeface="Nunito Bold Italics"/>
                </a:rPr>
                <a:t>đúng</a:t>
              </a:r>
              <a:r>
                <a:rPr lang="en-US" sz="4000" spc="-40" dirty="0">
                  <a:solidFill>
                    <a:srgbClr val="5B4A3B"/>
                  </a:solidFill>
                  <a:latin typeface="Nunito Bold Italics"/>
                </a:rPr>
                <a:t> </a:t>
              </a:r>
              <a:r>
                <a:rPr lang="en-US" sz="4000" spc="-40" dirty="0" err="1">
                  <a:solidFill>
                    <a:srgbClr val="5B4A3B"/>
                  </a:solidFill>
                  <a:latin typeface="Nunito Bold Italics"/>
                </a:rPr>
                <a:t>thể</a:t>
              </a:r>
              <a:r>
                <a:rPr lang="en-US" sz="4000" spc="-40" dirty="0">
                  <a:solidFill>
                    <a:srgbClr val="5B4A3B"/>
                  </a:solidFill>
                  <a:latin typeface="Nunito Bold Italics"/>
                </a:rPr>
                <a:t> </a:t>
              </a:r>
              <a:r>
                <a:rPr lang="en-US" sz="4000" spc="-40" dirty="0" err="1">
                  <a:solidFill>
                    <a:srgbClr val="5B4A3B"/>
                  </a:solidFill>
                  <a:latin typeface="Nunito Bold Italics"/>
                </a:rPr>
                <a:t>tích</a:t>
              </a:r>
              <a:r>
                <a:rPr lang="en-US" sz="4000" spc="-40" dirty="0">
                  <a:solidFill>
                    <a:srgbClr val="5B4A3B"/>
                  </a:solidFill>
                  <a:latin typeface="Nunito Bold Italics"/>
                </a:rPr>
                <a:t> </a:t>
              </a:r>
              <a:r>
                <a:rPr lang="en-US" sz="4000" spc="-40" dirty="0" err="1">
                  <a:solidFill>
                    <a:srgbClr val="5B4A3B"/>
                  </a:solidFill>
                  <a:latin typeface="Nunito Bold Italics"/>
                </a:rPr>
                <a:t>của</a:t>
              </a:r>
              <a:r>
                <a:rPr lang="en-US" sz="4000" spc="-40" dirty="0">
                  <a:solidFill>
                    <a:srgbClr val="5B4A3B"/>
                  </a:solidFill>
                  <a:latin typeface="Nunito Bold Italics"/>
                </a:rPr>
                <a:t> </a:t>
              </a:r>
              <a:r>
                <a:rPr lang="en-US" sz="4000" spc="-40" dirty="0" err="1">
                  <a:solidFill>
                    <a:srgbClr val="5B4A3B"/>
                  </a:solidFill>
                  <a:latin typeface="Nunito Bold Italics"/>
                </a:rPr>
                <a:t>lốp</a:t>
              </a:r>
              <a:r>
                <a:rPr lang="en-US" sz="4000" spc="-40" dirty="0">
                  <a:solidFill>
                    <a:srgbClr val="5B4A3B"/>
                  </a:solidFill>
                  <a:latin typeface="Nunito Bold Italics"/>
                </a:rPr>
                <a:t> </a:t>
              </a:r>
              <a:r>
                <a:rPr lang="en-US" sz="4000" spc="-40" dirty="0" err="1">
                  <a:solidFill>
                    <a:srgbClr val="5B4A3B"/>
                  </a:solidFill>
                  <a:latin typeface="Nunito Bold Italics"/>
                </a:rPr>
                <a:t>xe</a:t>
              </a:r>
              <a:r>
                <a:rPr lang="en-US" sz="4000" spc="-40" dirty="0">
                  <a:solidFill>
                    <a:srgbClr val="5B4A3B"/>
                  </a:solidFill>
                  <a:latin typeface="Nunito Bold Italics"/>
                </a:rPr>
                <a:t> </a:t>
              </a:r>
              <a:r>
                <a:rPr lang="en-US" sz="4000" spc="-40" dirty="0" err="1">
                  <a:solidFill>
                    <a:srgbClr val="5B4A3B"/>
                  </a:solidFill>
                  <a:latin typeface="Nunito Bold Italics"/>
                </a:rPr>
                <a:t>không</a:t>
              </a:r>
              <a:r>
                <a:rPr lang="en-US" sz="4000" spc="-40" dirty="0">
                  <a:solidFill>
                    <a:srgbClr val="5B4A3B"/>
                  </a:solidFill>
                  <a:latin typeface="Nunito Bold Italics"/>
                </a:rPr>
                <a:t> </a:t>
              </a:r>
              <a:r>
                <a:rPr lang="en-US" sz="4000" spc="-40" dirty="0" err="1">
                  <a:solidFill>
                    <a:srgbClr val="5B4A3B"/>
                  </a:solidFill>
                  <a:latin typeface="Nunito Bold Italics"/>
                </a:rPr>
                <a:t>đổi</a:t>
              </a:r>
              <a:r>
                <a:rPr lang="en-US" sz="4000" spc="-40" dirty="0">
                  <a:solidFill>
                    <a:srgbClr val="5B4A3B"/>
                  </a:solidFill>
                  <a:latin typeface="Nunito Bold Italics"/>
                </a:rPr>
                <a:t> </a:t>
              </a:r>
              <a:r>
                <a:rPr lang="en-US" sz="4000" spc="-40" dirty="0" err="1">
                  <a:solidFill>
                    <a:srgbClr val="5B4A3B"/>
                  </a:solidFill>
                  <a:latin typeface="Nunito Bold Italics"/>
                </a:rPr>
                <a:t>trong</a:t>
              </a:r>
              <a:r>
                <a:rPr lang="en-US" sz="4000" spc="-40" dirty="0">
                  <a:solidFill>
                    <a:srgbClr val="5B4A3B"/>
                  </a:solidFill>
                  <a:latin typeface="Nunito Bold Italics"/>
                </a:rPr>
                <a:t> </a:t>
              </a:r>
              <a:r>
                <a:rPr lang="en-US" sz="4000" spc="-40" dirty="0" err="1">
                  <a:solidFill>
                    <a:srgbClr val="5B4A3B"/>
                  </a:solidFill>
                  <a:latin typeface="Nunito Bold Italics"/>
                </a:rPr>
                <a:t>suốt</a:t>
              </a:r>
              <a:r>
                <a:rPr lang="en-US" sz="4000" spc="-40" dirty="0">
                  <a:solidFill>
                    <a:srgbClr val="5B4A3B"/>
                  </a:solidFill>
                  <a:latin typeface="Nunito Bold Italics"/>
                </a:rPr>
                <a:t> </a:t>
              </a:r>
              <a:r>
                <a:rPr lang="en-US" sz="4000" spc="-40" dirty="0" err="1">
                  <a:solidFill>
                    <a:srgbClr val="5B4A3B"/>
                  </a:solidFill>
                  <a:latin typeface="Nunito Bold Italics"/>
                </a:rPr>
                <a:t>quá</a:t>
              </a:r>
              <a:r>
                <a:rPr lang="en-US" sz="4000" spc="-40" dirty="0">
                  <a:solidFill>
                    <a:srgbClr val="5B4A3B"/>
                  </a:solidFill>
                  <a:latin typeface="Nunito Bold Italics"/>
                </a:rPr>
                <a:t> </a:t>
              </a:r>
              <a:r>
                <a:rPr lang="en-US" sz="4000" spc="-40" dirty="0" err="1">
                  <a:solidFill>
                    <a:srgbClr val="5B4A3B"/>
                  </a:solidFill>
                  <a:latin typeface="Nunito Bold Italics"/>
                </a:rPr>
                <a:t>trình</a:t>
              </a:r>
              <a:r>
                <a:rPr lang="en-US" sz="4000" spc="-40" dirty="0">
                  <a:solidFill>
                    <a:srgbClr val="5B4A3B"/>
                  </a:solidFill>
                  <a:latin typeface="Nunito Bold Italics"/>
                </a:rPr>
                <a:t> </a:t>
              </a:r>
              <a:r>
                <a:rPr lang="en-US" sz="4000" spc="-40" dirty="0" err="1">
                  <a:solidFill>
                    <a:srgbClr val="5B4A3B"/>
                  </a:solidFill>
                  <a:latin typeface="Nunito Bold Italics"/>
                </a:rPr>
                <a:t>nóng</a:t>
              </a:r>
              <a:r>
                <a:rPr lang="en-US" sz="4000" spc="-40" dirty="0">
                  <a:solidFill>
                    <a:srgbClr val="5B4A3B"/>
                  </a:solidFill>
                  <a:latin typeface="Nunito Bold Italics"/>
                </a:rPr>
                <a:t> </a:t>
              </a:r>
              <a:r>
                <a:rPr lang="en-US" sz="4000" spc="-40" dirty="0" err="1">
                  <a:solidFill>
                    <a:srgbClr val="5B4A3B"/>
                  </a:solidFill>
                  <a:latin typeface="Nunito Bold Italics"/>
                </a:rPr>
                <a:t>lên</a:t>
              </a:r>
              <a:r>
                <a:rPr lang="en-US" sz="4000" spc="-40" dirty="0">
                  <a:solidFill>
                    <a:srgbClr val="5B4A3B"/>
                  </a:solidFill>
                  <a:latin typeface="Nunito Bold Italics"/>
                </a:rPr>
                <a:t>)</a:t>
              </a:r>
            </a:p>
          </p:txBody>
        </p:sp>
      </p:grpSp>
      <p:grpSp>
        <p:nvGrpSpPr>
          <p:cNvPr id="10" name="Group 10" descr="n445 zalo Bui Huy Loi"/>
          <p:cNvGrpSpPr/>
          <p:nvPr/>
        </p:nvGrpSpPr>
        <p:grpSpPr>
          <a:xfrm>
            <a:off x="595579" y="5143500"/>
            <a:ext cx="4682838" cy="5013063"/>
            <a:chOff x="0" y="0"/>
            <a:chExt cx="1233340" cy="1320313"/>
          </a:xfrm>
        </p:grpSpPr>
        <p:sp>
          <p:nvSpPr>
            <p:cNvPr id="11" name="Freeform 11"/>
            <p:cNvSpPr/>
            <p:nvPr/>
          </p:nvSpPr>
          <p:spPr>
            <a:xfrm>
              <a:off x="0" y="0"/>
              <a:ext cx="1233340" cy="1320313"/>
            </a:xfrm>
            <a:custGeom>
              <a:avLst/>
              <a:gdLst/>
              <a:ahLst/>
              <a:cxnLst/>
              <a:rect l="l" t="t" r="r" b="b"/>
              <a:pathLst>
                <a:path w="1233340" h="1320313">
                  <a:moveTo>
                    <a:pt x="84316" y="0"/>
                  </a:moveTo>
                  <a:lnTo>
                    <a:pt x="1149024" y="0"/>
                  </a:lnTo>
                  <a:cubicBezTo>
                    <a:pt x="1171386" y="0"/>
                    <a:pt x="1192832" y="8883"/>
                    <a:pt x="1208645" y="24696"/>
                  </a:cubicBezTo>
                  <a:cubicBezTo>
                    <a:pt x="1224457" y="40508"/>
                    <a:pt x="1233340" y="61954"/>
                    <a:pt x="1233340" y="84316"/>
                  </a:cubicBezTo>
                  <a:lnTo>
                    <a:pt x="1233340" y="1235997"/>
                  </a:lnTo>
                  <a:cubicBezTo>
                    <a:pt x="1233340" y="1258359"/>
                    <a:pt x="1224457" y="1279805"/>
                    <a:pt x="1208645" y="1295617"/>
                  </a:cubicBezTo>
                  <a:cubicBezTo>
                    <a:pt x="1192832" y="1311430"/>
                    <a:pt x="1171386" y="1320313"/>
                    <a:pt x="1149024" y="1320313"/>
                  </a:cubicBezTo>
                  <a:lnTo>
                    <a:pt x="84316" y="1320313"/>
                  </a:lnTo>
                  <a:cubicBezTo>
                    <a:pt x="61954" y="1320313"/>
                    <a:pt x="40508" y="1311430"/>
                    <a:pt x="24696" y="1295617"/>
                  </a:cubicBezTo>
                  <a:cubicBezTo>
                    <a:pt x="8883" y="1279805"/>
                    <a:pt x="0" y="1258359"/>
                    <a:pt x="0" y="1235997"/>
                  </a:cubicBezTo>
                  <a:lnTo>
                    <a:pt x="0" y="84316"/>
                  </a:lnTo>
                  <a:cubicBezTo>
                    <a:pt x="0" y="61954"/>
                    <a:pt x="8883" y="40508"/>
                    <a:pt x="24696" y="24696"/>
                  </a:cubicBezTo>
                  <a:cubicBezTo>
                    <a:pt x="40508" y="8883"/>
                    <a:pt x="61954" y="0"/>
                    <a:pt x="84316" y="0"/>
                  </a:cubicBezTo>
                  <a:close/>
                </a:path>
              </a:pathLst>
            </a:custGeom>
            <a:solidFill>
              <a:srgbClr val="FAAEA0"/>
            </a:solidFill>
          </p:spPr>
          <p:txBody>
            <a:bodyPr/>
            <a:lstStyle/>
            <a:p>
              <a:endParaRPr lang="en-US"/>
            </a:p>
          </p:txBody>
        </p:sp>
        <p:sp>
          <p:nvSpPr>
            <p:cNvPr id="12" name="TextBox 12"/>
            <p:cNvSpPr txBox="1"/>
            <p:nvPr/>
          </p:nvSpPr>
          <p:spPr>
            <a:xfrm>
              <a:off x="0" y="-95250"/>
              <a:ext cx="1233340" cy="1415563"/>
            </a:xfrm>
            <a:prstGeom prst="rect">
              <a:avLst/>
            </a:prstGeom>
          </p:spPr>
          <p:txBody>
            <a:bodyPr lIns="254000" tIns="254000" rIns="254000" bIns="254000" rtlCol="0" anchor="ctr"/>
            <a:lstStyle/>
            <a:p>
              <a:pPr algn="ctr">
                <a:lnSpc>
                  <a:spcPts val="6719"/>
                </a:lnSpc>
              </a:pPr>
              <a:r>
                <a:rPr lang="en-US" sz="4799" dirty="0" err="1">
                  <a:solidFill>
                    <a:srgbClr val="000000"/>
                  </a:solidFill>
                  <a:latin typeface="Nunito Bold"/>
                </a:rPr>
                <a:t>Tóm</a:t>
              </a:r>
              <a:r>
                <a:rPr lang="en-US" sz="4799" dirty="0">
                  <a:solidFill>
                    <a:srgbClr val="000000"/>
                  </a:solidFill>
                  <a:latin typeface="Nunito Bold"/>
                </a:rPr>
                <a:t> </a:t>
              </a:r>
              <a:r>
                <a:rPr lang="en-US" sz="4799" dirty="0" err="1">
                  <a:solidFill>
                    <a:srgbClr val="000000"/>
                  </a:solidFill>
                  <a:latin typeface="Nunito Bold"/>
                </a:rPr>
                <a:t>tắt</a:t>
              </a:r>
              <a:endParaRPr lang="en-US" sz="4799" dirty="0">
                <a:solidFill>
                  <a:srgbClr val="000000"/>
                </a:solidFill>
                <a:latin typeface="Nunito Bold"/>
              </a:endParaRPr>
            </a:p>
            <a:p>
              <a:pPr>
                <a:lnSpc>
                  <a:spcPts val="6719"/>
                </a:lnSpc>
              </a:pPr>
              <a:r>
                <a:rPr lang="en-US" sz="4799" dirty="0">
                  <a:solidFill>
                    <a:srgbClr val="000000"/>
                  </a:solidFill>
                  <a:latin typeface="Nunito"/>
                </a:rPr>
                <a:t>p</a:t>
              </a:r>
              <a:r>
                <a:rPr lang="en-US" sz="4799" baseline="-25000" dirty="0">
                  <a:solidFill>
                    <a:srgbClr val="000000"/>
                  </a:solidFill>
                  <a:latin typeface="Nunito"/>
                </a:rPr>
                <a:t>1</a:t>
              </a:r>
              <a:r>
                <a:rPr lang="en-US" sz="4799" dirty="0">
                  <a:solidFill>
                    <a:srgbClr val="000000"/>
                  </a:solidFill>
                  <a:latin typeface="Nunito"/>
                </a:rPr>
                <a:t> = 2,3 bar</a:t>
              </a:r>
            </a:p>
            <a:p>
              <a:pPr>
                <a:lnSpc>
                  <a:spcPts val="6719"/>
                </a:lnSpc>
              </a:pPr>
              <a:r>
                <a:rPr lang="en-US" sz="4799" dirty="0">
                  <a:solidFill>
                    <a:srgbClr val="000000"/>
                  </a:solidFill>
                  <a:latin typeface="Nunito"/>
                  <a:ea typeface="Nunito"/>
                </a:rPr>
                <a:t>T</a:t>
              </a:r>
              <a:r>
                <a:rPr lang="en-US" sz="4799" baseline="-25000" dirty="0">
                  <a:solidFill>
                    <a:srgbClr val="000000"/>
                  </a:solidFill>
                  <a:latin typeface="Nunito"/>
                  <a:ea typeface="Nunito"/>
                </a:rPr>
                <a:t>1</a:t>
              </a:r>
              <a:r>
                <a:rPr lang="en-US" sz="4799" dirty="0">
                  <a:solidFill>
                    <a:srgbClr val="000000"/>
                  </a:solidFill>
                  <a:latin typeface="Nunito"/>
                  <a:ea typeface="Nunito"/>
                </a:rPr>
                <a:t> = 25°C</a:t>
              </a:r>
            </a:p>
            <a:p>
              <a:pPr>
                <a:lnSpc>
                  <a:spcPts val="6719"/>
                </a:lnSpc>
              </a:pPr>
              <a:r>
                <a:rPr lang="en-US" sz="4799" dirty="0">
                  <a:solidFill>
                    <a:srgbClr val="000000"/>
                  </a:solidFill>
                  <a:latin typeface="Nunito"/>
                  <a:ea typeface="Nunito"/>
                </a:rPr>
                <a:t>T</a:t>
              </a:r>
              <a:r>
                <a:rPr lang="en-US" sz="4799" baseline="-25000" dirty="0">
                  <a:solidFill>
                    <a:srgbClr val="000000"/>
                  </a:solidFill>
                  <a:latin typeface="Nunito"/>
                  <a:ea typeface="Nunito"/>
                </a:rPr>
                <a:t>2</a:t>
              </a:r>
              <a:r>
                <a:rPr lang="en-US" sz="4799" dirty="0">
                  <a:solidFill>
                    <a:srgbClr val="000000"/>
                  </a:solidFill>
                  <a:latin typeface="Nunito"/>
                  <a:ea typeface="Nunito"/>
                </a:rPr>
                <a:t> = 50°C</a:t>
              </a:r>
            </a:p>
            <a:p>
              <a:pPr>
                <a:lnSpc>
                  <a:spcPts val="6719"/>
                </a:lnSpc>
              </a:pPr>
              <a:r>
                <a:rPr lang="en-US" sz="4799" dirty="0">
                  <a:solidFill>
                    <a:srgbClr val="000000"/>
                  </a:solidFill>
                  <a:latin typeface="Nunito"/>
                </a:rPr>
                <a:t>p</a:t>
              </a:r>
              <a:r>
                <a:rPr lang="en-US" sz="4799" baseline="-25000" dirty="0">
                  <a:solidFill>
                    <a:srgbClr val="000000"/>
                  </a:solidFill>
                  <a:latin typeface="Nunito"/>
                </a:rPr>
                <a:t>2</a:t>
              </a:r>
              <a:r>
                <a:rPr lang="en-US" sz="4799" dirty="0">
                  <a:solidFill>
                    <a:srgbClr val="000000"/>
                  </a:solidFill>
                  <a:latin typeface="Nunito"/>
                </a:rPr>
                <a:t> = ? </a:t>
              </a:r>
            </a:p>
          </p:txBody>
        </p:sp>
      </p:grpSp>
      <p:grpSp>
        <p:nvGrpSpPr>
          <p:cNvPr id="13" name="Group 13" descr="n445 zalo Bui Huy Loi"/>
          <p:cNvGrpSpPr/>
          <p:nvPr/>
        </p:nvGrpSpPr>
        <p:grpSpPr>
          <a:xfrm>
            <a:off x="5497001" y="5143500"/>
            <a:ext cx="12360886" cy="5013063"/>
            <a:chOff x="0" y="0"/>
            <a:chExt cx="947818" cy="384396"/>
          </a:xfrm>
        </p:grpSpPr>
        <p:sp>
          <p:nvSpPr>
            <p:cNvPr id="14" name="Freeform 14"/>
            <p:cNvSpPr/>
            <p:nvPr/>
          </p:nvSpPr>
          <p:spPr>
            <a:xfrm>
              <a:off x="0" y="0"/>
              <a:ext cx="947818" cy="384396"/>
            </a:xfrm>
            <a:custGeom>
              <a:avLst/>
              <a:gdLst/>
              <a:ahLst/>
              <a:cxnLst/>
              <a:rect l="l" t="t" r="r" b="b"/>
              <a:pathLst>
                <a:path w="947818" h="384396">
                  <a:moveTo>
                    <a:pt x="15658" y="0"/>
                  </a:moveTo>
                  <a:lnTo>
                    <a:pt x="932160" y="0"/>
                  </a:lnTo>
                  <a:cubicBezTo>
                    <a:pt x="936312" y="0"/>
                    <a:pt x="940295" y="1650"/>
                    <a:pt x="943231" y="4586"/>
                  </a:cubicBezTo>
                  <a:cubicBezTo>
                    <a:pt x="946168" y="7523"/>
                    <a:pt x="947818" y="11505"/>
                    <a:pt x="947818" y="15658"/>
                  </a:cubicBezTo>
                  <a:lnTo>
                    <a:pt x="947818" y="368737"/>
                  </a:lnTo>
                  <a:cubicBezTo>
                    <a:pt x="947818" y="377385"/>
                    <a:pt x="940807" y="384396"/>
                    <a:pt x="932160" y="384396"/>
                  </a:cubicBezTo>
                  <a:lnTo>
                    <a:pt x="15658" y="384396"/>
                  </a:lnTo>
                  <a:cubicBezTo>
                    <a:pt x="11505" y="384396"/>
                    <a:pt x="7523" y="382746"/>
                    <a:pt x="4586" y="379809"/>
                  </a:cubicBezTo>
                  <a:cubicBezTo>
                    <a:pt x="1650" y="376873"/>
                    <a:pt x="0" y="372890"/>
                    <a:pt x="0" y="368737"/>
                  </a:cubicBezTo>
                  <a:lnTo>
                    <a:pt x="0" y="15658"/>
                  </a:lnTo>
                  <a:cubicBezTo>
                    <a:pt x="0" y="11505"/>
                    <a:pt x="1650" y="7523"/>
                    <a:pt x="4586" y="4586"/>
                  </a:cubicBezTo>
                  <a:cubicBezTo>
                    <a:pt x="7523" y="1650"/>
                    <a:pt x="11505" y="0"/>
                    <a:pt x="15658" y="0"/>
                  </a:cubicBezTo>
                  <a:close/>
                </a:path>
              </a:pathLst>
            </a:custGeom>
            <a:solidFill>
              <a:srgbClr val="C8E169"/>
            </a:solidFill>
          </p:spPr>
          <p:txBody>
            <a:bodyPr/>
            <a:lstStyle/>
            <a:p>
              <a:endParaRPr lang="en-US"/>
            </a:p>
          </p:txBody>
        </p:sp>
        <mc:AlternateContent xmlns:mc="http://schemas.openxmlformats.org/markup-compatibility/2006" xmlns:a14="http://schemas.microsoft.com/office/drawing/2010/main">
          <mc:Choice Requires="a14">
            <p:sp>
              <p:nvSpPr>
                <p:cNvPr id="15" name="TextBox 15"/>
                <p:cNvSpPr txBox="1"/>
                <p:nvPr/>
              </p:nvSpPr>
              <p:spPr>
                <a:xfrm>
                  <a:off x="0" y="11686"/>
                  <a:ext cx="935130" cy="372710"/>
                </a:xfrm>
                <a:prstGeom prst="rect">
                  <a:avLst/>
                </a:prstGeom>
              </p:spPr>
              <p:txBody>
                <a:bodyPr lIns="50800" tIns="50800" rIns="50800" bIns="50800" rtlCol="0" anchor="t"/>
                <a:lstStyle/>
                <a:p>
                  <a:r>
                    <a:rPr lang="en-US" sz="4700" dirty="0">
                      <a:solidFill>
                        <a:srgbClr val="000000"/>
                      </a:solidFill>
                      <a:latin typeface="Nunito Semi-Bold"/>
                      <a:ea typeface="Nunito Semi-Bold"/>
                    </a:rPr>
                    <a:t>Đổi </a:t>
                  </a:r>
                  <a:r>
                    <a:rPr lang="en-US" sz="4700" dirty="0">
                      <a:solidFill>
                        <a:srgbClr val="000000"/>
                      </a:solidFill>
                      <a:latin typeface="Nunito"/>
                    </a:rPr>
                    <a:t>p</a:t>
                  </a:r>
                  <a:r>
                    <a:rPr lang="en-US" sz="4700" baseline="-25000" dirty="0">
                      <a:solidFill>
                        <a:srgbClr val="000000"/>
                      </a:solidFill>
                      <a:latin typeface="Nunito"/>
                    </a:rPr>
                    <a:t>1 </a:t>
                  </a:r>
                  <a:r>
                    <a:rPr lang="en-US" sz="4700" dirty="0">
                      <a:solidFill>
                        <a:srgbClr val="000000"/>
                      </a:solidFill>
                      <a:latin typeface="Nunito"/>
                    </a:rPr>
                    <a:t>= </a:t>
                  </a:r>
                  <a:r>
                    <a:rPr lang="en-US" sz="4700" dirty="0">
                      <a:solidFill>
                        <a:srgbClr val="000000"/>
                      </a:solidFill>
                      <a:latin typeface="Nunito Semi-Bold"/>
                      <a:ea typeface="Nunito Semi-Bold"/>
                    </a:rPr>
                    <a:t>2,3 bar = 2,3.10</a:t>
                  </a:r>
                  <a:r>
                    <a:rPr lang="en-US" sz="4700" baseline="30000" dirty="0">
                      <a:solidFill>
                        <a:srgbClr val="000000"/>
                      </a:solidFill>
                      <a:latin typeface="Nunito Semi-Bold"/>
                      <a:ea typeface="Nunito Semi-Bold"/>
                    </a:rPr>
                    <a:t>5 </a:t>
                  </a:r>
                  <a:r>
                    <a:rPr lang="en-US" sz="4700" dirty="0">
                      <a:solidFill>
                        <a:srgbClr val="000000"/>
                      </a:solidFill>
                      <a:latin typeface="Nunito Semi-Bold"/>
                      <a:ea typeface="Nunito Semi-Bold"/>
                    </a:rPr>
                    <a:t>Pa, </a:t>
                  </a:r>
                </a:p>
                <a:p>
                  <a:r>
                    <a:rPr lang="en-US" sz="4700" dirty="0">
                      <a:solidFill>
                        <a:srgbClr val="000000"/>
                      </a:solidFill>
                      <a:latin typeface="Nunito"/>
                      <a:ea typeface="Nunito"/>
                    </a:rPr>
                    <a:t>T</a:t>
                  </a:r>
                  <a:r>
                    <a:rPr lang="en-US" sz="4700" baseline="-25000" dirty="0">
                      <a:solidFill>
                        <a:srgbClr val="000000"/>
                      </a:solidFill>
                      <a:latin typeface="Nunito"/>
                      <a:ea typeface="Nunito"/>
                    </a:rPr>
                    <a:t>1</a:t>
                  </a:r>
                  <a:r>
                    <a:rPr lang="en-US" sz="4700" dirty="0">
                      <a:solidFill>
                        <a:srgbClr val="000000"/>
                      </a:solidFill>
                      <a:latin typeface="Nunito"/>
                      <a:ea typeface="Nunito"/>
                    </a:rPr>
                    <a:t> = </a:t>
                  </a:r>
                  <a:r>
                    <a:rPr lang="en-US" sz="4700" dirty="0">
                      <a:solidFill>
                        <a:srgbClr val="000000"/>
                      </a:solidFill>
                      <a:latin typeface="Nunito Semi-Bold"/>
                      <a:ea typeface="Nunito Semi-Bold"/>
                    </a:rPr>
                    <a:t>25°C = 298K, </a:t>
                  </a:r>
                  <a:r>
                    <a:rPr lang="en-US" sz="4700" dirty="0">
                      <a:solidFill>
                        <a:srgbClr val="000000"/>
                      </a:solidFill>
                      <a:latin typeface="Nunito"/>
                      <a:ea typeface="Nunito"/>
                    </a:rPr>
                    <a:t>T</a:t>
                  </a:r>
                  <a:r>
                    <a:rPr lang="en-US" sz="4700" baseline="-25000" dirty="0">
                      <a:solidFill>
                        <a:srgbClr val="000000"/>
                      </a:solidFill>
                      <a:latin typeface="Nunito"/>
                      <a:ea typeface="Nunito"/>
                    </a:rPr>
                    <a:t>2</a:t>
                  </a:r>
                  <a:r>
                    <a:rPr lang="en-US" sz="4700" dirty="0">
                      <a:solidFill>
                        <a:srgbClr val="000000"/>
                      </a:solidFill>
                      <a:latin typeface="Nunito"/>
                      <a:ea typeface="Nunito"/>
                    </a:rPr>
                    <a:t> = </a:t>
                  </a:r>
                  <a:r>
                    <a:rPr lang="en-US" sz="4700" dirty="0">
                      <a:solidFill>
                        <a:srgbClr val="000000"/>
                      </a:solidFill>
                      <a:latin typeface="Nunito Semi-Bold"/>
                      <a:ea typeface="Nunito Semi-Bold"/>
                    </a:rPr>
                    <a:t>50°C = 323K</a:t>
                  </a:r>
                </a:p>
                <a:p>
                  <a:r>
                    <a:rPr lang="en-US" sz="4700" dirty="0" err="1">
                      <a:solidFill>
                        <a:srgbClr val="000000"/>
                      </a:solidFill>
                      <a:latin typeface="Nunito Semi-Bold"/>
                    </a:rPr>
                    <a:t>Áp</a:t>
                  </a:r>
                  <a:r>
                    <a:rPr lang="en-US" sz="4700" dirty="0">
                      <a:solidFill>
                        <a:srgbClr val="000000"/>
                      </a:solidFill>
                      <a:latin typeface="Nunito Semi-Bold"/>
                    </a:rPr>
                    <a:t> </a:t>
                  </a:r>
                  <a:r>
                    <a:rPr lang="en-US" sz="4700" dirty="0" err="1">
                      <a:solidFill>
                        <a:srgbClr val="000000"/>
                      </a:solidFill>
                      <a:latin typeface="Nunito Semi-Bold"/>
                    </a:rPr>
                    <a:t>dụng</a:t>
                  </a:r>
                  <a:r>
                    <a:rPr lang="en-US" sz="4700" dirty="0">
                      <a:solidFill>
                        <a:srgbClr val="000000"/>
                      </a:solidFill>
                      <a:latin typeface="Nunito Semi-Bold"/>
                    </a:rPr>
                    <a:t> </a:t>
                  </a:r>
                  <a:r>
                    <a:rPr lang="en-US" sz="4700" dirty="0" err="1">
                      <a:solidFill>
                        <a:srgbClr val="000000"/>
                      </a:solidFill>
                      <a:latin typeface="Nunito Semi-Bold"/>
                    </a:rPr>
                    <a:t>phương</a:t>
                  </a:r>
                  <a:r>
                    <a:rPr lang="en-US" sz="4700" dirty="0">
                      <a:solidFill>
                        <a:srgbClr val="000000"/>
                      </a:solidFill>
                      <a:latin typeface="Nunito Semi-Bold"/>
                    </a:rPr>
                    <a:t> </a:t>
                  </a:r>
                  <a:r>
                    <a:rPr lang="en-US" sz="4700" dirty="0" err="1">
                      <a:solidFill>
                        <a:srgbClr val="000000"/>
                      </a:solidFill>
                      <a:latin typeface="Nunito Semi-Bold"/>
                    </a:rPr>
                    <a:t>trình</a:t>
                  </a:r>
                  <a:r>
                    <a:rPr lang="en-US" sz="4700" dirty="0">
                      <a:solidFill>
                        <a:srgbClr val="000000"/>
                      </a:solidFill>
                      <a:latin typeface="Nunito Semi-Bold"/>
                    </a:rPr>
                    <a:t> </a:t>
                  </a:r>
                  <a:r>
                    <a:rPr lang="en-US" sz="4700" dirty="0" err="1">
                      <a:solidFill>
                        <a:srgbClr val="000000"/>
                      </a:solidFill>
                      <a:latin typeface="Nunito Semi-Bold"/>
                    </a:rPr>
                    <a:t>biến</a:t>
                  </a:r>
                  <a:r>
                    <a:rPr lang="en-US" sz="4700" dirty="0">
                      <a:solidFill>
                        <a:srgbClr val="000000"/>
                      </a:solidFill>
                      <a:latin typeface="Nunito Semi-Bold"/>
                    </a:rPr>
                    <a:t> </a:t>
                  </a:r>
                  <a:r>
                    <a:rPr lang="en-US" sz="4700" dirty="0" err="1">
                      <a:solidFill>
                        <a:srgbClr val="000000"/>
                      </a:solidFill>
                      <a:latin typeface="Nunito Semi-Bold"/>
                    </a:rPr>
                    <a:t>đổi</a:t>
                  </a:r>
                  <a:r>
                    <a:rPr lang="en-US" sz="4700" dirty="0">
                      <a:solidFill>
                        <a:srgbClr val="000000"/>
                      </a:solidFill>
                      <a:latin typeface="Nunito Semi-Bold"/>
                    </a:rPr>
                    <a:t> </a:t>
                  </a:r>
                  <a:r>
                    <a:rPr lang="en-US" sz="4700" dirty="0" err="1">
                      <a:solidFill>
                        <a:srgbClr val="000000"/>
                      </a:solidFill>
                      <a:latin typeface="Nunito Semi-Bold"/>
                    </a:rPr>
                    <a:t>đẳng</a:t>
                  </a:r>
                  <a:r>
                    <a:rPr lang="en-US" sz="4700" dirty="0">
                      <a:solidFill>
                        <a:srgbClr val="000000"/>
                      </a:solidFill>
                      <a:latin typeface="Nunito Semi-Bold"/>
                    </a:rPr>
                    <a:t> </a:t>
                  </a:r>
                  <a:r>
                    <a:rPr lang="en-US" sz="4700" dirty="0" err="1">
                      <a:solidFill>
                        <a:srgbClr val="000000"/>
                      </a:solidFill>
                      <a:latin typeface="Nunito Semi-Bold"/>
                    </a:rPr>
                    <a:t>tích</a:t>
                  </a:r>
                  <a:endParaRPr lang="en-US" sz="4700" dirty="0">
                    <a:solidFill>
                      <a:srgbClr val="000000"/>
                    </a:solidFill>
                    <a:latin typeface="Nunito Semi-Bold"/>
                  </a:endParaRPr>
                </a:p>
                <a:p>
                  <a:pPr algn="ctr"/>
                  <a14:m>
                    <m:oMathPara xmlns:m="http://schemas.openxmlformats.org/officeDocument/2006/math">
                      <m:oMathParaPr>
                        <m:jc m:val="centerGroup"/>
                      </m:oMathParaPr>
                      <m:oMath xmlns:m="http://schemas.openxmlformats.org/officeDocument/2006/math">
                        <m:f>
                          <m:fPr>
                            <m:ctrlPr>
                              <a:rPr lang="en-US" sz="4700" i="1" smtClean="0">
                                <a:solidFill>
                                  <a:srgbClr val="000000"/>
                                </a:solidFill>
                                <a:latin typeface="Cambria Math" panose="02040503050406030204" pitchFamily="18" charset="0"/>
                              </a:rPr>
                            </m:ctrlPr>
                          </m:fPr>
                          <m:num>
                            <m:sSub>
                              <m:sSubPr>
                                <m:ctrlPr>
                                  <a:rPr lang="en-US" sz="4700" i="1" smtClean="0">
                                    <a:solidFill>
                                      <a:srgbClr val="000000"/>
                                    </a:solidFill>
                                    <a:latin typeface="Cambria Math" panose="02040503050406030204" pitchFamily="18" charset="0"/>
                                  </a:rPr>
                                </m:ctrlPr>
                              </m:sSubPr>
                              <m:e>
                                <m:r>
                                  <m:rPr>
                                    <m:sty m:val="p"/>
                                  </m:rPr>
                                  <a:rPr lang="en-US" sz="4700" i="1">
                                    <a:solidFill>
                                      <a:srgbClr val="000000"/>
                                    </a:solidFill>
                                    <a:latin typeface="Cambria Math" panose="02040503050406030204" pitchFamily="18" charset="0"/>
                                  </a:rPr>
                                  <m:t>p</m:t>
                                </m:r>
                              </m:e>
                              <m:sub>
                                <m:r>
                                  <a:rPr lang="vi-VN" sz="4700" b="0" i="1" smtClean="0">
                                    <a:solidFill>
                                      <a:srgbClr val="000000"/>
                                    </a:solidFill>
                                    <a:latin typeface="Cambria Math" panose="02040503050406030204" pitchFamily="18" charset="0"/>
                                  </a:rPr>
                                  <m:t>1</m:t>
                                </m:r>
                              </m:sub>
                            </m:sSub>
                          </m:num>
                          <m:den>
                            <m:sSub>
                              <m:sSubPr>
                                <m:ctrlPr>
                                  <a:rPr lang="en-US" sz="4700" i="1" smtClean="0">
                                    <a:solidFill>
                                      <a:srgbClr val="000000"/>
                                    </a:solidFill>
                                    <a:latin typeface="Cambria Math" panose="02040503050406030204" pitchFamily="18" charset="0"/>
                                  </a:rPr>
                                </m:ctrlPr>
                              </m:sSubPr>
                              <m:e>
                                <m:r>
                                  <m:rPr>
                                    <m:sty m:val="p"/>
                                  </m:rPr>
                                  <a:rPr lang="en-US" sz="4700" i="1">
                                    <a:solidFill>
                                      <a:srgbClr val="000000"/>
                                    </a:solidFill>
                                    <a:latin typeface="Cambria Math" panose="02040503050406030204" pitchFamily="18" charset="0"/>
                                  </a:rPr>
                                  <m:t>T</m:t>
                                </m:r>
                              </m:e>
                              <m:sub>
                                <m:r>
                                  <a:rPr lang="vi-VN" sz="4700" b="0" i="1" smtClean="0">
                                    <a:solidFill>
                                      <a:srgbClr val="000000"/>
                                    </a:solidFill>
                                    <a:latin typeface="Cambria Math" panose="02040503050406030204" pitchFamily="18" charset="0"/>
                                  </a:rPr>
                                  <m:t>1</m:t>
                                </m:r>
                              </m:sub>
                            </m:sSub>
                          </m:den>
                        </m:f>
                        <m:r>
                          <a:rPr lang="vi-VN" sz="4700" b="0" i="1" smtClean="0">
                            <a:solidFill>
                              <a:srgbClr val="000000"/>
                            </a:solidFill>
                            <a:latin typeface="Cambria Math" panose="02040503050406030204" pitchFamily="18" charset="0"/>
                          </a:rPr>
                          <m:t>=</m:t>
                        </m:r>
                        <m:f>
                          <m:fPr>
                            <m:ctrlPr>
                              <a:rPr lang="en-US" sz="4700" i="1" smtClean="0">
                                <a:solidFill>
                                  <a:srgbClr val="000000"/>
                                </a:solidFill>
                                <a:latin typeface="Cambria Math" panose="02040503050406030204" pitchFamily="18" charset="0"/>
                              </a:rPr>
                            </m:ctrlPr>
                          </m:fPr>
                          <m:num>
                            <m:sSub>
                              <m:sSubPr>
                                <m:ctrlPr>
                                  <a:rPr lang="en-US" sz="4700" i="1" smtClean="0">
                                    <a:solidFill>
                                      <a:srgbClr val="000000"/>
                                    </a:solidFill>
                                    <a:latin typeface="Cambria Math" panose="02040503050406030204" pitchFamily="18" charset="0"/>
                                  </a:rPr>
                                </m:ctrlPr>
                              </m:sSubPr>
                              <m:e>
                                <m:r>
                                  <m:rPr>
                                    <m:sty m:val="p"/>
                                  </m:rPr>
                                  <a:rPr lang="en-US" sz="4700" i="1">
                                    <a:solidFill>
                                      <a:srgbClr val="000000"/>
                                    </a:solidFill>
                                    <a:latin typeface="Cambria Math" panose="02040503050406030204" pitchFamily="18" charset="0"/>
                                  </a:rPr>
                                  <m:t>p</m:t>
                                </m:r>
                              </m:e>
                              <m:sub>
                                <m:r>
                                  <a:rPr lang="vi-VN" sz="4700" b="0" i="1" smtClean="0">
                                    <a:solidFill>
                                      <a:srgbClr val="000000"/>
                                    </a:solidFill>
                                    <a:latin typeface="Cambria Math" panose="02040503050406030204" pitchFamily="18" charset="0"/>
                                  </a:rPr>
                                  <m:t>2</m:t>
                                </m:r>
                              </m:sub>
                            </m:sSub>
                          </m:num>
                          <m:den>
                            <m:sSub>
                              <m:sSubPr>
                                <m:ctrlPr>
                                  <a:rPr lang="en-US" sz="4700" i="1" smtClean="0">
                                    <a:solidFill>
                                      <a:srgbClr val="000000"/>
                                    </a:solidFill>
                                    <a:latin typeface="Cambria Math" panose="02040503050406030204" pitchFamily="18" charset="0"/>
                                  </a:rPr>
                                </m:ctrlPr>
                              </m:sSubPr>
                              <m:e>
                                <m:r>
                                  <m:rPr>
                                    <m:sty m:val="p"/>
                                  </m:rPr>
                                  <a:rPr lang="en-US" sz="4700" i="1">
                                    <a:solidFill>
                                      <a:srgbClr val="000000"/>
                                    </a:solidFill>
                                    <a:latin typeface="Cambria Math" panose="02040503050406030204" pitchFamily="18" charset="0"/>
                                  </a:rPr>
                                  <m:t>T</m:t>
                                </m:r>
                              </m:e>
                              <m:sub>
                                <m:r>
                                  <a:rPr lang="vi-VN" sz="4700" b="0" i="1" smtClean="0">
                                    <a:solidFill>
                                      <a:srgbClr val="000000"/>
                                    </a:solidFill>
                                    <a:latin typeface="Cambria Math" panose="02040503050406030204" pitchFamily="18" charset="0"/>
                                  </a:rPr>
                                  <m:t>2</m:t>
                                </m:r>
                              </m:sub>
                            </m:sSub>
                          </m:den>
                        </m:f>
                      </m:oMath>
                    </m:oMathPara>
                  </a14:m>
                  <a:endParaRPr lang="en-US" sz="4700" dirty="0">
                    <a:solidFill>
                      <a:srgbClr val="000000"/>
                    </a:solidFill>
                    <a:latin typeface="Nunito Semi-Bold"/>
                  </a:endParaRPr>
                </a:p>
                <a:p>
                  <a:pPr algn="ctr"/>
                  <a14:m>
                    <m:oMath xmlns:m="http://schemas.openxmlformats.org/officeDocument/2006/math">
                      <m:r>
                        <a:rPr lang="en-US" sz="4700" i="1" smtClean="0">
                          <a:solidFill>
                            <a:srgbClr val="000000"/>
                          </a:solidFill>
                          <a:latin typeface="Cambria Math" panose="02040503050406030204" pitchFamily="18" charset="0"/>
                          <a:ea typeface="Cambria Math" panose="02040503050406030204" pitchFamily="18" charset="0"/>
                        </a:rPr>
                        <m:t>⇒</m:t>
                      </m:r>
                      <m:sSub>
                        <m:sSubPr>
                          <m:ctrlPr>
                            <a:rPr lang="en-US" sz="4700" i="1" smtClean="0">
                              <a:solidFill>
                                <a:srgbClr val="000000"/>
                              </a:solidFill>
                              <a:latin typeface="Cambria Math" panose="02040503050406030204" pitchFamily="18" charset="0"/>
                              <a:ea typeface="Cambria Math" panose="02040503050406030204" pitchFamily="18" charset="0"/>
                            </a:rPr>
                          </m:ctrlPr>
                        </m:sSubPr>
                        <m:e>
                          <m:r>
                            <m:rPr>
                              <m:sty m:val="p"/>
                            </m:rPr>
                            <a:rPr lang="en-US" sz="4700" i="1">
                              <a:solidFill>
                                <a:srgbClr val="000000"/>
                              </a:solidFill>
                              <a:latin typeface="Cambria Math" panose="02040503050406030204" pitchFamily="18" charset="0"/>
                              <a:ea typeface="Cambria Math" panose="02040503050406030204" pitchFamily="18" charset="0"/>
                            </a:rPr>
                            <m:t>p</m:t>
                          </m:r>
                        </m:e>
                        <m:sub>
                          <m:r>
                            <a:rPr lang="vi-VN" sz="4700" b="0" i="1" smtClean="0">
                              <a:solidFill>
                                <a:srgbClr val="000000"/>
                              </a:solidFill>
                              <a:latin typeface="Cambria Math" panose="02040503050406030204" pitchFamily="18" charset="0"/>
                              <a:ea typeface="Cambria Math" panose="02040503050406030204" pitchFamily="18" charset="0"/>
                            </a:rPr>
                            <m:t>2</m:t>
                          </m:r>
                        </m:sub>
                      </m:sSub>
                      <m:r>
                        <a:rPr lang="vi-VN" sz="4700" b="0" i="1" smtClean="0">
                          <a:solidFill>
                            <a:srgbClr val="000000"/>
                          </a:solidFill>
                          <a:latin typeface="Cambria Math" panose="02040503050406030204" pitchFamily="18" charset="0"/>
                          <a:ea typeface="Cambria Math" panose="02040503050406030204" pitchFamily="18" charset="0"/>
                        </a:rPr>
                        <m:t>=</m:t>
                      </m:r>
                      <m:f>
                        <m:fPr>
                          <m:ctrlPr>
                            <a:rPr lang="en-US" sz="4700" i="1" smtClean="0">
                              <a:solidFill>
                                <a:srgbClr val="000000"/>
                              </a:solidFill>
                              <a:latin typeface="Cambria Math" panose="02040503050406030204" pitchFamily="18" charset="0"/>
                              <a:ea typeface="Cambria Math" panose="02040503050406030204" pitchFamily="18" charset="0"/>
                            </a:rPr>
                          </m:ctrlPr>
                        </m:fPr>
                        <m:num>
                          <m:sSub>
                            <m:sSubPr>
                              <m:ctrlPr>
                                <a:rPr lang="en-US" sz="4700" i="1" smtClean="0">
                                  <a:solidFill>
                                    <a:srgbClr val="000000"/>
                                  </a:solidFill>
                                  <a:latin typeface="Cambria Math" panose="02040503050406030204" pitchFamily="18" charset="0"/>
                                  <a:ea typeface="Cambria Math" panose="02040503050406030204" pitchFamily="18" charset="0"/>
                                </a:rPr>
                              </m:ctrlPr>
                            </m:sSubPr>
                            <m:e>
                              <m:r>
                                <m:rPr>
                                  <m:sty m:val="p"/>
                                </m:rPr>
                                <a:rPr lang="en-US" sz="4700" i="1">
                                  <a:solidFill>
                                    <a:srgbClr val="000000"/>
                                  </a:solidFill>
                                  <a:latin typeface="Cambria Math" panose="02040503050406030204" pitchFamily="18" charset="0"/>
                                  <a:ea typeface="Cambria Math" panose="02040503050406030204" pitchFamily="18" charset="0"/>
                                </a:rPr>
                                <m:t>p</m:t>
                              </m:r>
                            </m:e>
                            <m:sub>
                              <m:r>
                                <a:rPr lang="vi-VN" sz="4700" b="0" i="1" smtClean="0">
                                  <a:solidFill>
                                    <a:srgbClr val="000000"/>
                                  </a:solidFill>
                                  <a:latin typeface="Cambria Math" panose="02040503050406030204" pitchFamily="18" charset="0"/>
                                  <a:ea typeface="Cambria Math" panose="02040503050406030204" pitchFamily="18" charset="0"/>
                                </a:rPr>
                                <m:t>1</m:t>
                              </m:r>
                            </m:sub>
                          </m:sSub>
                          <m:sSub>
                            <m:sSubPr>
                              <m:ctrlPr>
                                <a:rPr lang="en-US" sz="4700" i="1" smtClean="0">
                                  <a:solidFill>
                                    <a:srgbClr val="000000"/>
                                  </a:solidFill>
                                  <a:latin typeface="Cambria Math" panose="02040503050406030204" pitchFamily="18" charset="0"/>
                                  <a:ea typeface="Cambria Math" panose="02040503050406030204" pitchFamily="18" charset="0"/>
                                </a:rPr>
                              </m:ctrlPr>
                            </m:sSubPr>
                            <m:e>
                              <m:r>
                                <m:rPr>
                                  <m:sty m:val="p"/>
                                </m:rPr>
                                <a:rPr lang="en-US" sz="4700" i="1">
                                  <a:solidFill>
                                    <a:srgbClr val="000000"/>
                                  </a:solidFill>
                                  <a:latin typeface="Cambria Math" panose="02040503050406030204" pitchFamily="18" charset="0"/>
                                  <a:ea typeface="Cambria Math" panose="02040503050406030204" pitchFamily="18" charset="0"/>
                                </a:rPr>
                                <m:t>T</m:t>
                              </m:r>
                            </m:e>
                            <m:sub>
                              <m:r>
                                <a:rPr lang="vi-VN" sz="4700" b="0" i="1" smtClean="0">
                                  <a:solidFill>
                                    <a:srgbClr val="000000"/>
                                  </a:solidFill>
                                  <a:latin typeface="Cambria Math" panose="02040503050406030204" pitchFamily="18" charset="0"/>
                                  <a:ea typeface="Cambria Math" panose="02040503050406030204" pitchFamily="18" charset="0"/>
                                </a:rPr>
                                <m:t>2</m:t>
                              </m:r>
                            </m:sub>
                          </m:sSub>
                        </m:num>
                        <m:den>
                          <m:sSub>
                            <m:sSubPr>
                              <m:ctrlPr>
                                <a:rPr lang="en-US" sz="4700" i="1" smtClean="0">
                                  <a:solidFill>
                                    <a:srgbClr val="000000"/>
                                  </a:solidFill>
                                  <a:latin typeface="Cambria Math" panose="02040503050406030204" pitchFamily="18" charset="0"/>
                                  <a:ea typeface="Cambria Math" panose="02040503050406030204" pitchFamily="18" charset="0"/>
                                </a:rPr>
                              </m:ctrlPr>
                            </m:sSubPr>
                            <m:e>
                              <m:r>
                                <m:rPr>
                                  <m:sty m:val="p"/>
                                </m:rPr>
                                <a:rPr lang="en-US" sz="4700" i="1">
                                  <a:solidFill>
                                    <a:srgbClr val="000000"/>
                                  </a:solidFill>
                                  <a:latin typeface="Cambria Math" panose="02040503050406030204" pitchFamily="18" charset="0"/>
                                  <a:ea typeface="Cambria Math" panose="02040503050406030204" pitchFamily="18" charset="0"/>
                                </a:rPr>
                                <m:t>T</m:t>
                              </m:r>
                            </m:e>
                            <m:sub>
                              <m:r>
                                <a:rPr lang="vi-VN" sz="4700" b="0" i="1" smtClean="0">
                                  <a:solidFill>
                                    <a:srgbClr val="000000"/>
                                  </a:solidFill>
                                  <a:latin typeface="Cambria Math" panose="02040503050406030204" pitchFamily="18" charset="0"/>
                                  <a:ea typeface="Cambria Math" panose="02040503050406030204" pitchFamily="18" charset="0"/>
                                </a:rPr>
                                <m:t>1</m:t>
                              </m:r>
                            </m:sub>
                          </m:sSub>
                        </m:den>
                      </m:f>
                      <m:r>
                        <a:rPr lang="vi-VN" sz="4700" b="0" i="1" smtClean="0">
                          <a:solidFill>
                            <a:srgbClr val="000000"/>
                          </a:solidFill>
                          <a:latin typeface="Cambria Math" panose="02040503050406030204" pitchFamily="18" charset="0"/>
                          <a:ea typeface="Cambria Math" panose="02040503050406030204" pitchFamily="18" charset="0"/>
                        </a:rPr>
                        <m:t>=</m:t>
                      </m:r>
                      <m:f>
                        <m:fPr>
                          <m:ctrlPr>
                            <a:rPr lang="en-US" sz="4700" i="1" smtClean="0">
                              <a:solidFill>
                                <a:srgbClr val="000000"/>
                              </a:solidFill>
                              <a:latin typeface="Cambria Math" panose="02040503050406030204" pitchFamily="18" charset="0"/>
                              <a:ea typeface="Cambria Math" panose="02040503050406030204" pitchFamily="18" charset="0"/>
                            </a:rPr>
                          </m:ctrlPr>
                        </m:fPr>
                        <m:num>
                          <m:sSup>
                            <m:sSupPr>
                              <m:ctrlPr>
                                <a:rPr lang="en-US" sz="4700" i="1" smtClean="0">
                                  <a:solidFill>
                                    <a:srgbClr val="000000"/>
                                  </a:solidFill>
                                  <a:latin typeface="Cambria Math" panose="02040503050406030204" pitchFamily="18" charset="0"/>
                                  <a:ea typeface="Cambria Math" panose="02040503050406030204" pitchFamily="18" charset="0"/>
                                </a:rPr>
                              </m:ctrlPr>
                            </m:sSupPr>
                            <m:e>
                              <m:r>
                                <a:rPr lang="vi-VN" sz="4700" b="0" i="1" smtClean="0">
                                  <a:solidFill>
                                    <a:srgbClr val="000000"/>
                                  </a:solidFill>
                                  <a:latin typeface="Cambria Math" panose="02040503050406030204" pitchFamily="18" charset="0"/>
                                  <a:ea typeface="Cambria Math" panose="02040503050406030204" pitchFamily="18" charset="0"/>
                                </a:rPr>
                                <m:t>2,3.10</m:t>
                              </m:r>
                            </m:e>
                            <m:sup>
                              <m:r>
                                <a:rPr lang="vi-VN" sz="4700" b="0" i="1" smtClean="0">
                                  <a:solidFill>
                                    <a:srgbClr val="000000"/>
                                  </a:solidFill>
                                  <a:latin typeface="Cambria Math" panose="02040503050406030204" pitchFamily="18" charset="0"/>
                                  <a:ea typeface="Cambria Math" panose="02040503050406030204" pitchFamily="18" charset="0"/>
                                </a:rPr>
                                <m:t>5</m:t>
                              </m:r>
                            </m:sup>
                          </m:sSup>
                          <m:r>
                            <a:rPr lang="vi-VN" sz="4700" b="0" i="1" smtClean="0">
                              <a:solidFill>
                                <a:srgbClr val="000000"/>
                              </a:solidFill>
                              <a:latin typeface="Cambria Math" panose="02040503050406030204" pitchFamily="18" charset="0"/>
                              <a:ea typeface="Cambria Math" panose="02040503050406030204" pitchFamily="18" charset="0"/>
                            </a:rPr>
                            <m:t>.323</m:t>
                          </m:r>
                        </m:num>
                        <m:den>
                          <m:r>
                            <a:rPr lang="vi-VN" sz="4700" b="0" i="1" smtClean="0">
                              <a:solidFill>
                                <a:srgbClr val="000000"/>
                              </a:solidFill>
                              <a:latin typeface="Cambria Math" panose="02040503050406030204" pitchFamily="18" charset="0"/>
                              <a:ea typeface="Cambria Math" panose="02040503050406030204" pitchFamily="18" charset="0"/>
                            </a:rPr>
                            <m:t>298</m:t>
                          </m:r>
                        </m:den>
                      </m:f>
                      <m:r>
                        <a:rPr lang="en-US" sz="4700" i="1" smtClean="0">
                          <a:solidFill>
                            <a:srgbClr val="000000"/>
                          </a:solidFill>
                          <a:latin typeface="Cambria Math" panose="02040503050406030204" pitchFamily="18" charset="0"/>
                          <a:ea typeface="Cambria Math" panose="02040503050406030204" pitchFamily="18" charset="0"/>
                        </a:rPr>
                        <m:t>≈</m:t>
                      </m:r>
                      <m:sSup>
                        <m:sSupPr>
                          <m:ctrlPr>
                            <a:rPr lang="en-US" sz="4700" i="1" smtClean="0">
                              <a:solidFill>
                                <a:srgbClr val="000000"/>
                              </a:solidFill>
                              <a:latin typeface="Cambria Math" panose="02040503050406030204" pitchFamily="18" charset="0"/>
                              <a:ea typeface="Cambria Math" panose="02040503050406030204" pitchFamily="18" charset="0"/>
                            </a:rPr>
                          </m:ctrlPr>
                        </m:sSupPr>
                        <m:e>
                          <m:r>
                            <a:rPr lang="vi-VN" sz="4700" b="0" i="1" smtClean="0">
                              <a:solidFill>
                                <a:srgbClr val="000000"/>
                              </a:solidFill>
                              <a:latin typeface="Cambria Math" panose="02040503050406030204" pitchFamily="18" charset="0"/>
                              <a:ea typeface="Cambria Math" panose="02040503050406030204" pitchFamily="18" charset="0"/>
                            </a:rPr>
                            <m:t>2,5.10</m:t>
                          </m:r>
                        </m:e>
                        <m:sup>
                          <m:r>
                            <a:rPr lang="vi-VN" sz="4700" b="0" i="1" smtClean="0">
                              <a:solidFill>
                                <a:srgbClr val="000000"/>
                              </a:solidFill>
                              <a:latin typeface="Cambria Math" panose="02040503050406030204" pitchFamily="18" charset="0"/>
                              <a:ea typeface="Cambria Math" panose="02040503050406030204" pitchFamily="18" charset="0"/>
                            </a:rPr>
                            <m:t>5</m:t>
                          </m:r>
                        </m:sup>
                      </m:sSup>
                    </m:oMath>
                  </a14:m>
                  <a:r>
                    <a:rPr lang="en-US" sz="4700" dirty="0">
                      <a:solidFill>
                        <a:srgbClr val="000000"/>
                      </a:solidFill>
                      <a:latin typeface="Nunito Semi-Bold"/>
                    </a:rPr>
                    <a:t> </a:t>
                  </a:r>
                  <a:r>
                    <a:rPr lang="en-US" sz="4700" dirty="0">
                      <a:solidFill>
                        <a:srgbClr val="000000"/>
                      </a:solidFill>
                      <a:latin typeface="Nunito Semi-Bold"/>
                      <a:ea typeface="Nunito Semi-Bold"/>
                    </a:rPr>
                    <a:t>Pa</a:t>
                  </a:r>
                  <a:endParaRPr lang="en-US" sz="4700" dirty="0">
                    <a:solidFill>
                      <a:srgbClr val="000000"/>
                    </a:solidFill>
                    <a:latin typeface="Nunito Semi-Bold"/>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0" y="11686"/>
                  <a:ext cx="935130" cy="372710"/>
                </a:xfrm>
                <a:prstGeom prst="rect">
                  <a:avLst/>
                </a:prstGeom>
                <a:blipFill>
                  <a:blip r:embed="rId4"/>
                  <a:stretch>
                    <a:fillRect l="-2497" t="-2872" b="-1305"/>
                  </a:stretch>
                </a:blipFill>
              </p:spPr>
              <p:txBody>
                <a:bodyPr/>
                <a:lstStyle/>
                <a:p>
                  <a:r>
                    <a:rPr lang="en-VN">
                      <a:noFill/>
                    </a:rPr>
                    <a:t> </a:t>
                  </a:r>
                </a:p>
              </p:txBody>
            </p:sp>
          </mc:Fallback>
        </mc:AlternateContent>
      </p:grpSp>
      <p:sp>
        <p:nvSpPr>
          <p:cNvPr id="16" name="Freeform 16" descr="n445 zalo Bui Huy Loi"/>
          <p:cNvSpPr/>
          <p:nvPr/>
        </p:nvSpPr>
        <p:spPr>
          <a:xfrm>
            <a:off x="16433934" y="6922977"/>
            <a:ext cx="2448090" cy="2327911"/>
          </a:xfrm>
          <a:custGeom>
            <a:avLst/>
            <a:gdLst/>
            <a:ahLst/>
            <a:cxnLst/>
            <a:rect l="l" t="t" r="r" b="b"/>
            <a:pathLst>
              <a:path w="2448090" h="2327911">
                <a:moveTo>
                  <a:pt x="0" y="0"/>
                </a:moveTo>
                <a:lnTo>
                  <a:pt x="2448090" y="0"/>
                </a:lnTo>
                <a:lnTo>
                  <a:pt x="2448090" y="2327911"/>
                </a:lnTo>
                <a:lnTo>
                  <a:pt x="0" y="23279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7" name="Freeform 7" descr="n445 zalo Bui Huy Loi">
            <a:extLst>
              <a:ext uri="{FF2B5EF4-FFF2-40B4-BE49-F238E27FC236}">
                <a16:creationId xmlns="" xmlns:a16="http://schemas.microsoft.com/office/drawing/2014/main" id="{454504FB-947F-DECD-2D76-B3BEB77A8216}"/>
              </a:ext>
            </a:extLst>
          </p:cNvPr>
          <p:cNvSpPr/>
          <p:nvPr/>
        </p:nvSpPr>
        <p:spPr>
          <a:xfrm>
            <a:off x="5086329" y="161925"/>
            <a:ext cx="8115342" cy="1436599"/>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18" name="TextBox 8" descr="n445 zalo Bui Huy Loi">
            <a:extLst>
              <a:ext uri="{FF2B5EF4-FFF2-40B4-BE49-F238E27FC236}">
                <a16:creationId xmlns="" xmlns:a16="http://schemas.microsoft.com/office/drawing/2014/main" id="{7FAF6BAA-E194-7A48-394A-B654ADA940CE}"/>
              </a:ext>
            </a:extLst>
          </p:cNvPr>
          <p:cNvSpPr txBox="1"/>
          <p:nvPr/>
        </p:nvSpPr>
        <p:spPr>
          <a:xfrm>
            <a:off x="5432810" y="152361"/>
            <a:ext cx="7190648" cy="1446163"/>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CÂU HỎI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445 zalo Bui Huy Loi"/>
          <p:cNvGrpSpPr/>
          <p:nvPr/>
        </p:nvGrpSpPr>
        <p:grpSpPr>
          <a:xfrm>
            <a:off x="345414" y="244866"/>
            <a:ext cx="17597172" cy="9797268"/>
            <a:chOff x="0" y="0"/>
            <a:chExt cx="4634646" cy="2580350"/>
          </a:xfrm>
        </p:grpSpPr>
        <p:sp>
          <p:nvSpPr>
            <p:cNvPr id="3" name="Freeform 3"/>
            <p:cNvSpPr/>
            <p:nvPr/>
          </p:nvSpPr>
          <p:spPr>
            <a:xfrm>
              <a:off x="0" y="0"/>
              <a:ext cx="4634646" cy="2580350"/>
            </a:xfrm>
            <a:custGeom>
              <a:avLst/>
              <a:gdLst/>
              <a:ahLst/>
              <a:cxnLst/>
              <a:rect l="l" t="t" r="r" b="b"/>
              <a:pathLst>
                <a:path w="4634646" h="2580350">
                  <a:moveTo>
                    <a:pt x="22438" y="0"/>
                  </a:moveTo>
                  <a:lnTo>
                    <a:pt x="4612209" y="0"/>
                  </a:lnTo>
                  <a:cubicBezTo>
                    <a:pt x="4618160" y="0"/>
                    <a:pt x="4623867" y="2364"/>
                    <a:pt x="4628074" y="6572"/>
                  </a:cubicBezTo>
                  <a:cubicBezTo>
                    <a:pt x="4632282" y="10780"/>
                    <a:pt x="4634646" y="16487"/>
                    <a:pt x="4634646" y="22438"/>
                  </a:cubicBezTo>
                  <a:lnTo>
                    <a:pt x="4634646" y="2557913"/>
                  </a:lnTo>
                  <a:cubicBezTo>
                    <a:pt x="4634646" y="2570305"/>
                    <a:pt x="4624601" y="2580350"/>
                    <a:pt x="4612209" y="2580350"/>
                  </a:cubicBezTo>
                  <a:lnTo>
                    <a:pt x="22438" y="2580350"/>
                  </a:lnTo>
                  <a:cubicBezTo>
                    <a:pt x="10046" y="2580350"/>
                    <a:pt x="0" y="2570305"/>
                    <a:pt x="0" y="2557913"/>
                  </a:cubicBezTo>
                  <a:lnTo>
                    <a:pt x="0" y="22438"/>
                  </a:lnTo>
                  <a:cubicBezTo>
                    <a:pt x="0" y="10046"/>
                    <a:pt x="10046" y="0"/>
                    <a:pt x="22438" y="0"/>
                  </a:cubicBezTo>
                  <a:close/>
                </a:path>
              </a:pathLst>
            </a:custGeom>
            <a:solidFill>
              <a:srgbClr val="FEFFF1"/>
            </a:solidFill>
            <a:ln w="57150" cap="rnd">
              <a:solidFill>
                <a:srgbClr val="8A560F"/>
              </a:solidFill>
              <a:prstDash val="lgDash"/>
              <a:round/>
            </a:ln>
          </p:spPr>
          <p:txBody>
            <a:bodyPr/>
            <a:lstStyle/>
            <a:p>
              <a:endParaRPr lang="en-US"/>
            </a:p>
          </p:txBody>
        </p:sp>
        <p:sp>
          <p:nvSpPr>
            <p:cNvPr id="4" name="TextBox 4"/>
            <p:cNvSpPr txBox="1"/>
            <p:nvPr/>
          </p:nvSpPr>
          <p:spPr>
            <a:xfrm>
              <a:off x="0" y="-38100"/>
              <a:ext cx="4634646" cy="2618450"/>
            </a:xfrm>
            <a:prstGeom prst="rect">
              <a:avLst/>
            </a:prstGeom>
          </p:spPr>
          <p:txBody>
            <a:bodyPr lIns="50800" tIns="50800" rIns="50800" bIns="50800" rtlCol="0" anchor="ctr"/>
            <a:lstStyle/>
            <a:p>
              <a:pPr algn="ctr">
                <a:lnSpc>
                  <a:spcPts val="2659"/>
                </a:lnSpc>
              </a:pPr>
              <a:endParaRPr/>
            </a:p>
          </p:txBody>
        </p:sp>
      </p:grpSp>
      <p:grpSp>
        <p:nvGrpSpPr>
          <p:cNvPr id="10" name="Group 10" descr="n445 zalo Bui Huy Loi"/>
          <p:cNvGrpSpPr/>
          <p:nvPr/>
        </p:nvGrpSpPr>
        <p:grpSpPr>
          <a:xfrm>
            <a:off x="777621" y="5074326"/>
            <a:ext cx="5175373" cy="4967808"/>
            <a:chOff x="0" y="-19068"/>
            <a:chExt cx="1338014" cy="1369386"/>
          </a:xfrm>
        </p:grpSpPr>
        <p:sp>
          <p:nvSpPr>
            <p:cNvPr id="11" name="Freeform 11"/>
            <p:cNvSpPr/>
            <p:nvPr/>
          </p:nvSpPr>
          <p:spPr>
            <a:xfrm>
              <a:off x="0" y="-19068"/>
              <a:ext cx="1338014" cy="1369386"/>
            </a:xfrm>
            <a:custGeom>
              <a:avLst/>
              <a:gdLst/>
              <a:ahLst/>
              <a:cxnLst/>
              <a:rect l="l" t="t" r="r" b="b"/>
              <a:pathLst>
                <a:path w="1338014" h="1350318">
                  <a:moveTo>
                    <a:pt x="77720" y="0"/>
                  </a:moveTo>
                  <a:lnTo>
                    <a:pt x="1260295" y="0"/>
                  </a:lnTo>
                  <a:cubicBezTo>
                    <a:pt x="1303218" y="0"/>
                    <a:pt x="1338014" y="34796"/>
                    <a:pt x="1338014" y="77720"/>
                  </a:cubicBezTo>
                  <a:lnTo>
                    <a:pt x="1338014" y="1272599"/>
                  </a:lnTo>
                  <a:cubicBezTo>
                    <a:pt x="1338014" y="1293211"/>
                    <a:pt x="1329826" y="1312979"/>
                    <a:pt x="1315251" y="1327555"/>
                  </a:cubicBezTo>
                  <a:cubicBezTo>
                    <a:pt x="1300675" y="1342130"/>
                    <a:pt x="1280907" y="1350318"/>
                    <a:pt x="1260295" y="1350318"/>
                  </a:cubicBezTo>
                  <a:lnTo>
                    <a:pt x="77720" y="1350318"/>
                  </a:lnTo>
                  <a:cubicBezTo>
                    <a:pt x="34796" y="1350318"/>
                    <a:pt x="0" y="1315522"/>
                    <a:pt x="0" y="1272599"/>
                  </a:cubicBezTo>
                  <a:lnTo>
                    <a:pt x="0" y="77720"/>
                  </a:lnTo>
                  <a:cubicBezTo>
                    <a:pt x="0" y="34796"/>
                    <a:pt x="34796" y="0"/>
                    <a:pt x="77720" y="0"/>
                  </a:cubicBezTo>
                  <a:close/>
                </a:path>
              </a:pathLst>
            </a:custGeom>
            <a:solidFill>
              <a:srgbClr val="A9CFC5"/>
            </a:solidFill>
            <a:ln w="57150" cap="rnd">
              <a:solidFill>
                <a:srgbClr val="8A560F"/>
              </a:solidFill>
              <a:prstDash val="lgDash"/>
              <a:round/>
            </a:ln>
          </p:spPr>
          <p:txBody>
            <a:bodyPr/>
            <a:lstStyle/>
            <a:p>
              <a:endParaRPr lang="en-US"/>
            </a:p>
          </p:txBody>
        </p:sp>
        <p:sp>
          <p:nvSpPr>
            <p:cNvPr id="12" name="TextBox 12"/>
            <p:cNvSpPr txBox="1"/>
            <p:nvPr/>
          </p:nvSpPr>
          <p:spPr>
            <a:xfrm>
              <a:off x="0" y="-19050"/>
              <a:ext cx="1338014" cy="1369368"/>
            </a:xfrm>
            <a:prstGeom prst="rect">
              <a:avLst/>
            </a:prstGeom>
          </p:spPr>
          <p:txBody>
            <a:bodyPr lIns="254000" tIns="254000" rIns="254000" bIns="254000" rtlCol="0" anchor="ctr"/>
            <a:lstStyle/>
            <a:p>
              <a:pPr algn="ctr">
                <a:lnSpc>
                  <a:spcPts val="5249"/>
                </a:lnSpc>
              </a:pPr>
              <a:r>
                <a:rPr lang="en-US" sz="4199" dirty="0" err="1">
                  <a:solidFill>
                    <a:srgbClr val="5B4A3B"/>
                  </a:solidFill>
                  <a:latin typeface="Nunito Bold"/>
                </a:rPr>
                <a:t>Tóm</a:t>
              </a:r>
              <a:r>
                <a:rPr lang="en-US" sz="4199" dirty="0">
                  <a:solidFill>
                    <a:srgbClr val="5B4A3B"/>
                  </a:solidFill>
                  <a:latin typeface="Nunito Bold"/>
                </a:rPr>
                <a:t> </a:t>
              </a:r>
              <a:r>
                <a:rPr lang="en-US" sz="4199" dirty="0" err="1">
                  <a:solidFill>
                    <a:srgbClr val="5B4A3B"/>
                  </a:solidFill>
                  <a:latin typeface="Nunito Bold"/>
                </a:rPr>
                <a:t>tắt</a:t>
              </a:r>
              <a:endParaRPr lang="en-US" sz="4199" dirty="0">
                <a:solidFill>
                  <a:srgbClr val="5B4A3B"/>
                </a:solidFill>
                <a:latin typeface="Nunito Bold"/>
              </a:endParaRPr>
            </a:p>
            <a:p>
              <a:pPr>
                <a:lnSpc>
                  <a:spcPts val="4999"/>
                </a:lnSpc>
              </a:pPr>
              <a:r>
                <a:rPr lang="en-US" sz="3999" dirty="0">
                  <a:solidFill>
                    <a:srgbClr val="5B4A3B"/>
                  </a:solidFill>
                  <a:latin typeface="Nunito Bold"/>
                </a:rPr>
                <a:t>R = 11 cm</a:t>
              </a:r>
            </a:p>
            <a:p>
              <a:pPr>
                <a:lnSpc>
                  <a:spcPts val="4999"/>
                </a:lnSpc>
              </a:pPr>
              <a:r>
                <a:rPr lang="en-US" sz="3999" dirty="0">
                  <a:solidFill>
                    <a:srgbClr val="5B4A3B"/>
                  </a:solidFill>
                  <a:latin typeface="Nunito Bold"/>
                </a:rPr>
                <a:t>V</a:t>
              </a:r>
              <a:r>
                <a:rPr lang="en-US" sz="3999" baseline="-25000" dirty="0">
                  <a:solidFill>
                    <a:srgbClr val="5B4A3B"/>
                  </a:solidFill>
                  <a:latin typeface="Nunito Bold"/>
                </a:rPr>
                <a:t>1</a:t>
              </a:r>
              <a:r>
                <a:rPr lang="en-US" sz="3999" dirty="0">
                  <a:solidFill>
                    <a:srgbClr val="5B4A3B"/>
                  </a:solidFill>
                  <a:latin typeface="Nunito Bold"/>
                </a:rPr>
                <a:t> = 0,32 </a:t>
              </a:r>
              <a:r>
                <a:rPr lang="en-US" sz="3999" dirty="0" err="1">
                  <a:solidFill>
                    <a:srgbClr val="5B4A3B"/>
                  </a:solidFill>
                  <a:latin typeface="Nunito Bold"/>
                </a:rPr>
                <a:t>lít</a:t>
              </a:r>
              <a:endParaRPr lang="en-US" sz="3999" dirty="0">
                <a:solidFill>
                  <a:srgbClr val="5B4A3B"/>
                </a:solidFill>
                <a:latin typeface="Nunito Bold"/>
              </a:endParaRPr>
            </a:p>
            <a:p>
              <a:pPr>
                <a:lnSpc>
                  <a:spcPts val="4999"/>
                </a:lnSpc>
              </a:pPr>
              <a:r>
                <a:rPr lang="en-US" sz="3999" dirty="0">
                  <a:solidFill>
                    <a:srgbClr val="5B4A3B"/>
                  </a:solidFill>
                  <a:latin typeface="Nunito Bold"/>
                </a:rPr>
                <a:t>p</a:t>
              </a:r>
              <a:r>
                <a:rPr lang="en-US" sz="3999" baseline="-25000" dirty="0">
                  <a:solidFill>
                    <a:srgbClr val="5B4A3B"/>
                  </a:solidFill>
                  <a:latin typeface="Nunito Bold"/>
                </a:rPr>
                <a:t>1</a:t>
              </a:r>
              <a:r>
                <a:rPr lang="en-US" sz="3999" dirty="0">
                  <a:solidFill>
                    <a:srgbClr val="5B4A3B"/>
                  </a:solidFill>
                  <a:latin typeface="Nunito Bold"/>
                </a:rPr>
                <a:t> = 1 atm</a:t>
              </a:r>
            </a:p>
            <a:p>
              <a:pPr>
                <a:lnSpc>
                  <a:spcPts val="4999"/>
                </a:lnSpc>
              </a:pPr>
              <a:r>
                <a:rPr lang="en-US" sz="3999" dirty="0">
                  <a:solidFill>
                    <a:srgbClr val="5B4A3B"/>
                  </a:solidFill>
                  <a:latin typeface="Nunito Bold"/>
                </a:rPr>
                <a:t>V</a:t>
              </a:r>
              <a:r>
                <a:rPr lang="en-US" sz="3999" baseline="-25000" dirty="0">
                  <a:solidFill>
                    <a:srgbClr val="5B4A3B"/>
                  </a:solidFill>
                  <a:latin typeface="Nunito Bold"/>
                </a:rPr>
                <a:t>2</a:t>
              </a:r>
              <a:r>
                <a:rPr lang="en-US" sz="3999" dirty="0">
                  <a:solidFill>
                    <a:srgbClr val="5B4A3B"/>
                  </a:solidFill>
                  <a:latin typeface="Nunito Bold"/>
                </a:rPr>
                <a:t> = 35 V</a:t>
              </a:r>
              <a:r>
                <a:rPr lang="en-US" sz="3999" baseline="-25000" dirty="0">
                  <a:solidFill>
                    <a:srgbClr val="5B4A3B"/>
                  </a:solidFill>
                  <a:latin typeface="Nunito Bold"/>
                </a:rPr>
                <a:t>1</a:t>
              </a:r>
            </a:p>
            <a:p>
              <a:pPr>
                <a:lnSpc>
                  <a:spcPts val="4999"/>
                </a:lnSpc>
              </a:pPr>
              <a:r>
                <a:rPr lang="en-US" sz="3999" dirty="0">
                  <a:solidFill>
                    <a:srgbClr val="5B4A3B"/>
                  </a:solidFill>
                  <a:latin typeface="Nunito Bold"/>
                </a:rPr>
                <a:t>T = const </a:t>
              </a:r>
            </a:p>
            <a:p>
              <a:pPr>
                <a:lnSpc>
                  <a:spcPts val="4999"/>
                </a:lnSpc>
              </a:pPr>
              <a:r>
                <a:rPr lang="en-US" sz="3999" dirty="0">
                  <a:solidFill>
                    <a:srgbClr val="5B4A3B"/>
                  </a:solidFill>
                  <a:latin typeface="Nunito Bold"/>
                </a:rPr>
                <a:t>p</a:t>
              </a:r>
              <a:r>
                <a:rPr lang="en-US" sz="3999" baseline="-25000" dirty="0">
                  <a:solidFill>
                    <a:srgbClr val="5B4A3B"/>
                  </a:solidFill>
                  <a:latin typeface="Nunito Bold"/>
                </a:rPr>
                <a:t>2</a:t>
              </a:r>
              <a:r>
                <a:rPr lang="en-US" sz="3999" dirty="0">
                  <a:solidFill>
                    <a:srgbClr val="5B4A3B"/>
                  </a:solidFill>
                  <a:latin typeface="Nunito Bold"/>
                </a:rPr>
                <a:t> = ?</a:t>
              </a:r>
            </a:p>
          </p:txBody>
        </p:sp>
      </p:grpSp>
      <p:sp>
        <p:nvSpPr>
          <p:cNvPr id="13" name="Freeform 13" descr="n445 zalo Bui Huy Loi"/>
          <p:cNvSpPr/>
          <p:nvPr/>
        </p:nvSpPr>
        <p:spPr>
          <a:xfrm>
            <a:off x="15240000" y="5839485"/>
            <a:ext cx="4191285" cy="4676152"/>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TextBox 14" descr="n445 zalo Bui Huy Loi"/>
          <p:cNvSpPr txBox="1"/>
          <p:nvPr/>
        </p:nvSpPr>
        <p:spPr>
          <a:xfrm>
            <a:off x="692027" y="1665183"/>
            <a:ext cx="16903947" cy="3321422"/>
          </a:xfrm>
          <a:prstGeom prst="rect">
            <a:avLst/>
          </a:prstGeom>
        </p:spPr>
        <p:txBody>
          <a:bodyPr lIns="0" tIns="0" rIns="0" bIns="0" rtlCol="0" anchor="t">
            <a:spAutoFit/>
          </a:bodyPr>
          <a:lstStyle/>
          <a:p>
            <a:pPr algn="just">
              <a:lnSpc>
                <a:spcPts val="5199"/>
              </a:lnSpc>
            </a:pPr>
            <a:r>
              <a:rPr lang="en-US" sz="3999" spc="-107" err="1">
                <a:solidFill>
                  <a:srgbClr val="FF5757"/>
                </a:solidFill>
                <a:latin typeface="Nunito Bold"/>
              </a:rPr>
              <a:t>Câu</a:t>
            </a:r>
            <a:r>
              <a:rPr lang="en-US" sz="3999" spc="-107">
                <a:solidFill>
                  <a:srgbClr val="FF5757"/>
                </a:solidFill>
                <a:latin typeface="Nunito Bold"/>
              </a:rPr>
              <a:t> 6:</a:t>
            </a:r>
            <a:r>
              <a:rPr lang="en-US" sz="3999" spc="-107">
                <a:solidFill>
                  <a:srgbClr val="5B4A3B"/>
                </a:solidFill>
                <a:latin typeface="Nunito Bold"/>
              </a:rPr>
              <a:t> </a:t>
            </a:r>
            <a:r>
              <a:rPr lang="en-US" sz="3999" spc="-107" dirty="0" err="1">
                <a:solidFill>
                  <a:srgbClr val="5B4A3B"/>
                </a:solidFill>
                <a:latin typeface="Nunito Bold"/>
              </a:rPr>
              <a:t>Sử</a:t>
            </a:r>
            <a:r>
              <a:rPr lang="en-US" sz="3999" spc="-107" dirty="0">
                <a:solidFill>
                  <a:srgbClr val="5B4A3B"/>
                </a:solidFill>
                <a:latin typeface="Nunito Bold"/>
              </a:rPr>
              <a:t> </a:t>
            </a:r>
            <a:r>
              <a:rPr lang="en-US" sz="3999" spc="-107" dirty="0" err="1">
                <a:solidFill>
                  <a:srgbClr val="5B4A3B"/>
                </a:solidFill>
                <a:latin typeface="Nunito Bold"/>
              </a:rPr>
              <a:t>dụng</a:t>
            </a:r>
            <a:r>
              <a:rPr lang="en-US" sz="3999" spc="-107" dirty="0">
                <a:solidFill>
                  <a:srgbClr val="5B4A3B"/>
                </a:solidFill>
                <a:latin typeface="Nunito Bold"/>
              </a:rPr>
              <a:t> </a:t>
            </a:r>
            <a:r>
              <a:rPr lang="en-US" sz="3999" spc="-107" dirty="0" err="1">
                <a:solidFill>
                  <a:srgbClr val="5B4A3B"/>
                </a:solidFill>
                <a:latin typeface="Nunito Bold"/>
              </a:rPr>
              <a:t>một</a:t>
            </a:r>
            <a:r>
              <a:rPr lang="en-US" sz="3999" spc="-107" dirty="0">
                <a:solidFill>
                  <a:srgbClr val="5B4A3B"/>
                </a:solidFill>
                <a:latin typeface="Nunito Bold"/>
              </a:rPr>
              <a:t> </a:t>
            </a:r>
            <a:r>
              <a:rPr lang="en-US" sz="3999" spc="-107" dirty="0" err="1">
                <a:solidFill>
                  <a:srgbClr val="5B4A3B"/>
                </a:solidFill>
                <a:latin typeface="Nunito Bold"/>
              </a:rPr>
              <a:t>cái</a:t>
            </a:r>
            <a:r>
              <a:rPr lang="en-US" sz="3999" spc="-107" dirty="0">
                <a:solidFill>
                  <a:srgbClr val="5B4A3B"/>
                </a:solidFill>
                <a:latin typeface="Nunito Bold"/>
              </a:rPr>
              <a:t> </a:t>
            </a:r>
            <a:r>
              <a:rPr lang="en-US" sz="3999" spc="-107" dirty="0" err="1">
                <a:solidFill>
                  <a:srgbClr val="5B4A3B"/>
                </a:solidFill>
                <a:latin typeface="Nunito Bold"/>
              </a:rPr>
              <a:t>bơm</a:t>
            </a:r>
            <a:r>
              <a:rPr lang="en-US" sz="3999" spc="-107" dirty="0">
                <a:solidFill>
                  <a:srgbClr val="5B4A3B"/>
                </a:solidFill>
                <a:latin typeface="Nunito Bold"/>
              </a:rPr>
              <a:t> </a:t>
            </a:r>
            <a:r>
              <a:rPr lang="en-US" sz="3999" spc="-107" dirty="0" err="1">
                <a:solidFill>
                  <a:srgbClr val="5B4A3B"/>
                </a:solidFill>
                <a:latin typeface="Nunito Bold"/>
              </a:rPr>
              <a:t>đế</a:t>
            </a:r>
            <a:r>
              <a:rPr lang="en-US" sz="3999" spc="-107" dirty="0">
                <a:solidFill>
                  <a:srgbClr val="5B4A3B"/>
                </a:solidFill>
                <a:latin typeface="Nunito Bold"/>
              </a:rPr>
              <a:t> </a:t>
            </a:r>
            <a:r>
              <a:rPr lang="en-US" sz="3999" spc="-107" dirty="0" err="1">
                <a:solidFill>
                  <a:srgbClr val="5B4A3B"/>
                </a:solidFill>
                <a:latin typeface="Nunito Bold"/>
              </a:rPr>
              <a:t>bơm</a:t>
            </a:r>
            <a:r>
              <a:rPr lang="en-US" sz="3999" spc="-107" dirty="0">
                <a:solidFill>
                  <a:srgbClr val="5B4A3B"/>
                </a:solidFill>
                <a:latin typeface="Nunito Bold"/>
              </a:rPr>
              <a:t> </a:t>
            </a:r>
            <a:r>
              <a:rPr lang="en-US" sz="3999" spc="-107" dirty="0" err="1">
                <a:solidFill>
                  <a:srgbClr val="5B4A3B"/>
                </a:solidFill>
                <a:latin typeface="Nunito Bold"/>
              </a:rPr>
              <a:t>không</a:t>
            </a:r>
            <a:r>
              <a:rPr lang="en-US" sz="3999" spc="-107" dirty="0">
                <a:solidFill>
                  <a:srgbClr val="5B4A3B"/>
                </a:solidFill>
                <a:latin typeface="Nunito Bold"/>
              </a:rPr>
              <a:t> </a:t>
            </a:r>
            <a:r>
              <a:rPr lang="en-US" sz="3999" spc="-107" dirty="0" err="1">
                <a:solidFill>
                  <a:srgbClr val="5B4A3B"/>
                </a:solidFill>
                <a:latin typeface="Nunito Bold"/>
              </a:rPr>
              <a:t>khí</a:t>
            </a:r>
            <a:r>
              <a:rPr lang="en-US" sz="3999" spc="-107" dirty="0">
                <a:solidFill>
                  <a:srgbClr val="5B4A3B"/>
                </a:solidFill>
                <a:latin typeface="Nunito Bold"/>
              </a:rPr>
              <a:t> </a:t>
            </a:r>
            <a:r>
              <a:rPr lang="en-US" sz="3999" spc="-107" dirty="0" err="1">
                <a:solidFill>
                  <a:srgbClr val="5B4A3B"/>
                </a:solidFill>
                <a:latin typeface="Nunito Bold"/>
              </a:rPr>
              <a:t>vào</a:t>
            </a:r>
            <a:r>
              <a:rPr lang="en-US" sz="3999" spc="-107" dirty="0">
                <a:solidFill>
                  <a:srgbClr val="5B4A3B"/>
                </a:solidFill>
                <a:latin typeface="Nunito Bold"/>
              </a:rPr>
              <a:t> </a:t>
            </a:r>
            <a:r>
              <a:rPr lang="en-US" sz="3999" spc="-107" dirty="0" err="1">
                <a:solidFill>
                  <a:srgbClr val="5B4A3B"/>
                </a:solidFill>
                <a:latin typeface="Nunito Bold"/>
              </a:rPr>
              <a:t>quả</a:t>
            </a:r>
            <a:r>
              <a:rPr lang="en-US" sz="3999" spc="-107" dirty="0">
                <a:solidFill>
                  <a:srgbClr val="5B4A3B"/>
                </a:solidFill>
                <a:latin typeface="Nunito Bold"/>
              </a:rPr>
              <a:t> </a:t>
            </a:r>
            <a:r>
              <a:rPr lang="en-US" sz="3999" spc="-107" dirty="0" err="1">
                <a:solidFill>
                  <a:srgbClr val="5B4A3B"/>
                </a:solidFill>
                <a:latin typeface="Nunito Bold"/>
              </a:rPr>
              <a:t>bóng</a:t>
            </a:r>
            <a:r>
              <a:rPr lang="en-US" sz="3999" spc="-107" dirty="0">
                <a:solidFill>
                  <a:srgbClr val="5B4A3B"/>
                </a:solidFill>
                <a:latin typeface="Nunito Bold"/>
              </a:rPr>
              <a:t> </a:t>
            </a:r>
            <a:r>
              <a:rPr lang="en-US" sz="3999" spc="-107" dirty="0" err="1">
                <a:solidFill>
                  <a:srgbClr val="5B4A3B"/>
                </a:solidFill>
                <a:latin typeface="Nunito Bold"/>
              </a:rPr>
              <a:t>đá</a:t>
            </a:r>
            <a:r>
              <a:rPr lang="en-US" sz="3999" spc="-107" dirty="0">
                <a:solidFill>
                  <a:srgbClr val="5B4A3B"/>
                </a:solidFill>
                <a:latin typeface="Nunito Bold"/>
              </a:rPr>
              <a:t> </a:t>
            </a:r>
            <a:r>
              <a:rPr lang="en-US" sz="3999" spc="-107" dirty="0" err="1">
                <a:solidFill>
                  <a:srgbClr val="5B4A3B"/>
                </a:solidFill>
                <a:latin typeface="Nunito Bold"/>
              </a:rPr>
              <a:t>có</a:t>
            </a:r>
            <a:r>
              <a:rPr lang="en-US" sz="3999" spc="-107" dirty="0">
                <a:solidFill>
                  <a:srgbClr val="5B4A3B"/>
                </a:solidFill>
                <a:latin typeface="Nunito Bold"/>
              </a:rPr>
              <a:t> </a:t>
            </a:r>
            <a:r>
              <a:rPr lang="en-US" sz="3999" spc="-107" dirty="0" err="1">
                <a:solidFill>
                  <a:srgbClr val="5B4A3B"/>
                </a:solidFill>
                <a:latin typeface="Nunito Bold"/>
              </a:rPr>
              <a:t>bán</a:t>
            </a:r>
            <a:r>
              <a:rPr lang="en-US" sz="3999" spc="-107" dirty="0">
                <a:solidFill>
                  <a:srgbClr val="5B4A3B"/>
                </a:solidFill>
                <a:latin typeface="Nunito Bold"/>
              </a:rPr>
              <a:t> </a:t>
            </a:r>
            <a:r>
              <a:rPr lang="en-US" sz="3999" spc="-107" dirty="0" err="1">
                <a:solidFill>
                  <a:srgbClr val="5B4A3B"/>
                </a:solidFill>
                <a:latin typeface="Nunito Bold"/>
              </a:rPr>
              <a:t>kính</a:t>
            </a:r>
            <a:r>
              <a:rPr lang="en-US" sz="3999" spc="-107" dirty="0">
                <a:solidFill>
                  <a:srgbClr val="5B4A3B"/>
                </a:solidFill>
                <a:latin typeface="Nunito Bold"/>
              </a:rPr>
              <a:t> </a:t>
            </a:r>
            <a:r>
              <a:rPr lang="en-US" sz="3999" spc="-107" dirty="0" err="1">
                <a:solidFill>
                  <a:srgbClr val="5B4A3B"/>
                </a:solidFill>
                <a:latin typeface="Nunito Bold"/>
              </a:rPr>
              <a:t>khi</a:t>
            </a:r>
            <a:r>
              <a:rPr lang="en-US" sz="3999" spc="-107" dirty="0">
                <a:solidFill>
                  <a:srgbClr val="5B4A3B"/>
                </a:solidFill>
                <a:latin typeface="Nunito Bold"/>
              </a:rPr>
              <a:t> </a:t>
            </a:r>
            <a:r>
              <a:rPr lang="en-US" sz="3999" spc="-107" dirty="0" err="1">
                <a:solidFill>
                  <a:srgbClr val="5B4A3B"/>
                </a:solidFill>
                <a:latin typeface="Nunito Bold"/>
              </a:rPr>
              <a:t>bơm</a:t>
            </a:r>
            <a:r>
              <a:rPr lang="en-US" sz="3999" spc="-107" dirty="0">
                <a:solidFill>
                  <a:srgbClr val="5B4A3B"/>
                </a:solidFill>
                <a:latin typeface="Nunito Bold"/>
              </a:rPr>
              <a:t> </a:t>
            </a:r>
            <a:r>
              <a:rPr lang="en-US" sz="3999" spc="-107" dirty="0" err="1">
                <a:solidFill>
                  <a:srgbClr val="5B4A3B"/>
                </a:solidFill>
                <a:latin typeface="Nunito Bold"/>
              </a:rPr>
              <a:t>căng</a:t>
            </a:r>
            <a:r>
              <a:rPr lang="en-US" sz="3999" spc="-107" dirty="0">
                <a:solidFill>
                  <a:srgbClr val="5B4A3B"/>
                </a:solidFill>
                <a:latin typeface="Nunito Bold"/>
              </a:rPr>
              <a:t> </a:t>
            </a:r>
            <a:r>
              <a:rPr lang="en-US" sz="3999" spc="-107" dirty="0" err="1">
                <a:solidFill>
                  <a:srgbClr val="5B4A3B"/>
                </a:solidFill>
                <a:latin typeface="Nunito Bold"/>
              </a:rPr>
              <a:t>là</a:t>
            </a:r>
            <a:r>
              <a:rPr lang="en-US" sz="3999" spc="-107" dirty="0">
                <a:solidFill>
                  <a:srgbClr val="5B4A3B"/>
                </a:solidFill>
                <a:latin typeface="Nunito Bold"/>
              </a:rPr>
              <a:t> 11 cm. </a:t>
            </a:r>
            <a:r>
              <a:rPr lang="en-US" sz="3999" spc="-107" dirty="0" err="1">
                <a:solidFill>
                  <a:srgbClr val="5B4A3B"/>
                </a:solidFill>
                <a:latin typeface="Nunito Bold"/>
              </a:rPr>
              <a:t>Mỗi</a:t>
            </a:r>
            <a:r>
              <a:rPr lang="en-US" sz="3999" spc="-107" dirty="0">
                <a:solidFill>
                  <a:srgbClr val="5B4A3B"/>
                </a:solidFill>
                <a:latin typeface="Nunito Bold"/>
              </a:rPr>
              <a:t> </a:t>
            </a:r>
            <a:r>
              <a:rPr lang="en-US" sz="3999" spc="-107" dirty="0" err="1">
                <a:solidFill>
                  <a:srgbClr val="5B4A3B"/>
                </a:solidFill>
                <a:latin typeface="Nunito Bold"/>
              </a:rPr>
              <a:t>lần</a:t>
            </a:r>
            <a:r>
              <a:rPr lang="en-US" sz="3999" spc="-107" dirty="0">
                <a:solidFill>
                  <a:srgbClr val="5B4A3B"/>
                </a:solidFill>
                <a:latin typeface="Nunito Bold"/>
              </a:rPr>
              <a:t> </a:t>
            </a:r>
            <a:r>
              <a:rPr lang="en-US" sz="3999" spc="-107" dirty="0" err="1">
                <a:solidFill>
                  <a:srgbClr val="5B4A3B"/>
                </a:solidFill>
                <a:latin typeface="Nunito Bold"/>
              </a:rPr>
              <a:t>bơm</a:t>
            </a:r>
            <a:r>
              <a:rPr lang="en-US" sz="3999" spc="-107" dirty="0">
                <a:solidFill>
                  <a:srgbClr val="5B4A3B"/>
                </a:solidFill>
                <a:latin typeface="Nunito Bold"/>
              </a:rPr>
              <a:t> </a:t>
            </a:r>
            <a:r>
              <a:rPr lang="en-US" sz="3999" spc="-107" dirty="0" err="1">
                <a:solidFill>
                  <a:srgbClr val="5B4A3B"/>
                </a:solidFill>
                <a:latin typeface="Nunito Bold"/>
              </a:rPr>
              <a:t>đưa</a:t>
            </a:r>
            <a:r>
              <a:rPr lang="en-US" sz="3999" spc="-107" dirty="0">
                <a:solidFill>
                  <a:srgbClr val="5B4A3B"/>
                </a:solidFill>
                <a:latin typeface="Nunito Bold"/>
              </a:rPr>
              <a:t> </a:t>
            </a:r>
            <a:r>
              <a:rPr lang="en-US" sz="3999" spc="-107" dirty="0" err="1">
                <a:solidFill>
                  <a:srgbClr val="5B4A3B"/>
                </a:solidFill>
                <a:latin typeface="Nunito Bold"/>
              </a:rPr>
              <a:t>được</a:t>
            </a:r>
            <a:r>
              <a:rPr lang="en-US" sz="3999" spc="-107" dirty="0">
                <a:solidFill>
                  <a:srgbClr val="5B4A3B"/>
                </a:solidFill>
                <a:latin typeface="Nunito Bold"/>
              </a:rPr>
              <a:t> 0,32 </a:t>
            </a:r>
            <a:r>
              <a:rPr lang="en-US" sz="3999" spc="-107" dirty="0" err="1">
                <a:solidFill>
                  <a:srgbClr val="5B4A3B"/>
                </a:solidFill>
                <a:latin typeface="Nunito Bold"/>
              </a:rPr>
              <a:t>lít</a:t>
            </a:r>
            <a:r>
              <a:rPr lang="en-US" sz="3999" spc="-107" dirty="0">
                <a:solidFill>
                  <a:srgbClr val="5B4A3B"/>
                </a:solidFill>
                <a:latin typeface="Nunito Bold"/>
              </a:rPr>
              <a:t> </a:t>
            </a:r>
            <a:r>
              <a:rPr lang="en-US" sz="3999" spc="-107" dirty="0" err="1">
                <a:solidFill>
                  <a:srgbClr val="5B4A3B"/>
                </a:solidFill>
                <a:latin typeface="Nunito Bold"/>
              </a:rPr>
              <a:t>khí</a:t>
            </a:r>
            <a:r>
              <a:rPr lang="en-US" sz="3999" spc="-107" dirty="0">
                <a:solidFill>
                  <a:srgbClr val="5B4A3B"/>
                </a:solidFill>
                <a:latin typeface="Nunito Bold"/>
              </a:rPr>
              <a:t> </a:t>
            </a:r>
            <a:r>
              <a:rPr lang="en-US" sz="3999" spc="-107" dirty="0" err="1">
                <a:solidFill>
                  <a:srgbClr val="5B4A3B"/>
                </a:solidFill>
                <a:latin typeface="Nunito Bold"/>
              </a:rPr>
              <a:t>ở</a:t>
            </a:r>
            <a:r>
              <a:rPr lang="en-US" sz="3999" spc="-107" dirty="0">
                <a:solidFill>
                  <a:srgbClr val="5B4A3B"/>
                </a:solidFill>
                <a:latin typeface="Nunito Bold"/>
              </a:rPr>
              <a:t> </a:t>
            </a:r>
            <a:r>
              <a:rPr lang="en-US" sz="3999" spc="-107" dirty="0" err="1">
                <a:solidFill>
                  <a:srgbClr val="5B4A3B"/>
                </a:solidFill>
                <a:latin typeface="Nunito Bold"/>
              </a:rPr>
              <a:t>điều</a:t>
            </a:r>
            <a:r>
              <a:rPr lang="en-US" sz="3999" spc="-107" dirty="0">
                <a:solidFill>
                  <a:srgbClr val="5B4A3B"/>
                </a:solidFill>
                <a:latin typeface="Nunito Bold"/>
              </a:rPr>
              <a:t> </a:t>
            </a:r>
            <a:r>
              <a:rPr lang="en-US" sz="3999" spc="-107" dirty="0" err="1">
                <a:solidFill>
                  <a:srgbClr val="5B4A3B"/>
                </a:solidFill>
                <a:latin typeface="Nunito Bold"/>
              </a:rPr>
              <a:t>kiện</a:t>
            </a:r>
            <a:r>
              <a:rPr lang="en-US" sz="3999" spc="-107" dirty="0">
                <a:solidFill>
                  <a:srgbClr val="5B4A3B"/>
                </a:solidFill>
                <a:latin typeface="Nunito Bold"/>
              </a:rPr>
              <a:t> 1 atm </a:t>
            </a:r>
            <a:r>
              <a:rPr lang="en-US" sz="3999" spc="-107" dirty="0" err="1">
                <a:solidFill>
                  <a:srgbClr val="5B4A3B"/>
                </a:solidFill>
                <a:latin typeface="Nunito Bold"/>
              </a:rPr>
              <a:t>vào</a:t>
            </a:r>
            <a:r>
              <a:rPr lang="en-US" sz="3999" spc="-107" dirty="0">
                <a:solidFill>
                  <a:srgbClr val="5B4A3B"/>
                </a:solidFill>
                <a:latin typeface="Nunito Bold"/>
              </a:rPr>
              <a:t> </a:t>
            </a:r>
            <a:r>
              <a:rPr lang="en-US" sz="3999" spc="-107" dirty="0" err="1">
                <a:solidFill>
                  <a:srgbClr val="5B4A3B"/>
                </a:solidFill>
                <a:latin typeface="Nunito Bold"/>
              </a:rPr>
              <a:t>bóng</a:t>
            </a:r>
            <a:r>
              <a:rPr lang="en-US" sz="3999" spc="-107" dirty="0">
                <a:solidFill>
                  <a:srgbClr val="5B4A3B"/>
                </a:solidFill>
                <a:latin typeface="Nunito Bold"/>
              </a:rPr>
              <a:t>. </a:t>
            </a:r>
            <a:r>
              <a:rPr lang="en-US" sz="3999" spc="-107" dirty="0" err="1">
                <a:solidFill>
                  <a:srgbClr val="5B4A3B"/>
                </a:solidFill>
                <a:latin typeface="Nunito Bold"/>
              </a:rPr>
              <a:t>Giả</a:t>
            </a:r>
            <a:r>
              <a:rPr lang="en-US" sz="3999" spc="-107" dirty="0">
                <a:solidFill>
                  <a:srgbClr val="5B4A3B"/>
                </a:solidFill>
                <a:latin typeface="Nunito Bold"/>
              </a:rPr>
              <a:t> </a:t>
            </a:r>
            <a:r>
              <a:rPr lang="en-US" sz="3999" spc="-107" dirty="0" err="1">
                <a:solidFill>
                  <a:srgbClr val="5B4A3B"/>
                </a:solidFill>
                <a:latin typeface="Nunito Bold"/>
              </a:rPr>
              <a:t>thiết</a:t>
            </a:r>
            <a:r>
              <a:rPr lang="en-US" sz="3999" spc="-107" dirty="0">
                <a:solidFill>
                  <a:srgbClr val="5B4A3B"/>
                </a:solidFill>
                <a:latin typeface="Nunito Bold"/>
              </a:rPr>
              <a:t> </a:t>
            </a:r>
            <a:r>
              <a:rPr lang="en-US" sz="3999" spc="-107" dirty="0" err="1">
                <a:solidFill>
                  <a:srgbClr val="5B4A3B"/>
                </a:solidFill>
                <a:latin typeface="Nunito Bold"/>
              </a:rPr>
              <a:t>rằng</a:t>
            </a:r>
            <a:r>
              <a:rPr lang="en-US" sz="3999" spc="-107" dirty="0">
                <a:solidFill>
                  <a:srgbClr val="5B4A3B"/>
                </a:solidFill>
                <a:latin typeface="Nunito Bold"/>
              </a:rPr>
              <a:t> </a:t>
            </a:r>
            <a:r>
              <a:rPr lang="en-US" sz="3999" spc="-107" dirty="0" err="1">
                <a:solidFill>
                  <a:srgbClr val="5B4A3B"/>
                </a:solidFill>
                <a:latin typeface="Nunito Bold"/>
              </a:rPr>
              <a:t>quả</a:t>
            </a:r>
            <a:r>
              <a:rPr lang="en-US" sz="3999" spc="-107" dirty="0">
                <a:solidFill>
                  <a:srgbClr val="5B4A3B"/>
                </a:solidFill>
                <a:latin typeface="Nunito Bold"/>
              </a:rPr>
              <a:t> </a:t>
            </a:r>
            <a:r>
              <a:rPr lang="en-US" sz="3999" spc="-107" dirty="0" err="1">
                <a:solidFill>
                  <a:srgbClr val="5B4A3B"/>
                </a:solidFill>
                <a:latin typeface="Nunito Bold"/>
              </a:rPr>
              <a:t>bóng</a:t>
            </a:r>
            <a:r>
              <a:rPr lang="en-US" sz="3999" spc="-107" dirty="0">
                <a:solidFill>
                  <a:srgbClr val="5B4A3B"/>
                </a:solidFill>
                <a:latin typeface="Nunito Bold"/>
              </a:rPr>
              <a:t> </a:t>
            </a:r>
            <a:r>
              <a:rPr lang="en-US" sz="3999" spc="-107" dirty="0" err="1">
                <a:solidFill>
                  <a:srgbClr val="5B4A3B"/>
                </a:solidFill>
                <a:latin typeface="Nunito Bold"/>
              </a:rPr>
              <a:t>trước</a:t>
            </a:r>
            <a:r>
              <a:rPr lang="en-US" sz="3999" spc="-107" dirty="0">
                <a:solidFill>
                  <a:srgbClr val="5B4A3B"/>
                </a:solidFill>
                <a:latin typeface="Nunito Bold"/>
              </a:rPr>
              <a:t> </a:t>
            </a:r>
            <a:r>
              <a:rPr lang="en-US" sz="3999" spc="-107" dirty="0" err="1">
                <a:solidFill>
                  <a:srgbClr val="5B4A3B"/>
                </a:solidFill>
                <a:latin typeface="Nunito Bold"/>
              </a:rPr>
              <a:t>khi</a:t>
            </a:r>
            <a:r>
              <a:rPr lang="en-US" sz="3999" spc="-107" dirty="0">
                <a:solidFill>
                  <a:srgbClr val="5B4A3B"/>
                </a:solidFill>
                <a:latin typeface="Nunito Bold"/>
              </a:rPr>
              <a:t> </a:t>
            </a:r>
            <a:r>
              <a:rPr lang="en-US" sz="3999" spc="-107" dirty="0" err="1">
                <a:solidFill>
                  <a:srgbClr val="5B4A3B"/>
                </a:solidFill>
                <a:latin typeface="Nunito Bold"/>
              </a:rPr>
              <a:t>bơm</a:t>
            </a:r>
            <a:r>
              <a:rPr lang="en-US" sz="3999" spc="-107" dirty="0">
                <a:solidFill>
                  <a:srgbClr val="5B4A3B"/>
                </a:solidFill>
                <a:latin typeface="Nunito Bold"/>
              </a:rPr>
              <a:t> </a:t>
            </a:r>
            <a:r>
              <a:rPr lang="en-US" sz="3999" spc="-107" dirty="0" err="1">
                <a:solidFill>
                  <a:srgbClr val="5B4A3B"/>
                </a:solidFill>
                <a:latin typeface="Nunito Bold"/>
              </a:rPr>
              <a:t>không</a:t>
            </a:r>
            <a:r>
              <a:rPr lang="en-US" sz="3999" spc="-107" dirty="0">
                <a:solidFill>
                  <a:srgbClr val="5B4A3B"/>
                </a:solidFill>
                <a:latin typeface="Nunito Bold"/>
              </a:rPr>
              <a:t> </a:t>
            </a:r>
            <a:r>
              <a:rPr lang="en-US" sz="3999" spc="-107" dirty="0" err="1">
                <a:solidFill>
                  <a:srgbClr val="5B4A3B"/>
                </a:solidFill>
                <a:latin typeface="Nunito Bold"/>
              </a:rPr>
              <a:t>có</a:t>
            </a:r>
            <a:r>
              <a:rPr lang="en-US" sz="3999" spc="-107" dirty="0">
                <a:solidFill>
                  <a:srgbClr val="5B4A3B"/>
                </a:solidFill>
                <a:latin typeface="Nunito Bold"/>
              </a:rPr>
              <a:t> </a:t>
            </a:r>
            <a:r>
              <a:rPr lang="en-US" sz="3999" spc="-107" dirty="0" err="1">
                <a:solidFill>
                  <a:srgbClr val="5B4A3B"/>
                </a:solidFill>
                <a:latin typeface="Nunito Bold"/>
              </a:rPr>
              <a:t>không</a:t>
            </a:r>
            <a:r>
              <a:rPr lang="en-US" sz="3999" spc="-107" dirty="0">
                <a:solidFill>
                  <a:srgbClr val="5B4A3B"/>
                </a:solidFill>
                <a:latin typeface="Nunito Bold"/>
              </a:rPr>
              <a:t> </a:t>
            </a:r>
            <a:r>
              <a:rPr lang="en-US" sz="3999" spc="-107" dirty="0" err="1">
                <a:solidFill>
                  <a:srgbClr val="5B4A3B"/>
                </a:solidFill>
                <a:latin typeface="Nunito Bold"/>
              </a:rPr>
              <a:t>khí</a:t>
            </a:r>
            <a:r>
              <a:rPr lang="en-US" sz="3999" spc="-107" dirty="0">
                <a:solidFill>
                  <a:srgbClr val="5B4A3B"/>
                </a:solidFill>
                <a:latin typeface="Nunito Bold"/>
              </a:rPr>
              <a:t> </a:t>
            </a:r>
            <a:r>
              <a:rPr lang="en-US" sz="3999" spc="-107" dirty="0" err="1">
                <a:solidFill>
                  <a:srgbClr val="5B4A3B"/>
                </a:solidFill>
                <a:latin typeface="Nunito Bold"/>
              </a:rPr>
              <a:t>và</a:t>
            </a:r>
            <a:r>
              <a:rPr lang="en-US" sz="3999" spc="-107" dirty="0">
                <a:solidFill>
                  <a:srgbClr val="5B4A3B"/>
                </a:solidFill>
                <a:latin typeface="Nunito Bold"/>
              </a:rPr>
              <a:t> </a:t>
            </a:r>
            <a:r>
              <a:rPr lang="en-US" sz="3999" spc="-107" dirty="0" err="1">
                <a:solidFill>
                  <a:srgbClr val="5B4A3B"/>
                </a:solidFill>
                <a:latin typeface="Nunito Bold"/>
              </a:rPr>
              <a:t>nhiệt</a:t>
            </a:r>
            <a:r>
              <a:rPr lang="en-US" sz="3999" spc="-107" dirty="0">
                <a:solidFill>
                  <a:srgbClr val="5B4A3B"/>
                </a:solidFill>
                <a:latin typeface="Nunito Bold"/>
              </a:rPr>
              <a:t> </a:t>
            </a:r>
            <a:r>
              <a:rPr lang="en-US" sz="3999" spc="-107" dirty="0" err="1">
                <a:solidFill>
                  <a:srgbClr val="5B4A3B"/>
                </a:solidFill>
                <a:latin typeface="Nunito Bold"/>
              </a:rPr>
              <a:t>độ</a:t>
            </a:r>
            <a:r>
              <a:rPr lang="en-US" sz="3999" spc="-107" dirty="0">
                <a:solidFill>
                  <a:srgbClr val="5B4A3B"/>
                </a:solidFill>
                <a:latin typeface="Nunito Bold"/>
              </a:rPr>
              <a:t> </a:t>
            </a:r>
            <a:r>
              <a:rPr lang="en-US" sz="3999" spc="-107" dirty="0" err="1">
                <a:solidFill>
                  <a:srgbClr val="5B4A3B"/>
                </a:solidFill>
                <a:latin typeface="Nunito Bold"/>
              </a:rPr>
              <a:t>không</a:t>
            </a:r>
            <a:r>
              <a:rPr lang="en-US" sz="3999" spc="-107" dirty="0">
                <a:solidFill>
                  <a:srgbClr val="5B4A3B"/>
                </a:solidFill>
                <a:latin typeface="Nunito Bold"/>
              </a:rPr>
              <a:t> </a:t>
            </a:r>
            <a:r>
              <a:rPr lang="en-US" sz="3999" spc="-107" dirty="0" err="1">
                <a:solidFill>
                  <a:srgbClr val="5B4A3B"/>
                </a:solidFill>
                <a:latin typeface="Nunito Bold"/>
              </a:rPr>
              <a:t>đổi</a:t>
            </a:r>
            <a:r>
              <a:rPr lang="en-US" sz="3999" spc="-107" dirty="0">
                <a:solidFill>
                  <a:srgbClr val="5B4A3B"/>
                </a:solidFill>
                <a:latin typeface="Nunito Bold"/>
              </a:rPr>
              <a:t> </a:t>
            </a:r>
            <a:r>
              <a:rPr lang="en-US" sz="3999" spc="-107" dirty="0" err="1">
                <a:solidFill>
                  <a:srgbClr val="5B4A3B"/>
                </a:solidFill>
                <a:latin typeface="Nunito Bold"/>
              </a:rPr>
              <a:t>trong</a:t>
            </a:r>
            <a:r>
              <a:rPr lang="en-US" sz="3999" spc="-107" dirty="0">
                <a:solidFill>
                  <a:srgbClr val="5B4A3B"/>
                </a:solidFill>
                <a:latin typeface="Nunito Bold"/>
              </a:rPr>
              <a:t> </a:t>
            </a:r>
            <a:r>
              <a:rPr lang="en-US" sz="3999" spc="-107" dirty="0" err="1">
                <a:solidFill>
                  <a:srgbClr val="5B4A3B"/>
                </a:solidFill>
                <a:latin typeface="Nunito Bold"/>
              </a:rPr>
              <a:t>quá</a:t>
            </a:r>
            <a:r>
              <a:rPr lang="en-US" sz="3999" spc="-107" dirty="0">
                <a:solidFill>
                  <a:srgbClr val="5B4A3B"/>
                </a:solidFill>
                <a:latin typeface="Nunito Bold"/>
              </a:rPr>
              <a:t> </a:t>
            </a:r>
            <a:r>
              <a:rPr lang="en-US" sz="3999" spc="-107" dirty="0" err="1">
                <a:solidFill>
                  <a:srgbClr val="5B4A3B"/>
                </a:solidFill>
                <a:latin typeface="Nunito Bold"/>
              </a:rPr>
              <a:t>trình</a:t>
            </a:r>
            <a:r>
              <a:rPr lang="en-US" sz="3999" spc="-107" dirty="0">
                <a:solidFill>
                  <a:srgbClr val="5B4A3B"/>
                </a:solidFill>
                <a:latin typeface="Nunito Bold"/>
              </a:rPr>
              <a:t> </a:t>
            </a:r>
            <a:r>
              <a:rPr lang="en-US" sz="3999" spc="-107" dirty="0" err="1">
                <a:solidFill>
                  <a:srgbClr val="5B4A3B"/>
                </a:solidFill>
                <a:latin typeface="Nunito Bold"/>
              </a:rPr>
              <a:t>bơm</a:t>
            </a:r>
            <a:r>
              <a:rPr lang="en-US" sz="3999" spc="-107" dirty="0">
                <a:solidFill>
                  <a:srgbClr val="5B4A3B"/>
                </a:solidFill>
                <a:latin typeface="Nunito Bold"/>
              </a:rPr>
              <a:t>. </a:t>
            </a:r>
            <a:r>
              <a:rPr lang="en-US" sz="3999" spc="-107" dirty="0" err="1">
                <a:solidFill>
                  <a:srgbClr val="5B4A3B"/>
                </a:solidFill>
                <a:latin typeface="Nunito Bold"/>
              </a:rPr>
              <a:t>Hỏi</a:t>
            </a:r>
            <a:r>
              <a:rPr lang="en-US" sz="3999" spc="-107" dirty="0">
                <a:solidFill>
                  <a:srgbClr val="5B4A3B"/>
                </a:solidFill>
                <a:latin typeface="Nunito Bold"/>
              </a:rPr>
              <a:t> </a:t>
            </a:r>
            <a:r>
              <a:rPr lang="en-US" sz="3999" spc="-107" dirty="0" err="1">
                <a:solidFill>
                  <a:srgbClr val="5B4A3B"/>
                </a:solidFill>
                <a:latin typeface="Nunito Bold"/>
              </a:rPr>
              <a:t>sau</a:t>
            </a:r>
            <a:r>
              <a:rPr lang="en-US" sz="3999" spc="-107" dirty="0">
                <a:solidFill>
                  <a:srgbClr val="5B4A3B"/>
                </a:solidFill>
                <a:latin typeface="Nunito Bold"/>
              </a:rPr>
              <a:t> 35 </a:t>
            </a:r>
            <a:r>
              <a:rPr lang="en-US" sz="3999" spc="-107" dirty="0" err="1">
                <a:solidFill>
                  <a:srgbClr val="5B4A3B"/>
                </a:solidFill>
                <a:latin typeface="Nunito Bold"/>
              </a:rPr>
              <a:t>lần</a:t>
            </a:r>
            <a:r>
              <a:rPr lang="en-US" sz="3999" spc="-107" dirty="0">
                <a:solidFill>
                  <a:srgbClr val="5B4A3B"/>
                </a:solidFill>
                <a:latin typeface="Nunito Bold"/>
              </a:rPr>
              <a:t> </a:t>
            </a:r>
            <a:r>
              <a:rPr lang="en-US" sz="3999" spc="-107" dirty="0" err="1">
                <a:solidFill>
                  <a:srgbClr val="5B4A3B"/>
                </a:solidFill>
                <a:latin typeface="Nunito Bold"/>
              </a:rPr>
              <a:t>bơm</a:t>
            </a:r>
            <a:r>
              <a:rPr lang="en-US" sz="3999" spc="-107" dirty="0">
                <a:solidFill>
                  <a:srgbClr val="5B4A3B"/>
                </a:solidFill>
                <a:latin typeface="Nunito Bold"/>
              </a:rPr>
              <a:t> </a:t>
            </a:r>
            <a:r>
              <a:rPr lang="en-US" sz="3999" spc="-107" dirty="0" err="1">
                <a:solidFill>
                  <a:srgbClr val="5B4A3B"/>
                </a:solidFill>
                <a:latin typeface="Nunito Bold"/>
              </a:rPr>
              <a:t>thì</a:t>
            </a:r>
            <a:r>
              <a:rPr lang="en-US" sz="3999" spc="-107" dirty="0">
                <a:solidFill>
                  <a:srgbClr val="5B4A3B"/>
                </a:solidFill>
                <a:latin typeface="Nunito Bold"/>
              </a:rPr>
              <a:t> </a:t>
            </a:r>
            <a:r>
              <a:rPr lang="en-US" sz="3999" spc="-107" dirty="0" err="1">
                <a:solidFill>
                  <a:srgbClr val="5B4A3B"/>
                </a:solidFill>
                <a:latin typeface="Nunito Bold"/>
              </a:rPr>
              <a:t>áp</a:t>
            </a:r>
            <a:r>
              <a:rPr lang="en-US" sz="3999" spc="-107" dirty="0">
                <a:solidFill>
                  <a:srgbClr val="5B4A3B"/>
                </a:solidFill>
                <a:latin typeface="Nunito Bold"/>
              </a:rPr>
              <a:t> </a:t>
            </a:r>
            <a:r>
              <a:rPr lang="en-US" sz="3999" spc="-107" dirty="0" err="1">
                <a:solidFill>
                  <a:srgbClr val="5B4A3B"/>
                </a:solidFill>
                <a:latin typeface="Nunito Bold"/>
              </a:rPr>
              <a:t>suất</a:t>
            </a:r>
            <a:r>
              <a:rPr lang="en-US" sz="3999" spc="-107" dirty="0">
                <a:solidFill>
                  <a:srgbClr val="5B4A3B"/>
                </a:solidFill>
                <a:latin typeface="Nunito Bold"/>
              </a:rPr>
              <a:t> </a:t>
            </a:r>
            <a:r>
              <a:rPr lang="en-US" sz="3999" spc="-107" dirty="0" err="1">
                <a:solidFill>
                  <a:srgbClr val="5B4A3B"/>
                </a:solidFill>
                <a:latin typeface="Nunito Bold"/>
              </a:rPr>
              <a:t>khí</a:t>
            </a:r>
            <a:r>
              <a:rPr lang="en-US" sz="3999" spc="-107" dirty="0">
                <a:solidFill>
                  <a:srgbClr val="5B4A3B"/>
                </a:solidFill>
                <a:latin typeface="Nunito Bold"/>
              </a:rPr>
              <a:t> </a:t>
            </a:r>
            <a:r>
              <a:rPr lang="en-US" sz="3999" spc="-107" dirty="0" err="1">
                <a:solidFill>
                  <a:srgbClr val="5B4A3B"/>
                </a:solidFill>
                <a:latin typeface="Nunito Bold"/>
              </a:rPr>
              <a:t>trong</a:t>
            </a:r>
            <a:r>
              <a:rPr lang="en-US" sz="3999" spc="-107" dirty="0">
                <a:solidFill>
                  <a:srgbClr val="5B4A3B"/>
                </a:solidFill>
                <a:latin typeface="Nunito Bold"/>
              </a:rPr>
              <a:t> </a:t>
            </a:r>
            <a:r>
              <a:rPr lang="en-US" sz="3999" spc="-107" dirty="0" err="1">
                <a:solidFill>
                  <a:srgbClr val="5B4A3B"/>
                </a:solidFill>
                <a:latin typeface="Nunito Bold"/>
              </a:rPr>
              <a:t>bóng</a:t>
            </a:r>
            <a:r>
              <a:rPr lang="en-US" sz="3999" spc="-107" dirty="0">
                <a:solidFill>
                  <a:srgbClr val="5B4A3B"/>
                </a:solidFill>
                <a:latin typeface="Nunito Bold"/>
              </a:rPr>
              <a:t> </a:t>
            </a:r>
            <a:r>
              <a:rPr lang="en-US" sz="3999" spc="-107" dirty="0" err="1">
                <a:solidFill>
                  <a:srgbClr val="5B4A3B"/>
                </a:solidFill>
                <a:latin typeface="Nunito Bold"/>
              </a:rPr>
              <a:t>là</a:t>
            </a:r>
            <a:r>
              <a:rPr lang="en-US" sz="3999" spc="-107" dirty="0">
                <a:solidFill>
                  <a:srgbClr val="5B4A3B"/>
                </a:solidFill>
                <a:latin typeface="Nunito Bold"/>
              </a:rPr>
              <a:t> bao </a:t>
            </a:r>
            <a:r>
              <a:rPr lang="en-US" sz="3999" spc="-107" dirty="0" err="1">
                <a:solidFill>
                  <a:srgbClr val="5B4A3B"/>
                </a:solidFill>
                <a:latin typeface="Nunito Bold"/>
              </a:rPr>
              <a:t>nhiêu</a:t>
            </a:r>
            <a:r>
              <a:rPr lang="en-US" sz="3999" spc="-107" dirty="0">
                <a:solidFill>
                  <a:srgbClr val="5B4A3B"/>
                </a:solidFill>
                <a:latin typeface="Nunito Bold"/>
              </a:rPr>
              <a:t>?</a:t>
            </a:r>
          </a:p>
        </p:txBody>
      </p:sp>
      <mc:AlternateContent xmlns:mc="http://schemas.openxmlformats.org/markup-compatibility/2006" xmlns:a14="http://schemas.microsoft.com/office/drawing/2010/main">
        <mc:Choice Requires="a14">
          <p:sp>
            <p:nvSpPr>
              <p:cNvPr id="15" name="TextBox 15" descr="n445 zalo Bui Huy Loi"/>
              <p:cNvSpPr txBox="1"/>
              <p:nvPr/>
            </p:nvSpPr>
            <p:spPr>
              <a:xfrm>
                <a:off x="6385201" y="4915144"/>
                <a:ext cx="9625390" cy="5044843"/>
              </a:xfrm>
              <a:prstGeom prst="rect">
                <a:avLst/>
              </a:prstGeom>
            </p:spPr>
            <p:txBody>
              <a:bodyPr lIns="0" tIns="0" rIns="0" bIns="0" rtlCol="0" anchor="t">
                <a:spAutoFit/>
              </a:bodyPr>
              <a:lstStyle/>
              <a:p>
                <a:pPr>
                  <a:lnSpc>
                    <a:spcPts val="6500"/>
                  </a:lnSpc>
                </a:pPr>
                <a:r>
                  <a:rPr lang="en-US" sz="4200" dirty="0">
                    <a:solidFill>
                      <a:srgbClr val="FF5757"/>
                    </a:solidFill>
                    <a:latin typeface="Nunito Bold"/>
                  </a:rPr>
                  <a:t>Theo </a:t>
                </a:r>
                <a:r>
                  <a:rPr lang="en-US" sz="4200" dirty="0" err="1">
                    <a:solidFill>
                      <a:srgbClr val="FF5757"/>
                    </a:solidFill>
                    <a:latin typeface="Nunito Bold"/>
                  </a:rPr>
                  <a:t>đề</a:t>
                </a:r>
                <a:r>
                  <a:rPr lang="en-US" sz="4200" dirty="0">
                    <a:solidFill>
                      <a:srgbClr val="FF5757"/>
                    </a:solidFill>
                    <a:latin typeface="Nunito Bold"/>
                  </a:rPr>
                  <a:t> </a:t>
                </a:r>
                <a:r>
                  <a:rPr lang="en-US" sz="4200" dirty="0" err="1">
                    <a:solidFill>
                      <a:srgbClr val="FF5757"/>
                    </a:solidFill>
                    <a:latin typeface="Nunito Bold"/>
                  </a:rPr>
                  <a:t>bài</a:t>
                </a:r>
                <a:r>
                  <a:rPr lang="en-US" sz="4200" dirty="0">
                    <a:solidFill>
                      <a:srgbClr val="FF5757"/>
                    </a:solidFill>
                    <a:latin typeface="Nunito Bold"/>
                  </a:rPr>
                  <a:t>, ta </a:t>
                </a:r>
                <a:r>
                  <a:rPr lang="en-US" sz="4200" dirty="0" err="1">
                    <a:solidFill>
                      <a:srgbClr val="FF5757"/>
                    </a:solidFill>
                    <a:latin typeface="Nunito Bold"/>
                  </a:rPr>
                  <a:t>có</a:t>
                </a:r>
                <a:r>
                  <a:rPr lang="en-US" sz="4200" dirty="0">
                    <a:solidFill>
                      <a:srgbClr val="FF5757"/>
                    </a:solidFill>
                    <a:latin typeface="Nunito Bold"/>
                  </a:rPr>
                  <a:t>: </a:t>
                </a:r>
              </a:p>
              <a:p>
                <a:pPr algn="ctr">
                  <a:lnSpc>
                    <a:spcPts val="6500"/>
                  </a:lnSpc>
                </a:pPr>
                <a:r>
                  <a:rPr lang="en-US" sz="4200" dirty="0">
                    <a:solidFill>
                      <a:srgbClr val="FF5757"/>
                    </a:solidFill>
                    <a:latin typeface="Nunito Bold"/>
                  </a:rPr>
                  <a:t>V</a:t>
                </a:r>
                <a:r>
                  <a:rPr lang="en-US" sz="4200" baseline="-25000" dirty="0">
                    <a:solidFill>
                      <a:srgbClr val="FF5757"/>
                    </a:solidFill>
                    <a:latin typeface="Nunito Bold"/>
                  </a:rPr>
                  <a:t>2</a:t>
                </a:r>
                <a:r>
                  <a:rPr lang="en-US" sz="4200" dirty="0">
                    <a:solidFill>
                      <a:srgbClr val="FF5757"/>
                    </a:solidFill>
                    <a:latin typeface="Nunito Bold"/>
                  </a:rPr>
                  <a:t> = 35V</a:t>
                </a:r>
                <a:r>
                  <a:rPr lang="en-US" sz="4200" baseline="-25000" dirty="0">
                    <a:solidFill>
                      <a:srgbClr val="FF5757"/>
                    </a:solidFill>
                    <a:latin typeface="Nunito Bold"/>
                  </a:rPr>
                  <a:t>1</a:t>
                </a:r>
                <a:r>
                  <a:rPr lang="en-US" sz="4200" dirty="0">
                    <a:solidFill>
                      <a:srgbClr val="FF5757"/>
                    </a:solidFill>
                    <a:latin typeface="Nunito Bold"/>
                  </a:rPr>
                  <a:t> = 35.0,32 = 11,2 </a:t>
                </a:r>
                <a:r>
                  <a:rPr lang="en-US" sz="4200" dirty="0" err="1">
                    <a:solidFill>
                      <a:srgbClr val="FF5757"/>
                    </a:solidFill>
                    <a:latin typeface="Nunito Bold"/>
                  </a:rPr>
                  <a:t>lít</a:t>
                </a:r>
                <a:endParaRPr lang="en-US" sz="4200" baseline="30000" dirty="0">
                  <a:solidFill>
                    <a:srgbClr val="FF5757"/>
                  </a:solidFill>
                  <a:latin typeface="Nunito Bold"/>
                </a:endParaRPr>
              </a:p>
              <a:p>
                <a:pPr>
                  <a:lnSpc>
                    <a:spcPts val="6500"/>
                  </a:lnSpc>
                </a:pPr>
                <a:r>
                  <a:rPr lang="en-US" sz="4200" dirty="0">
                    <a:solidFill>
                      <a:srgbClr val="FF5757"/>
                    </a:solidFill>
                    <a:latin typeface="Nunito Bold"/>
                  </a:rPr>
                  <a:t>Do </a:t>
                </a:r>
                <a:r>
                  <a:rPr lang="en-US" sz="4200" dirty="0" err="1">
                    <a:solidFill>
                      <a:srgbClr val="FF5757"/>
                    </a:solidFill>
                    <a:latin typeface="Nunito Bold"/>
                  </a:rPr>
                  <a:t>nhiệt</a:t>
                </a:r>
                <a:r>
                  <a:rPr lang="en-US" sz="4200" dirty="0">
                    <a:solidFill>
                      <a:srgbClr val="FF5757"/>
                    </a:solidFill>
                    <a:latin typeface="Nunito Bold"/>
                  </a:rPr>
                  <a:t> </a:t>
                </a:r>
                <a:r>
                  <a:rPr lang="en-US" sz="4200" dirty="0" err="1">
                    <a:solidFill>
                      <a:srgbClr val="FF5757"/>
                    </a:solidFill>
                    <a:latin typeface="Nunito Bold"/>
                  </a:rPr>
                  <a:t>độ</a:t>
                </a:r>
                <a:r>
                  <a:rPr lang="en-US" sz="4200" dirty="0">
                    <a:solidFill>
                      <a:srgbClr val="FF5757"/>
                    </a:solidFill>
                    <a:latin typeface="Nunito Bold"/>
                  </a:rPr>
                  <a:t> </a:t>
                </a:r>
                <a:r>
                  <a:rPr lang="en-US" sz="4200" dirty="0" err="1">
                    <a:solidFill>
                      <a:srgbClr val="FF5757"/>
                    </a:solidFill>
                    <a:latin typeface="Nunito Bold"/>
                  </a:rPr>
                  <a:t>không</a:t>
                </a:r>
                <a:r>
                  <a:rPr lang="en-US" sz="4200" dirty="0">
                    <a:solidFill>
                      <a:srgbClr val="FF5757"/>
                    </a:solidFill>
                    <a:latin typeface="Nunito Bold"/>
                  </a:rPr>
                  <a:t> </a:t>
                </a:r>
                <a:r>
                  <a:rPr lang="en-US" sz="4200" dirty="0" err="1">
                    <a:solidFill>
                      <a:srgbClr val="FF5757"/>
                    </a:solidFill>
                    <a:latin typeface="Nunito Bold"/>
                  </a:rPr>
                  <a:t>đổi</a:t>
                </a:r>
                <a:r>
                  <a:rPr lang="en-US" sz="4200" dirty="0">
                    <a:solidFill>
                      <a:srgbClr val="FF5757"/>
                    </a:solidFill>
                    <a:latin typeface="Nunito Bold"/>
                  </a:rPr>
                  <a:t> </a:t>
                </a:r>
                <a:r>
                  <a:rPr lang="en-US" sz="4200" dirty="0" err="1">
                    <a:solidFill>
                      <a:srgbClr val="FF5757"/>
                    </a:solidFill>
                    <a:latin typeface="Nunito Bold"/>
                  </a:rPr>
                  <a:t>nên</a:t>
                </a:r>
                <a:r>
                  <a:rPr lang="en-US" sz="4200" dirty="0">
                    <a:solidFill>
                      <a:srgbClr val="FF5757"/>
                    </a:solidFill>
                    <a:latin typeface="Nunito Bold"/>
                  </a:rPr>
                  <a:t> </a:t>
                </a:r>
                <a:r>
                  <a:rPr lang="en-US" sz="4200" dirty="0" err="1">
                    <a:solidFill>
                      <a:srgbClr val="FF5757"/>
                    </a:solidFill>
                    <a:latin typeface="Nunito Bold"/>
                  </a:rPr>
                  <a:t>áp</a:t>
                </a:r>
                <a:r>
                  <a:rPr lang="en-US" sz="4200" dirty="0">
                    <a:solidFill>
                      <a:srgbClr val="FF5757"/>
                    </a:solidFill>
                    <a:latin typeface="Nunito Bold"/>
                  </a:rPr>
                  <a:t> </a:t>
                </a:r>
                <a:r>
                  <a:rPr lang="en-US" sz="4200" dirty="0" err="1">
                    <a:solidFill>
                      <a:srgbClr val="FF5757"/>
                    </a:solidFill>
                    <a:latin typeface="Nunito Bold"/>
                  </a:rPr>
                  <a:t>dụng</a:t>
                </a:r>
                <a:r>
                  <a:rPr lang="en-US" sz="4200" dirty="0">
                    <a:solidFill>
                      <a:srgbClr val="FF5757"/>
                    </a:solidFill>
                    <a:latin typeface="Nunito Bold"/>
                  </a:rPr>
                  <a:t> </a:t>
                </a:r>
                <a:r>
                  <a:rPr lang="en-US" sz="4200" dirty="0" err="1">
                    <a:solidFill>
                      <a:srgbClr val="FF5757"/>
                    </a:solidFill>
                    <a:latin typeface="Nunito Bold"/>
                  </a:rPr>
                  <a:t>định</a:t>
                </a:r>
                <a:r>
                  <a:rPr lang="en-US" sz="4200" dirty="0">
                    <a:solidFill>
                      <a:srgbClr val="FF5757"/>
                    </a:solidFill>
                    <a:latin typeface="Nunito Bold"/>
                  </a:rPr>
                  <a:t> </a:t>
                </a:r>
                <a:r>
                  <a:rPr lang="en-US" sz="4200" dirty="0" err="1">
                    <a:solidFill>
                      <a:srgbClr val="FF5757"/>
                    </a:solidFill>
                    <a:latin typeface="Nunito Bold"/>
                  </a:rPr>
                  <a:t>luật</a:t>
                </a:r>
                <a:r>
                  <a:rPr lang="en-US" sz="4200" dirty="0">
                    <a:solidFill>
                      <a:srgbClr val="FF5757"/>
                    </a:solidFill>
                    <a:latin typeface="Nunito Bold"/>
                  </a:rPr>
                  <a:t> Boyle, ta </a:t>
                </a:r>
                <a:r>
                  <a:rPr lang="en-US" sz="4200" dirty="0" err="1">
                    <a:solidFill>
                      <a:srgbClr val="FF5757"/>
                    </a:solidFill>
                    <a:latin typeface="Nunito Bold"/>
                  </a:rPr>
                  <a:t>có</a:t>
                </a:r>
                <a:endParaRPr lang="en-US" sz="4200" dirty="0">
                  <a:solidFill>
                    <a:srgbClr val="FF5757"/>
                  </a:solidFill>
                  <a:latin typeface="Nunito Bold"/>
                </a:endParaRPr>
              </a:p>
              <a:p>
                <a:pPr algn="ctr">
                  <a:lnSpc>
                    <a:spcPts val="6500"/>
                  </a:lnSpc>
                </a:pPr>
                <a:r>
                  <a:rPr lang="en-US" sz="4200" dirty="0">
                    <a:solidFill>
                      <a:srgbClr val="FF5757"/>
                    </a:solidFill>
                    <a:latin typeface="Nunito Bold"/>
                  </a:rPr>
                  <a:t>p</a:t>
                </a:r>
                <a:r>
                  <a:rPr lang="en-US" sz="4200" baseline="-25000" dirty="0">
                    <a:solidFill>
                      <a:srgbClr val="FF5757"/>
                    </a:solidFill>
                    <a:latin typeface="Nunito Bold"/>
                  </a:rPr>
                  <a:t>1</a:t>
                </a:r>
                <a:r>
                  <a:rPr lang="en-US" sz="4200" dirty="0">
                    <a:solidFill>
                      <a:srgbClr val="FF5757"/>
                    </a:solidFill>
                    <a:latin typeface="Nunito Bold"/>
                  </a:rPr>
                  <a:t>V</a:t>
                </a:r>
                <a:r>
                  <a:rPr lang="en-US" sz="4200" baseline="-25000" dirty="0">
                    <a:solidFill>
                      <a:srgbClr val="FF5757"/>
                    </a:solidFill>
                    <a:latin typeface="Nunito Bold"/>
                  </a:rPr>
                  <a:t>1</a:t>
                </a:r>
                <a:r>
                  <a:rPr lang="en-US" sz="4200" dirty="0">
                    <a:solidFill>
                      <a:srgbClr val="FF5757"/>
                    </a:solidFill>
                    <a:latin typeface="Nunito Bold"/>
                  </a:rPr>
                  <a:t> = p</a:t>
                </a:r>
                <a:r>
                  <a:rPr lang="en-US" sz="4200" baseline="-25000" dirty="0">
                    <a:solidFill>
                      <a:srgbClr val="FF5757"/>
                    </a:solidFill>
                    <a:latin typeface="Nunito Bold"/>
                  </a:rPr>
                  <a:t>2</a:t>
                </a:r>
                <a:r>
                  <a:rPr lang="en-US" sz="4200" dirty="0">
                    <a:solidFill>
                      <a:srgbClr val="FF5757"/>
                    </a:solidFill>
                    <a:latin typeface="Nunito Bold"/>
                  </a:rPr>
                  <a:t>V</a:t>
                </a:r>
                <a:r>
                  <a:rPr lang="en-US" sz="4200" baseline="-25000" dirty="0">
                    <a:solidFill>
                      <a:srgbClr val="FF5757"/>
                    </a:solidFill>
                    <a:latin typeface="Nunito Bold"/>
                  </a:rPr>
                  <a:t>2</a:t>
                </a:r>
                <a:r>
                  <a:rPr lang="en-US" sz="4200" dirty="0">
                    <a:solidFill>
                      <a:srgbClr val="FF5757"/>
                    </a:solidFill>
                    <a:latin typeface="Nunito Bold"/>
                  </a:rPr>
                  <a:t> </a:t>
                </a:r>
              </a:p>
              <a:p>
                <a:pPr algn="ctr">
                  <a:lnSpc>
                    <a:spcPts val="6500"/>
                  </a:lnSpc>
                </a:pPr>
                <a14:m>
                  <m:oMath xmlns:m="http://schemas.openxmlformats.org/officeDocument/2006/math">
                    <m:r>
                      <a:rPr lang="en-US" sz="4200" i="1" smtClean="0">
                        <a:solidFill>
                          <a:srgbClr val="FF5757"/>
                        </a:solidFill>
                        <a:latin typeface="Cambria Math" panose="02040503050406030204" pitchFamily="18" charset="0"/>
                        <a:ea typeface="Cambria Math" panose="02040503050406030204" pitchFamily="18" charset="0"/>
                      </a:rPr>
                      <m:t>⇒</m:t>
                    </m:r>
                    <m:sSub>
                      <m:sSubPr>
                        <m:ctrlPr>
                          <a:rPr lang="en-US" sz="4200" i="1" smtClean="0">
                            <a:solidFill>
                              <a:srgbClr val="FF5757"/>
                            </a:solidFill>
                            <a:latin typeface="Cambria Math" panose="02040503050406030204" pitchFamily="18" charset="0"/>
                            <a:ea typeface="Cambria Math" panose="02040503050406030204" pitchFamily="18" charset="0"/>
                          </a:rPr>
                        </m:ctrlPr>
                      </m:sSubPr>
                      <m:e>
                        <m:r>
                          <m:rPr>
                            <m:sty m:val="p"/>
                          </m:rPr>
                          <a:rPr lang="en-US" sz="4200" i="1">
                            <a:solidFill>
                              <a:srgbClr val="FF5757"/>
                            </a:solidFill>
                            <a:latin typeface="Cambria Math" panose="02040503050406030204" pitchFamily="18" charset="0"/>
                            <a:ea typeface="Cambria Math" panose="02040503050406030204" pitchFamily="18" charset="0"/>
                          </a:rPr>
                          <m:t>p</m:t>
                        </m:r>
                      </m:e>
                      <m:sub>
                        <m:r>
                          <a:rPr lang="vi-VN" sz="4200" b="0" i="1" smtClean="0">
                            <a:solidFill>
                              <a:srgbClr val="FF5757"/>
                            </a:solidFill>
                            <a:latin typeface="Cambria Math" panose="02040503050406030204" pitchFamily="18" charset="0"/>
                            <a:ea typeface="Cambria Math" panose="02040503050406030204" pitchFamily="18" charset="0"/>
                          </a:rPr>
                          <m:t>2</m:t>
                        </m:r>
                      </m:sub>
                    </m:sSub>
                    <m:r>
                      <a:rPr lang="vi-VN" sz="4200" b="0" i="1" smtClean="0">
                        <a:solidFill>
                          <a:srgbClr val="FF5757"/>
                        </a:solidFill>
                        <a:latin typeface="Cambria Math" panose="02040503050406030204" pitchFamily="18" charset="0"/>
                        <a:ea typeface="Cambria Math" panose="02040503050406030204" pitchFamily="18" charset="0"/>
                      </a:rPr>
                      <m:t>=</m:t>
                    </m:r>
                    <m:f>
                      <m:fPr>
                        <m:ctrlPr>
                          <a:rPr lang="en-US" sz="4200" i="1" smtClean="0">
                            <a:solidFill>
                              <a:srgbClr val="FF5757"/>
                            </a:solidFill>
                            <a:latin typeface="Cambria Math" panose="02040503050406030204" pitchFamily="18" charset="0"/>
                            <a:ea typeface="Cambria Math" panose="02040503050406030204" pitchFamily="18" charset="0"/>
                          </a:rPr>
                        </m:ctrlPr>
                      </m:fPr>
                      <m:num>
                        <m:sSub>
                          <m:sSubPr>
                            <m:ctrlPr>
                              <a:rPr lang="en-US" sz="4200" i="1" smtClean="0">
                                <a:solidFill>
                                  <a:srgbClr val="FF5757"/>
                                </a:solidFill>
                                <a:latin typeface="Cambria Math" panose="02040503050406030204" pitchFamily="18" charset="0"/>
                                <a:ea typeface="Cambria Math" panose="02040503050406030204" pitchFamily="18" charset="0"/>
                              </a:rPr>
                            </m:ctrlPr>
                          </m:sSubPr>
                          <m:e>
                            <m:r>
                              <m:rPr>
                                <m:sty m:val="p"/>
                              </m:rPr>
                              <a:rPr lang="en-US" sz="4200" i="1">
                                <a:solidFill>
                                  <a:srgbClr val="FF5757"/>
                                </a:solidFill>
                                <a:latin typeface="Cambria Math" panose="02040503050406030204" pitchFamily="18" charset="0"/>
                                <a:ea typeface="Cambria Math" panose="02040503050406030204" pitchFamily="18" charset="0"/>
                              </a:rPr>
                              <m:t>p</m:t>
                            </m:r>
                          </m:e>
                          <m:sub>
                            <m:r>
                              <a:rPr lang="vi-VN" sz="4200" b="0" i="1" smtClean="0">
                                <a:solidFill>
                                  <a:srgbClr val="FF5757"/>
                                </a:solidFill>
                                <a:latin typeface="Cambria Math" panose="02040503050406030204" pitchFamily="18" charset="0"/>
                                <a:ea typeface="Cambria Math" panose="02040503050406030204" pitchFamily="18" charset="0"/>
                              </a:rPr>
                              <m:t>1</m:t>
                            </m:r>
                          </m:sub>
                        </m:sSub>
                        <m:sSub>
                          <m:sSubPr>
                            <m:ctrlPr>
                              <a:rPr lang="en-US" sz="4200" i="1" smtClean="0">
                                <a:solidFill>
                                  <a:srgbClr val="FF5757"/>
                                </a:solidFill>
                                <a:latin typeface="Cambria Math" panose="02040503050406030204" pitchFamily="18" charset="0"/>
                                <a:ea typeface="Cambria Math" panose="02040503050406030204" pitchFamily="18" charset="0"/>
                              </a:rPr>
                            </m:ctrlPr>
                          </m:sSubPr>
                          <m:e>
                            <m:r>
                              <m:rPr>
                                <m:sty m:val="p"/>
                              </m:rPr>
                              <a:rPr lang="en-US" sz="4200" i="1">
                                <a:solidFill>
                                  <a:srgbClr val="FF5757"/>
                                </a:solidFill>
                                <a:latin typeface="Cambria Math" panose="02040503050406030204" pitchFamily="18" charset="0"/>
                                <a:ea typeface="Cambria Math" panose="02040503050406030204" pitchFamily="18" charset="0"/>
                              </a:rPr>
                              <m:t>V</m:t>
                            </m:r>
                          </m:e>
                          <m:sub>
                            <m:r>
                              <a:rPr lang="vi-VN" sz="4200" b="0" i="1" smtClean="0">
                                <a:solidFill>
                                  <a:srgbClr val="FF5757"/>
                                </a:solidFill>
                                <a:latin typeface="Cambria Math" panose="02040503050406030204" pitchFamily="18" charset="0"/>
                                <a:ea typeface="Cambria Math" panose="02040503050406030204" pitchFamily="18" charset="0"/>
                              </a:rPr>
                              <m:t>1</m:t>
                            </m:r>
                          </m:sub>
                        </m:sSub>
                      </m:num>
                      <m:den>
                        <m:sSub>
                          <m:sSubPr>
                            <m:ctrlPr>
                              <a:rPr lang="en-US" sz="4200" i="1" smtClean="0">
                                <a:solidFill>
                                  <a:srgbClr val="FF5757"/>
                                </a:solidFill>
                                <a:latin typeface="Cambria Math" panose="02040503050406030204" pitchFamily="18" charset="0"/>
                                <a:ea typeface="Cambria Math" panose="02040503050406030204" pitchFamily="18" charset="0"/>
                              </a:rPr>
                            </m:ctrlPr>
                          </m:sSubPr>
                          <m:e>
                            <m:r>
                              <m:rPr>
                                <m:sty m:val="p"/>
                              </m:rPr>
                              <a:rPr lang="en-US" sz="4200" i="1">
                                <a:solidFill>
                                  <a:srgbClr val="FF5757"/>
                                </a:solidFill>
                                <a:latin typeface="Cambria Math" panose="02040503050406030204" pitchFamily="18" charset="0"/>
                                <a:ea typeface="Cambria Math" panose="02040503050406030204" pitchFamily="18" charset="0"/>
                              </a:rPr>
                              <m:t>V</m:t>
                            </m:r>
                          </m:e>
                          <m:sub>
                            <m:r>
                              <a:rPr lang="vi-VN" sz="4200" b="0" i="1" smtClean="0">
                                <a:solidFill>
                                  <a:srgbClr val="FF5757"/>
                                </a:solidFill>
                                <a:latin typeface="Cambria Math" panose="02040503050406030204" pitchFamily="18" charset="0"/>
                                <a:ea typeface="Cambria Math" panose="02040503050406030204" pitchFamily="18" charset="0"/>
                              </a:rPr>
                              <m:t>2</m:t>
                            </m:r>
                          </m:sub>
                        </m:sSub>
                      </m:den>
                    </m:f>
                    <m:r>
                      <a:rPr lang="vi-VN" sz="4200" b="0" i="1" smtClean="0">
                        <a:solidFill>
                          <a:srgbClr val="FF5757"/>
                        </a:solidFill>
                        <a:latin typeface="Cambria Math" panose="02040503050406030204" pitchFamily="18" charset="0"/>
                        <a:ea typeface="Cambria Math" panose="02040503050406030204" pitchFamily="18" charset="0"/>
                      </a:rPr>
                      <m:t>=</m:t>
                    </m:r>
                    <m:f>
                      <m:fPr>
                        <m:ctrlPr>
                          <a:rPr lang="vi-VN" sz="4200" b="0" i="1" smtClean="0">
                            <a:solidFill>
                              <a:srgbClr val="FF5757"/>
                            </a:solidFill>
                            <a:latin typeface="Cambria Math" panose="02040503050406030204" pitchFamily="18" charset="0"/>
                            <a:ea typeface="Cambria Math" panose="02040503050406030204" pitchFamily="18" charset="0"/>
                          </a:rPr>
                        </m:ctrlPr>
                      </m:fPr>
                      <m:num>
                        <m:r>
                          <a:rPr lang="vi-VN" sz="4200" b="0" i="1" smtClean="0">
                            <a:solidFill>
                              <a:srgbClr val="FF5757"/>
                            </a:solidFill>
                            <a:latin typeface="Cambria Math" panose="02040503050406030204" pitchFamily="18" charset="0"/>
                            <a:ea typeface="Cambria Math" panose="02040503050406030204" pitchFamily="18" charset="0"/>
                          </a:rPr>
                          <m:t>1.0,32</m:t>
                        </m:r>
                      </m:num>
                      <m:den>
                        <m:r>
                          <a:rPr lang="vi-VN" sz="4200" b="0" i="1" smtClean="0">
                            <a:solidFill>
                              <a:srgbClr val="FF5757"/>
                            </a:solidFill>
                            <a:latin typeface="Cambria Math" panose="02040503050406030204" pitchFamily="18" charset="0"/>
                            <a:ea typeface="Cambria Math" panose="02040503050406030204" pitchFamily="18" charset="0"/>
                          </a:rPr>
                          <m:t>11,2</m:t>
                        </m:r>
                      </m:den>
                    </m:f>
                  </m:oMath>
                </a14:m>
                <a:r>
                  <a:rPr lang="en-US" sz="4200" dirty="0">
                    <a:solidFill>
                      <a:srgbClr val="FF5757"/>
                    </a:solidFill>
                    <a:latin typeface="Nunito Bold"/>
                  </a:rPr>
                  <a:t> = 0,0286 atm</a:t>
                </a:r>
              </a:p>
            </p:txBody>
          </p:sp>
        </mc:Choice>
        <mc:Fallback xmlns="">
          <p:sp>
            <p:nvSpPr>
              <p:cNvPr id="15" name="TextBox 15" descr="n445 zalo Bui Huy Loi"/>
              <p:cNvSpPr txBox="1">
                <a:spLocks noRot="1" noChangeAspect="1" noMove="1" noResize="1" noEditPoints="1" noAdjustHandles="1" noChangeArrowheads="1" noChangeShapeType="1" noTextEdit="1"/>
              </p:cNvSpPr>
              <p:nvPr/>
            </p:nvSpPr>
            <p:spPr>
              <a:xfrm>
                <a:off x="6385201" y="4915144"/>
                <a:ext cx="9625390" cy="5044843"/>
              </a:xfrm>
              <a:prstGeom prst="rect">
                <a:avLst/>
              </a:prstGeom>
              <a:blipFill>
                <a:blip r:embed="rId4"/>
                <a:stretch>
                  <a:fillRect l="-3357" t="-604" b="-1932"/>
                </a:stretch>
              </a:blipFill>
            </p:spPr>
            <p:txBody>
              <a:bodyPr/>
              <a:lstStyle/>
              <a:p>
                <a:r>
                  <a:rPr lang="en-US">
                    <a:noFill/>
                  </a:rPr>
                  <a:t> </a:t>
                </a:r>
              </a:p>
            </p:txBody>
          </p:sp>
        </mc:Fallback>
      </mc:AlternateContent>
      <p:sp>
        <p:nvSpPr>
          <p:cNvPr id="16" name="Freeform 7" descr="n445 zalo Bui Huy Loi">
            <a:extLst>
              <a:ext uri="{FF2B5EF4-FFF2-40B4-BE49-F238E27FC236}">
                <a16:creationId xmlns="" xmlns:a16="http://schemas.microsoft.com/office/drawing/2014/main" id="{1FC030E5-4B90-AA05-561C-8987ECFF0FBE}"/>
              </a:ext>
            </a:extLst>
          </p:cNvPr>
          <p:cNvSpPr/>
          <p:nvPr/>
        </p:nvSpPr>
        <p:spPr>
          <a:xfrm>
            <a:off x="5086329" y="161925"/>
            <a:ext cx="8115342" cy="1436599"/>
          </a:xfrm>
          <a:custGeom>
            <a:avLst/>
            <a:gdLst/>
            <a:ahLst/>
            <a:cxnLst/>
            <a:rect l="l" t="t" r="r" b="b"/>
            <a:pathLst>
              <a:path w="2082234" h="368602">
                <a:moveTo>
                  <a:pt x="2082234" y="0"/>
                </a:moveTo>
                <a:lnTo>
                  <a:pt x="0" y="0"/>
                </a:lnTo>
                <a:lnTo>
                  <a:pt x="101600" y="184301"/>
                </a:lnTo>
                <a:lnTo>
                  <a:pt x="0" y="368602"/>
                </a:lnTo>
                <a:lnTo>
                  <a:pt x="2082234" y="368602"/>
                </a:lnTo>
                <a:lnTo>
                  <a:pt x="1980634" y="184301"/>
                </a:lnTo>
                <a:lnTo>
                  <a:pt x="2082234" y="0"/>
                </a:lnTo>
                <a:close/>
              </a:path>
            </a:pathLst>
          </a:custGeom>
          <a:solidFill>
            <a:srgbClr val="F8B498"/>
          </a:solidFill>
        </p:spPr>
        <p:txBody>
          <a:bodyPr/>
          <a:lstStyle/>
          <a:p>
            <a:endParaRPr lang="en-US"/>
          </a:p>
        </p:txBody>
      </p:sp>
      <p:sp>
        <p:nvSpPr>
          <p:cNvPr id="17" name="TextBox 8" descr="n445 zalo Bui Huy Loi">
            <a:extLst>
              <a:ext uri="{FF2B5EF4-FFF2-40B4-BE49-F238E27FC236}">
                <a16:creationId xmlns="" xmlns:a16="http://schemas.microsoft.com/office/drawing/2014/main" id="{F5C585FB-6DFE-50E4-6BC1-17DB6D4D0DBD}"/>
              </a:ext>
            </a:extLst>
          </p:cNvPr>
          <p:cNvSpPr txBox="1"/>
          <p:nvPr/>
        </p:nvSpPr>
        <p:spPr>
          <a:xfrm>
            <a:off x="5432810" y="152361"/>
            <a:ext cx="7190648" cy="1446163"/>
          </a:xfrm>
          <a:prstGeom prst="rect">
            <a:avLst/>
          </a:prstGeom>
        </p:spPr>
        <p:txBody>
          <a:bodyPr lIns="50800" tIns="50800" rIns="50800" bIns="50800" rtlCol="0" anchor="ctr"/>
          <a:lstStyle/>
          <a:p>
            <a:pPr algn="ctr">
              <a:lnSpc>
                <a:spcPts val="10639"/>
              </a:lnSpc>
            </a:pPr>
            <a:r>
              <a:rPr lang="en-US" sz="7599" dirty="0">
                <a:solidFill>
                  <a:srgbClr val="000000"/>
                </a:solidFill>
                <a:latin typeface="Baloo Bhaijaan" panose="03080902040302020200" pitchFamily="66" charset="-78"/>
                <a:cs typeface="Baloo Bhaijaan" panose="03080902040302020200" pitchFamily="66" charset="-78"/>
              </a:rPr>
              <a:t>CÂU HỎI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86017"/>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FFCF3"/>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791647" y="7204152"/>
            <a:ext cx="6839822" cy="3112119"/>
          </a:xfrm>
          <a:custGeom>
            <a:avLst/>
            <a:gdLst/>
            <a:ahLst/>
            <a:cxnLst/>
            <a:rect l="l" t="t" r="r" b="b"/>
            <a:pathLst>
              <a:path w="6839822" h="3112119">
                <a:moveTo>
                  <a:pt x="0" y="0"/>
                </a:moveTo>
                <a:lnTo>
                  <a:pt x="6839822" y="0"/>
                </a:lnTo>
                <a:lnTo>
                  <a:pt x="6839822" y="3112119"/>
                </a:lnTo>
                <a:lnTo>
                  <a:pt x="0" y="311211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0" name="Group 10" descr="n445 zalo Bui Huy Loi"/>
          <p:cNvGrpSpPr/>
          <p:nvPr/>
        </p:nvGrpSpPr>
        <p:grpSpPr>
          <a:xfrm>
            <a:off x="1524000" y="671381"/>
            <a:ext cx="8115300" cy="3500981"/>
            <a:chOff x="0" y="0"/>
            <a:chExt cx="10820400" cy="4667974"/>
          </a:xfrm>
        </p:grpSpPr>
        <p:sp>
          <p:nvSpPr>
            <p:cNvPr id="11" name="Freeform 11"/>
            <p:cNvSpPr/>
            <p:nvPr/>
          </p:nvSpPr>
          <p:spPr>
            <a:xfrm>
              <a:off x="0" y="0"/>
              <a:ext cx="10820400" cy="4667974"/>
            </a:xfrm>
            <a:custGeom>
              <a:avLst/>
              <a:gdLst/>
              <a:ahLst/>
              <a:cxnLst/>
              <a:rect l="l" t="t" r="r" b="b"/>
              <a:pathLst>
                <a:path w="10820400" h="4667974">
                  <a:moveTo>
                    <a:pt x="0" y="0"/>
                  </a:moveTo>
                  <a:lnTo>
                    <a:pt x="10820400" y="0"/>
                  </a:lnTo>
                  <a:lnTo>
                    <a:pt x="10820400" y="4667974"/>
                  </a:lnTo>
                  <a:lnTo>
                    <a:pt x="0" y="466797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1313840" y="1812443"/>
              <a:ext cx="8980714" cy="2052382"/>
            </a:xfrm>
            <a:prstGeom prst="rect">
              <a:avLst/>
            </a:prstGeom>
          </p:spPr>
          <p:txBody>
            <a:bodyPr lIns="0" tIns="0" rIns="0" bIns="0" rtlCol="0" anchor="t">
              <a:spAutoFit/>
            </a:bodyPr>
            <a:lstStyle/>
            <a:p>
              <a:pPr algn="ctr">
                <a:lnSpc>
                  <a:spcPts val="12301"/>
                </a:lnSpc>
              </a:pPr>
              <a:r>
                <a:rPr lang="en-US" sz="10001">
                  <a:solidFill>
                    <a:srgbClr val="261310"/>
                  </a:solidFill>
                  <a:latin typeface="Nunito Bold"/>
                </a:rPr>
                <a:t>Luyện tập</a:t>
              </a:r>
            </a:p>
          </p:txBody>
        </p:sp>
      </p:grpSp>
      <p:sp>
        <p:nvSpPr>
          <p:cNvPr id="13" name="Freeform 13" descr="n445 zalo Bui Huy Loi"/>
          <p:cNvSpPr/>
          <p:nvPr/>
        </p:nvSpPr>
        <p:spPr>
          <a:xfrm>
            <a:off x="7839052" y="7174881"/>
            <a:ext cx="6839822" cy="3112119"/>
          </a:xfrm>
          <a:custGeom>
            <a:avLst/>
            <a:gdLst/>
            <a:ahLst/>
            <a:cxnLst/>
            <a:rect l="l" t="t" r="r" b="b"/>
            <a:pathLst>
              <a:path w="6839822" h="3112119">
                <a:moveTo>
                  <a:pt x="0" y="0"/>
                </a:moveTo>
                <a:lnTo>
                  <a:pt x="6839822" y="0"/>
                </a:lnTo>
                <a:lnTo>
                  <a:pt x="6839822" y="3112119"/>
                </a:lnTo>
                <a:lnTo>
                  <a:pt x="0" y="311211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4" name="Group 14" descr="n445 zalo Bui Huy Loi"/>
          <p:cNvGrpSpPr/>
          <p:nvPr/>
        </p:nvGrpSpPr>
        <p:grpSpPr>
          <a:xfrm>
            <a:off x="7281545" y="4328479"/>
            <a:ext cx="9682455" cy="4971031"/>
            <a:chOff x="173872" y="0"/>
            <a:chExt cx="12909940" cy="6628042"/>
          </a:xfrm>
        </p:grpSpPr>
        <p:sp>
          <p:nvSpPr>
            <p:cNvPr id="15" name="Freeform 15"/>
            <p:cNvSpPr/>
            <p:nvPr/>
          </p:nvSpPr>
          <p:spPr>
            <a:xfrm>
              <a:off x="292854" y="0"/>
              <a:ext cx="12790958" cy="6628042"/>
            </a:xfrm>
            <a:custGeom>
              <a:avLst/>
              <a:gdLst/>
              <a:ahLst/>
              <a:cxnLst/>
              <a:rect l="l" t="t" r="r" b="b"/>
              <a:pathLst>
                <a:path w="12790958" h="6628042">
                  <a:moveTo>
                    <a:pt x="0" y="0"/>
                  </a:moveTo>
                  <a:lnTo>
                    <a:pt x="12790958" y="0"/>
                  </a:lnTo>
                  <a:lnTo>
                    <a:pt x="12790958" y="6628042"/>
                  </a:lnTo>
                  <a:lnTo>
                    <a:pt x="0" y="66280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173872" y="905800"/>
              <a:ext cx="12646535" cy="4924426"/>
            </a:xfrm>
            <a:prstGeom prst="rect">
              <a:avLst/>
            </a:prstGeom>
          </p:spPr>
          <p:txBody>
            <a:bodyPr lIns="0" tIns="0" rIns="0" bIns="0" rtlCol="0" anchor="t">
              <a:spAutoFit/>
            </a:bodyPr>
            <a:lstStyle/>
            <a:p>
              <a:pPr marL="1079501" lvl="1" indent="-539750">
                <a:buFont typeface="Arial"/>
                <a:buChar char="•"/>
              </a:pPr>
              <a:r>
                <a:rPr lang="en-US" sz="6000" dirty="0" err="1">
                  <a:solidFill>
                    <a:srgbClr val="261310"/>
                  </a:solidFill>
                  <a:latin typeface="Nunito Bold"/>
                </a:rPr>
                <a:t>Hình</a:t>
              </a:r>
              <a:r>
                <a:rPr lang="en-US" sz="6000" dirty="0">
                  <a:solidFill>
                    <a:srgbClr val="261310"/>
                  </a:solidFill>
                  <a:latin typeface="Nunito Bold"/>
                </a:rPr>
                <a:t> </a:t>
              </a:r>
              <a:r>
                <a:rPr lang="en-US" sz="6000" dirty="0" err="1">
                  <a:solidFill>
                    <a:srgbClr val="261310"/>
                  </a:solidFill>
                  <a:latin typeface="Nunito Bold"/>
                </a:rPr>
                <a:t>thức</a:t>
              </a:r>
              <a:r>
                <a:rPr lang="en-US" sz="6000" dirty="0">
                  <a:solidFill>
                    <a:srgbClr val="261310"/>
                  </a:solidFill>
                  <a:latin typeface="Nunito Bold"/>
                </a:rPr>
                <a:t>: </a:t>
              </a:r>
              <a:r>
                <a:rPr lang="en-US" sz="6000" dirty="0" err="1">
                  <a:solidFill>
                    <a:srgbClr val="261310"/>
                  </a:solidFill>
                  <a:latin typeface="Nunito Bold"/>
                </a:rPr>
                <a:t>cá</a:t>
              </a:r>
              <a:r>
                <a:rPr lang="en-US" sz="6000" dirty="0">
                  <a:solidFill>
                    <a:srgbClr val="261310"/>
                  </a:solidFill>
                  <a:latin typeface="Nunito Bold"/>
                </a:rPr>
                <a:t> </a:t>
              </a:r>
              <a:r>
                <a:rPr lang="en-US" sz="6000" dirty="0" err="1">
                  <a:solidFill>
                    <a:srgbClr val="261310"/>
                  </a:solidFill>
                  <a:latin typeface="Nunito Bold"/>
                </a:rPr>
                <a:t>nhân</a:t>
              </a:r>
              <a:endParaRPr lang="en-US" sz="6000" dirty="0">
                <a:solidFill>
                  <a:srgbClr val="261310"/>
                </a:solidFill>
                <a:latin typeface="Nunito Bold"/>
              </a:endParaRPr>
            </a:p>
            <a:p>
              <a:pPr marL="1079501" lvl="1" indent="-539750">
                <a:buFont typeface="Arial"/>
                <a:buChar char="•"/>
              </a:pPr>
              <a:r>
                <a:rPr lang="en-US" sz="6000" dirty="0" err="1">
                  <a:solidFill>
                    <a:srgbClr val="261310"/>
                  </a:solidFill>
                  <a:latin typeface="Nunito Bold"/>
                </a:rPr>
                <a:t>Trả</a:t>
              </a:r>
              <a:r>
                <a:rPr lang="en-US" sz="6000" dirty="0">
                  <a:solidFill>
                    <a:srgbClr val="261310"/>
                  </a:solidFill>
                  <a:latin typeface="Nunito Bold"/>
                </a:rPr>
                <a:t> </a:t>
              </a:r>
              <a:r>
                <a:rPr lang="en-US" sz="6000" dirty="0" err="1">
                  <a:solidFill>
                    <a:srgbClr val="261310"/>
                  </a:solidFill>
                  <a:latin typeface="Nunito Bold"/>
                </a:rPr>
                <a:t>lời</a:t>
              </a:r>
              <a:r>
                <a:rPr lang="en-US" sz="6000" dirty="0">
                  <a:solidFill>
                    <a:srgbClr val="261310"/>
                  </a:solidFill>
                  <a:latin typeface="Nunito Bold"/>
                </a:rPr>
                <a:t> </a:t>
              </a:r>
              <a:r>
                <a:rPr lang="en-US" sz="6000" dirty="0" err="1">
                  <a:solidFill>
                    <a:srgbClr val="261310"/>
                  </a:solidFill>
                  <a:latin typeface="Nunito Bold"/>
                </a:rPr>
                <a:t>đúng</a:t>
              </a:r>
              <a:r>
                <a:rPr lang="en-US" sz="6000" dirty="0">
                  <a:solidFill>
                    <a:srgbClr val="261310"/>
                  </a:solidFill>
                  <a:latin typeface="Nunito Bold"/>
                </a:rPr>
                <a:t> </a:t>
              </a:r>
              <a:r>
                <a:rPr lang="en-US" sz="6000" dirty="0" err="1">
                  <a:solidFill>
                    <a:srgbClr val="261310"/>
                  </a:solidFill>
                  <a:latin typeface="Nunito Bold"/>
                </a:rPr>
                <a:t>tích</a:t>
              </a:r>
              <a:r>
                <a:rPr lang="en-US" sz="6000" dirty="0">
                  <a:solidFill>
                    <a:srgbClr val="261310"/>
                  </a:solidFill>
                  <a:latin typeface="Nunito Bold"/>
                </a:rPr>
                <a:t> 1 </a:t>
              </a:r>
              <a:r>
                <a:rPr lang="en-US" sz="6000" dirty="0" err="1">
                  <a:solidFill>
                    <a:srgbClr val="261310"/>
                  </a:solidFill>
                  <a:latin typeface="Nunito Bold"/>
                </a:rPr>
                <a:t>điểm</a:t>
              </a:r>
              <a:r>
                <a:rPr lang="en-US" sz="6000" dirty="0">
                  <a:solidFill>
                    <a:srgbClr val="261310"/>
                  </a:solidFill>
                  <a:latin typeface="Nunito Bold"/>
                </a:rPr>
                <a:t>, </a:t>
              </a:r>
              <a:r>
                <a:rPr lang="en-US" sz="6000" dirty="0" err="1">
                  <a:solidFill>
                    <a:srgbClr val="261310"/>
                  </a:solidFill>
                  <a:latin typeface="Nunito Bold"/>
                </a:rPr>
                <a:t>trả</a:t>
              </a:r>
              <a:r>
                <a:rPr lang="en-US" sz="6000" dirty="0">
                  <a:solidFill>
                    <a:srgbClr val="261310"/>
                  </a:solidFill>
                  <a:latin typeface="Nunito Bold"/>
                </a:rPr>
                <a:t> </a:t>
              </a:r>
              <a:r>
                <a:rPr lang="en-US" sz="6000" dirty="0" err="1">
                  <a:solidFill>
                    <a:srgbClr val="261310"/>
                  </a:solidFill>
                  <a:latin typeface="Nunito Bold"/>
                </a:rPr>
                <a:t>lời</a:t>
              </a:r>
              <a:r>
                <a:rPr lang="en-US" sz="6000" dirty="0">
                  <a:solidFill>
                    <a:srgbClr val="261310"/>
                  </a:solidFill>
                  <a:latin typeface="Nunito Bold"/>
                </a:rPr>
                <a:t> </a:t>
              </a:r>
              <a:r>
                <a:rPr lang="en-US" sz="6000" dirty="0" err="1">
                  <a:solidFill>
                    <a:srgbClr val="261310"/>
                  </a:solidFill>
                  <a:latin typeface="Nunito Bold"/>
                </a:rPr>
                <a:t>sai</a:t>
              </a:r>
              <a:r>
                <a:rPr lang="en-US" sz="6000" dirty="0">
                  <a:solidFill>
                    <a:srgbClr val="261310"/>
                  </a:solidFill>
                  <a:latin typeface="Nunito Bold"/>
                </a:rPr>
                <a:t> </a:t>
              </a:r>
              <a:r>
                <a:rPr lang="en-US" sz="6000" dirty="0" err="1">
                  <a:solidFill>
                    <a:srgbClr val="261310"/>
                  </a:solidFill>
                  <a:latin typeface="Nunito Bold"/>
                </a:rPr>
                <a:t>nhường</a:t>
              </a:r>
              <a:r>
                <a:rPr lang="en-US" sz="6000" dirty="0">
                  <a:solidFill>
                    <a:srgbClr val="261310"/>
                  </a:solidFill>
                  <a:latin typeface="Nunito Bold"/>
                </a:rPr>
                <a:t> </a:t>
              </a:r>
              <a:r>
                <a:rPr lang="en-US" sz="6000" dirty="0" err="1">
                  <a:solidFill>
                    <a:srgbClr val="261310"/>
                  </a:solidFill>
                  <a:latin typeface="Nunito Bold"/>
                </a:rPr>
                <a:t>quyền</a:t>
              </a:r>
              <a:r>
                <a:rPr lang="en-US" sz="6000" dirty="0">
                  <a:solidFill>
                    <a:srgbClr val="261310"/>
                  </a:solidFill>
                  <a:latin typeface="Nunito Bold"/>
                </a:rPr>
                <a:t> </a:t>
              </a:r>
              <a:r>
                <a:rPr lang="en-US" sz="6000" dirty="0" err="1">
                  <a:solidFill>
                    <a:srgbClr val="261310"/>
                  </a:solidFill>
                  <a:latin typeface="Nunito Bold"/>
                </a:rPr>
                <a:t>cho</a:t>
              </a:r>
              <a:r>
                <a:rPr lang="en-US" sz="6000" dirty="0">
                  <a:solidFill>
                    <a:srgbClr val="261310"/>
                  </a:solidFill>
                  <a:latin typeface="Nunito Bold"/>
                </a:rPr>
                <a:t> </a:t>
              </a:r>
              <a:r>
                <a:rPr lang="en-US" sz="6000" dirty="0" err="1">
                  <a:solidFill>
                    <a:srgbClr val="261310"/>
                  </a:solidFill>
                  <a:latin typeface="Nunito Bold"/>
                </a:rPr>
                <a:t>bạn</a:t>
              </a:r>
              <a:r>
                <a:rPr lang="en-US" sz="6000" dirty="0">
                  <a:solidFill>
                    <a:srgbClr val="261310"/>
                  </a:solidFill>
                  <a:latin typeface="Nunito Bold"/>
                </a:rPr>
                <a:t>  </a:t>
              </a:r>
            </a:p>
          </p:txBody>
        </p:sp>
      </p:grpSp>
      <p:sp>
        <p:nvSpPr>
          <p:cNvPr id="17" name="Freeform 17" descr="n445 zalo Bui Huy Loi"/>
          <p:cNvSpPr/>
          <p:nvPr/>
        </p:nvSpPr>
        <p:spPr>
          <a:xfrm>
            <a:off x="15407395" y="7861584"/>
            <a:ext cx="5330584" cy="2425416"/>
          </a:xfrm>
          <a:custGeom>
            <a:avLst/>
            <a:gdLst/>
            <a:ahLst/>
            <a:cxnLst/>
            <a:rect l="l" t="t" r="r" b="b"/>
            <a:pathLst>
              <a:path w="5330584" h="2425416">
                <a:moveTo>
                  <a:pt x="0" y="0"/>
                </a:moveTo>
                <a:lnTo>
                  <a:pt x="5330584" y="0"/>
                </a:lnTo>
                <a:lnTo>
                  <a:pt x="5330584" y="2425416"/>
                </a:lnTo>
                <a:lnTo>
                  <a:pt x="0" y="24254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8" name="Freeform 18" descr="n445 zalo Bui Huy Loi"/>
          <p:cNvSpPr/>
          <p:nvPr/>
        </p:nvSpPr>
        <p:spPr>
          <a:xfrm>
            <a:off x="15258688" y="3618250"/>
            <a:ext cx="2000612" cy="2698970"/>
          </a:xfrm>
          <a:custGeom>
            <a:avLst/>
            <a:gdLst/>
            <a:ahLst/>
            <a:cxnLst/>
            <a:rect l="l" t="t" r="r" b="b"/>
            <a:pathLst>
              <a:path w="2000612" h="2698970">
                <a:moveTo>
                  <a:pt x="0" y="0"/>
                </a:moveTo>
                <a:lnTo>
                  <a:pt x="2000612" y="0"/>
                </a:lnTo>
                <a:lnTo>
                  <a:pt x="2000612" y="2698970"/>
                </a:lnTo>
                <a:lnTo>
                  <a:pt x="0" y="2698970"/>
                </a:lnTo>
                <a:lnTo>
                  <a:pt x="0" y="0"/>
                </a:lnTo>
                <a:close/>
              </a:path>
            </a:pathLst>
          </a:custGeom>
          <a:blipFill>
            <a:blip r:embed="rId8"/>
            <a:stretch>
              <a:fillRect/>
            </a:stretch>
          </a:blipFill>
        </p:spPr>
        <p:txBody>
          <a:bodyPr/>
          <a:lstStyle/>
          <a:p>
            <a:endParaRPr lang="en-US"/>
          </a:p>
        </p:txBody>
      </p:sp>
      <p:sp>
        <p:nvSpPr>
          <p:cNvPr id="19" name="Freeform 19" descr="n445 zalo Bui Huy Loi"/>
          <p:cNvSpPr/>
          <p:nvPr/>
        </p:nvSpPr>
        <p:spPr>
          <a:xfrm>
            <a:off x="-5811122" y="7174881"/>
            <a:ext cx="6839822" cy="3112119"/>
          </a:xfrm>
          <a:custGeom>
            <a:avLst/>
            <a:gdLst/>
            <a:ahLst/>
            <a:cxnLst/>
            <a:rect l="l" t="t" r="r" b="b"/>
            <a:pathLst>
              <a:path w="6839822" h="3112119">
                <a:moveTo>
                  <a:pt x="0" y="0"/>
                </a:moveTo>
                <a:lnTo>
                  <a:pt x="6839822" y="0"/>
                </a:lnTo>
                <a:lnTo>
                  <a:pt x="6839822" y="3112119"/>
                </a:lnTo>
                <a:lnTo>
                  <a:pt x="0" y="311211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Shape 259"/>
        <p:cNvGrpSpPr/>
        <p:nvPr/>
      </p:nvGrpSpPr>
      <p:grpSpPr>
        <a:xfrm>
          <a:off x="0" y="0"/>
          <a:ext cx="0" cy="0"/>
          <a:chOff x="0" y="0"/>
          <a:chExt cx="0" cy="0"/>
        </a:xfrm>
      </p:grpSpPr>
      <p:grpSp>
        <p:nvGrpSpPr>
          <p:cNvPr id="26" name="Group 2" descr="n445 zalo Bui Huy Loi">
            <a:extLst>
              <a:ext uri="{FF2B5EF4-FFF2-40B4-BE49-F238E27FC236}">
                <a16:creationId xmlns="" xmlns:a16="http://schemas.microsoft.com/office/drawing/2014/main" id="{80174362-F275-5933-743D-6BBEA29E8119}"/>
              </a:ext>
            </a:extLst>
          </p:cNvPr>
          <p:cNvGrpSpPr/>
          <p:nvPr/>
        </p:nvGrpSpPr>
        <p:grpSpPr>
          <a:xfrm>
            <a:off x="441723" y="379852"/>
            <a:ext cx="17404553" cy="9527296"/>
            <a:chOff x="0" y="0"/>
            <a:chExt cx="23206071" cy="12703061"/>
          </a:xfrm>
        </p:grpSpPr>
        <p:grpSp>
          <p:nvGrpSpPr>
            <p:cNvPr id="27" name="Group 3">
              <a:extLst>
                <a:ext uri="{FF2B5EF4-FFF2-40B4-BE49-F238E27FC236}">
                  <a16:creationId xmlns="" xmlns:a16="http://schemas.microsoft.com/office/drawing/2014/main" id="{4AEE31F0-F25B-E39C-8D55-F1FD51AFD255}"/>
                </a:ext>
              </a:extLst>
            </p:cNvPr>
            <p:cNvGrpSpPr/>
            <p:nvPr/>
          </p:nvGrpSpPr>
          <p:grpSpPr>
            <a:xfrm>
              <a:off x="0" y="0"/>
              <a:ext cx="23206071" cy="12703061"/>
              <a:chOff x="0" y="0"/>
              <a:chExt cx="4596479" cy="2516124"/>
            </a:xfrm>
          </p:grpSpPr>
          <p:sp>
            <p:nvSpPr>
              <p:cNvPr id="31" name="Freeform 4">
                <a:extLst>
                  <a:ext uri="{FF2B5EF4-FFF2-40B4-BE49-F238E27FC236}">
                    <a16:creationId xmlns="" xmlns:a16="http://schemas.microsoft.com/office/drawing/2014/main" id="{EDEDF4CA-8ED7-932E-52EC-9DA37092EC20}"/>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32" name="TextBox 5">
                <a:extLst>
                  <a:ext uri="{FF2B5EF4-FFF2-40B4-BE49-F238E27FC236}">
                    <a16:creationId xmlns="" xmlns:a16="http://schemas.microsoft.com/office/drawing/2014/main" id="{CA2CB777-2FCB-AE81-2E05-1D15D5E1C5C6}"/>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 xmlns:a16="http://schemas.microsoft.com/office/drawing/2014/main" id="{AC181A7D-D642-C144-EB77-69395E3E5B57}"/>
                </a:ext>
              </a:extLst>
            </p:cNvPr>
            <p:cNvGrpSpPr/>
            <p:nvPr/>
          </p:nvGrpSpPr>
          <p:grpSpPr>
            <a:xfrm>
              <a:off x="170293" y="186017"/>
              <a:ext cx="22836362" cy="12317628"/>
              <a:chOff x="0" y="0"/>
              <a:chExt cx="4596479" cy="2479279"/>
            </a:xfrm>
          </p:grpSpPr>
          <p:sp>
            <p:nvSpPr>
              <p:cNvPr id="29" name="Freeform 7">
                <a:extLst>
                  <a:ext uri="{FF2B5EF4-FFF2-40B4-BE49-F238E27FC236}">
                    <a16:creationId xmlns="" xmlns:a16="http://schemas.microsoft.com/office/drawing/2014/main" id="{65B9EA36-D2DB-D403-05E5-67F466E10C04}"/>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30" name="TextBox 8">
                <a:extLst>
                  <a:ext uri="{FF2B5EF4-FFF2-40B4-BE49-F238E27FC236}">
                    <a16:creationId xmlns="" xmlns:a16="http://schemas.microsoft.com/office/drawing/2014/main" id="{C06BBD53-1A01-C097-D734-537CE07A18FE}"/>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261" name="Google Shape;261;p8" descr="n445 zalo Bui Huy Loi"/>
          <p:cNvSpPr/>
          <p:nvPr/>
        </p:nvSpPr>
        <p:spPr>
          <a:xfrm>
            <a:off x="1752600" y="649960"/>
            <a:ext cx="14554200" cy="2603164"/>
          </a:xfrm>
          <a:prstGeom prst="snip2DiagRect">
            <a:avLst>
              <a:gd name="adj1" fmla="val 0"/>
              <a:gd name="adj2" fmla="val 16667"/>
            </a:avLst>
          </a:prstGeom>
          <a:solidFill>
            <a:schemeClr val="accent3">
              <a:lumMod val="20000"/>
              <a:lumOff val="80000"/>
              <a:alpha val="74901"/>
            </a:schemeClr>
          </a:solidFill>
          <a:ln w="19050">
            <a:solidFill>
              <a:srgbClr val="76AB9D"/>
            </a:solidFill>
          </a:ln>
        </p:spPr>
        <p:txBody>
          <a:bodyPr spcFirstLastPara="1" wrap="square" lIns="137138" tIns="68550" rIns="137138" bIns="68550" anchor="ctr" anchorCtr="0">
            <a:noAutofit/>
          </a:bodyPr>
          <a:lstStyle/>
          <a:p>
            <a:pPr algn="just"/>
            <a:r>
              <a:rPr lang="en-US" sz="5400" dirty="0" err="1">
                <a:solidFill>
                  <a:srgbClr val="FF0000"/>
                </a:solidFill>
                <a:latin typeface="Nunito Bold"/>
              </a:rPr>
              <a:t>Câu</a:t>
            </a:r>
            <a:r>
              <a:rPr lang="en-US" sz="5400" dirty="0">
                <a:solidFill>
                  <a:srgbClr val="FF0000"/>
                </a:solidFill>
                <a:latin typeface="Nunito Bold"/>
              </a:rPr>
              <a:t> 1: </a:t>
            </a:r>
            <a:r>
              <a:rPr lang="en-US" sz="5400" dirty="0" err="1">
                <a:solidFill>
                  <a:srgbClr val="261310"/>
                </a:solidFill>
                <a:latin typeface="Nunito Bold"/>
              </a:rPr>
              <a:t>Tập</a:t>
            </a:r>
            <a:r>
              <a:rPr lang="en-US" sz="5400" dirty="0">
                <a:solidFill>
                  <a:srgbClr val="261310"/>
                </a:solidFill>
                <a:latin typeface="Nunito Bold"/>
              </a:rPr>
              <a:t> </a:t>
            </a:r>
            <a:r>
              <a:rPr lang="en-US" sz="5400" dirty="0" err="1">
                <a:solidFill>
                  <a:srgbClr val="261310"/>
                </a:solidFill>
                <a:latin typeface="Nunito Bold"/>
              </a:rPr>
              <a:t>hợp</a:t>
            </a:r>
            <a:r>
              <a:rPr lang="en-US" sz="5400" dirty="0">
                <a:solidFill>
                  <a:srgbClr val="261310"/>
                </a:solidFill>
                <a:latin typeface="Nunito Bold"/>
              </a:rPr>
              <a:t> </a:t>
            </a:r>
            <a:r>
              <a:rPr lang="en-US" sz="5400" dirty="0" err="1">
                <a:solidFill>
                  <a:srgbClr val="261310"/>
                </a:solidFill>
                <a:latin typeface="Nunito Bold"/>
              </a:rPr>
              <a:t>ba</a:t>
            </a:r>
            <a:r>
              <a:rPr lang="en-US" sz="5400" dirty="0">
                <a:solidFill>
                  <a:srgbClr val="261310"/>
                </a:solidFill>
                <a:latin typeface="Nunito Bold"/>
              </a:rPr>
              <a:t> </a:t>
            </a:r>
            <a:r>
              <a:rPr lang="en-US" sz="5400" dirty="0" err="1">
                <a:solidFill>
                  <a:srgbClr val="261310"/>
                </a:solidFill>
                <a:latin typeface="Nunito Bold"/>
              </a:rPr>
              <a:t>thông</a:t>
            </a:r>
            <a:r>
              <a:rPr lang="en-US" sz="5400" dirty="0">
                <a:solidFill>
                  <a:srgbClr val="261310"/>
                </a:solidFill>
                <a:latin typeface="Nunito Bold"/>
              </a:rPr>
              <a:t> </a:t>
            </a:r>
            <a:r>
              <a:rPr lang="en-US" sz="5400" dirty="0" err="1">
                <a:solidFill>
                  <a:srgbClr val="261310"/>
                </a:solidFill>
                <a:latin typeface="Nunito Bold"/>
              </a:rPr>
              <a:t>số</a:t>
            </a:r>
            <a:r>
              <a:rPr lang="en-US" sz="5400" dirty="0">
                <a:solidFill>
                  <a:srgbClr val="261310"/>
                </a:solidFill>
                <a:latin typeface="Nunito Bold"/>
              </a:rPr>
              <a:t> </a:t>
            </a:r>
            <a:r>
              <a:rPr lang="en-US" sz="5400" dirty="0" err="1">
                <a:solidFill>
                  <a:srgbClr val="261310"/>
                </a:solidFill>
                <a:latin typeface="Nunito Bold"/>
              </a:rPr>
              <a:t>xác</a:t>
            </a:r>
            <a:r>
              <a:rPr lang="en-US" sz="5400" dirty="0">
                <a:solidFill>
                  <a:srgbClr val="261310"/>
                </a:solidFill>
                <a:latin typeface="Nunito Bold"/>
              </a:rPr>
              <a:t> </a:t>
            </a:r>
            <a:r>
              <a:rPr lang="en-US" sz="5400" dirty="0" err="1">
                <a:solidFill>
                  <a:srgbClr val="261310"/>
                </a:solidFill>
                <a:latin typeface="Nunito Bold"/>
              </a:rPr>
              <a:t>định</a:t>
            </a:r>
            <a:r>
              <a:rPr lang="en-US" sz="5400" dirty="0">
                <a:solidFill>
                  <a:srgbClr val="261310"/>
                </a:solidFill>
                <a:latin typeface="Nunito Bold"/>
              </a:rPr>
              <a:t> </a:t>
            </a:r>
            <a:r>
              <a:rPr lang="en-US" sz="5400" dirty="0" err="1">
                <a:solidFill>
                  <a:srgbClr val="261310"/>
                </a:solidFill>
                <a:latin typeface="Nunito Bold"/>
              </a:rPr>
              <a:t>trạng</a:t>
            </a:r>
            <a:r>
              <a:rPr lang="en-US" sz="5400" dirty="0">
                <a:solidFill>
                  <a:srgbClr val="261310"/>
                </a:solidFill>
                <a:latin typeface="Nunito Bold"/>
              </a:rPr>
              <a:t> </a:t>
            </a:r>
            <a:r>
              <a:rPr lang="en-US" sz="5400" dirty="0" err="1">
                <a:solidFill>
                  <a:srgbClr val="261310"/>
                </a:solidFill>
                <a:latin typeface="Nunito Bold"/>
              </a:rPr>
              <a:t>thái</a:t>
            </a:r>
            <a:r>
              <a:rPr lang="en-US" sz="5400" dirty="0">
                <a:solidFill>
                  <a:srgbClr val="261310"/>
                </a:solidFill>
                <a:latin typeface="Nunito Bold"/>
              </a:rPr>
              <a:t> </a:t>
            </a:r>
            <a:r>
              <a:rPr lang="en-US" sz="5400" dirty="0" err="1">
                <a:solidFill>
                  <a:srgbClr val="261310"/>
                </a:solidFill>
                <a:latin typeface="Nunito Bold"/>
              </a:rPr>
              <a:t>của</a:t>
            </a:r>
            <a:r>
              <a:rPr lang="en-US" sz="5400" dirty="0">
                <a:solidFill>
                  <a:srgbClr val="261310"/>
                </a:solidFill>
                <a:latin typeface="Nunito Bold"/>
              </a:rPr>
              <a:t> </a:t>
            </a:r>
            <a:r>
              <a:rPr lang="en-US" sz="5400" dirty="0" err="1">
                <a:solidFill>
                  <a:srgbClr val="261310"/>
                </a:solidFill>
                <a:latin typeface="Nunito Bold"/>
              </a:rPr>
              <a:t>một</a:t>
            </a:r>
            <a:r>
              <a:rPr lang="en-US" sz="5400" dirty="0">
                <a:solidFill>
                  <a:srgbClr val="261310"/>
                </a:solidFill>
                <a:latin typeface="Nunito Bold"/>
              </a:rPr>
              <a:t> </a:t>
            </a:r>
            <a:r>
              <a:rPr lang="en-US" sz="5400" dirty="0" err="1">
                <a:solidFill>
                  <a:srgbClr val="261310"/>
                </a:solidFill>
                <a:latin typeface="Nunito Bold"/>
              </a:rPr>
              <a:t>lượng</a:t>
            </a:r>
            <a:r>
              <a:rPr lang="en-US" sz="5400" dirty="0">
                <a:solidFill>
                  <a:srgbClr val="261310"/>
                </a:solidFill>
                <a:latin typeface="Nunito Bold"/>
              </a:rPr>
              <a:t> </a:t>
            </a:r>
            <a:r>
              <a:rPr lang="en-US" sz="5400" dirty="0" err="1">
                <a:solidFill>
                  <a:srgbClr val="261310"/>
                </a:solidFill>
                <a:latin typeface="Nunito Bold"/>
              </a:rPr>
              <a:t>khí</a:t>
            </a:r>
            <a:r>
              <a:rPr lang="en-US" sz="5400" dirty="0">
                <a:solidFill>
                  <a:srgbClr val="261310"/>
                </a:solidFill>
                <a:latin typeface="Nunito Bold"/>
              </a:rPr>
              <a:t> </a:t>
            </a:r>
            <a:r>
              <a:rPr lang="en-US" sz="5400" dirty="0" err="1">
                <a:solidFill>
                  <a:srgbClr val="261310"/>
                </a:solidFill>
                <a:latin typeface="Nunito Bold"/>
              </a:rPr>
              <a:t>xác</a:t>
            </a:r>
            <a:r>
              <a:rPr lang="en-US" sz="5400" dirty="0">
                <a:solidFill>
                  <a:srgbClr val="261310"/>
                </a:solidFill>
                <a:latin typeface="Nunito Bold"/>
              </a:rPr>
              <a:t> </a:t>
            </a:r>
            <a:r>
              <a:rPr lang="en-US" sz="5400" dirty="0" err="1">
                <a:solidFill>
                  <a:srgbClr val="261310"/>
                </a:solidFill>
                <a:latin typeface="Nunito Bold"/>
              </a:rPr>
              <a:t>định</a:t>
            </a:r>
            <a:r>
              <a:rPr lang="en-US" sz="5400" dirty="0">
                <a:solidFill>
                  <a:srgbClr val="261310"/>
                </a:solidFill>
                <a:latin typeface="Nunito Bold"/>
              </a:rPr>
              <a:t> </a:t>
            </a:r>
            <a:r>
              <a:rPr lang="en-US" sz="5400" dirty="0" err="1">
                <a:solidFill>
                  <a:srgbClr val="261310"/>
                </a:solidFill>
                <a:latin typeface="Nunito Bold"/>
              </a:rPr>
              <a:t>là</a:t>
            </a:r>
            <a:endParaRPr sz="2400" dirty="0"/>
          </a:p>
        </p:txBody>
      </p:sp>
      <p:sp>
        <p:nvSpPr>
          <p:cNvPr id="262" name="Google Shape;262;p8" descr="n445 zalo Bui Huy Loi"/>
          <p:cNvSpPr/>
          <p:nvPr/>
        </p:nvSpPr>
        <p:spPr>
          <a:xfrm>
            <a:off x="5067300" y="7754316"/>
            <a:ext cx="7924800" cy="2164842"/>
          </a:xfrm>
          <a:prstGeom prst="snip2DiagRect">
            <a:avLst>
              <a:gd name="adj1" fmla="val 0"/>
              <a:gd name="adj2" fmla="val 16667"/>
            </a:avLst>
          </a:prstGeom>
          <a:ln w="28575"/>
        </p:spPr>
        <p:style>
          <a:lnRef idx="2">
            <a:schemeClr val="accent5"/>
          </a:lnRef>
          <a:fillRef idx="1">
            <a:schemeClr val="lt1"/>
          </a:fillRef>
          <a:effectRef idx="0">
            <a:schemeClr val="accent5"/>
          </a:effectRef>
          <a:fontRef idx="minor">
            <a:schemeClr val="dk1"/>
          </a:fontRef>
        </p:style>
        <p:txBody>
          <a:bodyPr spcFirstLastPara="1" wrap="square" lIns="137138" tIns="68550" rIns="137138" bIns="68550" anchor="ctr" anchorCtr="0">
            <a:noAutofit/>
          </a:bodyPr>
          <a:lstStyle/>
          <a:p>
            <a:r>
              <a:rPr lang="en-US" sz="5400" dirty="0">
                <a:solidFill>
                  <a:srgbClr val="261310"/>
                </a:solidFill>
                <a:latin typeface="Nunito Bold"/>
              </a:rPr>
              <a:t>B. </a:t>
            </a:r>
            <a:r>
              <a:rPr lang="en-US" sz="5400" dirty="0" err="1">
                <a:solidFill>
                  <a:srgbClr val="261310"/>
                </a:solidFill>
                <a:latin typeface="Nunito Bold"/>
              </a:rPr>
              <a:t>Áp</a:t>
            </a:r>
            <a:r>
              <a:rPr lang="en-US" sz="5400" dirty="0">
                <a:solidFill>
                  <a:srgbClr val="261310"/>
                </a:solidFill>
                <a:latin typeface="Nunito Bold"/>
              </a:rPr>
              <a:t> </a:t>
            </a:r>
            <a:r>
              <a:rPr lang="en-US" sz="5400" dirty="0" err="1">
                <a:solidFill>
                  <a:srgbClr val="261310"/>
                </a:solidFill>
                <a:latin typeface="Nunito Bold"/>
              </a:rPr>
              <a:t>suất</a:t>
            </a:r>
            <a:r>
              <a:rPr lang="en-US" sz="5400" dirty="0">
                <a:solidFill>
                  <a:srgbClr val="261310"/>
                </a:solidFill>
                <a:latin typeface="Nunito Bold"/>
              </a:rPr>
              <a:t>, </a:t>
            </a:r>
            <a:r>
              <a:rPr lang="en-US" sz="5400" dirty="0" err="1">
                <a:solidFill>
                  <a:srgbClr val="261310"/>
                </a:solidFill>
                <a:latin typeface="Nunito Bold"/>
              </a:rPr>
              <a:t>nhiệt</a:t>
            </a:r>
            <a:r>
              <a:rPr lang="en-US" sz="5400" dirty="0">
                <a:solidFill>
                  <a:srgbClr val="261310"/>
                </a:solidFill>
                <a:latin typeface="Nunito Bold"/>
              </a:rPr>
              <a:t> </a:t>
            </a:r>
            <a:r>
              <a:rPr lang="en-US" sz="5400" dirty="0" err="1">
                <a:solidFill>
                  <a:srgbClr val="261310"/>
                </a:solidFill>
                <a:latin typeface="Nunito Bold"/>
              </a:rPr>
              <a:t>độ</a:t>
            </a:r>
            <a:r>
              <a:rPr lang="en-US" sz="5400" dirty="0">
                <a:solidFill>
                  <a:srgbClr val="261310"/>
                </a:solidFill>
                <a:latin typeface="Nunito Bold"/>
              </a:rPr>
              <a:t>, </a:t>
            </a:r>
            <a:r>
              <a:rPr lang="en-US" sz="5400" dirty="0" err="1">
                <a:solidFill>
                  <a:srgbClr val="261310"/>
                </a:solidFill>
                <a:latin typeface="Nunito Bold"/>
              </a:rPr>
              <a:t>thể</a:t>
            </a:r>
            <a:r>
              <a:rPr lang="en-US" sz="5400" dirty="0">
                <a:solidFill>
                  <a:srgbClr val="261310"/>
                </a:solidFill>
                <a:latin typeface="Nunito Bold"/>
              </a:rPr>
              <a:t> </a:t>
            </a:r>
            <a:r>
              <a:rPr lang="en-US" sz="5400" dirty="0" err="1">
                <a:solidFill>
                  <a:srgbClr val="261310"/>
                </a:solidFill>
                <a:latin typeface="Nunito Bold"/>
              </a:rPr>
              <a:t>tích</a:t>
            </a:r>
            <a:r>
              <a:rPr lang="en-US" sz="5400" dirty="0">
                <a:solidFill>
                  <a:srgbClr val="261310"/>
                </a:solidFill>
                <a:latin typeface="Nunito Bold"/>
              </a:rPr>
              <a:t>.</a:t>
            </a:r>
            <a:endParaRPr lang="x-none" sz="5400" dirty="0">
              <a:latin typeface="Times New Roman" panose="02020603050405020304" pitchFamily="18" charset="0"/>
              <a:cs typeface="Times New Roman" panose="02020603050405020304" pitchFamily="18" charset="0"/>
            </a:endParaRPr>
          </a:p>
        </p:txBody>
      </p:sp>
      <p:sp>
        <p:nvSpPr>
          <p:cNvPr id="2" name="Rounded Rectangle 1" descr="n445 zalo Bui Huy Loi">
            <a:extLst>
              <a:ext uri="{FF2B5EF4-FFF2-40B4-BE49-F238E27FC236}">
                <a16:creationId xmlns="" xmlns:a16="http://schemas.microsoft.com/office/drawing/2014/main" id="{95663FFA-9510-CC9C-4AA5-4FE769A9C188}"/>
              </a:ext>
            </a:extLst>
          </p:cNvPr>
          <p:cNvSpPr/>
          <p:nvPr/>
        </p:nvSpPr>
        <p:spPr>
          <a:xfrm>
            <a:off x="2351913" y="3394928"/>
            <a:ext cx="612533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800" dirty="0">
                <a:solidFill>
                  <a:srgbClr val="261310"/>
                </a:solidFill>
                <a:latin typeface="Nunito Bold"/>
              </a:rPr>
              <a:t>A. </a:t>
            </a:r>
            <a:r>
              <a:rPr lang="en-US" sz="4800" dirty="0" err="1">
                <a:solidFill>
                  <a:srgbClr val="261310"/>
                </a:solidFill>
                <a:latin typeface="Nunito Bold"/>
              </a:rPr>
              <a:t>Áp</a:t>
            </a:r>
            <a:r>
              <a:rPr lang="en-US" sz="4800" dirty="0">
                <a:solidFill>
                  <a:srgbClr val="261310"/>
                </a:solidFill>
                <a:latin typeface="Nunito Bold"/>
              </a:rPr>
              <a:t> </a:t>
            </a:r>
            <a:r>
              <a:rPr lang="en-US" sz="4800" dirty="0" err="1">
                <a:solidFill>
                  <a:srgbClr val="261310"/>
                </a:solidFill>
                <a:latin typeface="Nunito Bold"/>
              </a:rPr>
              <a:t>suất</a:t>
            </a:r>
            <a:r>
              <a:rPr lang="en-US" sz="4800" dirty="0">
                <a:solidFill>
                  <a:srgbClr val="261310"/>
                </a:solidFill>
                <a:latin typeface="Nunito Bold"/>
              </a:rPr>
              <a:t>, </a:t>
            </a:r>
            <a:r>
              <a:rPr lang="en-US" sz="4800" dirty="0" err="1">
                <a:solidFill>
                  <a:srgbClr val="261310"/>
                </a:solidFill>
                <a:latin typeface="Nunito Bold"/>
              </a:rPr>
              <a:t>thể</a:t>
            </a:r>
            <a:r>
              <a:rPr lang="en-US" sz="4800" dirty="0">
                <a:solidFill>
                  <a:srgbClr val="261310"/>
                </a:solidFill>
                <a:latin typeface="Nunito Bold"/>
              </a:rPr>
              <a:t> </a:t>
            </a:r>
            <a:r>
              <a:rPr lang="en-US" sz="4800" dirty="0" err="1">
                <a:solidFill>
                  <a:srgbClr val="261310"/>
                </a:solidFill>
                <a:latin typeface="Nunito Bold"/>
              </a:rPr>
              <a:t>tích</a:t>
            </a:r>
            <a:r>
              <a:rPr lang="en-US" sz="4800" dirty="0">
                <a:solidFill>
                  <a:srgbClr val="261310"/>
                </a:solidFill>
                <a:latin typeface="Nunito Bold"/>
              </a:rPr>
              <a:t>, </a:t>
            </a:r>
            <a:r>
              <a:rPr lang="en-US" sz="4800" dirty="0" err="1">
                <a:solidFill>
                  <a:srgbClr val="261310"/>
                </a:solidFill>
                <a:latin typeface="Nunito Bold"/>
              </a:rPr>
              <a:t>khối</a:t>
            </a:r>
            <a:r>
              <a:rPr lang="en-US" sz="4800" dirty="0">
                <a:solidFill>
                  <a:srgbClr val="261310"/>
                </a:solidFill>
                <a:latin typeface="Nunito Bold"/>
              </a:rPr>
              <a:t> </a:t>
            </a:r>
            <a:r>
              <a:rPr lang="en-US" sz="4800" dirty="0" err="1">
                <a:solidFill>
                  <a:srgbClr val="261310"/>
                </a:solidFill>
                <a:latin typeface="Nunito Bold"/>
              </a:rPr>
              <a:t>lượng</a:t>
            </a:r>
            <a:r>
              <a:rPr lang="en-US" sz="4800" dirty="0">
                <a:solidFill>
                  <a:srgbClr val="261310"/>
                </a:solidFill>
                <a:latin typeface="Nunito Bold"/>
              </a:rPr>
              <a:t>.</a:t>
            </a:r>
            <a:endParaRPr lang="x-none" sz="4400" dirty="0">
              <a:latin typeface="Times New Roman" panose="02020603050405020304" pitchFamily="18" charset="0"/>
              <a:cs typeface="Times New Roman" panose="02020603050405020304" pitchFamily="18" charset="0"/>
            </a:endParaRPr>
          </a:p>
        </p:txBody>
      </p:sp>
      <p:sp>
        <p:nvSpPr>
          <p:cNvPr id="3" name="Rounded Rectangle 2" descr="n445 zalo Bui Huy Loi">
            <a:extLst>
              <a:ext uri="{FF2B5EF4-FFF2-40B4-BE49-F238E27FC236}">
                <a16:creationId xmlns="" xmlns:a16="http://schemas.microsoft.com/office/drawing/2014/main" id="{9D7099A6-E1F4-9CBC-5643-E1916CDB5712}"/>
              </a:ext>
            </a:extLst>
          </p:cNvPr>
          <p:cNvSpPr/>
          <p:nvPr/>
        </p:nvSpPr>
        <p:spPr>
          <a:xfrm>
            <a:off x="9202043" y="3394928"/>
            <a:ext cx="610761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800" dirty="0">
                <a:solidFill>
                  <a:srgbClr val="261310"/>
                </a:solidFill>
                <a:latin typeface="Nunito Bold"/>
              </a:rPr>
              <a:t>B. </a:t>
            </a:r>
            <a:r>
              <a:rPr lang="en-US" sz="4800" dirty="0" err="1">
                <a:solidFill>
                  <a:srgbClr val="261310"/>
                </a:solidFill>
                <a:latin typeface="Nunito Bold"/>
              </a:rPr>
              <a:t>Áp</a:t>
            </a:r>
            <a:r>
              <a:rPr lang="en-US" sz="4800" dirty="0">
                <a:solidFill>
                  <a:srgbClr val="261310"/>
                </a:solidFill>
                <a:latin typeface="Nunito Bold"/>
              </a:rPr>
              <a:t> </a:t>
            </a:r>
            <a:r>
              <a:rPr lang="en-US" sz="4800" dirty="0" err="1">
                <a:solidFill>
                  <a:srgbClr val="261310"/>
                </a:solidFill>
                <a:latin typeface="Nunito Bold"/>
              </a:rPr>
              <a:t>suất</a:t>
            </a:r>
            <a:r>
              <a:rPr lang="en-US" sz="4800" dirty="0">
                <a:solidFill>
                  <a:srgbClr val="261310"/>
                </a:solidFill>
                <a:latin typeface="Nunito Bold"/>
              </a:rPr>
              <a:t>, </a:t>
            </a:r>
            <a:r>
              <a:rPr lang="en-US" sz="4800" dirty="0" err="1">
                <a:solidFill>
                  <a:srgbClr val="261310"/>
                </a:solidFill>
                <a:latin typeface="Nunito Bold"/>
              </a:rPr>
              <a:t>nhiệt</a:t>
            </a:r>
            <a:r>
              <a:rPr lang="en-US" sz="4800" dirty="0">
                <a:solidFill>
                  <a:srgbClr val="261310"/>
                </a:solidFill>
                <a:latin typeface="Nunito Bold"/>
              </a:rPr>
              <a:t> </a:t>
            </a:r>
            <a:r>
              <a:rPr lang="en-US" sz="4800" dirty="0" err="1">
                <a:solidFill>
                  <a:srgbClr val="261310"/>
                </a:solidFill>
                <a:latin typeface="Nunito Bold"/>
              </a:rPr>
              <a:t>độ</a:t>
            </a:r>
            <a:r>
              <a:rPr lang="en-US" sz="4800" dirty="0">
                <a:solidFill>
                  <a:srgbClr val="261310"/>
                </a:solidFill>
                <a:latin typeface="Nunito Bold"/>
              </a:rPr>
              <a:t>, </a:t>
            </a:r>
            <a:r>
              <a:rPr lang="en-US" sz="4800" dirty="0" err="1">
                <a:solidFill>
                  <a:srgbClr val="261310"/>
                </a:solidFill>
                <a:latin typeface="Nunito Bold"/>
              </a:rPr>
              <a:t>thể</a:t>
            </a:r>
            <a:r>
              <a:rPr lang="en-US" sz="4800" dirty="0">
                <a:solidFill>
                  <a:srgbClr val="261310"/>
                </a:solidFill>
                <a:latin typeface="Nunito Bold"/>
              </a:rPr>
              <a:t> </a:t>
            </a:r>
            <a:r>
              <a:rPr lang="en-US" sz="4800" dirty="0" err="1">
                <a:solidFill>
                  <a:srgbClr val="261310"/>
                </a:solidFill>
                <a:latin typeface="Nunito Bold"/>
              </a:rPr>
              <a:t>tích</a:t>
            </a:r>
            <a:r>
              <a:rPr lang="en-US" sz="4800" dirty="0">
                <a:solidFill>
                  <a:srgbClr val="261310"/>
                </a:solidFill>
                <a:latin typeface="Nunito Bold"/>
              </a:rPr>
              <a:t>.</a:t>
            </a:r>
            <a:endParaRPr lang="x-none" sz="4800" dirty="0">
              <a:latin typeface="Times New Roman" panose="02020603050405020304" pitchFamily="18" charset="0"/>
              <a:cs typeface="Times New Roman" panose="02020603050405020304" pitchFamily="18" charset="0"/>
            </a:endParaRPr>
          </a:p>
        </p:txBody>
      </p:sp>
      <p:sp>
        <p:nvSpPr>
          <p:cNvPr id="4" name="Rounded Rectangle 3" descr="n445 zalo Bui Huy Loi">
            <a:extLst>
              <a:ext uri="{FF2B5EF4-FFF2-40B4-BE49-F238E27FC236}">
                <a16:creationId xmlns="" xmlns:a16="http://schemas.microsoft.com/office/drawing/2014/main" id="{50D36D5B-EB50-2588-134C-C2C9161B38C7}"/>
              </a:ext>
            </a:extLst>
          </p:cNvPr>
          <p:cNvSpPr/>
          <p:nvPr/>
        </p:nvSpPr>
        <p:spPr>
          <a:xfrm>
            <a:off x="2351913" y="5546580"/>
            <a:ext cx="6107615"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800" dirty="0">
                <a:solidFill>
                  <a:srgbClr val="261310"/>
                </a:solidFill>
                <a:latin typeface="Nunito Bold"/>
              </a:rPr>
              <a:t>C. </a:t>
            </a:r>
            <a:r>
              <a:rPr lang="en-US" sz="4800" dirty="0" err="1">
                <a:solidFill>
                  <a:srgbClr val="261310"/>
                </a:solidFill>
                <a:latin typeface="Nunito Bold"/>
              </a:rPr>
              <a:t>Nhiệt</a:t>
            </a:r>
            <a:r>
              <a:rPr lang="en-US" sz="4800" dirty="0">
                <a:solidFill>
                  <a:srgbClr val="261310"/>
                </a:solidFill>
                <a:latin typeface="Nunito Bold"/>
              </a:rPr>
              <a:t> </a:t>
            </a:r>
            <a:r>
              <a:rPr lang="en-US" sz="4800" dirty="0" err="1">
                <a:solidFill>
                  <a:srgbClr val="261310"/>
                </a:solidFill>
                <a:latin typeface="Nunito Bold"/>
              </a:rPr>
              <a:t>độ</a:t>
            </a:r>
            <a:r>
              <a:rPr lang="en-US" sz="4800" dirty="0">
                <a:solidFill>
                  <a:srgbClr val="261310"/>
                </a:solidFill>
                <a:latin typeface="Nunito Bold"/>
              </a:rPr>
              <a:t>, </a:t>
            </a:r>
            <a:r>
              <a:rPr lang="en-US" sz="4800" dirty="0" err="1">
                <a:solidFill>
                  <a:srgbClr val="261310"/>
                </a:solidFill>
                <a:latin typeface="Nunito Bold"/>
              </a:rPr>
              <a:t>áp</a:t>
            </a:r>
            <a:r>
              <a:rPr lang="en-US" sz="4800" dirty="0">
                <a:solidFill>
                  <a:srgbClr val="261310"/>
                </a:solidFill>
                <a:latin typeface="Nunito Bold"/>
              </a:rPr>
              <a:t> </a:t>
            </a:r>
            <a:r>
              <a:rPr lang="en-US" sz="4800" dirty="0" err="1">
                <a:solidFill>
                  <a:srgbClr val="261310"/>
                </a:solidFill>
                <a:latin typeface="Nunito Bold"/>
              </a:rPr>
              <a:t>suất</a:t>
            </a:r>
            <a:r>
              <a:rPr lang="en-US" sz="4800" dirty="0">
                <a:solidFill>
                  <a:srgbClr val="261310"/>
                </a:solidFill>
                <a:latin typeface="Nunito Bold"/>
              </a:rPr>
              <a:t>, </a:t>
            </a:r>
            <a:r>
              <a:rPr lang="en-US" sz="4800" dirty="0" err="1">
                <a:solidFill>
                  <a:srgbClr val="261310"/>
                </a:solidFill>
                <a:latin typeface="Nunito Bold"/>
              </a:rPr>
              <a:t>khối</a:t>
            </a:r>
            <a:r>
              <a:rPr lang="en-US" sz="4800" dirty="0">
                <a:solidFill>
                  <a:srgbClr val="261310"/>
                </a:solidFill>
                <a:latin typeface="Nunito Bold"/>
              </a:rPr>
              <a:t> </a:t>
            </a:r>
            <a:r>
              <a:rPr lang="en-US" sz="4800" dirty="0" err="1">
                <a:solidFill>
                  <a:srgbClr val="261310"/>
                </a:solidFill>
                <a:latin typeface="Nunito Bold"/>
              </a:rPr>
              <a:t>lượng</a:t>
            </a:r>
            <a:r>
              <a:rPr lang="en-US" sz="4800" dirty="0">
                <a:solidFill>
                  <a:srgbClr val="261310"/>
                </a:solidFill>
                <a:latin typeface="Nunito Bold"/>
              </a:rPr>
              <a:t>.</a:t>
            </a:r>
            <a:endParaRPr lang="x-none" sz="4800" dirty="0">
              <a:latin typeface="Times New Roman" panose="02020603050405020304" pitchFamily="18" charset="0"/>
              <a:cs typeface="Times New Roman" panose="02020603050405020304" pitchFamily="18" charset="0"/>
            </a:endParaRPr>
          </a:p>
        </p:txBody>
      </p:sp>
      <p:sp>
        <p:nvSpPr>
          <p:cNvPr id="5" name="Rounded Rectangle 4" descr="n445 zalo Bui Huy Loi">
            <a:extLst>
              <a:ext uri="{FF2B5EF4-FFF2-40B4-BE49-F238E27FC236}">
                <a16:creationId xmlns="" xmlns:a16="http://schemas.microsoft.com/office/drawing/2014/main" id="{EF0DBD3C-5AC6-C3FC-78F8-E7ED235A238C}"/>
              </a:ext>
            </a:extLst>
          </p:cNvPr>
          <p:cNvSpPr/>
          <p:nvPr/>
        </p:nvSpPr>
        <p:spPr>
          <a:xfrm>
            <a:off x="9167559" y="5546579"/>
            <a:ext cx="6176581"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4800" dirty="0">
                <a:solidFill>
                  <a:srgbClr val="261310"/>
                </a:solidFill>
                <a:latin typeface="Nunito Bold"/>
              </a:rPr>
              <a:t>D. </a:t>
            </a:r>
            <a:r>
              <a:rPr lang="en-US" sz="4800" dirty="0" err="1">
                <a:solidFill>
                  <a:srgbClr val="261310"/>
                </a:solidFill>
                <a:latin typeface="Nunito Bold"/>
              </a:rPr>
              <a:t>Thể</a:t>
            </a:r>
            <a:r>
              <a:rPr lang="en-US" sz="4800" dirty="0">
                <a:solidFill>
                  <a:srgbClr val="261310"/>
                </a:solidFill>
                <a:latin typeface="Nunito Bold"/>
              </a:rPr>
              <a:t> </a:t>
            </a:r>
            <a:r>
              <a:rPr lang="en-US" sz="4800" dirty="0" err="1">
                <a:solidFill>
                  <a:srgbClr val="261310"/>
                </a:solidFill>
                <a:latin typeface="Nunito Bold"/>
              </a:rPr>
              <a:t>tích</a:t>
            </a:r>
            <a:r>
              <a:rPr lang="en-US" sz="4800" dirty="0">
                <a:solidFill>
                  <a:srgbClr val="261310"/>
                </a:solidFill>
                <a:latin typeface="Nunito Bold"/>
              </a:rPr>
              <a:t>, </a:t>
            </a:r>
            <a:r>
              <a:rPr lang="en-US" sz="4800" dirty="0" err="1">
                <a:solidFill>
                  <a:srgbClr val="261310"/>
                </a:solidFill>
                <a:latin typeface="Nunito Bold"/>
              </a:rPr>
              <a:t>nhiệt</a:t>
            </a:r>
            <a:r>
              <a:rPr lang="en-US" sz="4800" dirty="0">
                <a:solidFill>
                  <a:srgbClr val="261310"/>
                </a:solidFill>
                <a:latin typeface="Nunito Bold"/>
              </a:rPr>
              <a:t> </a:t>
            </a:r>
            <a:r>
              <a:rPr lang="en-US" sz="4800" dirty="0" err="1">
                <a:solidFill>
                  <a:srgbClr val="261310"/>
                </a:solidFill>
                <a:latin typeface="Nunito Bold"/>
              </a:rPr>
              <a:t>độ</a:t>
            </a:r>
            <a:r>
              <a:rPr lang="en-US" sz="4800" dirty="0">
                <a:solidFill>
                  <a:srgbClr val="261310"/>
                </a:solidFill>
                <a:latin typeface="Nunito Bold"/>
              </a:rPr>
              <a:t>, </a:t>
            </a:r>
            <a:r>
              <a:rPr lang="en-US" sz="4800" dirty="0" err="1">
                <a:solidFill>
                  <a:srgbClr val="261310"/>
                </a:solidFill>
                <a:latin typeface="Nunito Bold"/>
              </a:rPr>
              <a:t>khối</a:t>
            </a:r>
            <a:r>
              <a:rPr lang="en-US" sz="4800" dirty="0">
                <a:solidFill>
                  <a:srgbClr val="261310"/>
                </a:solidFill>
                <a:latin typeface="Nunito Bold"/>
              </a:rPr>
              <a:t> </a:t>
            </a:r>
            <a:r>
              <a:rPr lang="en-US" sz="4800" dirty="0" err="1">
                <a:solidFill>
                  <a:srgbClr val="261310"/>
                </a:solidFill>
                <a:latin typeface="Nunito Bold"/>
              </a:rPr>
              <a:t>lượng</a:t>
            </a:r>
            <a:r>
              <a:rPr lang="en-US" sz="4800" dirty="0">
                <a:solidFill>
                  <a:srgbClr val="261310"/>
                </a:solidFill>
                <a:latin typeface="Nunito Bold"/>
              </a:rPr>
              <a:t>.</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33" name="Rounded Rectangle 32" descr="n445 zalo Bui Huy Loi">
            <a:extLst>
              <a:ext uri="{FF2B5EF4-FFF2-40B4-BE49-F238E27FC236}">
                <a16:creationId xmlns="" xmlns:a16="http://schemas.microsoft.com/office/drawing/2014/main" id="{2948E97A-A022-959E-FF95-7C5C13E889F4}"/>
              </a:ext>
            </a:extLst>
          </p:cNvPr>
          <p:cNvSpPr/>
          <p:nvPr/>
        </p:nvSpPr>
        <p:spPr>
          <a:xfrm>
            <a:off x="2343052" y="3394928"/>
            <a:ext cx="6125335" cy="19173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n-US" sz="4800" dirty="0">
                <a:solidFill>
                  <a:schemeClr val="bg1"/>
                </a:solidFill>
                <a:latin typeface="Nunito Bold"/>
              </a:rPr>
              <a:t>A. </a:t>
            </a:r>
            <a:r>
              <a:rPr lang="en-US" sz="4800" dirty="0" err="1">
                <a:solidFill>
                  <a:schemeClr val="bg1"/>
                </a:solidFill>
                <a:latin typeface="Nunito Bold"/>
              </a:rPr>
              <a:t>Áp</a:t>
            </a:r>
            <a:r>
              <a:rPr lang="en-US" sz="4800" dirty="0">
                <a:solidFill>
                  <a:schemeClr val="bg1"/>
                </a:solidFill>
                <a:latin typeface="Nunito Bold"/>
              </a:rPr>
              <a:t> </a:t>
            </a:r>
            <a:r>
              <a:rPr lang="en-US" sz="4800" dirty="0" err="1">
                <a:solidFill>
                  <a:schemeClr val="bg1"/>
                </a:solidFill>
                <a:latin typeface="Nunito Bold"/>
              </a:rPr>
              <a:t>suất</a:t>
            </a:r>
            <a:r>
              <a:rPr lang="en-US" sz="4800" dirty="0">
                <a:solidFill>
                  <a:schemeClr val="bg1"/>
                </a:solidFill>
                <a:latin typeface="Nunito Bold"/>
              </a:rPr>
              <a:t>, </a:t>
            </a:r>
            <a:r>
              <a:rPr lang="en-US" sz="4800" dirty="0" err="1">
                <a:solidFill>
                  <a:schemeClr val="bg1"/>
                </a:solidFill>
                <a:latin typeface="Nunito Bold"/>
              </a:rPr>
              <a:t>thể</a:t>
            </a:r>
            <a:r>
              <a:rPr lang="en-US" sz="4800" dirty="0">
                <a:solidFill>
                  <a:schemeClr val="bg1"/>
                </a:solidFill>
                <a:latin typeface="Nunito Bold"/>
              </a:rPr>
              <a:t> </a:t>
            </a:r>
            <a:r>
              <a:rPr lang="en-US" sz="4800" dirty="0" err="1">
                <a:solidFill>
                  <a:schemeClr val="bg1"/>
                </a:solidFill>
                <a:latin typeface="Nunito Bold"/>
              </a:rPr>
              <a:t>tích</a:t>
            </a:r>
            <a:r>
              <a:rPr lang="en-US" sz="4800" dirty="0">
                <a:solidFill>
                  <a:schemeClr val="bg1"/>
                </a:solidFill>
                <a:latin typeface="Nunito Bold"/>
              </a:rPr>
              <a:t>, </a:t>
            </a:r>
            <a:r>
              <a:rPr lang="en-US" sz="4800" dirty="0" err="1">
                <a:solidFill>
                  <a:schemeClr val="bg1"/>
                </a:solidFill>
                <a:latin typeface="Nunito Bold"/>
              </a:rPr>
              <a:t>khối</a:t>
            </a:r>
            <a:r>
              <a:rPr lang="en-US" sz="4800" dirty="0">
                <a:solidFill>
                  <a:schemeClr val="bg1"/>
                </a:solidFill>
                <a:latin typeface="Nunito Bold"/>
              </a:rPr>
              <a:t> </a:t>
            </a:r>
            <a:r>
              <a:rPr lang="en-US" sz="4800" dirty="0" err="1">
                <a:solidFill>
                  <a:schemeClr val="bg1"/>
                </a:solidFill>
                <a:latin typeface="Nunito Bold"/>
              </a:rPr>
              <a:t>lượng</a:t>
            </a:r>
            <a:r>
              <a:rPr lang="en-US" sz="4800" dirty="0">
                <a:solidFill>
                  <a:schemeClr val="bg1"/>
                </a:solidFill>
                <a:latin typeface="Nunito Bold"/>
              </a:rPr>
              <a:t>.</a:t>
            </a:r>
            <a:endParaRPr lang="x-none" sz="4400" dirty="0">
              <a:solidFill>
                <a:schemeClr val="bg1"/>
              </a:solidFill>
              <a:latin typeface="Times New Roman" panose="02020603050405020304" pitchFamily="18" charset="0"/>
              <a:cs typeface="Times New Roman" panose="02020603050405020304" pitchFamily="18" charset="0"/>
            </a:endParaRPr>
          </a:p>
        </p:txBody>
      </p:sp>
      <p:sp>
        <p:nvSpPr>
          <p:cNvPr id="34" name="Rounded Rectangle 33" descr="n445 zalo Bui Huy Loi">
            <a:extLst>
              <a:ext uri="{FF2B5EF4-FFF2-40B4-BE49-F238E27FC236}">
                <a16:creationId xmlns="" xmlns:a16="http://schemas.microsoft.com/office/drawing/2014/main" id="{B9CB74D8-54A6-68FF-7DA9-E279FD048AC5}"/>
              </a:ext>
            </a:extLst>
          </p:cNvPr>
          <p:cNvSpPr/>
          <p:nvPr/>
        </p:nvSpPr>
        <p:spPr>
          <a:xfrm>
            <a:off x="9202043" y="3394928"/>
            <a:ext cx="6107615" cy="19173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n-US" sz="4800" dirty="0">
                <a:solidFill>
                  <a:schemeClr val="bg1"/>
                </a:solidFill>
                <a:latin typeface="Nunito Bold"/>
              </a:rPr>
              <a:t>B. </a:t>
            </a:r>
            <a:r>
              <a:rPr lang="en-US" sz="4800" dirty="0" err="1">
                <a:solidFill>
                  <a:schemeClr val="bg1"/>
                </a:solidFill>
                <a:latin typeface="Nunito Bold"/>
              </a:rPr>
              <a:t>Áp</a:t>
            </a:r>
            <a:r>
              <a:rPr lang="en-US" sz="4800" dirty="0">
                <a:solidFill>
                  <a:schemeClr val="bg1"/>
                </a:solidFill>
                <a:latin typeface="Nunito Bold"/>
              </a:rPr>
              <a:t> </a:t>
            </a:r>
            <a:r>
              <a:rPr lang="en-US" sz="4800" dirty="0" err="1">
                <a:solidFill>
                  <a:schemeClr val="bg1"/>
                </a:solidFill>
                <a:latin typeface="Nunito Bold"/>
              </a:rPr>
              <a:t>suất</a:t>
            </a:r>
            <a:r>
              <a:rPr lang="en-US" sz="4800" dirty="0">
                <a:solidFill>
                  <a:schemeClr val="bg1"/>
                </a:solidFill>
                <a:latin typeface="Nunito Bold"/>
              </a:rPr>
              <a:t>, </a:t>
            </a:r>
            <a:r>
              <a:rPr lang="en-US" sz="4800" dirty="0" err="1">
                <a:solidFill>
                  <a:schemeClr val="bg1"/>
                </a:solidFill>
                <a:latin typeface="Nunito Bold"/>
              </a:rPr>
              <a:t>nhiệt</a:t>
            </a:r>
            <a:r>
              <a:rPr lang="en-US" sz="4800" dirty="0">
                <a:solidFill>
                  <a:schemeClr val="bg1"/>
                </a:solidFill>
                <a:latin typeface="Nunito Bold"/>
              </a:rPr>
              <a:t> </a:t>
            </a:r>
            <a:r>
              <a:rPr lang="en-US" sz="4800" dirty="0" err="1">
                <a:solidFill>
                  <a:schemeClr val="bg1"/>
                </a:solidFill>
                <a:latin typeface="Nunito Bold"/>
              </a:rPr>
              <a:t>độ</a:t>
            </a:r>
            <a:r>
              <a:rPr lang="en-US" sz="4800" dirty="0">
                <a:solidFill>
                  <a:schemeClr val="bg1"/>
                </a:solidFill>
                <a:latin typeface="Nunito Bold"/>
              </a:rPr>
              <a:t>, </a:t>
            </a:r>
            <a:r>
              <a:rPr lang="en-US" sz="4800" dirty="0" err="1">
                <a:solidFill>
                  <a:schemeClr val="bg1"/>
                </a:solidFill>
                <a:latin typeface="Nunito Bold"/>
              </a:rPr>
              <a:t>thể</a:t>
            </a:r>
            <a:r>
              <a:rPr lang="en-US" sz="4800" dirty="0">
                <a:solidFill>
                  <a:schemeClr val="bg1"/>
                </a:solidFill>
                <a:latin typeface="Nunito Bold"/>
              </a:rPr>
              <a:t> </a:t>
            </a:r>
            <a:r>
              <a:rPr lang="en-US" sz="4800" dirty="0" err="1">
                <a:solidFill>
                  <a:schemeClr val="bg1"/>
                </a:solidFill>
                <a:latin typeface="Nunito Bold"/>
              </a:rPr>
              <a:t>tích</a:t>
            </a:r>
            <a:r>
              <a:rPr lang="en-US" sz="4800" dirty="0">
                <a:solidFill>
                  <a:schemeClr val="bg1"/>
                </a:solidFill>
                <a:latin typeface="Nunito Bold"/>
              </a:rPr>
              <a:t>.</a:t>
            </a:r>
            <a:endParaRPr lang="x-none" sz="4800" dirty="0">
              <a:solidFill>
                <a:schemeClr val="bg1"/>
              </a:solidFill>
              <a:latin typeface="Times New Roman" panose="02020603050405020304" pitchFamily="18" charset="0"/>
              <a:cs typeface="Times New Roman" panose="02020603050405020304" pitchFamily="18" charset="0"/>
            </a:endParaRPr>
          </a:p>
        </p:txBody>
      </p:sp>
      <p:sp>
        <p:nvSpPr>
          <p:cNvPr id="35" name="Rounded Rectangle 34" descr="n445 zalo Bui Huy Loi">
            <a:extLst>
              <a:ext uri="{FF2B5EF4-FFF2-40B4-BE49-F238E27FC236}">
                <a16:creationId xmlns="" xmlns:a16="http://schemas.microsoft.com/office/drawing/2014/main" id="{C1C5DC93-12AE-6E87-B13B-C127D1F1BB1C}"/>
              </a:ext>
            </a:extLst>
          </p:cNvPr>
          <p:cNvSpPr/>
          <p:nvPr/>
        </p:nvSpPr>
        <p:spPr>
          <a:xfrm>
            <a:off x="2366687" y="5546579"/>
            <a:ext cx="6107615"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n-US" sz="4800" dirty="0">
                <a:solidFill>
                  <a:schemeClr val="bg1"/>
                </a:solidFill>
                <a:latin typeface="Nunito Bold"/>
              </a:rPr>
              <a:t>C. </a:t>
            </a:r>
            <a:r>
              <a:rPr lang="en-US" sz="4800" dirty="0" err="1">
                <a:solidFill>
                  <a:schemeClr val="bg1"/>
                </a:solidFill>
                <a:latin typeface="Nunito Bold"/>
              </a:rPr>
              <a:t>Nhiệt</a:t>
            </a:r>
            <a:r>
              <a:rPr lang="en-US" sz="4800" dirty="0">
                <a:solidFill>
                  <a:schemeClr val="bg1"/>
                </a:solidFill>
                <a:latin typeface="Nunito Bold"/>
              </a:rPr>
              <a:t> </a:t>
            </a:r>
            <a:r>
              <a:rPr lang="en-US" sz="4800" dirty="0" err="1">
                <a:solidFill>
                  <a:schemeClr val="bg1"/>
                </a:solidFill>
                <a:latin typeface="Nunito Bold"/>
              </a:rPr>
              <a:t>độ</a:t>
            </a:r>
            <a:r>
              <a:rPr lang="en-US" sz="4800" dirty="0">
                <a:solidFill>
                  <a:schemeClr val="bg1"/>
                </a:solidFill>
                <a:latin typeface="Nunito Bold"/>
              </a:rPr>
              <a:t>, </a:t>
            </a:r>
            <a:r>
              <a:rPr lang="en-US" sz="4800" dirty="0" err="1">
                <a:solidFill>
                  <a:schemeClr val="bg1"/>
                </a:solidFill>
                <a:latin typeface="Nunito Bold"/>
              </a:rPr>
              <a:t>áp</a:t>
            </a:r>
            <a:r>
              <a:rPr lang="en-US" sz="4800" dirty="0">
                <a:solidFill>
                  <a:schemeClr val="bg1"/>
                </a:solidFill>
                <a:latin typeface="Nunito Bold"/>
              </a:rPr>
              <a:t> </a:t>
            </a:r>
            <a:r>
              <a:rPr lang="en-US" sz="4800" dirty="0" err="1">
                <a:solidFill>
                  <a:schemeClr val="bg1"/>
                </a:solidFill>
                <a:latin typeface="Nunito Bold"/>
              </a:rPr>
              <a:t>suất</a:t>
            </a:r>
            <a:r>
              <a:rPr lang="en-US" sz="4800" dirty="0">
                <a:solidFill>
                  <a:schemeClr val="bg1"/>
                </a:solidFill>
                <a:latin typeface="Nunito Bold"/>
              </a:rPr>
              <a:t>, </a:t>
            </a:r>
            <a:r>
              <a:rPr lang="en-US" sz="4800" dirty="0" err="1">
                <a:solidFill>
                  <a:schemeClr val="bg1"/>
                </a:solidFill>
                <a:latin typeface="Nunito Bold"/>
              </a:rPr>
              <a:t>khối</a:t>
            </a:r>
            <a:r>
              <a:rPr lang="en-US" sz="4800" dirty="0">
                <a:solidFill>
                  <a:schemeClr val="bg1"/>
                </a:solidFill>
                <a:latin typeface="Nunito Bold"/>
              </a:rPr>
              <a:t> </a:t>
            </a:r>
            <a:r>
              <a:rPr lang="en-US" sz="4800" dirty="0" err="1">
                <a:solidFill>
                  <a:schemeClr val="bg1"/>
                </a:solidFill>
                <a:latin typeface="Nunito Bold"/>
              </a:rPr>
              <a:t>lượng</a:t>
            </a:r>
            <a:r>
              <a:rPr lang="en-US" sz="4800" dirty="0">
                <a:solidFill>
                  <a:schemeClr val="bg1"/>
                </a:solidFill>
                <a:latin typeface="Nunito Bold"/>
              </a:rPr>
              <a:t>.</a:t>
            </a:r>
            <a:endParaRPr lang="x-none" sz="4800" dirty="0">
              <a:solidFill>
                <a:schemeClr val="bg1"/>
              </a:solidFill>
              <a:latin typeface="Times New Roman" panose="02020603050405020304" pitchFamily="18" charset="0"/>
              <a:cs typeface="Times New Roman" panose="02020603050405020304" pitchFamily="18" charset="0"/>
            </a:endParaRPr>
          </a:p>
        </p:txBody>
      </p:sp>
      <p:sp>
        <p:nvSpPr>
          <p:cNvPr id="36" name="Rounded Rectangle 35" descr="n445 zalo Bui Huy Loi">
            <a:extLst>
              <a:ext uri="{FF2B5EF4-FFF2-40B4-BE49-F238E27FC236}">
                <a16:creationId xmlns="" xmlns:a16="http://schemas.microsoft.com/office/drawing/2014/main" id="{33553433-6E8F-8C02-5CAE-72A52D90724D}"/>
              </a:ext>
            </a:extLst>
          </p:cNvPr>
          <p:cNvSpPr/>
          <p:nvPr/>
        </p:nvSpPr>
        <p:spPr>
          <a:xfrm>
            <a:off x="9167559" y="5549237"/>
            <a:ext cx="6176581"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4800" dirty="0">
                <a:solidFill>
                  <a:schemeClr val="bg1"/>
                </a:solidFill>
                <a:latin typeface="Nunito Bold"/>
              </a:rPr>
              <a:t>D. </a:t>
            </a:r>
            <a:r>
              <a:rPr lang="en-US" sz="4800" dirty="0" err="1">
                <a:solidFill>
                  <a:schemeClr val="bg1"/>
                </a:solidFill>
                <a:latin typeface="Nunito Bold"/>
              </a:rPr>
              <a:t>Thể</a:t>
            </a:r>
            <a:r>
              <a:rPr lang="en-US" sz="4800" dirty="0">
                <a:solidFill>
                  <a:schemeClr val="bg1"/>
                </a:solidFill>
                <a:latin typeface="Nunito Bold"/>
              </a:rPr>
              <a:t> </a:t>
            </a:r>
            <a:r>
              <a:rPr lang="en-US" sz="4800" dirty="0" err="1">
                <a:solidFill>
                  <a:schemeClr val="bg1"/>
                </a:solidFill>
                <a:latin typeface="Nunito Bold"/>
              </a:rPr>
              <a:t>tích</a:t>
            </a:r>
            <a:r>
              <a:rPr lang="en-US" sz="4800" dirty="0">
                <a:solidFill>
                  <a:schemeClr val="bg1"/>
                </a:solidFill>
                <a:latin typeface="Nunito Bold"/>
              </a:rPr>
              <a:t>, </a:t>
            </a:r>
            <a:r>
              <a:rPr lang="en-US" sz="4800" dirty="0" err="1">
                <a:solidFill>
                  <a:schemeClr val="bg1"/>
                </a:solidFill>
                <a:latin typeface="Nunito Bold"/>
              </a:rPr>
              <a:t>nhiệt</a:t>
            </a:r>
            <a:r>
              <a:rPr lang="en-US" sz="4800" dirty="0">
                <a:solidFill>
                  <a:schemeClr val="bg1"/>
                </a:solidFill>
                <a:latin typeface="Nunito Bold"/>
              </a:rPr>
              <a:t> </a:t>
            </a:r>
            <a:r>
              <a:rPr lang="en-US" sz="4800" dirty="0" err="1">
                <a:solidFill>
                  <a:schemeClr val="bg1"/>
                </a:solidFill>
                <a:latin typeface="Nunito Bold"/>
              </a:rPr>
              <a:t>độ</a:t>
            </a:r>
            <a:r>
              <a:rPr lang="en-US" sz="4800" dirty="0">
                <a:solidFill>
                  <a:schemeClr val="bg1"/>
                </a:solidFill>
                <a:latin typeface="Nunito Bold"/>
              </a:rPr>
              <a:t>, </a:t>
            </a:r>
            <a:r>
              <a:rPr lang="en-US" sz="4800" dirty="0" err="1">
                <a:solidFill>
                  <a:schemeClr val="bg1"/>
                </a:solidFill>
                <a:latin typeface="Nunito Bold"/>
              </a:rPr>
              <a:t>khối</a:t>
            </a:r>
            <a:r>
              <a:rPr lang="en-US" sz="4800" dirty="0">
                <a:solidFill>
                  <a:schemeClr val="bg1"/>
                </a:solidFill>
                <a:latin typeface="Nunito Bold"/>
              </a:rPr>
              <a:t> </a:t>
            </a:r>
            <a:r>
              <a:rPr lang="en-US" sz="4800" dirty="0" err="1">
                <a:solidFill>
                  <a:schemeClr val="bg1"/>
                </a:solidFill>
                <a:latin typeface="Nunito Bold"/>
              </a:rPr>
              <a:t>lượng</a:t>
            </a:r>
            <a:r>
              <a:rPr lang="en-US" sz="4800" dirty="0">
                <a:solidFill>
                  <a:schemeClr val="bg1"/>
                </a:solidFill>
                <a:latin typeface="Nunito Bold"/>
              </a:rPr>
              <a:t>.</a:t>
            </a:r>
            <a:endParaRPr lang="en-US" sz="4800" dirty="0">
              <a:solidFill>
                <a:schemeClr val="bg1"/>
              </a:solidFill>
              <a:latin typeface="Times New Roman" panose="02020603050405020304" pitchFamily="18" charset="0"/>
              <a:cs typeface="Times New Roman" panose="02020603050405020304" pitchFamily="18" charset="0"/>
            </a:endParaRPr>
          </a:p>
        </p:txBody>
      </p:sp>
      <p:pic>
        <p:nvPicPr>
          <p:cNvPr id="37" name="Picture 11" descr="n445 zalo Bui Huy Loi">
            <a:extLst>
              <a:ext uri="{FF2B5EF4-FFF2-40B4-BE49-F238E27FC236}">
                <a16:creationId xmlns="" xmlns:a16="http://schemas.microsoft.com/office/drawing/2014/main" id="{BCE20888-D3F7-89E8-BA5B-DA1415D4DF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097000" y="7754316"/>
            <a:ext cx="3086098" cy="169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141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37"/>
                                        </p:tgtEl>
                                        <p:attrNameLst>
                                          <p:attrName>ppt_w</p:attrName>
                                        </p:attrNameLst>
                                      </p:cBhvr>
                                      <p:tavLst>
                                        <p:tav tm="0">
                                          <p:val>
                                            <p:strVal val="ppt_w"/>
                                          </p:val>
                                        </p:tav>
                                        <p:tav tm="100000">
                                          <p:val>
                                            <p:fltVal val="0"/>
                                          </p:val>
                                        </p:tav>
                                      </p:tavLst>
                                    </p:anim>
                                    <p:anim calcmode="lin" valueType="num">
                                      <p:cBhvr>
                                        <p:cTn id="7" dur="1000"/>
                                        <p:tgtEl>
                                          <p:spTgt spid="37"/>
                                        </p:tgtEl>
                                        <p:attrNameLst>
                                          <p:attrName>ppt_h</p:attrName>
                                        </p:attrNameLst>
                                      </p:cBhvr>
                                      <p:tavLst>
                                        <p:tav tm="0">
                                          <p:val>
                                            <p:strVal val="ppt_h"/>
                                          </p:val>
                                        </p:tav>
                                        <p:tav tm="100000">
                                          <p:val>
                                            <p:fltVal val="0"/>
                                          </p:val>
                                        </p:tav>
                                      </p:tavLst>
                                    </p:anim>
                                    <p:anim calcmode="lin" valueType="num">
                                      <p:cBhvr>
                                        <p:cTn id="8" dur="1000"/>
                                        <p:tgtEl>
                                          <p:spTgt spid="37"/>
                                        </p:tgtEl>
                                        <p:attrNameLst>
                                          <p:attrName>style.rotation</p:attrName>
                                        </p:attrNameLst>
                                      </p:cBhvr>
                                      <p:tavLst>
                                        <p:tav tm="0">
                                          <p:val>
                                            <p:fltVal val="0"/>
                                          </p:val>
                                        </p:tav>
                                        <p:tav tm="100000">
                                          <p:val>
                                            <p:fltVal val="90"/>
                                          </p:val>
                                        </p:tav>
                                      </p:tavLst>
                                    </p:anim>
                                    <p:animEffect transition="out" filter="fade">
                                      <p:cBhvr>
                                        <p:cTn id="9" dur="1000"/>
                                        <p:tgtEl>
                                          <p:spTgt spid="37"/>
                                        </p:tgtEl>
                                      </p:cBhvr>
                                    </p:animEffect>
                                    <p:set>
                                      <p:cBhvr>
                                        <p:cTn id="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261"/>
                    </p:tgtEl>
                  </p:cond>
                </p:stCondLst>
                <p:endSync evt="end" delay="0">
                  <p:rtn val="all"/>
                </p:endSync>
                <p:childTnLst>
                  <p:par>
                    <p:cTn id="32" fill="hold">
                      <p:stCondLst>
                        <p:cond delay="0"/>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62"/>
                                        </p:tgtEl>
                                        <p:attrNameLst>
                                          <p:attrName>style.visibility</p:attrName>
                                        </p:attrNameLst>
                                      </p:cBhvr>
                                      <p:to>
                                        <p:strVal val="visible"/>
                                      </p:to>
                                    </p:set>
                                    <p:animEffect transition="in" filter="blinds(horizontal)">
                                      <p:cBhvr>
                                        <p:cTn id="36" dur="500"/>
                                        <p:tgtEl>
                                          <p:spTgt spid="262"/>
                                        </p:tgtEl>
                                      </p:cBhvr>
                                    </p:animEffect>
                                  </p:childTnLst>
                                </p:cTn>
                              </p:par>
                            </p:childTnLst>
                          </p:cTn>
                        </p:par>
                      </p:childTnLst>
                    </p:cTn>
                  </p:par>
                </p:childTnLst>
              </p:cTn>
              <p:nextCondLst>
                <p:cond evt="onClick" delay="0">
                  <p:tgtEl>
                    <p:spTgt spid="261"/>
                  </p:tgtEl>
                </p:cond>
              </p:nextCondLst>
            </p:seq>
          </p:childTnLst>
        </p:cTn>
      </p:par>
    </p:tnLst>
    <p:bldLst>
      <p:bldP spid="262" grpId="0" animBg="1"/>
      <p:bldP spid="33" grpId="0" animBg="1"/>
      <p:bldP spid="34" grpId="0" animBg="1"/>
      <p:bldP spid="35" grpId="0" animBg="1"/>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Shape 259"/>
        <p:cNvGrpSpPr/>
        <p:nvPr/>
      </p:nvGrpSpPr>
      <p:grpSpPr>
        <a:xfrm>
          <a:off x="0" y="0"/>
          <a:ext cx="0" cy="0"/>
          <a:chOff x="0" y="0"/>
          <a:chExt cx="0" cy="0"/>
        </a:xfrm>
      </p:grpSpPr>
      <p:grpSp>
        <p:nvGrpSpPr>
          <p:cNvPr id="26" name="Group 2" descr="n445 zalo Bui Huy Loi">
            <a:extLst>
              <a:ext uri="{FF2B5EF4-FFF2-40B4-BE49-F238E27FC236}">
                <a16:creationId xmlns="" xmlns:a16="http://schemas.microsoft.com/office/drawing/2014/main" id="{80174362-F275-5933-743D-6BBEA29E8119}"/>
              </a:ext>
            </a:extLst>
          </p:cNvPr>
          <p:cNvGrpSpPr/>
          <p:nvPr/>
        </p:nvGrpSpPr>
        <p:grpSpPr>
          <a:xfrm>
            <a:off x="441723" y="379852"/>
            <a:ext cx="17404553" cy="9527296"/>
            <a:chOff x="0" y="0"/>
            <a:chExt cx="23206071" cy="12703061"/>
          </a:xfrm>
        </p:grpSpPr>
        <p:grpSp>
          <p:nvGrpSpPr>
            <p:cNvPr id="27" name="Group 3">
              <a:extLst>
                <a:ext uri="{FF2B5EF4-FFF2-40B4-BE49-F238E27FC236}">
                  <a16:creationId xmlns="" xmlns:a16="http://schemas.microsoft.com/office/drawing/2014/main" id="{4AEE31F0-F25B-E39C-8D55-F1FD51AFD255}"/>
                </a:ext>
              </a:extLst>
            </p:cNvPr>
            <p:cNvGrpSpPr/>
            <p:nvPr/>
          </p:nvGrpSpPr>
          <p:grpSpPr>
            <a:xfrm>
              <a:off x="0" y="0"/>
              <a:ext cx="23206071" cy="12703061"/>
              <a:chOff x="0" y="0"/>
              <a:chExt cx="4596479" cy="2516124"/>
            </a:xfrm>
          </p:grpSpPr>
          <p:sp>
            <p:nvSpPr>
              <p:cNvPr id="31" name="Freeform 4">
                <a:extLst>
                  <a:ext uri="{FF2B5EF4-FFF2-40B4-BE49-F238E27FC236}">
                    <a16:creationId xmlns="" xmlns:a16="http://schemas.microsoft.com/office/drawing/2014/main" id="{EDEDF4CA-8ED7-932E-52EC-9DA37092EC20}"/>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32" name="TextBox 5">
                <a:extLst>
                  <a:ext uri="{FF2B5EF4-FFF2-40B4-BE49-F238E27FC236}">
                    <a16:creationId xmlns="" xmlns:a16="http://schemas.microsoft.com/office/drawing/2014/main" id="{CA2CB777-2FCB-AE81-2E05-1D15D5E1C5C6}"/>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 xmlns:a16="http://schemas.microsoft.com/office/drawing/2014/main" id="{AC181A7D-D642-C144-EB77-69395E3E5B57}"/>
                </a:ext>
              </a:extLst>
            </p:cNvPr>
            <p:cNvGrpSpPr/>
            <p:nvPr/>
          </p:nvGrpSpPr>
          <p:grpSpPr>
            <a:xfrm>
              <a:off x="170293" y="186017"/>
              <a:ext cx="22836362" cy="12317628"/>
              <a:chOff x="0" y="0"/>
              <a:chExt cx="4596479" cy="2479279"/>
            </a:xfrm>
          </p:grpSpPr>
          <p:sp>
            <p:nvSpPr>
              <p:cNvPr id="29" name="Freeform 7">
                <a:extLst>
                  <a:ext uri="{FF2B5EF4-FFF2-40B4-BE49-F238E27FC236}">
                    <a16:creationId xmlns="" xmlns:a16="http://schemas.microsoft.com/office/drawing/2014/main" id="{65B9EA36-D2DB-D403-05E5-67F466E10C04}"/>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30" name="TextBox 8">
                <a:extLst>
                  <a:ext uri="{FF2B5EF4-FFF2-40B4-BE49-F238E27FC236}">
                    <a16:creationId xmlns="" xmlns:a16="http://schemas.microsoft.com/office/drawing/2014/main" id="{C06BBD53-1A01-C097-D734-537CE07A18FE}"/>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261" name="Google Shape;261;p8" descr="n445 zalo Bui Huy Loi"/>
          <p:cNvSpPr/>
          <p:nvPr/>
        </p:nvSpPr>
        <p:spPr>
          <a:xfrm>
            <a:off x="1752600" y="649960"/>
            <a:ext cx="14554200" cy="2603164"/>
          </a:xfrm>
          <a:prstGeom prst="snip2DiagRect">
            <a:avLst>
              <a:gd name="adj1" fmla="val 0"/>
              <a:gd name="adj2" fmla="val 16667"/>
            </a:avLst>
          </a:prstGeom>
          <a:solidFill>
            <a:schemeClr val="accent3">
              <a:lumMod val="20000"/>
              <a:lumOff val="80000"/>
              <a:alpha val="74901"/>
            </a:schemeClr>
          </a:solidFill>
          <a:ln w="19050">
            <a:solidFill>
              <a:srgbClr val="76AB9D"/>
            </a:solidFill>
          </a:ln>
        </p:spPr>
        <p:txBody>
          <a:bodyPr spcFirstLastPara="1" wrap="square" lIns="137138" tIns="68550" rIns="137138" bIns="68550" anchor="ctr" anchorCtr="0">
            <a:noAutofit/>
          </a:bodyPr>
          <a:lstStyle/>
          <a:p>
            <a:pPr algn="just"/>
            <a:r>
              <a:rPr lang="en-US" sz="5400" dirty="0" err="1">
                <a:solidFill>
                  <a:srgbClr val="FF0000"/>
                </a:solidFill>
                <a:latin typeface="Nunito Bold"/>
              </a:rPr>
              <a:t>Câu</a:t>
            </a:r>
            <a:r>
              <a:rPr lang="en-US" sz="5400" dirty="0">
                <a:solidFill>
                  <a:srgbClr val="FF0000"/>
                </a:solidFill>
                <a:latin typeface="Nunito Bold"/>
              </a:rPr>
              <a:t> 2: </a:t>
            </a:r>
            <a:r>
              <a:rPr lang="en-US" sz="5400" dirty="0" err="1">
                <a:solidFill>
                  <a:srgbClr val="261310"/>
                </a:solidFill>
                <a:latin typeface="Nunito Bold"/>
              </a:rPr>
              <a:t>Công</a:t>
            </a:r>
            <a:r>
              <a:rPr lang="en-US" sz="5400" dirty="0">
                <a:solidFill>
                  <a:srgbClr val="261310"/>
                </a:solidFill>
                <a:latin typeface="Nunito Bold"/>
              </a:rPr>
              <a:t> </a:t>
            </a:r>
            <a:r>
              <a:rPr lang="en-US" sz="5400" dirty="0" err="1">
                <a:solidFill>
                  <a:srgbClr val="261310"/>
                </a:solidFill>
                <a:latin typeface="Nunito Bold"/>
              </a:rPr>
              <a:t>thức</a:t>
            </a:r>
            <a:r>
              <a:rPr lang="en-US" sz="5400" dirty="0">
                <a:solidFill>
                  <a:srgbClr val="261310"/>
                </a:solidFill>
                <a:latin typeface="Nunito Bold"/>
              </a:rPr>
              <a:t> </a:t>
            </a:r>
            <a:r>
              <a:rPr lang="en-US" sz="5400" dirty="0" err="1">
                <a:solidFill>
                  <a:srgbClr val="261310"/>
                </a:solidFill>
                <a:latin typeface="Nunito Bold"/>
              </a:rPr>
              <a:t>không</a:t>
            </a:r>
            <a:r>
              <a:rPr lang="en-US" sz="5400" dirty="0">
                <a:solidFill>
                  <a:srgbClr val="261310"/>
                </a:solidFill>
                <a:latin typeface="Nunito Bold"/>
              </a:rPr>
              <a:t> </a:t>
            </a:r>
            <a:r>
              <a:rPr lang="en-US" sz="5400" dirty="0" err="1">
                <a:solidFill>
                  <a:srgbClr val="261310"/>
                </a:solidFill>
                <a:latin typeface="Nunito Bold"/>
              </a:rPr>
              <a:t>mô</a:t>
            </a:r>
            <a:r>
              <a:rPr lang="en-US" sz="5400" dirty="0">
                <a:solidFill>
                  <a:srgbClr val="261310"/>
                </a:solidFill>
                <a:latin typeface="Nunito Bold"/>
              </a:rPr>
              <a:t> </a:t>
            </a:r>
            <a:r>
              <a:rPr lang="en-US" sz="5400" dirty="0" err="1">
                <a:solidFill>
                  <a:srgbClr val="261310"/>
                </a:solidFill>
                <a:latin typeface="Nunito Bold"/>
              </a:rPr>
              <a:t>tả</a:t>
            </a:r>
            <a:r>
              <a:rPr lang="en-US" sz="5400" dirty="0">
                <a:solidFill>
                  <a:srgbClr val="261310"/>
                </a:solidFill>
                <a:latin typeface="Nunito Bold"/>
              </a:rPr>
              <a:t> </a:t>
            </a:r>
            <a:r>
              <a:rPr lang="en-US" sz="5400" dirty="0" err="1">
                <a:solidFill>
                  <a:srgbClr val="261310"/>
                </a:solidFill>
                <a:latin typeface="Nunito Bold"/>
              </a:rPr>
              <a:t>phương</a:t>
            </a:r>
            <a:r>
              <a:rPr lang="en-US" sz="5400" dirty="0">
                <a:solidFill>
                  <a:srgbClr val="261310"/>
                </a:solidFill>
                <a:latin typeface="Nunito Bold"/>
              </a:rPr>
              <a:t> </a:t>
            </a:r>
            <a:r>
              <a:rPr lang="en-US" sz="5400" dirty="0" err="1">
                <a:solidFill>
                  <a:srgbClr val="261310"/>
                </a:solidFill>
                <a:latin typeface="Nunito Bold"/>
              </a:rPr>
              <a:t>trình</a:t>
            </a:r>
            <a:r>
              <a:rPr lang="en-US" sz="5400" dirty="0">
                <a:solidFill>
                  <a:srgbClr val="261310"/>
                </a:solidFill>
                <a:latin typeface="Nunito Bold"/>
              </a:rPr>
              <a:t> </a:t>
            </a:r>
            <a:r>
              <a:rPr lang="en-US" sz="5400" dirty="0" err="1">
                <a:solidFill>
                  <a:srgbClr val="261310"/>
                </a:solidFill>
                <a:latin typeface="Nunito Bold"/>
              </a:rPr>
              <a:t>trạng</a:t>
            </a:r>
            <a:r>
              <a:rPr lang="en-US" sz="5400" dirty="0">
                <a:solidFill>
                  <a:srgbClr val="261310"/>
                </a:solidFill>
                <a:latin typeface="Nunito Bold"/>
              </a:rPr>
              <a:t> </a:t>
            </a:r>
            <a:r>
              <a:rPr lang="en-US" sz="5400" dirty="0" err="1">
                <a:solidFill>
                  <a:srgbClr val="261310"/>
                </a:solidFill>
                <a:latin typeface="Nunito Bold"/>
              </a:rPr>
              <a:t>thái</a:t>
            </a:r>
            <a:r>
              <a:rPr lang="en-US" sz="5400" dirty="0">
                <a:solidFill>
                  <a:srgbClr val="261310"/>
                </a:solidFill>
                <a:latin typeface="Nunito Bold"/>
              </a:rPr>
              <a:t> </a:t>
            </a:r>
            <a:r>
              <a:rPr lang="en-US" sz="5400" dirty="0" err="1">
                <a:solidFill>
                  <a:srgbClr val="261310"/>
                </a:solidFill>
                <a:latin typeface="Nunito Bold"/>
              </a:rPr>
              <a:t>của</a:t>
            </a:r>
            <a:r>
              <a:rPr lang="en-US" sz="5400" dirty="0">
                <a:solidFill>
                  <a:srgbClr val="261310"/>
                </a:solidFill>
                <a:latin typeface="Nunito Bold"/>
              </a:rPr>
              <a:t> </a:t>
            </a:r>
            <a:r>
              <a:rPr lang="en-US" sz="5400" dirty="0" err="1">
                <a:solidFill>
                  <a:srgbClr val="261310"/>
                </a:solidFill>
                <a:latin typeface="Nunito Bold"/>
              </a:rPr>
              <a:t>khí</a:t>
            </a:r>
            <a:r>
              <a:rPr lang="en-US" sz="5400" dirty="0">
                <a:solidFill>
                  <a:srgbClr val="261310"/>
                </a:solidFill>
                <a:latin typeface="Nunito Bold"/>
              </a:rPr>
              <a:t> </a:t>
            </a:r>
            <a:r>
              <a:rPr lang="en-US" sz="5400" dirty="0" err="1">
                <a:solidFill>
                  <a:srgbClr val="261310"/>
                </a:solidFill>
                <a:latin typeface="Nunito Bold"/>
              </a:rPr>
              <a:t>lí</a:t>
            </a:r>
            <a:r>
              <a:rPr lang="en-US" sz="5400" dirty="0">
                <a:solidFill>
                  <a:srgbClr val="261310"/>
                </a:solidFill>
                <a:latin typeface="Nunito Bold"/>
              </a:rPr>
              <a:t> </a:t>
            </a:r>
            <a:r>
              <a:rPr lang="en-US" sz="5400" dirty="0" err="1">
                <a:solidFill>
                  <a:srgbClr val="261310"/>
                </a:solidFill>
                <a:latin typeface="Nunito Bold"/>
              </a:rPr>
              <a:t>tưởng</a:t>
            </a:r>
            <a:r>
              <a:rPr lang="en-US" sz="5400" dirty="0">
                <a:solidFill>
                  <a:srgbClr val="261310"/>
                </a:solidFill>
                <a:latin typeface="Nunito Bold"/>
              </a:rPr>
              <a:t> </a:t>
            </a:r>
            <a:r>
              <a:rPr lang="en-US" sz="5400" dirty="0" err="1">
                <a:solidFill>
                  <a:srgbClr val="261310"/>
                </a:solidFill>
                <a:latin typeface="Nunito Bold"/>
              </a:rPr>
              <a:t>là</a:t>
            </a:r>
            <a:endParaRPr sz="2400" dirty="0"/>
          </a:p>
        </p:txBody>
      </p:sp>
      <mc:AlternateContent xmlns:mc="http://schemas.openxmlformats.org/markup-compatibility/2006" xmlns:a14="http://schemas.microsoft.com/office/drawing/2010/main">
        <mc:Choice Requires="a14">
          <p:sp>
            <p:nvSpPr>
              <p:cNvPr id="262" name="Google Shape;262;p8" descr="n445 zalo Bui Huy Loi"/>
              <p:cNvSpPr/>
              <p:nvPr/>
            </p:nvSpPr>
            <p:spPr>
              <a:xfrm>
                <a:off x="5067300" y="7754316"/>
                <a:ext cx="7924800" cy="2164842"/>
              </a:xfrm>
              <a:prstGeom prst="snip2DiagRect">
                <a:avLst>
                  <a:gd name="adj1" fmla="val 0"/>
                  <a:gd name="adj2" fmla="val 16667"/>
                </a:avLst>
              </a:prstGeom>
              <a:ln w="28575"/>
            </p:spPr>
            <p:style>
              <a:lnRef idx="2">
                <a:schemeClr val="accent5"/>
              </a:lnRef>
              <a:fillRef idx="1">
                <a:schemeClr val="lt1"/>
              </a:fillRef>
              <a:effectRef idx="0">
                <a:schemeClr val="accent5"/>
              </a:effectRef>
              <a:fontRef idx="minor">
                <a:schemeClr val="dk1"/>
              </a:fontRef>
            </p:style>
            <p:txBody>
              <a:bodyPr spcFirstLastPara="1" wrap="square" lIns="137138" tIns="68550" rIns="137138" bIns="68550" anchor="ctr" anchorCtr="0">
                <a:noAutofit/>
              </a:bodyPr>
              <a:lstStyle/>
              <a:p>
                <a:pPr algn="ctr"/>
                <a:r>
                  <a:rPr lang="en-US" sz="5400" dirty="0">
                    <a:solidFill>
                      <a:schemeClr val="tx1"/>
                    </a:solidFill>
                    <a:latin typeface="Nunito Bold"/>
                  </a:rPr>
                  <a:t>D. </a:t>
                </a:r>
                <a14:m>
                  <m:oMath xmlns:m="http://schemas.openxmlformats.org/officeDocument/2006/math">
                    <m:f>
                      <m:fPr>
                        <m:ctrlPr>
                          <a:rPr lang="en-US" sz="5400" i="1" dirty="0">
                            <a:solidFill>
                              <a:schemeClr val="tx1"/>
                            </a:solidFill>
                            <a:latin typeface="Cambria Math" panose="02040503050406030204" pitchFamily="18" charset="0"/>
                          </a:rPr>
                        </m:ctrlPr>
                      </m:fPr>
                      <m:num>
                        <m:r>
                          <m:rPr>
                            <m:sty m:val="p"/>
                          </m:rPr>
                          <a:rPr lang="en-US" sz="5400" i="1" dirty="0">
                            <a:solidFill>
                              <a:schemeClr val="tx1"/>
                            </a:solidFill>
                            <a:latin typeface="Cambria Math" panose="02040503050406030204" pitchFamily="18" charset="0"/>
                          </a:rPr>
                          <m:t>pT</m:t>
                        </m:r>
                      </m:num>
                      <m:den>
                        <m:r>
                          <m:rPr>
                            <m:sty m:val="p"/>
                          </m:rPr>
                          <a:rPr lang="en-US" sz="5400" i="1" dirty="0">
                            <a:solidFill>
                              <a:schemeClr val="tx1"/>
                            </a:solidFill>
                            <a:latin typeface="Cambria Math" panose="02040503050406030204" pitchFamily="18" charset="0"/>
                          </a:rPr>
                          <m:t>V</m:t>
                        </m:r>
                      </m:den>
                    </m:f>
                    <m:r>
                      <a:rPr lang="vi-VN" sz="5400" i="1" dirty="0">
                        <a:solidFill>
                          <a:schemeClr val="tx1"/>
                        </a:solidFill>
                        <a:latin typeface="Cambria Math" panose="02040503050406030204" pitchFamily="18" charset="0"/>
                      </a:rPr>
                      <m:t>=</m:t>
                    </m:r>
                    <m:r>
                      <m:rPr>
                        <m:sty m:val="p"/>
                      </m:rPr>
                      <a:rPr lang="vi-VN" sz="5400" i="1" dirty="0">
                        <a:solidFill>
                          <a:schemeClr val="tx1"/>
                        </a:solidFill>
                        <a:latin typeface="Cambria Math" panose="02040503050406030204" pitchFamily="18" charset="0"/>
                      </a:rPr>
                      <m:t>const</m:t>
                    </m:r>
                  </m:oMath>
                </a14:m>
                <a:endParaRPr lang="en-US" sz="5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62" name="Google Shape;262;p8" descr="n445 zalo Bui Huy Loi"/>
              <p:cNvSpPr>
                <a:spLocks noRot="1" noChangeAspect="1" noMove="1" noResize="1" noEditPoints="1" noAdjustHandles="1" noChangeArrowheads="1" noChangeShapeType="1" noTextEdit="1"/>
              </p:cNvSpPr>
              <p:nvPr/>
            </p:nvSpPr>
            <p:spPr>
              <a:xfrm>
                <a:off x="5067300" y="7754316"/>
                <a:ext cx="7924800" cy="2164842"/>
              </a:xfrm>
              <a:prstGeom prst="snip2DiagRect">
                <a:avLst>
                  <a:gd name="adj1" fmla="val 0"/>
                  <a:gd name="adj2" fmla="val 16667"/>
                </a:avLst>
              </a:prstGeom>
              <a:blipFill>
                <a:blip r:embed="rId4"/>
                <a:stretch>
                  <a:fillRect/>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ounded Rectangle 1" descr="n445 zalo Bui Huy Loi">
                <a:extLst>
                  <a:ext uri="{FF2B5EF4-FFF2-40B4-BE49-F238E27FC236}">
                    <a16:creationId xmlns="" xmlns:a16="http://schemas.microsoft.com/office/drawing/2014/main" id="{95663FFA-9510-CC9C-4AA5-4FE769A9C188}"/>
                  </a:ext>
                </a:extLst>
              </p:cNvPr>
              <p:cNvSpPr/>
              <p:nvPr/>
            </p:nvSpPr>
            <p:spPr>
              <a:xfrm>
                <a:off x="2351913" y="3394928"/>
                <a:ext cx="612533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tx1"/>
                    </a:solidFill>
                    <a:latin typeface="Nunito Bold"/>
                  </a:rPr>
                  <a:t>A. </a:t>
                </a:r>
                <a14:m>
                  <m:oMath xmlns:m="http://schemas.openxmlformats.org/officeDocument/2006/math">
                    <m:f>
                      <m:fPr>
                        <m:ctrlPr>
                          <a:rPr lang="en-US" sz="4800" i="1" dirty="0">
                            <a:solidFill>
                              <a:schemeClr val="tx1"/>
                            </a:solidFill>
                            <a:latin typeface="Cambria Math" panose="02040503050406030204" pitchFamily="18" charset="0"/>
                          </a:rPr>
                        </m:ctrlPr>
                      </m:fPr>
                      <m:num>
                        <m:r>
                          <m:rPr>
                            <m:sty m:val="p"/>
                          </m:rPr>
                          <a:rPr lang="en-US" sz="4800" i="1" dirty="0">
                            <a:solidFill>
                              <a:schemeClr val="tx1"/>
                            </a:solidFill>
                            <a:latin typeface="Cambria Math" panose="02040503050406030204" pitchFamily="18" charset="0"/>
                          </a:rPr>
                          <m:t>pV</m:t>
                        </m:r>
                      </m:num>
                      <m:den>
                        <m:r>
                          <m:rPr>
                            <m:sty m:val="p"/>
                          </m:rPr>
                          <a:rPr lang="en-US" sz="4800" i="1" dirty="0">
                            <a:solidFill>
                              <a:schemeClr val="tx1"/>
                            </a:solidFill>
                            <a:latin typeface="Cambria Math" panose="02040503050406030204" pitchFamily="18" charset="0"/>
                          </a:rPr>
                          <m:t>T</m:t>
                        </m:r>
                      </m:den>
                    </m:f>
                    <m:r>
                      <a:rPr lang="vi-VN" sz="4800" i="1" dirty="0">
                        <a:solidFill>
                          <a:schemeClr val="tx1"/>
                        </a:solidFill>
                        <a:latin typeface="Cambria Math" panose="02040503050406030204" pitchFamily="18" charset="0"/>
                      </a:rPr>
                      <m:t>=</m:t>
                    </m:r>
                    <m:r>
                      <m:rPr>
                        <m:sty m:val="p"/>
                      </m:rPr>
                      <a:rPr lang="vi-VN" sz="4800" i="1" dirty="0">
                        <a:solidFill>
                          <a:schemeClr val="tx1"/>
                        </a:solidFill>
                        <a:latin typeface="Cambria Math" panose="02040503050406030204" pitchFamily="18" charset="0"/>
                      </a:rPr>
                      <m:t>const</m:t>
                    </m:r>
                  </m:oMath>
                </a14:m>
                <a:endParaRPr lang="x-none" sz="4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Rounded Rectangle 1" descr="n445 zalo Bui Huy Loi">
                <a:extLst>
                  <a:ext uri="{FF2B5EF4-FFF2-40B4-BE49-F238E27FC236}">
                    <a16:creationId xmlns:a16="http://schemas.microsoft.com/office/drawing/2014/main" id="{95663FFA-9510-CC9C-4AA5-4FE769A9C188}"/>
                  </a:ext>
                </a:extLst>
              </p:cNvPr>
              <p:cNvSpPr>
                <a:spLocks noRot="1" noChangeAspect="1" noMove="1" noResize="1" noEditPoints="1" noAdjustHandles="1" noChangeArrowheads="1" noChangeShapeType="1" noTextEdit="1"/>
              </p:cNvSpPr>
              <p:nvPr/>
            </p:nvSpPr>
            <p:spPr>
              <a:xfrm>
                <a:off x="2351913" y="3394928"/>
                <a:ext cx="6125335" cy="1917388"/>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descr="n445 zalo Bui Huy Loi">
                <a:extLst>
                  <a:ext uri="{FF2B5EF4-FFF2-40B4-BE49-F238E27FC236}">
                    <a16:creationId xmlns="" xmlns:a16="http://schemas.microsoft.com/office/drawing/2014/main" id="{9D7099A6-E1F4-9CBC-5643-E1916CDB5712}"/>
                  </a:ext>
                </a:extLst>
              </p:cNvPr>
              <p:cNvSpPr/>
              <p:nvPr/>
            </p:nvSpPr>
            <p:spPr>
              <a:xfrm>
                <a:off x="9202043" y="3394928"/>
                <a:ext cx="610761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tx1"/>
                    </a:solidFill>
                    <a:latin typeface="Nunito Bold"/>
                  </a:rPr>
                  <a:t>B. </a:t>
                </a:r>
                <a14:m>
                  <m:oMath xmlns:m="http://schemas.openxmlformats.org/officeDocument/2006/math">
                    <m:f>
                      <m:fPr>
                        <m:ctrlPr>
                          <a:rPr lang="en-US" sz="4800" i="1" dirty="0">
                            <a:solidFill>
                              <a:schemeClr val="tx1"/>
                            </a:solidFill>
                            <a:latin typeface="Cambria Math" panose="02040503050406030204" pitchFamily="18" charset="0"/>
                          </a:rPr>
                        </m:ctrlPr>
                      </m:fPr>
                      <m:num>
                        <m:sSub>
                          <m:sSubPr>
                            <m:ctrlPr>
                              <a:rPr lang="en-US" sz="4800" i="1" dirty="0">
                                <a:solidFill>
                                  <a:schemeClr val="tx1"/>
                                </a:solidFill>
                                <a:latin typeface="Cambria Math" panose="02040503050406030204" pitchFamily="18" charset="0"/>
                              </a:rPr>
                            </m:ctrlPr>
                          </m:sSubPr>
                          <m:e>
                            <m:r>
                              <m:rPr>
                                <m:sty m:val="p"/>
                              </m:rPr>
                              <a:rPr lang="en-US" sz="4800" i="1" dirty="0">
                                <a:solidFill>
                                  <a:schemeClr val="tx1"/>
                                </a:solidFill>
                                <a:latin typeface="Cambria Math" panose="02040503050406030204" pitchFamily="18" charset="0"/>
                              </a:rPr>
                              <m:t>p</m:t>
                            </m:r>
                          </m:e>
                          <m:sub>
                            <m:r>
                              <a:rPr lang="vi-VN" sz="4800" i="1" dirty="0">
                                <a:solidFill>
                                  <a:schemeClr val="tx1"/>
                                </a:solidFill>
                                <a:latin typeface="Cambria Math" panose="02040503050406030204" pitchFamily="18" charset="0"/>
                              </a:rPr>
                              <m:t>1</m:t>
                            </m:r>
                          </m:sub>
                        </m:sSub>
                        <m:sSub>
                          <m:sSubPr>
                            <m:ctrlPr>
                              <a:rPr lang="en-US" sz="4800" i="1" dirty="0">
                                <a:solidFill>
                                  <a:schemeClr val="tx1"/>
                                </a:solidFill>
                                <a:latin typeface="Cambria Math" panose="02040503050406030204" pitchFamily="18" charset="0"/>
                              </a:rPr>
                            </m:ctrlPr>
                          </m:sSubPr>
                          <m:e>
                            <m:r>
                              <m:rPr>
                                <m:sty m:val="p"/>
                              </m:rPr>
                              <a:rPr lang="en-US" sz="4800" i="1" dirty="0">
                                <a:solidFill>
                                  <a:schemeClr val="tx1"/>
                                </a:solidFill>
                                <a:latin typeface="Cambria Math" panose="02040503050406030204" pitchFamily="18" charset="0"/>
                              </a:rPr>
                              <m:t>V</m:t>
                            </m:r>
                          </m:e>
                          <m:sub>
                            <m:r>
                              <a:rPr lang="vi-VN" sz="4800" i="1" dirty="0">
                                <a:solidFill>
                                  <a:schemeClr val="tx1"/>
                                </a:solidFill>
                                <a:latin typeface="Cambria Math" panose="02040503050406030204" pitchFamily="18" charset="0"/>
                              </a:rPr>
                              <m:t>1</m:t>
                            </m:r>
                          </m:sub>
                        </m:sSub>
                      </m:num>
                      <m:den>
                        <m:sSub>
                          <m:sSubPr>
                            <m:ctrlPr>
                              <a:rPr lang="en-US" sz="4800" i="1" dirty="0">
                                <a:solidFill>
                                  <a:schemeClr val="tx1"/>
                                </a:solidFill>
                                <a:latin typeface="Cambria Math" panose="02040503050406030204" pitchFamily="18" charset="0"/>
                              </a:rPr>
                            </m:ctrlPr>
                          </m:sSubPr>
                          <m:e>
                            <m:r>
                              <m:rPr>
                                <m:sty m:val="p"/>
                              </m:rPr>
                              <a:rPr lang="en-US" sz="4800" i="1" dirty="0">
                                <a:solidFill>
                                  <a:schemeClr val="tx1"/>
                                </a:solidFill>
                                <a:latin typeface="Cambria Math" panose="02040503050406030204" pitchFamily="18" charset="0"/>
                              </a:rPr>
                              <m:t>T</m:t>
                            </m:r>
                          </m:e>
                          <m:sub>
                            <m:r>
                              <a:rPr lang="vi-VN" sz="4800" i="1" dirty="0">
                                <a:solidFill>
                                  <a:schemeClr val="tx1"/>
                                </a:solidFill>
                                <a:latin typeface="Cambria Math" panose="02040503050406030204" pitchFamily="18" charset="0"/>
                              </a:rPr>
                              <m:t>1</m:t>
                            </m:r>
                          </m:sub>
                        </m:sSub>
                      </m:den>
                    </m:f>
                    <m:r>
                      <a:rPr lang="vi-VN" sz="4800" i="1" dirty="0">
                        <a:solidFill>
                          <a:schemeClr val="tx1"/>
                        </a:solidFill>
                        <a:latin typeface="Cambria Math" panose="02040503050406030204" pitchFamily="18" charset="0"/>
                      </a:rPr>
                      <m:t>=</m:t>
                    </m:r>
                    <m:f>
                      <m:fPr>
                        <m:ctrlPr>
                          <a:rPr lang="en-US" sz="4800" i="1" dirty="0">
                            <a:solidFill>
                              <a:schemeClr val="tx1"/>
                            </a:solidFill>
                            <a:latin typeface="Cambria Math" panose="02040503050406030204" pitchFamily="18" charset="0"/>
                          </a:rPr>
                        </m:ctrlPr>
                      </m:fPr>
                      <m:num>
                        <m:sSub>
                          <m:sSubPr>
                            <m:ctrlPr>
                              <a:rPr lang="en-US" sz="4800" i="1" dirty="0">
                                <a:solidFill>
                                  <a:schemeClr val="tx1"/>
                                </a:solidFill>
                                <a:latin typeface="Cambria Math" panose="02040503050406030204" pitchFamily="18" charset="0"/>
                              </a:rPr>
                            </m:ctrlPr>
                          </m:sSubPr>
                          <m:e>
                            <m:r>
                              <m:rPr>
                                <m:sty m:val="p"/>
                              </m:rPr>
                              <a:rPr lang="en-US" sz="4800" i="1" dirty="0">
                                <a:solidFill>
                                  <a:schemeClr val="tx1"/>
                                </a:solidFill>
                                <a:latin typeface="Cambria Math" panose="02040503050406030204" pitchFamily="18" charset="0"/>
                              </a:rPr>
                              <m:t>p</m:t>
                            </m:r>
                          </m:e>
                          <m:sub>
                            <m:r>
                              <a:rPr lang="vi-VN" sz="4800" i="1" dirty="0">
                                <a:solidFill>
                                  <a:schemeClr val="tx1"/>
                                </a:solidFill>
                                <a:latin typeface="Cambria Math" panose="02040503050406030204" pitchFamily="18" charset="0"/>
                              </a:rPr>
                              <m:t>2</m:t>
                            </m:r>
                          </m:sub>
                        </m:sSub>
                        <m:sSub>
                          <m:sSubPr>
                            <m:ctrlPr>
                              <a:rPr lang="en-US" sz="4800" i="1" dirty="0">
                                <a:solidFill>
                                  <a:schemeClr val="tx1"/>
                                </a:solidFill>
                                <a:latin typeface="Cambria Math" panose="02040503050406030204" pitchFamily="18" charset="0"/>
                              </a:rPr>
                            </m:ctrlPr>
                          </m:sSubPr>
                          <m:e>
                            <m:r>
                              <m:rPr>
                                <m:sty m:val="p"/>
                              </m:rPr>
                              <a:rPr lang="en-US" sz="4800" i="1" dirty="0">
                                <a:solidFill>
                                  <a:schemeClr val="tx1"/>
                                </a:solidFill>
                                <a:latin typeface="Cambria Math" panose="02040503050406030204" pitchFamily="18" charset="0"/>
                              </a:rPr>
                              <m:t>V</m:t>
                            </m:r>
                          </m:e>
                          <m:sub>
                            <m:r>
                              <a:rPr lang="vi-VN" sz="4800" i="1" dirty="0">
                                <a:solidFill>
                                  <a:schemeClr val="tx1"/>
                                </a:solidFill>
                                <a:latin typeface="Cambria Math" panose="02040503050406030204" pitchFamily="18" charset="0"/>
                              </a:rPr>
                              <m:t>2</m:t>
                            </m:r>
                          </m:sub>
                        </m:sSub>
                      </m:num>
                      <m:den>
                        <m:sSub>
                          <m:sSubPr>
                            <m:ctrlPr>
                              <a:rPr lang="en-US" sz="4800" i="1" dirty="0">
                                <a:solidFill>
                                  <a:schemeClr val="tx1"/>
                                </a:solidFill>
                                <a:latin typeface="Cambria Math" panose="02040503050406030204" pitchFamily="18" charset="0"/>
                              </a:rPr>
                            </m:ctrlPr>
                          </m:sSubPr>
                          <m:e>
                            <m:r>
                              <m:rPr>
                                <m:sty m:val="p"/>
                              </m:rPr>
                              <a:rPr lang="en-US" sz="4800" i="1" dirty="0">
                                <a:solidFill>
                                  <a:schemeClr val="tx1"/>
                                </a:solidFill>
                                <a:latin typeface="Cambria Math" panose="02040503050406030204" pitchFamily="18" charset="0"/>
                              </a:rPr>
                              <m:t>T</m:t>
                            </m:r>
                          </m:e>
                          <m:sub>
                            <m:r>
                              <a:rPr lang="vi-VN" sz="4800" i="1" dirty="0">
                                <a:solidFill>
                                  <a:schemeClr val="tx1"/>
                                </a:solidFill>
                                <a:latin typeface="Cambria Math" panose="02040503050406030204" pitchFamily="18" charset="0"/>
                              </a:rPr>
                              <m:t>2</m:t>
                            </m:r>
                          </m:sub>
                        </m:sSub>
                      </m:den>
                    </m:f>
                  </m:oMath>
                </a14:m>
                <a:endParaRPr lang="x-none"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Rounded Rectangle 2" descr="n445 zalo Bui Huy Loi">
                <a:extLst>
                  <a:ext uri="{FF2B5EF4-FFF2-40B4-BE49-F238E27FC236}">
                    <a16:creationId xmlns:a16="http://schemas.microsoft.com/office/drawing/2014/main" id="{9D7099A6-E1F4-9CBC-5643-E1916CDB5712}"/>
                  </a:ext>
                </a:extLst>
              </p:cNvPr>
              <p:cNvSpPr>
                <a:spLocks noRot="1" noChangeAspect="1" noMove="1" noResize="1" noEditPoints="1" noAdjustHandles="1" noChangeArrowheads="1" noChangeShapeType="1" noTextEdit="1"/>
              </p:cNvSpPr>
              <p:nvPr/>
            </p:nvSpPr>
            <p:spPr>
              <a:xfrm>
                <a:off x="9202043" y="3394928"/>
                <a:ext cx="6107615" cy="1917388"/>
              </a:xfrm>
              <a:prstGeom prst="roundRect">
                <a:avLst/>
              </a:prstGeom>
              <a:blipFill>
                <a:blip r:embed="rId6"/>
                <a:stretch>
                  <a:fillRect/>
                </a:stretch>
              </a:blipFill>
            </p:spPr>
            <p:txBody>
              <a:bodyPr/>
              <a:lstStyle/>
              <a:p>
                <a:r>
                  <a:rPr lang="en-US">
                    <a:noFill/>
                  </a:rPr>
                  <a:t> </a:t>
                </a:r>
              </a:p>
            </p:txBody>
          </p:sp>
        </mc:Fallback>
      </mc:AlternateContent>
      <p:sp>
        <p:nvSpPr>
          <p:cNvPr id="4" name="Rounded Rectangle 3" descr="n445 zalo Bui Huy Loi">
            <a:extLst>
              <a:ext uri="{FF2B5EF4-FFF2-40B4-BE49-F238E27FC236}">
                <a16:creationId xmlns="" xmlns:a16="http://schemas.microsoft.com/office/drawing/2014/main" id="{50D36D5B-EB50-2588-134C-C2C9161B38C7}"/>
              </a:ext>
            </a:extLst>
          </p:cNvPr>
          <p:cNvSpPr/>
          <p:nvPr/>
        </p:nvSpPr>
        <p:spPr>
          <a:xfrm>
            <a:off x="2351913" y="5546580"/>
            <a:ext cx="6107615"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rgbClr val="261310"/>
                </a:solidFill>
                <a:latin typeface="Nunito Bold"/>
              </a:rPr>
              <a:t>C. </a:t>
            </a:r>
            <a:r>
              <a:rPr lang="en-US" sz="4800" dirty="0" err="1">
                <a:solidFill>
                  <a:srgbClr val="261310"/>
                </a:solidFill>
                <a:latin typeface="Nunito Bold"/>
              </a:rPr>
              <a:t>pV</a:t>
            </a:r>
            <a:r>
              <a:rPr lang="en-US" sz="4800" dirty="0">
                <a:solidFill>
                  <a:srgbClr val="261310"/>
                </a:solidFill>
                <a:latin typeface="Nunito Bold"/>
              </a:rPr>
              <a:t> ~ T</a:t>
            </a:r>
            <a:endParaRPr lang="x-none" sz="4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ounded Rectangle 4" descr="n445 zalo Bui Huy Loi">
                <a:extLst>
                  <a:ext uri="{FF2B5EF4-FFF2-40B4-BE49-F238E27FC236}">
                    <a16:creationId xmlns="" xmlns:a16="http://schemas.microsoft.com/office/drawing/2014/main" id="{EF0DBD3C-5AC6-C3FC-78F8-E7ED235A238C}"/>
                  </a:ext>
                </a:extLst>
              </p:cNvPr>
              <p:cNvSpPr/>
              <p:nvPr/>
            </p:nvSpPr>
            <p:spPr>
              <a:xfrm>
                <a:off x="9167559" y="5546579"/>
                <a:ext cx="6176581"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rgbClr val="261310"/>
                    </a:solidFill>
                    <a:latin typeface="Nunito Bold"/>
                  </a:rPr>
                  <a:t>D. </a:t>
                </a:r>
                <a14:m>
                  <m:oMath xmlns:m="http://schemas.openxmlformats.org/officeDocument/2006/math">
                    <m:f>
                      <m:fPr>
                        <m:ctrlPr>
                          <a:rPr lang="en-US" sz="4800" i="1" dirty="0" smtClean="0">
                            <a:solidFill>
                              <a:srgbClr val="261310"/>
                            </a:solidFill>
                            <a:latin typeface="Cambria Math" panose="02040503050406030204" pitchFamily="18" charset="0"/>
                          </a:rPr>
                        </m:ctrlPr>
                      </m:fPr>
                      <m:num>
                        <m:r>
                          <m:rPr>
                            <m:sty m:val="p"/>
                          </m:rPr>
                          <a:rPr lang="en-US" sz="4800" i="1" dirty="0">
                            <a:solidFill>
                              <a:srgbClr val="261310"/>
                            </a:solidFill>
                            <a:latin typeface="Cambria Math" panose="02040503050406030204" pitchFamily="18" charset="0"/>
                          </a:rPr>
                          <m:t>pT</m:t>
                        </m:r>
                      </m:num>
                      <m:den>
                        <m:r>
                          <m:rPr>
                            <m:sty m:val="p"/>
                          </m:rPr>
                          <a:rPr lang="en-US" sz="4800" i="1" dirty="0">
                            <a:solidFill>
                              <a:srgbClr val="261310"/>
                            </a:solidFill>
                            <a:latin typeface="Cambria Math" panose="02040503050406030204" pitchFamily="18" charset="0"/>
                          </a:rPr>
                          <m:t>V</m:t>
                        </m:r>
                      </m:den>
                    </m:f>
                    <m:r>
                      <a:rPr lang="vi-VN" sz="4800" b="0" i="1" dirty="0" smtClean="0">
                        <a:solidFill>
                          <a:srgbClr val="261310"/>
                        </a:solidFill>
                        <a:latin typeface="Cambria Math" panose="02040503050406030204" pitchFamily="18" charset="0"/>
                      </a:rPr>
                      <m:t>=</m:t>
                    </m:r>
                    <m:r>
                      <m:rPr>
                        <m:sty m:val="p"/>
                      </m:rPr>
                      <a:rPr lang="vi-VN" sz="4800" i="1" dirty="0">
                        <a:solidFill>
                          <a:srgbClr val="261310"/>
                        </a:solidFill>
                        <a:latin typeface="Cambria Math" panose="02040503050406030204" pitchFamily="18" charset="0"/>
                      </a:rPr>
                      <m:t>const</m:t>
                    </m:r>
                  </m:oMath>
                </a14:m>
                <a:endParaRPr lang="en-US"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Rounded Rectangle 4" descr="n445 zalo Bui Huy Loi">
                <a:extLst>
                  <a:ext uri="{FF2B5EF4-FFF2-40B4-BE49-F238E27FC236}">
                    <a16:creationId xmlns:a16="http://schemas.microsoft.com/office/drawing/2014/main" id="{EF0DBD3C-5AC6-C3FC-78F8-E7ED235A238C}"/>
                  </a:ext>
                </a:extLst>
              </p:cNvPr>
              <p:cNvSpPr>
                <a:spLocks noRot="1" noChangeAspect="1" noMove="1" noResize="1" noEditPoints="1" noAdjustHandles="1" noChangeArrowheads="1" noChangeShapeType="1" noTextEdit="1"/>
              </p:cNvSpPr>
              <p:nvPr/>
            </p:nvSpPr>
            <p:spPr>
              <a:xfrm>
                <a:off x="9167559" y="5546579"/>
                <a:ext cx="6176581" cy="1917387"/>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ounded Rectangle 32" descr="n445 zalo Bui Huy Loi">
                <a:extLst>
                  <a:ext uri="{FF2B5EF4-FFF2-40B4-BE49-F238E27FC236}">
                    <a16:creationId xmlns="" xmlns:a16="http://schemas.microsoft.com/office/drawing/2014/main" id="{2948E97A-A022-959E-FF95-7C5C13E889F4}"/>
                  </a:ext>
                </a:extLst>
              </p:cNvPr>
              <p:cNvSpPr/>
              <p:nvPr/>
            </p:nvSpPr>
            <p:spPr>
              <a:xfrm>
                <a:off x="2348967" y="3400264"/>
                <a:ext cx="6125335" cy="19173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latin typeface="Nunito Bold"/>
                  </a:rPr>
                  <a:t>A. </a:t>
                </a:r>
                <a14:m>
                  <m:oMath xmlns:m="http://schemas.openxmlformats.org/officeDocument/2006/math">
                    <m:f>
                      <m:fPr>
                        <m:ctrlPr>
                          <a:rPr lang="en-US" sz="4800" i="1" dirty="0" smtClean="0">
                            <a:solidFill>
                              <a:schemeClr val="bg1"/>
                            </a:solidFill>
                            <a:latin typeface="Cambria Math" panose="02040503050406030204" pitchFamily="18" charset="0"/>
                          </a:rPr>
                        </m:ctrlPr>
                      </m:fPr>
                      <m:num>
                        <m:r>
                          <m:rPr>
                            <m:sty m:val="p"/>
                          </m:rPr>
                          <a:rPr lang="en-US" sz="4800" i="1" dirty="0">
                            <a:solidFill>
                              <a:schemeClr val="bg1"/>
                            </a:solidFill>
                            <a:latin typeface="Cambria Math" panose="02040503050406030204" pitchFamily="18" charset="0"/>
                          </a:rPr>
                          <m:t>pV</m:t>
                        </m:r>
                      </m:num>
                      <m:den>
                        <m:r>
                          <m:rPr>
                            <m:sty m:val="p"/>
                          </m:rPr>
                          <a:rPr lang="en-US" sz="4800" i="1" dirty="0">
                            <a:solidFill>
                              <a:schemeClr val="bg1"/>
                            </a:solidFill>
                            <a:latin typeface="Cambria Math" panose="02040503050406030204" pitchFamily="18" charset="0"/>
                          </a:rPr>
                          <m:t>T</m:t>
                        </m:r>
                      </m:den>
                    </m:f>
                    <m:r>
                      <a:rPr lang="vi-VN" sz="4800" b="0" i="1" dirty="0" smtClean="0">
                        <a:solidFill>
                          <a:schemeClr val="bg1"/>
                        </a:solidFill>
                        <a:latin typeface="Cambria Math" panose="02040503050406030204" pitchFamily="18" charset="0"/>
                      </a:rPr>
                      <m:t>=</m:t>
                    </m:r>
                    <m:r>
                      <m:rPr>
                        <m:sty m:val="p"/>
                      </m:rPr>
                      <a:rPr lang="vi-VN" sz="4800" i="1" dirty="0">
                        <a:solidFill>
                          <a:schemeClr val="bg1"/>
                        </a:solidFill>
                        <a:latin typeface="Cambria Math" panose="02040503050406030204" pitchFamily="18" charset="0"/>
                      </a:rPr>
                      <m:t>const</m:t>
                    </m:r>
                  </m:oMath>
                </a14:m>
                <a:endParaRPr lang="x-none" sz="4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3" name="Rounded Rectangle 32" descr="n445 zalo Bui Huy Loi">
                <a:extLst>
                  <a:ext uri="{FF2B5EF4-FFF2-40B4-BE49-F238E27FC236}">
                    <a16:creationId xmlns:a16="http://schemas.microsoft.com/office/drawing/2014/main" id="{2948E97A-A022-959E-FF95-7C5C13E889F4}"/>
                  </a:ext>
                </a:extLst>
              </p:cNvPr>
              <p:cNvSpPr>
                <a:spLocks noRot="1" noChangeAspect="1" noMove="1" noResize="1" noEditPoints="1" noAdjustHandles="1" noChangeArrowheads="1" noChangeShapeType="1" noTextEdit="1"/>
              </p:cNvSpPr>
              <p:nvPr/>
            </p:nvSpPr>
            <p:spPr>
              <a:xfrm>
                <a:off x="2348967" y="3400264"/>
                <a:ext cx="6125335" cy="1917388"/>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ounded Rectangle 33" descr="n445 zalo Bui Huy Loi">
                <a:extLst>
                  <a:ext uri="{FF2B5EF4-FFF2-40B4-BE49-F238E27FC236}">
                    <a16:creationId xmlns="" xmlns:a16="http://schemas.microsoft.com/office/drawing/2014/main" id="{B9CB74D8-54A6-68FF-7DA9-E279FD048AC5}"/>
                  </a:ext>
                </a:extLst>
              </p:cNvPr>
              <p:cNvSpPr/>
              <p:nvPr/>
            </p:nvSpPr>
            <p:spPr>
              <a:xfrm>
                <a:off x="9196746" y="3394928"/>
                <a:ext cx="6107615" cy="19173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latin typeface="Nunito Bold"/>
                  </a:rPr>
                  <a:t>B. </a:t>
                </a:r>
                <a14:m>
                  <m:oMath xmlns:m="http://schemas.openxmlformats.org/officeDocument/2006/math">
                    <m:f>
                      <m:fPr>
                        <m:ctrlPr>
                          <a:rPr lang="en-US" sz="4800" i="1" dirty="0" smtClean="0">
                            <a:solidFill>
                              <a:schemeClr val="bg1"/>
                            </a:solidFill>
                            <a:latin typeface="Cambria Math" panose="02040503050406030204" pitchFamily="18" charset="0"/>
                          </a:rPr>
                        </m:ctrlPr>
                      </m:fPr>
                      <m:num>
                        <m:sSub>
                          <m:sSubPr>
                            <m:ctrlPr>
                              <a:rPr lang="en-US" sz="4800" i="1" dirty="0" smtClean="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p</m:t>
                            </m:r>
                          </m:e>
                          <m:sub>
                            <m:r>
                              <a:rPr lang="vi-VN" sz="4800" b="0" i="1" dirty="0" smtClean="0">
                                <a:solidFill>
                                  <a:schemeClr val="bg1"/>
                                </a:solidFill>
                                <a:latin typeface="Cambria Math" panose="02040503050406030204" pitchFamily="18" charset="0"/>
                              </a:rPr>
                              <m:t>1</m:t>
                            </m:r>
                          </m:sub>
                        </m:sSub>
                        <m:sSub>
                          <m:sSubPr>
                            <m:ctrlPr>
                              <a:rPr lang="en-US" sz="4800" i="1" dirty="0" smtClean="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V</m:t>
                            </m:r>
                          </m:e>
                          <m:sub>
                            <m:r>
                              <a:rPr lang="vi-VN" sz="4800" b="0" i="1" dirty="0" smtClean="0">
                                <a:solidFill>
                                  <a:schemeClr val="bg1"/>
                                </a:solidFill>
                                <a:latin typeface="Cambria Math" panose="02040503050406030204" pitchFamily="18" charset="0"/>
                              </a:rPr>
                              <m:t>1</m:t>
                            </m:r>
                          </m:sub>
                        </m:sSub>
                      </m:num>
                      <m:den>
                        <m:sSub>
                          <m:sSubPr>
                            <m:ctrlPr>
                              <a:rPr lang="en-US" sz="4800" i="1" dirty="0" smtClean="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T</m:t>
                            </m:r>
                          </m:e>
                          <m:sub>
                            <m:r>
                              <a:rPr lang="vi-VN" sz="4800" b="0" i="1" dirty="0" smtClean="0">
                                <a:solidFill>
                                  <a:schemeClr val="bg1"/>
                                </a:solidFill>
                                <a:latin typeface="Cambria Math" panose="02040503050406030204" pitchFamily="18" charset="0"/>
                              </a:rPr>
                              <m:t>1</m:t>
                            </m:r>
                          </m:sub>
                        </m:sSub>
                      </m:den>
                    </m:f>
                    <m:r>
                      <a:rPr lang="vi-VN" sz="4800" b="0" i="1" dirty="0" smtClean="0">
                        <a:solidFill>
                          <a:schemeClr val="bg1"/>
                        </a:solidFill>
                        <a:latin typeface="Cambria Math" panose="02040503050406030204" pitchFamily="18" charset="0"/>
                      </a:rPr>
                      <m:t>=</m:t>
                    </m:r>
                    <m:f>
                      <m:fPr>
                        <m:ctrlPr>
                          <a:rPr lang="en-US" sz="4800" i="1" dirty="0" smtClean="0">
                            <a:solidFill>
                              <a:schemeClr val="bg1"/>
                            </a:solidFill>
                            <a:latin typeface="Cambria Math" panose="02040503050406030204" pitchFamily="18" charset="0"/>
                          </a:rPr>
                        </m:ctrlPr>
                      </m:fPr>
                      <m:num>
                        <m:sSub>
                          <m:sSubPr>
                            <m:ctrlPr>
                              <a:rPr lang="en-US" sz="4800" i="1" dirty="0" smtClean="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p</m:t>
                            </m:r>
                          </m:e>
                          <m:sub>
                            <m:r>
                              <a:rPr lang="vi-VN" sz="4800" b="0" i="1" dirty="0" smtClean="0">
                                <a:solidFill>
                                  <a:schemeClr val="bg1"/>
                                </a:solidFill>
                                <a:latin typeface="Cambria Math" panose="02040503050406030204" pitchFamily="18" charset="0"/>
                              </a:rPr>
                              <m:t>2</m:t>
                            </m:r>
                          </m:sub>
                        </m:sSub>
                        <m:sSub>
                          <m:sSubPr>
                            <m:ctrlPr>
                              <a:rPr lang="en-US" sz="4800" i="1" dirty="0" smtClean="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V</m:t>
                            </m:r>
                          </m:e>
                          <m:sub>
                            <m:r>
                              <a:rPr lang="vi-VN" sz="4800" b="0" i="1" dirty="0" smtClean="0">
                                <a:solidFill>
                                  <a:schemeClr val="bg1"/>
                                </a:solidFill>
                                <a:latin typeface="Cambria Math" panose="02040503050406030204" pitchFamily="18" charset="0"/>
                              </a:rPr>
                              <m:t>2</m:t>
                            </m:r>
                          </m:sub>
                        </m:sSub>
                      </m:num>
                      <m:den>
                        <m:sSub>
                          <m:sSubPr>
                            <m:ctrlPr>
                              <a:rPr lang="en-US" sz="4800" i="1" dirty="0" smtClean="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T</m:t>
                            </m:r>
                          </m:e>
                          <m:sub>
                            <m:r>
                              <a:rPr lang="vi-VN" sz="4800" b="0" i="1" dirty="0" smtClean="0">
                                <a:solidFill>
                                  <a:schemeClr val="bg1"/>
                                </a:solidFill>
                                <a:latin typeface="Cambria Math" panose="02040503050406030204" pitchFamily="18" charset="0"/>
                              </a:rPr>
                              <m:t>2</m:t>
                            </m:r>
                          </m:sub>
                        </m:sSub>
                      </m:den>
                    </m:f>
                  </m:oMath>
                </a14:m>
                <a:endParaRPr lang="x-none"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4" name="Rounded Rectangle 33" descr="n445 zalo Bui Huy Loi">
                <a:extLst>
                  <a:ext uri="{FF2B5EF4-FFF2-40B4-BE49-F238E27FC236}">
                    <a16:creationId xmlns:a16="http://schemas.microsoft.com/office/drawing/2014/main" id="{B9CB74D8-54A6-68FF-7DA9-E279FD048AC5}"/>
                  </a:ext>
                </a:extLst>
              </p:cNvPr>
              <p:cNvSpPr>
                <a:spLocks noRot="1" noChangeAspect="1" noMove="1" noResize="1" noEditPoints="1" noAdjustHandles="1" noChangeArrowheads="1" noChangeShapeType="1" noTextEdit="1"/>
              </p:cNvSpPr>
              <p:nvPr/>
            </p:nvSpPr>
            <p:spPr>
              <a:xfrm>
                <a:off x="9196746" y="3394928"/>
                <a:ext cx="6107615" cy="1917388"/>
              </a:xfrm>
              <a:prstGeom prst="roundRect">
                <a:avLst/>
              </a:prstGeom>
              <a:blipFill>
                <a:blip r:embed="rId9"/>
                <a:stretch>
                  <a:fillRect/>
                </a:stretch>
              </a:blipFill>
            </p:spPr>
            <p:txBody>
              <a:bodyPr/>
              <a:lstStyle/>
              <a:p>
                <a:r>
                  <a:rPr lang="en-US">
                    <a:noFill/>
                  </a:rPr>
                  <a:t> </a:t>
                </a:r>
              </a:p>
            </p:txBody>
          </p:sp>
        </mc:Fallback>
      </mc:AlternateContent>
      <p:sp>
        <p:nvSpPr>
          <p:cNvPr id="35" name="Rounded Rectangle 34" descr="n445 zalo Bui Huy Loi">
            <a:extLst>
              <a:ext uri="{FF2B5EF4-FFF2-40B4-BE49-F238E27FC236}">
                <a16:creationId xmlns="" xmlns:a16="http://schemas.microsoft.com/office/drawing/2014/main" id="{C1C5DC93-12AE-6E87-B13B-C127D1F1BB1C}"/>
              </a:ext>
            </a:extLst>
          </p:cNvPr>
          <p:cNvSpPr/>
          <p:nvPr/>
        </p:nvSpPr>
        <p:spPr>
          <a:xfrm>
            <a:off x="2366687" y="5546578"/>
            <a:ext cx="6107615"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latin typeface="Nunito Bold"/>
              </a:rPr>
              <a:t>C. </a:t>
            </a:r>
            <a:r>
              <a:rPr lang="en-US" sz="4800" dirty="0" err="1">
                <a:solidFill>
                  <a:schemeClr val="bg1"/>
                </a:solidFill>
                <a:latin typeface="Nunito Bold"/>
              </a:rPr>
              <a:t>pV</a:t>
            </a:r>
            <a:r>
              <a:rPr lang="en-US" sz="4800" dirty="0">
                <a:solidFill>
                  <a:schemeClr val="bg1"/>
                </a:solidFill>
                <a:latin typeface="Nunito Bold"/>
              </a:rPr>
              <a:t> ~ T</a:t>
            </a:r>
            <a:endParaRPr lang="x-none" sz="4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Rounded Rectangle 35" descr="n445 zalo Bui Huy Loi">
                <a:extLst>
                  <a:ext uri="{FF2B5EF4-FFF2-40B4-BE49-F238E27FC236}">
                    <a16:creationId xmlns="" xmlns:a16="http://schemas.microsoft.com/office/drawing/2014/main" id="{33553433-6E8F-8C02-5CAE-72A52D90724D}"/>
                  </a:ext>
                </a:extLst>
              </p:cNvPr>
              <p:cNvSpPr/>
              <p:nvPr/>
            </p:nvSpPr>
            <p:spPr>
              <a:xfrm>
                <a:off x="9162262" y="5556720"/>
                <a:ext cx="6176581" cy="19173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dirty="0">
                    <a:solidFill>
                      <a:schemeClr val="bg1"/>
                    </a:solidFill>
                    <a:latin typeface="Nunito Bold"/>
                  </a:rPr>
                  <a:t>D. </a:t>
                </a:r>
                <a14:m>
                  <m:oMath xmlns:m="http://schemas.openxmlformats.org/officeDocument/2006/math">
                    <m:f>
                      <m:fPr>
                        <m:ctrlPr>
                          <a:rPr lang="en-US" sz="4800" i="1" dirty="0">
                            <a:solidFill>
                              <a:schemeClr val="bg1"/>
                            </a:solidFill>
                            <a:latin typeface="Cambria Math" panose="02040503050406030204" pitchFamily="18" charset="0"/>
                          </a:rPr>
                        </m:ctrlPr>
                      </m:fPr>
                      <m:num>
                        <m:r>
                          <m:rPr>
                            <m:sty m:val="p"/>
                          </m:rPr>
                          <a:rPr lang="en-US" sz="4800" i="1" dirty="0">
                            <a:solidFill>
                              <a:schemeClr val="bg1"/>
                            </a:solidFill>
                            <a:latin typeface="Cambria Math" panose="02040503050406030204" pitchFamily="18" charset="0"/>
                          </a:rPr>
                          <m:t>pT</m:t>
                        </m:r>
                      </m:num>
                      <m:den>
                        <m:r>
                          <m:rPr>
                            <m:sty m:val="p"/>
                          </m:rPr>
                          <a:rPr lang="en-US" sz="4800" i="1" dirty="0">
                            <a:solidFill>
                              <a:schemeClr val="bg1"/>
                            </a:solidFill>
                            <a:latin typeface="Cambria Math" panose="02040503050406030204" pitchFamily="18" charset="0"/>
                          </a:rPr>
                          <m:t>V</m:t>
                        </m:r>
                      </m:den>
                    </m:f>
                    <m:r>
                      <a:rPr lang="vi-VN" sz="4800" i="1" dirty="0">
                        <a:solidFill>
                          <a:schemeClr val="bg1"/>
                        </a:solidFill>
                        <a:latin typeface="Cambria Math" panose="02040503050406030204" pitchFamily="18" charset="0"/>
                      </a:rPr>
                      <m:t>=</m:t>
                    </m:r>
                    <m:r>
                      <m:rPr>
                        <m:sty m:val="p"/>
                      </m:rPr>
                      <a:rPr lang="vi-VN" sz="4800" i="1" dirty="0">
                        <a:solidFill>
                          <a:schemeClr val="bg1"/>
                        </a:solidFill>
                        <a:latin typeface="Cambria Math" panose="02040503050406030204" pitchFamily="18" charset="0"/>
                      </a:rPr>
                      <m:t>const</m:t>
                    </m:r>
                  </m:oMath>
                </a14:m>
                <a:endParaRPr lang="en-US"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6" name="Rounded Rectangle 35" descr="n445 zalo Bui Huy Loi">
                <a:extLst>
                  <a:ext uri="{FF2B5EF4-FFF2-40B4-BE49-F238E27FC236}">
                    <a16:creationId xmlns:a16="http://schemas.microsoft.com/office/drawing/2014/main" id="{33553433-6E8F-8C02-5CAE-72A52D90724D}"/>
                  </a:ext>
                </a:extLst>
              </p:cNvPr>
              <p:cNvSpPr>
                <a:spLocks noRot="1" noChangeAspect="1" noMove="1" noResize="1" noEditPoints="1" noAdjustHandles="1" noChangeArrowheads="1" noChangeShapeType="1" noTextEdit="1"/>
              </p:cNvSpPr>
              <p:nvPr/>
            </p:nvSpPr>
            <p:spPr>
              <a:xfrm>
                <a:off x="9162262" y="5556720"/>
                <a:ext cx="6176581" cy="1917387"/>
              </a:xfrm>
              <a:prstGeom prst="roundRect">
                <a:avLst/>
              </a:prstGeom>
              <a:blipFill>
                <a:blip r:embed="rId10"/>
                <a:stretch>
                  <a:fillRect/>
                </a:stretch>
              </a:blipFill>
            </p:spPr>
            <p:txBody>
              <a:bodyPr/>
              <a:lstStyle/>
              <a:p>
                <a:r>
                  <a:rPr lang="en-US">
                    <a:noFill/>
                  </a:rPr>
                  <a:t> </a:t>
                </a:r>
              </a:p>
            </p:txBody>
          </p:sp>
        </mc:Fallback>
      </mc:AlternateContent>
      <p:pic>
        <p:nvPicPr>
          <p:cNvPr id="37" name="Picture 11" descr="n445 zalo Bui Huy Loi">
            <a:extLst>
              <a:ext uri="{FF2B5EF4-FFF2-40B4-BE49-F238E27FC236}">
                <a16:creationId xmlns="" xmlns:a16="http://schemas.microsoft.com/office/drawing/2014/main" id="{BCE20888-D3F7-89E8-BA5B-DA1415D4DFBC}"/>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097000" y="7754316"/>
            <a:ext cx="3086098" cy="169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0564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37"/>
                                        </p:tgtEl>
                                        <p:attrNameLst>
                                          <p:attrName>ppt_w</p:attrName>
                                        </p:attrNameLst>
                                      </p:cBhvr>
                                      <p:tavLst>
                                        <p:tav tm="0">
                                          <p:val>
                                            <p:strVal val="ppt_w"/>
                                          </p:val>
                                        </p:tav>
                                        <p:tav tm="100000">
                                          <p:val>
                                            <p:fltVal val="0"/>
                                          </p:val>
                                        </p:tav>
                                      </p:tavLst>
                                    </p:anim>
                                    <p:anim calcmode="lin" valueType="num">
                                      <p:cBhvr>
                                        <p:cTn id="7" dur="1000"/>
                                        <p:tgtEl>
                                          <p:spTgt spid="37"/>
                                        </p:tgtEl>
                                        <p:attrNameLst>
                                          <p:attrName>ppt_h</p:attrName>
                                        </p:attrNameLst>
                                      </p:cBhvr>
                                      <p:tavLst>
                                        <p:tav tm="0">
                                          <p:val>
                                            <p:strVal val="ppt_h"/>
                                          </p:val>
                                        </p:tav>
                                        <p:tav tm="100000">
                                          <p:val>
                                            <p:fltVal val="0"/>
                                          </p:val>
                                        </p:tav>
                                      </p:tavLst>
                                    </p:anim>
                                    <p:anim calcmode="lin" valueType="num">
                                      <p:cBhvr>
                                        <p:cTn id="8" dur="1000"/>
                                        <p:tgtEl>
                                          <p:spTgt spid="37"/>
                                        </p:tgtEl>
                                        <p:attrNameLst>
                                          <p:attrName>style.rotation</p:attrName>
                                        </p:attrNameLst>
                                      </p:cBhvr>
                                      <p:tavLst>
                                        <p:tav tm="0">
                                          <p:val>
                                            <p:fltVal val="0"/>
                                          </p:val>
                                        </p:tav>
                                        <p:tav tm="100000">
                                          <p:val>
                                            <p:fltVal val="90"/>
                                          </p:val>
                                        </p:tav>
                                      </p:tavLst>
                                    </p:anim>
                                    <p:animEffect transition="out" filter="fade">
                                      <p:cBhvr>
                                        <p:cTn id="9" dur="1000"/>
                                        <p:tgtEl>
                                          <p:spTgt spid="37"/>
                                        </p:tgtEl>
                                      </p:cBhvr>
                                    </p:animEffect>
                                    <p:set>
                                      <p:cBhvr>
                                        <p:cTn id="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261"/>
                    </p:tgtEl>
                  </p:cond>
                </p:stCondLst>
                <p:endSync evt="end" delay="0">
                  <p:rtn val="all"/>
                </p:endSync>
                <p:childTnLst>
                  <p:par>
                    <p:cTn id="32" fill="hold">
                      <p:stCondLst>
                        <p:cond delay="0"/>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62"/>
                                        </p:tgtEl>
                                        <p:attrNameLst>
                                          <p:attrName>style.visibility</p:attrName>
                                        </p:attrNameLst>
                                      </p:cBhvr>
                                      <p:to>
                                        <p:strVal val="visible"/>
                                      </p:to>
                                    </p:set>
                                    <p:animEffect transition="in" filter="blinds(horizontal)">
                                      <p:cBhvr>
                                        <p:cTn id="36" dur="500"/>
                                        <p:tgtEl>
                                          <p:spTgt spid="262"/>
                                        </p:tgtEl>
                                      </p:cBhvr>
                                    </p:animEffect>
                                  </p:childTnLst>
                                </p:cTn>
                              </p:par>
                            </p:childTnLst>
                          </p:cTn>
                        </p:par>
                      </p:childTnLst>
                    </p:cTn>
                  </p:par>
                </p:childTnLst>
              </p:cTn>
              <p:nextCondLst>
                <p:cond evt="onClick" delay="0">
                  <p:tgtEl>
                    <p:spTgt spid="261"/>
                  </p:tgtEl>
                </p:cond>
              </p:nextCondLst>
            </p:seq>
          </p:childTnLst>
        </p:cTn>
      </p:par>
    </p:tnLst>
    <p:bldLst>
      <p:bldP spid="262" grpId="0" animBg="1"/>
      <p:bldP spid="33" grpId="0" animBg="1"/>
      <p:bldP spid="34" grpId="0" animBg="1"/>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Shape 259"/>
        <p:cNvGrpSpPr/>
        <p:nvPr/>
      </p:nvGrpSpPr>
      <p:grpSpPr>
        <a:xfrm>
          <a:off x="0" y="0"/>
          <a:ext cx="0" cy="0"/>
          <a:chOff x="0" y="0"/>
          <a:chExt cx="0" cy="0"/>
        </a:xfrm>
      </p:grpSpPr>
      <p:grpSp>
        <p:nvGrpSpPr>
          <p:cNvPr id="26" name="Group 2" descr="n445 zalo Bui Huy Loi">
            <a:extLst>
              <a:ext uri="{FF2B5EF4-FFF2-40B4-BE49-F238E27FC236}">
                <a16:creationId xmlns="" xmlns:a16="http://schemas.microsoft.com/office/drawing/2014/main" id="{80174362-F275-5933-743D-6BBEA29E8119}"/>
              </a:ext>
            </a:extLst>
          </p:cNvPr>
          <p:cNvGrpSpPr/>
          <p:nvPr/>
        </p:nvGrpSpPr>
        <p:grpSpPr>
          <a:xfrm>
            <a:off x="459985" y="916315"/>
            <a:ext cx="17404553" cy="9527296"/>
            <a:chOff x="0" y="0"/>
            <a:chExt cx="23206071" cy="12703061"/>
          </a:xfrm>
        </p:grpSpPr>
        <p:grpSp>
          <p:nvGrpSpPr>
            <p:cNvPr id="27" name="Group 3">
              <a:extLst>
                <a:ext uri="{FF2B5EF4-FFF2-40B4-BE49-F238E27FC236}">
                  <a16:creationId xmlns="" xmlns:a16="http://schemas.microsoft.com/office/drawing/2014/main" id="{4AEE31F0-F25B-E39C-8D55-F1FD51AFD255}"/>
                </a:ext>
              </a:extLst>
            </p:cNvPr>
            <p:cNvGrpSpPr/>
            <p:nvPr/>
          </p:nvGrpSpPr>
          <p:grpSpPr>
            <a:xfrm>
              <a:off x="0" y="0"/>
              <a:ext cx="23206071" cy="12703061"/>
              <a:chOff x="0" y="0"/>
              <a:chExt cx="4596479" cy="2516124"/>
            </a:xfrm>
          </p:grpSpPr>
          <p:sp>
            <p:nvSpPr>
              <p:cNvPr id="31" name="Freeform 4">
                <a:extLst>
                  <a:ext uri="{FF2B5EF4-FFF2-40B4-BE49-F238E27FC236}">
                    <a16:creationId xmlns="" xmlns:a16="http://schemas.microsoft.com/office/drawing/2014/main" id="{EDEDF4CA-8ED7-932E-52EC-9DA37092EC20}"/>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32" name="TextBox 5">
                <a:extLst>
                  <a:ext uri="{FF2B5EF4-FFF2-40B4-BE49-F238E27FC236}">
                    <a16:creationId xmlns="" xmlns:a16="http://schemas.microsoft.com/office/drawing/2014/main" id="{CA2CB777-2FCB-AE81-2E05-1D15D5E1C5C6}"/>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 xmlns:a16="http://schemas.microsoft.com/office/drawing/2014/main" id="{AC181A7D-D642-C144-EB77-69395E3E5B57}"/>
                </a:ext>
              </a:extLst>
            </p:cNvPr>
            <p:cNvGrpSpPr/>
            <p:nvPr/>
          </p:nvGrpSpPr>
          <p:grpSpPr>
            <a:xfrm>
              <a:off x="170293" y="186017"/>
              <a:ext cx="22836362" cy="12317628"/>
              <a:chOff x="0" y="0"/>
              <a:chExt cx="4596479" cy="2479279"/>
            </a:xfrm>
          </p:grpSpPr>
          <p:sp>
            <p:nvSpPr>
              <p:cNvPr id="29" name="Freeform 7">
                <a:extLst>
                  <a:ext uri="{FF2B5EF4-FFF2-40B4-BE49-F238E27FC236}">
                    <a16:creationId xmlns="" xmlns:a16="http://schemas.microsoft.com/office/drawing/2014/main" id="{65B9EA36-D2DB-D403-05E5-67F466E10C04}"/>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30" name="TextBox 8">
                <a:extLst>
                  <a:ext uri="{FF2B5EF4-FFF2-40B4-BE49-F238E27FC236}">
                    <a16:creationId xmlns="" xmlns:a16="http://schemas.microsoft.com/office/drawing/2014/main" id="{C06BBD53-1A01-C097-D734-537CE07A18FE}"/>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261" name="Google Shape;261;p8" descr="n445 zalo Bui Huy Loi"/>
          <p:cNvSpPr/>
          <p:nvPr/>
        </p:nvSpPr>
        <p:spPr>
          <a:xfrm>
            <a:off x="1752600" y="649960"/>
            <a:ext cx="14554200" cy="2603164"/>
          </a:xfrm>
          <a:prstGeom prst="snip2DiagRect">
            <a:avLst>
              <a:gd name="adj1" fmla="val 0"/>
              <a:gd name="adj2" fmla="val 16667"/>
            </a:avLst>
          </a:prstGeom>
          <a:solidFill>
            <a:schemeClr val="accent3">
              <a:lumMod val="20000"/>
              <a:lumOff val="80000"/>
              <a:alpha val="74901"/>
            </a:schemeClr>
          </a:solidFill>
          <a:ln w="19050">
            <a:solidFill>
              <a:srgbClr val="76AB9D"/>
            </a:solidFill>
          </a:ln>
        </p:spPr>
        <p:txBody>
          <a:bodyPr spcFirstLastPara="1" wrap="square" lIns="137138" tIns="68550" rIns="137138" bIns="68550" anchor="ctr" anchorCtr="0">
            <a:noAutofit/>
          </a:bodyPr>
          <a:lstStyle/>
          <a:p>
            <a:pPr algn="just"/>
            <a:r>
              <a:rPr lang="en-US" sz="5400" dirty="0" err="1">
                <a:solidFill>
                  <a:srgbClr val="FF0000"/>
                </a:solidFill>
                <a:latin typeface="Nunito Bold"/>
              </a:rPr>
              <a:t>Câu</a:t>
            </a:r>
            <a:r>
              <a:rPr lang="en-US" sz="5400" dirty="0">
                <a:solidFill>
                  <a:srgbClr val="FF0000"/>
                </a:solidFill>
                <a:latin typeface="Nunito Bold"/>
              </a:rPr>
              <a:t> 3: </a:t>
            </a:r>
            <a:r>
              <a:rPr lang="en-US" sz="5400" dirty="0" err="1">
                <a:solidFill>
                  <a:srgbClr val="261310"/>
                </a:solidFill>
                <a:latin typeface="Nunito Bold"/>
              </a:rPr>
              <a:t>Trong</a:t>
            </a:r>
            <a:r>
              <a:rPr lang="en-US" sz="5400" dirty="0">
                <a:solidFill>
                  <a:srgbClr val="261310"/>
                </a:solidFill>
                <a:latin typeface="Nunito Bold"/>
              </a:rPr>
              <a:t> </a:t>
            </a:r>
            <a:r>
              <a:rPr lang="en-US" sz="5400" dirty="0" err="1">
                <a:solidFill>
                  <a:srgbClr val="261310"/>
                </a:solidFill>
                <a:latin typeface="Nunito Bold"/>
              </a:rPr>
              <a:t>quá</a:t>
            </a:r>
            <a:r>
              <a:rPr lang="en-US" sz="5400" dirty="0">
                <a:solidFill>
                  <a:srgbClr val="261310"/>
                </a:solidFill>
                <a:latin typeface="Nunito Bold"/>
              </a:rPr>
              <a:t> </a:t>
            </a:r>
            <a:r>
              <a:rPr lang="en-US" sz="5400" dirty="0" err="1">
                <a:solidFill>
                  <a:srgbClr val="261310"/>
                </a:solidFill>
                <a:latin typeface="Nunito Bold"/>
              </a:rPr>
              <a:t>trình</a:t>
            </a:r>
            <a:r>
              <a:rPr lang="en-US" sz="5400" dirty="0">
                <a:solidFill>
                  <a:srgbClr val="261310"/>
                </a:solidFill>
                <a:latin typeface="Nunito Bold"/>
              </a:rPr>
              <a:t> </a:t>
            </a:r>
            <a:r>
              <a:rPr lang="en-US" sz="5400" dirty="0" err="1">
                <a:solidFill>
                  <a:srgbClr val="261310"/>
                </a:solidFill>
                <a:latin typeface="Nunito Bold"/>
              </a:rPr>
              <a:t>đẳng</a:t>
            </a:r>
            <a:r>
              <a:rPr lang="en-US" sz="5400" dirty="0">
                <a:solidFill>
                  <a:srgbClr val="261310"/>
                </a:solidFill>
                <a:latin typeface="Nunito Bold"/>
              </a:rPr>
              <a:t> </a:t>
            </a:r>
            <a:r>
              <a:rPr lang="en-US" sz="5400" dirty="0" err="1">
                <a:solidFill>
                  <a:srgbClr val="261310"/>
                </a:solidFill>
                <a:latin typeface="Nunito Bold"/>
              </a:rPr>
              <a:t>áp</a:t>
            </a:r>
            <a:r>
              <a:rPr lang="en-US" sz="5400" dirty="0">
                <a:solidFill>
                  <a:srgbClr val="261310"/>
                </a:solidFill>
                <a:latin typeface="Nunito Bold"/>
              </a:rPr>
              <a:t> </a:t>
            </a:r>
            <a:r>
              <a:rPr lang="en-US" sz="5400" dirty="0" err="1">
                <a:solidFill>
                  <a:srgbClr val="261310"/>
                </a:solidFill>
                <a:latin typeface="Nunito Bold"/>
              </a:rPr>
              <a:t>của</a:t>
            </a:r>
            <a:r>
              <a:rPr lang="en-US" sz="5400" dirty="0">
                <a:solidFill>
                  <a:srgbClr val="261310"/>
                </a:solidFill>
                <a:latin typeface="Nunito Bold"/>
              </a:rPr>
              <a:t> </a:t>
            </a:r>
            <a:r>
              <a:rPr lang="en-US" sz="5400" dirty="0" err="1">
                <a:solidFill>
                  <a:srgbClr val="261310"/>
                </a:solidFill>
                <a:latin typeface="Nunito Bold"/>
              </a:rPr>
              <a:t>một</a:t>
            </a:r>
            <a:r>
              <a:rPr lang="en-US" sz="5400" dirty="0">
                <a:solidFill>
                  <a:srgbClr val="261310"/>
                </a:solidFill>
                <a:latin typeface="Nunito Bold"/>
              </a:rPr>
              <a:t> </a:t>
            </a:r>
            <a:r>
              <a:rPr lang="en-US" sz="5400" dirty="0" err="1">
                <a:solidFill>
                  <a:srgbClr val="261310"/>
                </a:solidFill>
                <a:latin typeface="Nunito Bold"/>
              </a:rPr>
              <a:t>lượng</a:t>
            </a:r>
            <a:r>
              <a:rPr lang="en-US" sz="5400" dirty="0">
                <a:solidFill>
                  <a:srgbClr val="261310"/>
                </a:solidFill>
                <a:latin typeface="Nunito Bold"/>
              </a:rPr>
              <a:t> </a:t>
            </a:r>
            <a:r>
              <a:rPr lang="en-US" sz="5400" dirty="0" err="1">
                <a:solidFill>
                  <a:srgbClr val="261310"/>
                </a:solidFill>
                <a:latin typeface="Nunito Bold"/>
              </a:rPr>
              <a:t>khí</a:t>
            </a:r>
            <a:r>
              <a:rPr lang="en-US" sz="5400" dirty="0">
                <a:solidFill>
                  <a:srgbClr val="261310"/>
                </a:solidFill>
                <a:latin typeface="Nunito Bold"/>
              </a:rPr>
              <a:t> </a:t>
            </a:r>
            <a:r>
              <a:rPr lang="en-US" sz="5400" dirty="0" err="1">
                <a:solidFill>
                  <a:srgbClr val="261310"/>
                </a:solidFill>
                <a:latin typeface="Nunito Bold"/>
              </a:rPr>
              <a:t>xác</a:t>
            </a:r>
            <a:r>
              <a:rPr lang="en-US" sz="5400" dirty="0">
                <a:solidFill>
                  <a:srgbClr val="261310"/>
                </a:solidFill>
                <a:latin typeface="Nunito Bold"/>
              </a:rPr>
              <a:t> </a:t>
            </a:r>
            <a:r>
              <a:rPr lang="en-US" sz="5400" dirty="0" err="1">
                <a:solidFill>
                  <a:srgbClr val="261310"/>
                </a:solidFill>
                <a:latin typeface="Nunito Bold"/>
              </a:rPr>
              <a:t>định</a:t>
            </a:r>
            <a:r>
              <a:rPr lang="en-US" sz="5400" dirty="0">
                <a:solidFill>
                  <a:srgbClr val="261310"/>
                </a:solidFill>
                <a:latin typeface="Nunito Bold"/>
              </a:rPr>
              <a:t> </a:t>
            </a:r>
            <a:r>
              <a:rPr lang="en-US" sz="5400" dirty="0" err="1">
                <a:solidFill>
                  <a:srgbClr val="261310"/>
                </a:solidFill>
                <a:latin typeface="Nunito Bold"/>
              </a:rPr>
              <a:t>thì</a:t>
            </a:r>
            <a:endParaRPr sz="2400" dirty="0"/>
          </a:p>
        </p:txBody>
      </p:sp>
      <p:sp>
        <p:nvSpPr>
          <p:cNvPr id="262" name="Google Shape;262;p8" descr="n445 zalo Bui Huy Loi"/>
          <p:cNvSpPr/>
          <p:nvPr/>
        </p:nvSpPr>
        <p:spPr>
          <a:xfrm>
            <a:off x="5067300" y="7754316"/>
            <a:ext cx="7924800" cy="2164842"/>
          </a:xfrm>
          <a:prstGeom prst="snip2DiagRect">
            <a:avLst>
              <a:gd name="adj1" fmla="val 0"/>
              <a:gd name="adj2" fmla="val 16667"/>
            </a:avLst>
          </a:prstGeom>
          <a:ln w="28575"/>
        </p:spPr>
        <p:style>
          <a:lnRef idx="2">
            <a:schemeClr val="accent5"/>
          </a:lnRef>
          <a:fillRef idx="1">
            <a:schemeClr val="lt1"/>
          </a:fillRef>
          <a:effectRef idx="0">
            <a:schemeClr val="accent5"/>
          </a:effectRef>
          <a:fontRef idx="minor">
            <a:schemeClr val="dk1"/>
          </a:fontRef>
        </p:style>
        <p:txBody>
          <a:bodyPr spcFirstLastPara="1" wrap="square" lIns="137138" tIns="68550" rIns="137138" bIns="68550" anchor="ctr" anchorCtr="0">
            <a:noAutofit/>
          </a:bodyPr>
          <a:lstStyle/>
          <a:p>
            <a:pPr algn="just"/>
            <a:r>
              <a:rPr lang="en-US" sz="5400" dirty="0">
                <a:solidFill>
                  <a:schemeClr val="tx1"/>
                </a:solidFill>
                <a:latin typeface="Nunito Bold"/>
              </a:rPr>
              <a:t>C. </a:t>
            </a:r>
            <a:r>
              <a:rPr lang="en-US" sz="5400" dirty="0" err="1">
                <a:solidFill>
                  <a:schemeClr val="tx1"/>
                </a:solidFill>
                <a:latin typeface="Nunito Bold"/>
              </a:rPr>
              <a:t>thể</a:t>
            </a:r>
            <a:r>
              <a:rPr lang="en-US" sz="5400" dirty="0">
                <a:solidFill>
                  <a:schemeClr val="tx1"/>
                </a:solidFill>
                <a:latin typeface="Nunito Bold"/>
              </a:rPr>
              <a:t> </a:t>
            </a:r>
            <a:r>
              <a:rPr lang="en-US" sz="5400" dirty="0" err="1">
                <a:solidFill>
                  <a:schemeClr val="tx1"/>
                </a:solidFill>
                <a:latin typeface="Nunito Bold"/>
              </a:rPr>
              <a:t>tích</a:t>
            </a:r>
            <a:r>
              <a:rPr lang="en-US" sz="5400" dirty="0">
                <a:solidFill>
                  <a:schemeClr val="tx1"/>
                </a:solidFill>
                <a:latin typeface="Nunito Bold"/>
              </a:rPr>
              <a:t> </a:t>
            </a:r>
            <a:r>
              <a:rPr lang="en-US" sz="5400" dirty="0" err="1">
                <a:solidFill>
                  <a:schemeClr val="tx1"/>
                </a:solidFill>
                <a:latin typeface="Nunito Bold"/>
              </a:rPr>
              <a:t>tỉ</a:t>
            </a:r>
            <a:r>
              <a:rPr lang="en-US" sz="5400" dirty="0">
                <a:solidFill>
                  <a:schemeClr val="tx1"/>
                </a:solidFill>
                <a:latin typeface="Nunito Bold"/>
              </a:rPr>
              <a:t> </a:t>
            </a:r>
            <a:r>
              <a:rPr lang="en-US" sz="5400" dirty="0" err="1">
                <a:solidFill>
                  <a:schemeClr val="tx1"/>
                </a:solidFill>
                <a:latin typeface="Nunito Bold"/>
              </a:rPr>
              <a:t>lệ</a:t>
            </a:r>
            <a:r>
              <a:rPr lang="en-US" sz="5400" dirty="0">
                <a:solidFill>
                  <a:schemeClr val="tx1"/>
                </a:solidFill>
                <a:latin typeface="Nunito Bold"/>
              </a:rPr>
              <a:t> </a:t>
            </a:r>
            <a:r>
              <a:rPr lang="en-US" sz="5400" dirty="0" err="1">
                <a:solidFill>
                  <a:schemeClr val="tx1"/>
                </a:solidFill>
                <a:latin typeface="Nunito Bold"/>
              </a:rPr>
              <a:t>thuận</a:t>
            </a:r>
            <a:r>
              <a:rPr lang="en-US" sz="5400" dirty="0">
                <a:solidFill>
                  <a:schemeClr val="tx1"/>
                </a:solidFill>
                <a:latin typeface="Nunito Bold"/>
              </a:rPr>
              <a:t> </a:t>
            </a:r>
            <a:r>
              <a:rPr lang="en-US" sz="5400" dirty="0" err="1">
                <a:solidFill>
                  <a:schemeClr val="tx1"/>
                </a:solidFill>
                <a:latin typeface="Nunito Bold"/>
              </a:rPr>
              <a:t>với</a:t>
            </a:r>
            <a:r>
              <a:rPr lang="en-US" sz="5400" dirty="0">
                <a:solidFill>
                  <a:schemeClr val="tx1"/>
                </a:solidFill>
                <a:latin typeface="Nunito Bold"/>
              </a:rPr>
              <a:t> </a:t>
            </a:r>
            <a:r>
              <a:rPr lang="en-US" sz="5400" dirty="0" err="1">
                <a:solidFill>
                  <a:schemeClr val="tx1"/>
                </a:solidFill>
                <a:latin typeface="Nunito Bold"/>
              </a:rPr>
              <a:t>nhiệt</a:t>
            </a:r>
            <a:r>
              <a:rPr lang="en-US" sz="5400" dirty="0">
                <a:solidFill>
                  <a:schemeClr val="tx1"/>
                </a:solidFill>
                <a:latin typeface="Nunito Bold"/>
              </a:rPr>
              <a:t> </a:t>
            </a:r>
            <a:r>
              <a:rPr lang="en-US" sz="5400" dirty="0" err="1">
                <a:solidFill>
                  <a:schemeClr val="tx1"/>
                </a:solidFill>
                <a:latin typeface="Nunito Bold"/>
              </a:rPr>
              <a:t>độ</a:t>
            </a:r>
            <a:r>
              <a:rPr lang="en-US" sz="5400" dirty="0">
                <a:solidFill>
                  <a:schemeClr val="tx1"/>
                </a:solidFill>
                <a:latin typeface="Nunito Bold"/>
              </a:rPr>
              <a:t> </a:t>
            </a:r>
            <a:r>
              <a:rPr lang="en-US" sz="5400" dirty="0" err="1">
                <a:solidFill>
                  <a:schemeClr val="tx1"/>
                </a:solidFill>
                <a:latin typeface="Nunito Bold"/>
              </a:rPr>
              <a:t>tuyệt</a:t>
            </a:r>
            <a:r>
              <a:rPr lang="en-US" sz="5400" dirty="0">
                <a:solidFill>
                  <a:schemeClr val="tx1"/>
                </a:solidFill>
                <a:latin typeface="Nunito Bold"/>
              </a:rPr>
              <a:t> </a:t>
            </a:r>
            <a:r>
              <a:rPr lang="en-US" sz="5400" dirty="0" err="1">
                <a:solidFill>
                  <a:schemeClr val="tx1"/>
                </a:solidFill>
                <a:latin typeface="Nunito Bold"/>
              </a:rPr>
              <a:t>đối</a:t>
            </a:r>
            <a:r>
              <a:rPr lang="en-US" sz="5400" dirty="0">
                <a:solidFill>
                  <a:schemeClr val="tx1"/>
                </a:solidFill>
                <a:latin typeface="Nunito Bold"/>
              </a:rPr>
              <a:t>.</a:t>
            </a:r>
            <a:endParaRPr lang="x-none" sz="5400" dirty="0">
              <a:solidFill>
                <a:schemeClr val="tx1"/>
              </a:solidFill>
              <a:latin typeface="Times New Roman" panose="02020603050405020304" pitchFamily="18" charset="0"/>
              <a:cs typeface="Times New Roman" panose="02020603050405020304" pitchFamily="18" charset="0"/>
            </a:endParaRPr>
          </a:p>
        </p:txBody>
      </p:sp>
      <p:sp>
        <p:nvSpPr>
          <p:cNvPr id="2" name="Rounded Rectangle 1" descr="n445 zalo Bui Huy Loi">
            <a:extLst>
              <a:ext uri="{FF2B5EF4-FFF2-40B4-BE49-F238E27FC236}">
                <a16:creationId xmlns="" xmlns:a16="http://schemas.microsoft.com/office/drawing/2014/main" id="{95663FFA-9510-CC9C-4AA5-4FE769A9C188}"/>
              </a:ext>
            </a:extLst>
          </p:cNvPr>
          <p:cNvSpPr/>
          <p:nvPr/>
        </p:nvSpPr>
        <p:spPr>
          <a:xfrm>
            <a:off x="2351913" y="3394928"/>
            <a:ext cx="612533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a:solidFill>
                  <a:schemeClr val="tx1"/>
                </a:solidFill>
                <a:latin typeface="Nunito Bold"/>
              </a:rPr>
              <a:t>A. </a:t>
            </a:r>
            <a:r>
              <a:rPr lang="en-US" sz="4400" dirty="0" err="1">
                <a:solidFill>
                  <a:schemeClr val="tx1"/>
                </a:solidFill>
                <a:latin typeface="Nunito Bold"/>
              </a:rPr>
              <a:t>thể</a:t>
            </a:r>
            <a:r>
              <a:rPr lang="en-US" sz="4400" dirty="0">
                <a:solidFill>
                  <a:schemeClr val="tx1"/>
                </a:solidFill>
                <a:latin typeface="Nunito Bold"/>
              </a:rPr>
              <a:t> </a:t>
            </a:r>
            <a:r>
              <a:rPr lang="en-US" sz="4400" dirty="0" err="1">
                <a:solidFill>
                  <a:schemeClr val="tx1"/>
                </a:solidFill>
                <a:latin typeface="Nunito Bold"/>
              </a:rPr>
              <a:t>tích</a:t>
            </a:r>
            <a:r>
              <a:rPr lang="en-US" sz="4400" dirty="0">
                <a:solidFill>
                  <a:schemeClr val="tx1"/>
                </a:solidFill>
                <a:latin typeface="Nunito Bold"/>
              </a:rPr>
              <a:t> </a:t>
            </a:r>
            <a:r>
              <a:rPr lang="en-US" sz="4400" dirty="0" err="1">
                <a:solidFill>
                  <a:schemeClr val="tx1"/>
                </a:solidFill>
                <a:latin typeface="Nunito Bold"/>
              </a:rPr>
              <a:t>tỉ</a:t>
            </a:r>
            <a:r>
              <a:rPr lang="en-US" sz="4400" dirty="0">
                <a:solidFill>
                  <a:schemeClr val="tx1"/>
                </a:solidFill>
                <a:latin typeface="Nunito Bold"/>
              </a:rPr>
              <a:t> </a:t>
            </a:r>
            <a:r>
              <a:rPr lang="en-US" sz="4400" dirty="0" err="1">
                <a:solidFill>
                  <a:schemeClr val="tx1"/>
                </a:solidFill>
                <a:latin typeface="Nunito Bold"/>
              </a:rPr>
              <a:t>lệ</a:t>
            </a:r>
            <a:r>
              <a:rPr lang="en-US" sz="4400" dirty="0">
                <a:solidFill>
                  <a:schemeClr val="tx1"/>
                </a:solidFill>
                <a:latin typeface="Nunito Bold"/>
              </a:rPr>
              <a:t> </a:t>
            </a:r>
            <a:r>
              <a:rPr lang="en-US" sz="4400" dirty="0" err="1">
                <a:solidFill>
                  <a:schemeClr val="tx1"/>
                </a:solidFill>
                <a:latin typeface="Nunito Bold"/>
              </a:rPr>
              <a:t>nghịch</a:t>
            </a:r>
            <a:r>
              <a:rPr lang="en-US" sz="4400" dirty="0">
                <a:solidFill>
                  <a:schemeClr val="tx1"/>
                </a:solidFill>
                <a:latin typeface="Nunito Bold"/>
              </a:rPr>
              <a:t> </a:t>
            </a:r>
            <a:r>
              <a:rPr lang="en-US" sz="4400" dirty="0" err="1">
                <a:solidFill>
                  <a:schemeClr val="tx1"/>
                </a:solidFill>
                <a:latin typeface="Nunito Bold"/>
              </a:rPr>
              <a:t>với</a:t>
            </a:r>
            <a:r>
              <a:rPr lang="en-US" sz="4400" dirty="0">
                <a:solidFill>
                  <a:schemeClr val="tx1"/>
                </a:solidFill>
                <a:latin typeface="Nunito Bold"/>
              </a:rPr>
              <a:t> </a:t>
            </a:r>
            <a:r>
              <a:rPr lang="en-US" sz="4400" dirty="0" err="1">
                <a:solidFill>
                  <a:schemeClr val="tx1"/>
                </a:solidFill>
                <a:latin typeface="Nunito Bold"/>
              </a:rPr>
              <a:t>nhiệt</a:t>
            </a:r>
            <a:r>
              <a:rPr lang="en-US" sz="4400" dirty="0">
                <a:solidFill>
                  <a:schemeClr val="tx1"/>
                </a:solidFill>
                <a:latin typeface="Nunito Bold"/>
              </a:rPr>
              <a:t> </a:t>
            </a:r>
            <a:r>
              <a:rPr lang="en-US" sz="4400" dirty="0" err="1">
                <a:solidFill>
                  <a:schemeClr val="tx1"/>
                </a:solidFill>
                <a:latin typeface="Nunito Bold"/>
              </a:rPr>
              <a:t>độ</a:t>
            </a:r>
            <a:r>
              <a:rPr lang="en-US" sz="4400" dirty="0">
                <a:solidFill>
                  <a:schemeClr val="tx1"/>
                </a:solidFill>
                <a:latin typeface="Nunito Bold"/>
              </a:rPr>
              <a:t> </a:t>
            </a:r>
            <a:r>
              <a:rPr lang="en-US" sz="4400" dirty="0" err="1">
                <a:solidFill>
                  <a:schemeClr val="tx1"/>
                </a:solidFill>
                <a:latin typeface="Nunito Bold"/>
              </a:rPr>
              <a:t>tuyệt</a:t>
            </a:r>
            <a:r>
              <a:rPr lang="en-US" sz="4400" dirty="0">
                <a:solidFill>
                  <a:schemeClr val="tx1"/>
                </a:solidFill>
                <a:latin typeface="Nunito Bold"/>
              </a:rPr>
              <a:t> </a:t>
            </a:r>
            <a:r>
              <a:rPr lang="en-US" sz="4400" dirty="0" err="1">
                <a:solidFill>
                  <a:schemeClr val="tx1"/>
                </a:solidFill>
                <a:latin typeface="Nunito Bold"/>
              </a:rPr>
              <a:t>đối</a:t>
            </a: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descr="n445 zalo Bui Huy Loi">
            <a:extLst>
              <a:ext uri="{FF2B5EF4-FFF2-40B4-BE49-F238E27FC236}">
                <a16:creationId xmlns="" xmlns:a16="http://schemas.microsoft.com/office/drawing/2014/main" id="{9D7099A6-E1F4-9CBC-5643-E1916CDB5712}"/>
              </a:ext>
            </a:extLst>
          </p:cNvPr>
          <p:cNvSpPr/>
          <p:nvPr/>
        </p:nvSpPr>
        <p:spPr>
          <a:xfrm>
            <a:off x="9202043" y="3394928"/>
            <a:ext cx="610761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800" dirty="0">
                <a:solidFill>
                  <a:schemeClr val="tx1"/>
                </a:solidFill>
                <a:latin typeface="Nunito Bold"/>
              </a:rPr>
              <a:t>B. </a:t>
            </a:r>
            <a:r>
              <a:rPr lang="en-US" sz="4800" dirty="0" err="1">
                <a:solidFill>
                  <a:schemeClr val="tx1"/>
                </a:solidFill>
                <a:latin typeface="Nunito Bold"/>
              </a:rPr>
              <a:t>thể</a:t>
            </a:r>
            <a:r>
              <a:rPr lang="en-US" sz="4800" dirty="0">
                <a:solidFill>
                  <a:schemeClr val="tx1"/>
                </a:solidFill>
                <a:latin typeface="Nunito Bold"/>
              </a:rPr>
              <a:t> </a:t>
            </a:r>
            <a:r>
              <a:rPr lang="en-US" sz="4800" dirty="0" err="1">
                <a:solidFill>
                  <a:schemeClr val="tx1"/>
                </a:solidFill>
                <a:latin typeface="Nunito Bold"/>
              </a:rPr>
              <a:t>tích</a:t>
            </a:r>
            <a:r>
              <a:rPr lang="en-US" sz="4800" dirty="0">
                <a:solidFill>
                  <a:schemeClr val="tx1"/>
                </a:solidFill>
                <a:latin typeface="Nunito Bold"/>
              </a:rPr>
              <a:t> </a:t>
            </a:r>
            <a:r>
              <a:rPr lang="en-US" sz="4800" dirty="0" err="1">
                <a:solidFill>
                  <a:schemeClr val="tx1"/>
                </a:solidFill>
                <a:latin typeface="Nunito Bold"/>
              </a:rPr>
              <a:t>tỉ</a:t>
            </a:r>
            <a:r>
              <a:rPr lang="en-US" sz="4800" dirty="0">
                <a:solidFill>
                  <a:schemeClr val="tx1"/>
                </a:solidFill>
                <a:latin typeface="Nunito Bold"/>
              </a:rPr>
              <a:t> </a:t>
            </a:r>
            <a:r>
              <a:rPr lang="en-US" sz="4800" dirty="0" err="1">
                <a:solidFill>
                  <a:schemeClr val="tx1"/>
                </a:solidFill>
                <a:latin typeface="Nunito Bold"/>
              </a:rPr>
              <a:t>lệ</a:t>
            </a:r>
            <a:r>
              <a:rPr lang="en-US" sz="4800" dirty="0">
                <a:solidFill>
                  <a:schemeClr val="tx1"/>
                </a:solidFill>
                <a:latin typeface="Nunito Bold"/>
              </a:rPr>
              <a:t> </a:t>
            </a:r>
            <a:r>
              <a:rPr lang="en-US" sz="4800" dirty="0" err="1">
                <a:solidFill>
                  <a:schemeClr val="tx1"/>
                </a:solidFill>
                <a:latin typeface="Nunito Bold"/>
              </a:rPr>
              <a:t>nghịch</a:t>
            </a:r>
            <a:r>
              <a:rPr lang="en-US" sz="4800" dirty="0">
                <a:solidFill>
                  <a:schemeClr val="tx1"/>
                </a:solidFill>
                <a:latin typeface="Nunito Bold"/>
              </a:rPr>
              <a:t> </a:t>
            </a:r>
            <a:r>
              <a:rPr lang="en-US" sz="4800" dirty="0" err="1">
                <a:solidFill>
                  <a:schemeClr val="tx1"/>
                </a:solidFill>
                <a:latin typeface="Nunito Bold"/>
              </a:rPr>
              <a:t>với</a:t>
            </a:r>
            <a:r>
              <a:rPr lang="en-US" sz="4800" dirty="0">
                <a:solidFill>
                  <a:schemeClr val="tx1"/>
                </a:solidFill>
                <a:latin typeface="Nunito Bold"/>
              </a:rPr>
              <a:t> </a:t>
            </a:r>
            <a:r>
              <a:rPr lang="en-US" sz="4800" dirty="0" err="1">
                <a:solidFill>
                  <a:schemeClr val="tx1"/>
                </a:solidFill>
                <a:latin typeface="Nunito Bold"/>
              </a:rPr>
              <a:t>áp</a:t>
            </a:r>
            <a:r>
              <a:rPr lang="en-US" sz="4800" dirty="0">
                <a:solidFill>
                  <a:schemeClr val="tx1"/>
                </a:solidFill>
                <a:latin typeface="Nunito Bold"/>
              </a:rPr>
              <a:t> </a:t>
            </a:r>
            <a:r>
              <a:rPr lang="en-US" sz="4800" dirty="0" err="1">
                <a:solidFill>
                  <a:schemeClr val="tx1"/>
                </a:solidFill>
                <a:latin typeface="Nunito Bold"/>
              </a:rPr>
              <a:t>suất</a:t>
            </a:r>
            <a:endParaRPr lang="x-none" sz="4800"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descr="n445 zalo Bui Huy Loi">
            <a:extLst>
              <a:ext uri="{FF2B5EF4-FFF2-40B4-BE49-F238E27FC236}">
                <a16:creationId xmlns="" xmlns:a16="http://schemas.microsoft.com/office/drawing/2014/main" id="{50D36D5B-EB50-2588-134C-C2C9161B38C7}"/>
              </a:ext>
            </a:extLst>
          </p:cNvPr>
          <p:cNvSpPr/>
          <p:nvPr/>
        </p:nvSpPr>
        <p:spPr>
          <a:xfrm>
            <a:off x="2351913" y="5546580"/>
            <a:ext cx="6107615"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400" dirty="0">
                <a:solidFill>
                  <a:srgbClr val="261310"/>
                </a:solidFill>
                <a:latin typeface="Nunito Bold"/>
              </a:rPr>
              <a:t>C. </a:t>
            </a:r>
            <a:r>
              <a:rPr lang="en-US" sz="4400" dirty="0" err="1">
                <a:solidFill>
                  <a:srgbClr val="261310"/>
                </a:solidFill>
                <a:latin typeface="Nunito Bold"/>
              </a:rPr>
              <a:t>thể</a:t>
            </a:r>
            <a:r>
              <a:rPr lang="en-US" sz="4400" dirty="0">
                <a:solidFill>
                  <a:srgbClr val="261310"/>
                </a:solidFill>
                <a:latin typeface="Nunito Bold"/>
              </a:rPr>
              <a:t> </a:t>
            </a:r>
            <a:r>
              <a:rPr lang="en-US" sz="4400" dirty="0" err="1">
                <a:solidFill>
                  <a:srgbClr val="261310"/>
                </a:solidFill>
                <a:latin typeface="Nunito Bold"/>
              </a:rPr>
              <a:t>tích</a:t>
            </a:r>
            <a:r>
              <a:rPr lang="en-US" sz="4400" dirty="0">
                <a:solidFill>
                  <a:srgbClr val="261310"/>
                </a:solidFill>
                <a:latin typeface="Nunito Bold"/>
              </a:rPr>
              <a:t> </a:t>
            </a:r>
            <a:r>
              <a:rPr lang="en-US" sz="4400" dirty="0" err="1">
                <a:solidFill>
                  <a:srgbClr val="261310"/>
                </a:solidFill>
                <a:latin typeface="Nunito Bold"/>
              </a:rPr>
              <a:t>tỉ</a:t>
            </a:r>
            <a:r>
              <a:rPr lang="en-US" sz="4400" dirty="0">
                <a:solidFill>
                  <a:srgbClr val="261310"/>
                </a:solidFill>
                <a:latin typeface="Nunito Bold"/>
              </a:rPr>
              <a:t> </a:t>
            </a:r>
            <a:r>
              <a:rPr lang="en-US" sz="4400" dirty="0" err="1">
                <a:solidFill>
                  <a:srgbClr val="261310"/>
                </a:solidFill>
                <a:latin typeface="Nunito Bold"/>
              </a:rPr>
              <a:t>lệ</a:t>
            </a:r>
            <a:r>
              <a:rPr lang="en-US" sz="4400" dirty="0">
                <a:solidFill>
                  <a:srgbClr val="261310"/>
                </a:solidFill>
                <a:latin typeface="Nunito Bold"/>
              </a:rPr>
              <a:t> </a:t>
            </a:r>
            <a:r>
              <a:rPr lang="en-US" sz="4400" dirty="0" err="1">
                <a:solidFill>
                  <a:srgbClr val="261310"/>
                </a:solidFill>
                <a:latin typeface="Nunito Bold"/>
              </a:rPr>
              <a:t>thuận</a:t>
            </a:r>
            <a:r>
              <a:rPr lang="en-US" sz="4400" dirty="0">
                <a:solidFill>
                  <a:srgbClr val="261310"/>
                </a:solidFill>
                <a:latin typeface="Nunito Bold"/>
              </a:rPr>
              <a:t> </a:t>
            </a:r>
            <a:r>
              <a:rPr lang="en-US" sz="4400" dirty="0" err="1">
                <a:solidFill>
                  <a:srgbClr val="261310"/>
                </a:solidFill>
                <a:latin typeface="Nunito Bold"/>
              </a:rPr>
              <a:t>với</a:t>
            </a:r>
            <a:r>
              <a:rPr lang="en-US" sz="4400" dirty="0">
                <a:solidFill>
                  <a:srgbClr val="261310"/>
                </a:solidFill>
                <a:latin typeface="Nunito Bold"/>
              </a:rPr>
              <a:t> </a:t>
            </a:r>
            <a:r>
              <a:rPr lang="en-US" sz="4400" dirty="0" err="1">
                <a:solidFill>
                  <a:srgbClr val="261310"/>
                </a:solidFill>
                <a:latin typeface="Nunito Bold"/>
              </a:rPr>
              <a:t>nhiệt</a:t>
            </a:r>
            <a:r>
              <a:rPr lang="en-US" sz="4400" dirty="0">
                <a:solidFill>
                  <a:srgbClr val="261310"/>
                </a:solidFill>
                <a:latin typeface="Nunito Bold"/>
              </a:rPr>
              <a:t> </a:t>
            </a:r>
            <a:r>
              <a:rPr lang="en-US" sz="4400" dirty="0" err="1">
                <a:solidFill>
                  <a:srgbClr val="261310"/>
                </a:solidFill>
                <a:latin typeface="Nunito Bold"/>
              </a:rPr>
              <a:t>độ</a:t>
            </a:r>
            <a:r>
              <a:rPr lang="en-US" sz="4400" dirty="0">
                <a:solidFill>
                  <a:srgbClr val="261310"/>
                </a:solidFill>
                <a:latin typeface="Nunito Bold"/>
              </a:rPr>
              <a:t> </a:t>
            </a:r>
            <a:r>
              <a:rPr lang="en-US" sz="4400" dirty="0" err="1">
                <a:solidFill>
                  <a:srgbClr val="261310"/>
                </a:solidFill>
                <a:latin typeface="Nunito Bold"/>
              </a:rPr>
              <a:t>tuyệt</a:t>
            </a:r>
            <a:r>
              <a:rPr lang="en-US" sz="4400" dirty="0">
                <a:solidFill>
                  <a:srgbClr val="261310"/>
                </a:solidFill>
                <a:latin typeface="Nunito Bold"/>
              </a:rPr>
              <a:t> </a:t>
            </a:r>
            <a:r>
              <a:rPr lang="en-US" sz="4400" dirty="0" err="1">
                <a:solidFill>
                  <a:srgbClr val="261310"/>
                </a:solidFill>
                <a:latin typeface="Nunito Bold"/>
              </a:rPr>
              <a:t>đối</a:t>
            </a:r>
            <a:r>
              <a:rPr lang="en-US" sz="4400" dirty="0">
                <a:solidFill>
                  <a:srgbClr val="261310"/>
                </a:solidFill>
                <a:latin typeface="Nunito Bold"/>
              </a:rPr>
              <a:t>.</a:t>
            </a:r>
            <a:endParaRPr lang="x-none" sz="4400" dirty="0">
              <a:latin typeface="Times New Roman" panose="02020603050405020304" pitchFamily="18" charset="0"/>
              <a:cs typeface="Times New Roman" panose="02020603050405020304" pitchFamily="18" charset="0"/>
            </a:endParaRPr>
          </a:p>
        </p:txBody>
      </p:sp>
      <p:sp>
        <p:nvSpPr>
          <p:cNvPr id="5" name="Rounded Rectangle 4" descr="n445 zalo Bui Huy Loi">
            <a:extLst>
              <a:ext uri="{FF2B5EF4-FFF2-40B4-BE49-F238E27FC236}">
                <a16:creationId xmlns="" xmlns:a16="http://schemas.microsoft.com/office/drawing/2014/main" id="{EF0DBD3C-5AC6-C3FC-78F8-E7ED235A238C}"/>
              </a:ext>
            </a:extLst>
          </p:cNvPr>
          <p:cNvSpPr/>
          <p:nvPr/>
        </p:nvSpPr>
        <p:spPr>
          <a:xfrm>
            <a:off x="9167559" y="5546579"/>
            <a:ext cx="6176581"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800" dirty="0">
                <a:solidFill>
                  <a:srgbClr val="261310"/>
                </a:solidFill>
                <a:latin typeface="Nunito Bold"/>
              </a:rPr>
              <a:t>D. </a:t>
            </a:r>
            <a:r>
              <a:rPr lang="en-US" sz="4800" dirty="0" err="1">
                <a:solidFill>
                  <a:srgbClr val="261310"/>
                </a:solidFill>
                <a:latin typeface="Nunito Bold"/>
              </a:rPr>
              <a:t>thể</a:t>
            </a:r>
            <a:r>
              <a:rPr lang="en-US" sz="4800" dirty="0">
                <a:solidFill>
                  <a:srgbClr val="261310"/>
                </a:solidFill>
                <a:latin typeface="Nunito Bold"/>
              </a:rPr>
              <a:t> </a:t>
            </a:r>
            <a:r>
              <a:rPr lang="en-US" sz="4800" dirty="0" err="1">
                <a:solidFill>
                  <a:srgbClr val="261310"/>
                </a:solidFill>
                <a:latin typeface="Nunito Bold"/>
              </a:rPr>
              <a:t>tích</a:t>
            </a:r>
            <a:r>
              <a:rPr lang="en-US" sz="4800" dirty="0">
                <a:solidFill>
                  <a:srgbClr val="261310"/>
                </a:solidFill>
                <a:latin typeface="Nunito Bold"/>
              </a:rPr>
              <a:t> </a:t>
            </a:r>
            <a:r>
              <a:rPr lang="en-US" sz="4800" dirty="0" err="1">
                <a:solidFill>
                  <a:srgbClr val="261310"/>
                </a:solidFill>
                <a:latin typeface="Nunito Bold"/>
              </a:rPr>
              <a:t>tỉ</a:t>
            </a:r>
            <a:r>
              <a:rPr lang="en-US" sz="4800" dirty="0">
                <a:solidFill>
                  <a:srgbClr val="261310"/>
                </a:solidFill>
                <a:latin typeface="Nunito Bold"/>
              </a:rPr>
              <a:t> </a:t>
            </a:r>
            <a:r>
              <a:rPr lang="en-US" sz="4800" dirty="0" err="1">
                <a:solidFill>
                  <a:srgbClr val="261310"/>
                </a:solidFill>
                <a:latin typeface="Nunito Bold"/>
              </a:rPr>
              <a:t>lệ</a:t>
            </a:r>
            <a:r>
              <a:rPr lang="en-US" sz="4800" dirty="0">
                <a:solidFill>
                  <a:srgbClr val="261310"/>
                </a:solidFill>
                <a:latin typeface="Nunito Bold"/>
              </a:rPr>
              <a:t> </a:t>
            </a:r>
            <a:r>
              <a:rPr lang="en-US" sz="4800" dirty="0" err="1">
                <a:solidFill>
                  <a:srgbClr val="261310"/>
                </a:solidFill>
                <a:latin typeface="Nunito Bold"/>
              </a:rPr>
              <a:t>thuận</a:t>
            </a:r>
            <a:r>
              <a:rPr lang="en-US" sz="4800" dirty="0">
                <a:solidFill>
                  <a:srgbClr val="261310"/>
                </a:solidFill>
                <a:latin typeface="Nunito Bold"/>
              </a:rPr>
              <a:t> </a:t>
            </a:r>
            <a:r>
              <a:rPr lang="en-US" sz="4800" dirty="0" err="1">
                <a:solidFill>
                  <a:srgbClr val="261310"/>
                </a:solidFill>
                <a:latin typeface="Nunito Bold"/>
              </a:rPr>
              <a:t>với</a:t>
            </a:r>
            <a:r>
              <a:rPr lang="en-US" sz="4800" dirty="0">
                <a:solidFill>
                  <a:srgbClr val="261310"/>
                </a:solidFill>
                <a:latin typeface="Nunito Bold"/>
              </a:rPr>
              <a:t> </a:t>
            </a:r>
            <a:r>
              <a:rPr lang="en-US" sz="4800" dirty="0" err="1">
                <a:solidFill>
                  <a:srgbClr val="261310"/>
                </a:solidFill>
                <a:latin typeface="Nunito Bold"/>
              </a:rPr>
              <a:t>áp</a:t>
            </a:r>
            <a:r>
              <a:rPr lang="en-US" sz="4800" dirty="0">
                <a:solidFill>
                  <a:srgbClr val="261310"/>
                </a:solidFill>
                <a:latin typeface="Nunito Bold"/>
              </a:rPr>
              <a:t> </a:t>
            </a:r>
            <a:r>
              <a:rPr lang="en-US" sz="4800" dirty="0" err="1">
                <a:solidFill>
                  <a:srgbClr val="261310"/>
                </a:solidFill>
                <a:latin typeface="Nunito Bold"/>
              </a:rPr>
              <a:t>suất</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33" name="Rounded Rectangle 32" descr="n445 zalo Bui Huy Loi">
            <a:extLst>
              <a:ext uri="{FF2B5EF4-FFF2-40B4-BE49-F238E27FC236}">
                <a16:creationId xmlns="" xmlns:a16="http://schemas.microsoft.com/office/drawing/2014/main" id="{2948E97A-A022-959E-FF95-7C5C13E889F4}"/>
              </a:ext>
            </a:extLst>
          </p:cNvPr>
          <p:cNvSpPr/>
          <p:nvPr/>
        </p:nvSpPr>
        <p:spPr>
          <a:xfrm>
            <a:off x="2368459" y="3394928"/>
            <a:ext cx="6125335" cy="19173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dirty="0">
                <a:solidFill>
                  <a:schemeClr val="bg1"/>
                </a:solidFill>
                <a:latin typeface="Nunito Bold"/>
              </a:rPr>
              <a:t>A. </a:t>
            </a:r>
            <a:r>
              <a:rPr lang="en-US" sz="4400" dirty="0" err="1">
                <a:solidFill>
                  <a:schemeClr val="bg1"/>
                </a:solidFill>
                <a:latin typeface="Nunito Bold"/>
              </a:rPr>
              <a:t>thể</a:t>
            </a:r>
            <a:r>
              <a:rPr lang="en-US" sz="4400" dirty="0">
                <a:solidFill>
                  <a:schemeClr val="bg1"/>
                </a:solidFill>
                <a:latin typeface="Nunito Bold"/>
              </a:rPr>
              <a:t> </a:t>
            </a:r>
            <a:r>
              <a:rPr lang="en-US" sz="4400" dirty="0" err="1">
                <a:solidFill>
                  <a:schemeClr val="bg1"/>
                </a:solidFill>
                <a:latin typeface="Nunito Bold"/>
              </a:rPr>
              <a:t>tích</a:t>
            </a:r>
            <a:r>
              <a:rPr lang="en-US" sz="4400" dirty="0">
                <a:solidFill>
                  <a:schemeClr val="bg1"/>
                </a:solidFill>
                <a:latin typeface="Nunito Bold"/>
              </a:rPr>
              <a:t> </a:t>
            </a:r>
            <a:r>
              <a:rPr lang="en-US" sz="4400" dirty="0" err="1">
                <a:solidFill>
                  <a:schemeClr val="bg1"/>
                </a:solidFill>
                <a:latin typeface="Nunito Bold"/>
              </a:rPr>
              <a:t>tỉ</a:t>
            </a:r>
            <a:r>
              <a:rPr lang="en-US" sz="4400" dirty="0">
                <a:solidFill>
                  <a:schemeClr val="bg1"/>
                </a:solidFill>
                <a:latin typeface="Nunito Bold"/>
              </a:rPr>
              <a:t> </a:t>
            </a:r>
            <a:r>
              <a:rPr lang="en-US" sz="4400" dirty="0" err="1">
                <a:solidFill>
                  <a:schemeClr val="bg1"/>
                </a:solidFill>
                <a:latin typeface="Nunito Bold"/>
              </a:rPr>
              <a:t>lệ</a:t>
            </a:r>
            <a:r>
              <a:rPr lang="en-US" sz="4400" dirty="0">
                <a:solidFill>
                  <a:schemeClr val="bg1"/>
                </a:solidFill>
                <a:latin typeface="Nunito Bold"/>
              </a:rPr>
              <a:t> </a:t>
            </a:r>
            <a:r>
              <a:rPr lang="en-US" sz="4400" dirty="0" err="1">
                <a:solidFill>
                  <a:schemeClr val="bg1"/>
                </a:solidFill>
                <a:latin typeface="Nunito Bold"/>
              </a:rPr>
              <a:t>nghịch</a:t>
            </a:r>
            <a:r>
              <a:rPr lang="en-US" sz="4400" dirty="0">
                <a:solidFill>
                  <a:schemeClr val="bg1"/>
                </a:solidFill>
                <a:latin typeface="Nunito Bold"/>
              </a:rPr>
              <a:t> </a:t>
            </a:r>
            <a:r>
              <a:rPr lang="en-US" sz="4400" dirty="0" err="1">
                <a:solidFill>
                  <a:schemeClr val="bg1"/>
                </a:solidFill>
                <a:latin typeface="Nunito Bold"/>
              </a:rPr>
              <a:t>với</a:t>
            </a:r>
            <a:r>
              <a:rPr lang="en-US" sz="4400" dirty="0">
                <a:solidFill>
                  <a:schemeClr val="bg1"/>
                </a:solidFill>
                <a:latin typeface="Nunito Bold"/>
              </a:rPr>
              <a:t> </a:t>
            </a:r>
            <a:r>
              <a:rPr lang="en-US" sz="4400" dirty="0" err="1">
                <a:solidFill>
                  <a:schemeClr val="bg1"/>
                </a:solidFill>
                <a:latin typeface="Nunito Bold"/>
              </a:rPr>
              <a:t>nhiệt</a:t>
            </a:r>
            <a:r>
              <a:rPr lang="en-US" sz="4400" dirty="0">
                <a:solidFill>
                  <a:schemeClr val="bg1"/>
                </a:solidFill>
                <a:latin typeface="Nunito Bold"/>
              </a:rPr>
              <a:t> </a:t>
            </a:r>
            <a:r>
              <a:rPr lang="en-US" sz="4400" dirty="0" err="1">
                <a:solidFill>
                  <a:schemeClr val="bg1"/>
                </a:solidFill>
                <a:latin typeface="Nunito Bold"/>
              </a:rPr>
              <a:t>độ</a:t>
            </a:r>
            <a:r>
              <a:rPr lang="en-US" sz="4400" dirty="0">
                <a:solidFill>
                  <a:schemeClr val="bg1"/>
                </a:solidFill>
                <a:latin typeface="Nunito Bold"/>
              </a:rPr>
              <a:t> </a:t>
            </a:r>
            <a:r>
              <a:rPr lang="en-US" sz="4400" dirty="0" err="1">
                <a:solidFill>
                  <a:schemeClr val="bg1"/>
                </a:solidFill>
                <a:latin typeface="Nunito Bold"/>
              </a:rPr>
              <a:t>tuyệt</a:t>
            </a:r>
            <a:r>
              <a:rPr lang="en-US" sz="4400" dirty="0">
                <a:solidFill>
                  <a:schemeClr val="bg1"/>
                </a:solidFill>
                <a:latin typeface="Nunito Bold"/>
              </a:rPr>
              <a:t> </a:t>
            </a:r>
            <a:r>
              <a:rPr lang="en-US" sz="4400" dirty="0" err="1">
                <a:solidFill>
                  <a:schemeClr val="bg1"/>
                </a:solidFill>
                <a:latin typeface="Nunito Bold"/>
              </a:rPr>
              <a:t>đối</a:t>
            </a:r>
            <a:endParaRPr lang="x-none" sz="4000" dirty="0">
              <a:solidFill>
                <a:schemeClr val="bg1"/>
              </a:solidFill>
              <a:latin typeface="Times New Roman" panose="02020603050405020304" pitchFamily="18" charset="0"/>
              <a:cs typeface="Times New Roman" panose="02020603050405020304" pitchFamily="18" charset="0"/>
            </a:endParaRPr>
          </a:p>
        </p:txBody>
      </p:sp>
      <p:sp>
        <p:nvSpPr>
          <p:cNvPr id="34" name="Rounded Rectangle 33" descr="n445 zalo Bui Huy Loi">
            <a:extLst>
              <a:ext uri="{FF2B5EF4-FFF2-40B4-BE49-F238E27FC236}">
                <a16:creationId xmlns="" xmlns:a16="http://schemas.microsoft.com/office/drawing/2014/main" id="{B9CB74D8-54A6-68FF-7DA9-E279FD048AC5}"/>
              </a:ext>
            </a:extLst>
          </p:cNvPr>
          <p:cNvSpPr/>
          <p:nvPr/>
        </p:nvSpPr>
        <p:spPr>
          <a:xfrm>
            <a:off x="9202043" y="3394928"/>
            <a:ext cx="6107615" cy="19173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n-US" sz="4800" dirty="0">
                <a:solidFill>
                  <a:schemeClr val="bg1"/>
                </a:solidFill>
                <a:latin typeface="Nunito Bold"/>
              </a:rPr>
              <a:t>B. </a:t>
            </a:r>
            <a:r>
              <a:rPr lang="en-US" sz="4800" dirty="0" err="1">
                <a:solidFill>
                  <a:schemeClr val="bg1"/>
                </a:solidFill>
                <a:latin typeface="Nunito Bold"/>
              </a:rPr>
              <a:t>thể</a:t>
            </a:r>
            <a:r>
              <a:rPr lang="en-US" sz="4800" dirty="0">
                <a:solidFill>
                  <a:schemeClr val="bg1"/>
                </a:solidFill>
                <a:latin typeface="Nunito Bold"/>
              </a:rPr>
              <a:t> </a:t>
            </a:r>
            <a:r>
              <a:rPr lang="en-US" sz="4800" dirty="0" err="1">
                <a:solidFill>
                  <a:schemeClr val="bg1"/>
                </a:solidFill>
                <a:latin typeface="Nunito Bold"/>
              </a:rPr>
              <a:t>tích</a:t>
            </a:r>
            <a:r>
              <a:rPr lang="en-US" sz="4800" dirty="0">
                <a:solidFill>
                  <a:schemeClr val="bg1"/>
                </a:solidFill>
                <a:latin typeface="Nunito Bold"/>
              </a:rPr>
              <a:t> </a:t>
            </a:r>
            <a:r>
              <a:rPr lang="en-US" sz="4800" dirty="0" err="1">
                <a:solidFill>
                  <a:schemeClr val="bg1"/>
                </a:solidFill>
                <a:latin typeface="Nunito Bold"/>
              </a:rPr>
              <a:t>tỉ</a:t>
            </a:r>
            <a:r>
              <a:rPr lang="en-US" sz="4800" dirty="0">
                <a:solidFill>
                  <a:schemeClr val="bg1"/>
                </a:solidFill>
                <a:latin typeface="Nunito Bold"/>
              </a:rPr>
              <a:t> </a:t>
            </a:r>
            <a:r>
              <a:rPr lang="en-US" sz="4800" dirty="0" err="1">
                <a:solidFill>
                  <a:schemeClr val="bg1"/>
                </a:solidFill>
                <a:latin typeface="Nunito Bold"/>
              </a:rPr>
              <a:t>lệ</a:t>
            </a:r>
            <a:r>
              <a:rPr lang="en-US" sz="4800" dirty="0">
                <a:solidFill>
                  <a:schemeClr val="bg1"/>
                </a:solidFill>
                <a:latin typeface="Nunito Bold"/>
              </a:rPr>
              <a:t> </a:t>
            </a:r>
            <a:r>
              <a:rPr lang="en-US" sz="4800" dirty="0" err="1">
                <a:solidFill>
                  <a:schemeClr val="bg1"/>
                </a:solidFill>
                <a:latin typeface="Nunito Bold"/>
              </a:rPr>
              <a:t>nghịch</a:t>
            </a:r>
            <a:r>
              <a:rPr lang="en-US" sz="4800" dirty="0">
                <a:solidFill>
                  <a:schemeClr val="bg1"/>
                </a:solidFill>
                <a:latin typeface="Nunito Bold"/>
              </a:rPr>
              <a:t> </a:t>
            </a:r>
            <a:r>
              <a:rPr lang="en-US" sz="4800" dirty="0" err="1">
                <a:solidFill>
                  <a:schemeClr val="bg1"/>
                </a:solidFill>
                <a:latin typeface="Nunito Bold"/>
              </a:rPr>
              <a:t>với</a:t>
            </a:r>
            <a:r>
              <a:rPr lang="en-US" sz="4800" dirty="0">
                <a:solidFill>
                  <a:schemeClr val="bg1"/>
                </a:solidFill>
                <a:latin typeface="Nunito Bold"/>
              </a:rPr>
              <a:t> </a:t>
            </a:r>
            <a:r>
              <a:rPr lang="en-US" sz="4800" dirty="0" err="1">
                <a:solidFill>
                  <a:schemeClr val="bg1"/>
                </a:solidFill>
                <a:latin typeface="Nunito Bold"/>
              </a:rPr>
              <a:t>áp</a:t>
            </a:r>
            <a:r>
              <a:rPr lang="en-US" sz="4800" dirty="0">
                <a:solidFill>
                  <a:schemeClr val="bg1"/>
                </a:solidFill>
                <a:latin typeface="Nunito Bold"/>
              </a:rPr>
              <a:t> </a:t>
            </a:r>
            <a:r>
              <a:rPr lang="en-US" sz="4800" dirty="0" err="1">
                <a:solidFill>
                  <a:schemeClr val="bg1"/>
                </a:solidFill>
                <a:latin typeface="Nunito Bold"/>
              </a:rPr>
              <a:t>suất</a:t>
            </a:r>
            <a:endParaRPr lang="x-none" sz="4800" dirty="0">
              <a:solidFill>
                <a:schemeClr val="bg1"/>
              </a:solidFill>
              <a:latin typeface="Times New Roman" panose="02020603050405020304" pitchFamily="18" charset="0"/>
              <a:cs typeface="Times New Roman" panose="02020603050405020304" pitchFamily="18" charset="0"/>
            </a:endParaRPr>
          </a:p>
        </p:txBody>
      </p:sp>
      <p:sp>
        <p:nvSpPr>
          <p:cNvPr id="35" name="Rounded Rectangle 34" descr="n445 zalo Bui Huy Loi">
            <a:extLst>
              <a:ext uri="{FF2B5EF4-FFF2-40B4-BE49-F238E27FC236}">
                <a16:creationId xmlns="" xmlns:a16="http://schemas.microsoft.com/office/drawing/2014/main" id="{C1C5DC93-12AE-6E87-B13B-C127D1F1BB1C}"/>
              </a:ext>
            </a:extLst>
          </p:cNvPr>
          <p:cNvSpPr/>
          <p:nvPr/>
        </p:nvSpPr>
        <p:spPr>
          <a:xfrm>
            <a:off x="2351912" y="5549228"/>
            <a:ext cx="6107615" cy="19173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n-US" sz="4400" dirty="0">
                <a:solidFill>
                  <a:schemeClr val="bg1"/>
                </a:solidFill>
                <a:latin typeface="Nunito Bold"/>
              </a:rPr>
              <a:t>C. </a:t>
            </a:r>
            <a:r>
              <a:rPr lang="en-US" sz="4400" dirty="0" err="1">
                <a:solidFill>
                  <a:schemeClr val="bg1"/>
                </a:solidFill>
                <a:latin typeface="Nunito Bold"/>
              </a:rPr>
              <a:t>thể</a:t>
            </a:r>
            <a:r>
              <a:rPr lang="en-US" sz="4400" dirty="0">
                <a:solidFill>
                  <a:schemeClr val="bg1"/>
                </a:solidFill>
                <a:latin typeface="Nunito Bold"/>
              </a:rPr>
              <a:t> </a:t>
            </a:r>
            <a:r>
              <a:rPr lang="en-US" sz="4400" dirty="0" err="1">
                <a:solidFill>
                  <a:schemeClr val="bg1"/>
                </a:solidFill>
                <a:latin typeface="Nunito Bold"/>
              </a:rPr>
              <a:t>tích</a:t>
            </a:r>
            <a:r>
              <a:rPr lang="en-US" sz="4400" dirty="0">
                <a:solidFill>
                  <a:schemeClr val="bg1"/>
                </a:solidFill>
                <a:latin typeface="Nunito Bold"/>
              </a:rPr>
              <a:t> </a:t>
            </a:r>
            <a:r>
              <a:rPr lang="en-US" sz="4400" dirty="0" err="1">
                <a:solidFill>
                  <a:schemeClr val="bg1"/>
                </a:solidFill>
                <a:latin typeface="Nunito Bold"/>
              </a:rPr>
              <a:t>tỉ</a:t>
            </a:r>
            <a:r>
              <a:rPr lang="en-US" sz="4400" dirty="0">
                <a:solidFill>
                  <a:schemeClr val="bg1"/>
                </a:solidFill>
                <a:latin typeface="Nunito Bold"/>
              </a:rPr>
              <a:t> </a:t>
            </a:r>
            <a:r>
              <a:rPr lang="en-US" sz="4400" dirty="0" err="1">
                <a:solidFill>
                  <a:schemeClr val="bg1"/>
                </a:solidFill>
                <a:latin typeface="Nunito Bold"/>
              </a:rPr>
              <a:t>lệ</a:t>
            </a:r>
            <a:r>
              <a:rPr lang="en-US" sz="4400" dirty="0">
                <a:solidFill>
                  <a:schemeClr val="bg1"/>
                </a:solidFill>
                <a:latin typeface="Nunito Bold"/>
              </a:rPr>
              <a:t> </a:t>
            </a:r>
            <a:r>
              <a:rPr lang="en-US" sz="4400" dirty="0" err="1">
                <a:solidFill>
                  <a:schemeClr val="bg1"/>
                </a:solidFill>
                <a:latin typeface="Nunito Bold"/>
              </a:rPr>
              <a:t>thuận</a:t>
            </a:r>
            <a:r>
              <a:rPr lang="en-US" sz="4400" dirty="0">
                <a:solidFill>
                  <a:schemeClr val="bg1"/>
                </a:solidFill>
                <a:latin typeface="Nunito Bold"/>
              </a:rPr>
              <a:t> </a:t>
            </a:r>
            <a:r>
              <a:rPr lang="en-US" sz="4400" dirty="0" err="1">
                <a:solidFill>
                  <a:schemeClr val="bg1"/>
                </a:solidFill>
                <a:latin typeface="Nunito Bold"/>
              </a:rPr>
              <a:t>với</a:t>
            </a:r>
            <a:r>
              <a:rPr lang="en-US" sz="4400" dirty="0">
                <a:solidFill>
                  <a:schemeClr val="bg1"/>
                </a:solidFill>
                <a:latin typeface="Nunito Bold"/>
              </a:rPr>
              <a:t> </a:t>
            </a:r>
            <a:r>
              <a:rPr lang="en-US" sz="4400" dirty="0" err="1">
                <a:solidFill>
                  <a:schemeClr val="bg1"/>
                </a:solidFill>
                <a:latin typeface="Nunito Bold"/>
              </a:rPr>
              <a:t>nhiệt</a:t>
            </a:r>
            <a:r>
              <a:rPr lang="en-US" sz="4400" dirty="0">
                <a:solidFill>
                  <a:schemeClr val="bg1"/>
                </a:solidFill>
                <a:latin typeface="Nunito Bold"/>
              </a:rPr>
              <a:t> </a:t>
            </a:r>
            <a:r>
              <a:rPr lang="en-US" sz="4400" dirty="0" err="1">
                <a:solidFill>
                  <a:schemeClr val="bg1"/>
                </a:solidFill>
                <a:latin typeface="Nunito Bold"/>
              </a:rPr>
              <a:t>độ</a:t>
            </a:r>
            <a:r>
              <a:rPr lang="en-US" sz="4400" dirty="0">
                <a:solidFill>
                  <a:schemeClr val="bg1"/>
                </a:solidFill>
                <a:latin typeface="Nunito Bold"/>
              </a:rPr>
              <a:t> </a:t>
            </a:r>
            <a:r>
              <a:rPr lang="en-US" sz="4400" dirty="0" err="1">
                <a:solidFill>
                  <a:schemeClr val="bg1"/>
                </a:solidFill>
                <a:latin typeface="Nunito Bold"/>
              </a:rPr>
              <a:t>tuyệt</a:t>
            </a:r>
            <a:r>
              <a:rPr lang="en-US" sz="4400" dirty="0">
                <a:solidFill>
                  <a:schemeClr val="bg1"/>
                </a:solidFill>
                <a:latin typeface="Nunito Bold"/>
              </a:rPr>
              <a:t> </a:t>
            </a:r>
            <a:r>
              <a:rPr lang="en-US" sz="4400" dirty="0" err="1">
                <a:solidFill>
                  <a:schemeClr val="bg1"/>
                </a:solidFill>
                <a:latin typeface="Nunito Bold"/>
              </a:rPr>
              <a:t>đối</a:t>
            </a:r>
            <a:r>
              <a:rPr lang="en-US" sz="4400" dirty="0">
                <a:solidFill>
                  <a:schemeClr val="bg1"/>
                </a:solidFill>
                <a:latin typeface="Nunito Bold"/>
              </a:rPr>
              <a:t>.</a:t>
            </a:r>
            <a:endParaRPr lang="x-none" sz="4400" dirty="0">
              <a:solidFill>
                <a:schemeClr val="bg1"/>
              </a:solidFill>
              <a:latin typeface="Times New Roman" panose="02020603050405020304" pitchFamily="18" charset="0"/>
              <a:cs typeface="Times New Roman" panose="02020603050405020304" pitchFamily="18" charset="0"/>
            </a:endParaRPr>
          </a:p>
        </p:txBody>
      </p:sp>
      <p:sp>
        <p:nvSpPr>
          <p:cNvPr id="36" name="Rounded Rectangle 35" descr="n445 zalo Bui Huy Loi">
            <a:extLst>
              <a:ext uri="{FF2B5EF4-FFF2-40B4-BE49-F238E27FC236}">
                <a16:creationId xmlns="" xmlns:a16="http://schemas.microsoft.com/office/drawing/2014/main" id="{33553433-6E8F-8C02-5CAE-72A52D90724D}"/>
              </a:ext>
            </a:extLst>
          </p:cNvPr>
          <p:cNvSpPr/>
          <p:nvPr/>
        </p:nvSpPr>
        <p:spPr>
          <a:xfrm>
            <a:off x="9162261" y="5541282"/>
            <a:ext cx="6176581"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n-US" sz="4800" dirty="0">
                <a:solidFill>
                  <a:schemeClr val="bg1"/>
                </a:solidFill>
                <a:latin typeface="Nunito Bold"/>
              </a:rPr>
              <a:t>D. </a:t>
            </a:r>
            <a:r>
              <a:rPr lang="en-US" sz="4800" dirty="0" err="1">
                <a:solidFill>
                  <a:schemeClr val="bg1"/>
                </a:solidFill>
                <a:latin typeface="Nunito Bold"/>
              </a:rPr>
              <a:t>thể</a:t>
            </a:r>
            <a:r>
              <a:rPr lang="en-US" sz="4800" dirty="0">
                <a:solidFill>
                  <a:schemeClr val="bg1"/>
                </a:solidFill>
                <a:latin typeface="Nunito Bold"/>
              </a:rPr>
              <a:t> </a:t>
            </a:r>
            <a:r>
              <a:rPr lang="en-US" sz="4800" dirty="0" err="1">
                <a:solidFill>
                  <a:schemeClr val="bg1"/>
                </a:solidFill>
                <a:latin typeface="Nunito Bold"/>
              </a:rPr>
              <a:t>tích</a:t>
            </a:r>
            <a:r>
              <a:rPr lang="en-US" sz="4800" dirty="0">
                <a:solidFill>
                  <a:schemeClr val="bg1"/>
                </a:solidFill>
                <a:latin typeface="Nunito Bold"/>
              </a:rPr>
              <a:t> </a:t>
            </a:r>
            <a:r>
              <a:rPr lang="en-US" sz="4800" dirty="0" err="1">
                <a:solidFill>
                  <a:schemeClr val="bg1"/>
                </a:solidFill>
                <a:latin typeface="Nunito Bold"/>
              </a:rPr>
              <a:t>tỉ</a:t>
            </a:r>
            <a:r>
              <a:rPr lang="en-US" sz="4800" dirty="0">
                <a:solidFill>
                  <a:schemeClr val="bg1"/>
                </a:solidFill>
                <a:latin typeface="Nunito Bold"/>
              </a:rPr>
              <a:t> </a:t>
            </a:r>
            <a:r>
              <a:rPr lang="en-US" sz="4800" dirty="0" err="1">
                <a:solidFill>
                  <a:schemeClr val="bg1"/>
                </a:solidFill>
                <a:latin typeface="Nunito Bold"/>
              </a:rPr>
              <a:t>lệ</a:t>
            </a:r>
            <a:r>
              <a:rPr lang="en-US" sz="4800" dirty="0">
                <a:solidFill>
                  <a:schemeClr val="bg1"/>
                </a:solidFill>
                <a:latin typeface="Nunito Bold"/>
              </a:rPr>
              <a:t> </a:t>
            </a:r>
            <a:r>
              <a:rPr lang="en-US" sz="4800" dirty="0" err="1">
                <a:solidFill>
                  <a:schemeClr val="bg1"/>
                </a:solidFill>
                <a:latin typeface="Nunito Bold"/>
              </a:rPr>
              <a:t>thuận</a:t>
            </a:r>
            <a:r>
              <a:rPr lang="en-US" sz="4800" dirty="0">
                <a:solidFill>
                  <a:schemeClr val="bg1"/>
                </a:solidFill>
                <a:latin typeface="Nunito Bold"/>
              </a:rPr>
              <a:t> </a:t>
            </a:r>
            <a:r>
              <a:rPr lang="en-US" sz="4800" dirty="0" err="1">
                <a:solidFill>
                  <a:schemeClr val="bg1"/>
                </a:solidFill>
                <a:latin typeface="Nunito Bold"/>
              </a:rPr>
              <a:t>với</a:t>
            </a:r>
            <a:r>
              <a:rPr lang="en-US" sz="4800" dirty="0">
                <a:solidFill>
                  <a:schemeClr val="bg1"/>
                </a:solidFill>
                <a:latin typeface="Nunito Bold"/>
              </a:rPr>
              <a:t> </a:t>
            </a:r>
            <a:r>
              <a:rPr lang="en-US" sz="4800" dirty="0" err="1">
                <a:solidFill>
                  <a:schemeClr val="bg1"/>
                </a:solidFill>
                <a:latin typeface="Nunito Bold"/>
              </a:rPr>
              <a:t>áp</a:t>
            </a:r>
            <a:r>
              <a:rPr lang="en-US" sz="4800" dirty="0">
                <a:solidFill>
                  <a:schemeClr val="bg1"/>
                </a:solidFill>
                <a:latin typeface="Nunito Bold"/>
              </a:rPr>
              <a:t> </a:t>
            </a:r>
            <a:r>
              <a:rPr lang="en-US" sz="4800" dirty="0" err="1">
                <a:solidFill>
                  <a:schemeClr val="bg1"/>
                </a:solidFill>
                <a:latin typeface="Nunito Bold"/>
              </a:rPr>
              <a:t>suất</a:t>
            </a:r>
            <a:endParaRPr lang="en-US" sz="4800" dirty="0">
              <a:solidFill>
                <a:schemeClr val="bg1"/>
              </a:solidFill>
              <a:latin typeface="Times New Roman" panose="02020603050405020304" pitchFamily="18" charset="0"/>
              <a:cs typeface="Times New Roman" panose="02020603050405020304" pitchFamily="18" charset="0"/>
            </a:endParaRPr>
          </a:p>
        </p:txBody>
      </p:sp>
      <p:pic>
        <p:nvPicPr>
          <p:cNvPr id="37" name="Picture 11" descr="n445 zalo Bui Huy Loi">
            <a:extLst>
              <a:ext uri="{FF2B5EF4-FFF2-40B4-BE49-F238E27FC236}">
                <a16:creationId xmlns="" xmlns:a16="http://schemas.microsoft.com/office/drawing/2014/main" id="{BCE20888-D3F7-89E8-BA5B-DA1415D4DF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097000" y="7754316"/>
            <a:ext cx="3086098" cy="169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0649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37"/>
                                        </p:tgtEl>
                                        <p:attrNameLst>
                                          <p:attrName>ppt_w</p:attrName>
                                        </p:attrNameLst>
                                      </p:cBhvr>
                                      <p:tavLst>
                                        <p:tav tm="0">
                                          <p:val>
                                            <p:strVal val="ppt_w"/>
                                          </p:val>
                                        </p:tav>
                                        <p:tav tm="100000">
                                          <p:val>
                                            <p:fltVal val="0"/>
                                          </p:val>
                                        </p:tav>
                                      </p:tavLst>
                                    </p:anim>
                                    <p:anim calcmode="lin" valueType="num">
                                      <p:cBhvr>
                                        <p:cTn id="7" dur="1000"/>
                                        <p:tgtEl>
                                          <p:spTgt spid="37"/>
                                        </p:tgtEl>
                                        <p:attrNameLst>
                                          <p:attrName>ppt_h</p:attrName>
                                        </p:attrNameLst>
                                      </p:cBhvr>
                                      <p:tavLst>
                                        <p:tav tm="0">
                                          <p:val>
                                            <p:strVal val="ppt_h"/>
                                          </p:val>
                                        </p:tav>
                                        <p:tav tm="100000">
                                          <p:val>
                                            <p:fltVal val="0"/>
                                          </p:val>
                                        </p:tav>
                                      </p:tavLst>
                                    </p:anim>
                                    <p:anim calcmode="lin" valueType="num">
                                      <p:cBhvr>
                                        <p:cTn id="8" dur="1000"/>
                                        <p:tgtEl>
                                          <p:spTgt spid="37"/>
                                        </p:tgtEl>
                                        <p:attrNameLst>
                                          <p:attrName>style.rotation</p:attrName>
                                        </p:attrNameLst>
                                      </p:cBhvr>
                                      <p:tavLst>
                                        <p:tav tm="0">
                                          <p:val>
                                            <p:fltVal val="0"/>
                                          </p:val>
                                        </p:tav>
                                        <p:tav tm="100000">
                                          <p:val>
                                            <p:fltVal val="90"/>
                                          </p:val>
                                        </p:tav>
                                      </p:tavLst>
                                    </p:anim>
                                    <p:animEffect transition="out" filter="fade">
                                      <p:cBhvr>
                                        <p:cTn id="9" dur="1000"/>
                                        <p:tgtEl>
                                          <p:spTgt spid="37"/>
                                        </p:tgtEl>
                                      </p:cBhvr>
                                    </p:animEffect>
                                    <p:set>
                                      <p:cBhvr>
                                        <p:cTn id="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261"/>
                    </p:tgtEl>
                  </p:cond>
                </p:stCondLst>
                <p:endSync evt="end" delay="0">
                  <p:rtn val="all"/>
                </p:endSync>
                <p:childTnLst>
                  <p:par>
                    <p:cTn id="32" fill="hold">
                      <p:stCondLst>
                        <p:cond delay="0"/>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62"/>
                                        </p:tgtEl>
                                        <p:attrNameLst>
                                          <p:attrName>style.visibility</p:attrName>
                                        </p:attrNameLst>
                                      </p:cBhvr>
                                      <p:to>
                                        <p:strVal val="visible"/>
                                      </p:to>
                                    </p:set>
                                    <p:animEffect transition="in" filter="blinds(horizontal)">
                                      <p:cBhvr>
                                        <p:cTn id="36" dur="500"/>
                                        <p:tgtEl>
                                          <p:spTgt spid="262"/>
                                        </p:tgtEl>
                                      </p:cBhvr>
                                    </p:animEffect>
                                  </p:childTnLst>
                                </p:cTn>
                              </p:par>
                            </p:childTnLst>
                          </p:cTn>
                        </p:par>
                      </p:childTnLst>
                    </p:cTn>
                  </p:par>
                </p:childTnLst>
              </p:cTn>
              <p:nextCondLst>
                <p:cond evt="onClick" delay="0">
                  <p:tgtEl>
                    <p:spTgt spid="261"/>
                  </p:tgtEl>
                </p:cond>
              </p:nextCondLst>
            </p:seq>
          </p:childTnLst>
        </p:cTn>
      </p:par>
    </p:tnLst>
    <p:bldLst>
      <p:bldP spid="262" grpId="0" animBg="1"/>
      <p:bldP spid="33" grpId="0" animBg="1"/>
      <p:bldP spid="34" grpId="0" animBg="1"/>
      <p:bldP spid="35" grpId="0" animBg="1"/>
      <p:bldP spid="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Shape 259"/>
        <p:cNvGrpSpPr/>
        <p:nvPr/>
      </p:nvGrpSpPr>
      <p:grpSpPr>
        <a:xfrm>
          <a:off x="0" y="0"/>
          <a:ext cx="0" cy="0"/>
          <a:chOff x="0" y="0"/>
          <a:chExt cx="0" cy="0"/>
        </a:xfrm>
      </p:grpSpPr>
      <p:grpSp>
        <p:nvGrpSpPr>
          <p:cNvPr id="26" name="Group 2" descr="n445 zalo Bui Huy Loi">
            <a:extLst>
              <a:ext uri="{FF2B5EF4-FFF2-40B4-BE49-F238E27FC236}">
                <a16:creationId xmlns="" xmlns:a16="http://schemas.microsoft.com/office/drawing/2014/main" id="{80174362-F275-5933-743D-6BBEA29E8119}"/>
              </a:ext>
            </a:extLst>
          </p:cNvPr>
          <p:cNvGrpSpPr/>
          <p:nvPr/>
        </p:nvGrpSpPr>
        <p:grpSpPr>
          <a:xfrm>
            <a:off x="459985" y="916315"/>
            <a:ext cx="17404553" cy="9527296"/>
            <a:chOff x="0" y="0"/>
            <a:chExt cx="23206071" cy="12703061"/>
          </a:xfrm>
        </p:grpSpPr>
        <p:grpSp>
          <p:nvGrpSpPr>
            <p:cNvPr id="27" name="Group 3">
              <a:extLst>
                <a:ext uri="{FF2B5EF4-FFF2-40B4-BE49-F238E27FC236}">
                  <a16:creationId xmlns="" xmlns:a16="http://schemas.microsoft.com/office/drawing/2014/main" id="{4AEE31F0-F25B-E39C-8D55-F1FD51AFD255}"/>
                </a:ext>
              </a:extLst>
            </p:cNvPr>
            <p:cNvGrpSpPr/>
            <p:nvPr/>
          </p:nvGrpSpPr>
          <p:grpSpPr>
            <a:xfrm>
              <a:off x="0" y="0"/>
              <a:ext cx="23206071" cy="12703061"/>
              <a:chOff x="0" y="0"/>
              <a:chExt cx="4596479" cy="2516124"/>
            </a:xfrm>
          </p:grpSpPr>
          <p:sp>
            <p:nvSpPr>
              <p:cNvPr id="31" name="Freeform 4">
                <a:extLst>
                  <a:ext uri="{FF2B5EF4-FFF2-40B4-BE49-F238E27FC236}">
                    <a16:creationId xmlns="" xmlns:a16="http://schemas.microsoft.com/office/drawing/2014/main" id="{EDEDF4CA-8ED7-932E-52EC-9DA37092EC20}"/>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32" name="TextBox 5">
                <a:extLst>
                  <a:ext uri="{FF2B5EF4-FFF2-40B4-BE49-F238E27FC236}">
                    <a16:creationId xmlns="" xmlns:a16="http://schemas.microsoft.com/office/drawing/2014/main" id="{CA2CB777-2FCB-AE81-2E05-1D15D5E1C5C6}"/>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 xmlns:a16="http://schemas.microsoft.com/office/drawing/2014/main" id="{AC181A7D-D642-C144-EB77-69395E3E5B57}"/>
                </a:ext>
              </a:extLst>
            </p:cNvPr>
            <p:cNvGrpSpPr/>
            <p:nvPr/>
          </p:nvGrpSpPr>
          <p:grpSpPr>
            <a:xfrm>
              <a:off x="170293" y="186017"/>
              <a:ext cx="22836362" cy="12317628"/>
              <a:chOff x="0" y="0"/>
              <a:chExt cx="4596479" cy="2479279"/>
            </a:xfrm>
          </p:grpSpPr>
          <p:sp>
            <p:nvSpPr>
              <p:cNvPr id="29" name="Freeform 7">
                <a:extLst>
                  <a:ext uri="{FF2B5EF4-FFF2-40B4-BE49-F238E27FC236}">
                    <a16:creationId xmlns="" xmlns:a16="http://schemas.microsoft.com/office/drawing/2014/main" id="{65B9EA36-D2DB-D403-05E5-67F466E10C04}"/>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30" name="TextBox 8">
                <a:extLst>
                  <a:ext uri="{FF2B5EF4-FFF2-40B4-BE49-F238E27FC236}">
                    <a16:creationId xmlns="" xmlns:a16="http://schemas.microsoft.com/office/drawing/2014/main" id="{C06BBD53-1A01-C097-D734-537CE07A18FE}"/>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261" name="Google Shape;261;p8" descr="n445 zalo Bui Huy Loi"/>
          <p:cNvSpPr/>
          <p:nvPr/>
        </p:nvSpPr>
        <p:spPr>
          <a:xfrm>
            <a:off x="1752600" y="649960"/>
            <a:ext cx="14554200" cy="2603164"/>
          </a:xfrm>
          <a:prstGeom prst="snip2DiagRect">
            <a:avLst>
              <a:gd name="adj1" fmla="val 0"/>
              <a:gd name="adj2" fmla="val 16667"/>
            </a:avLst>
          </a:prstGeom>
          <a:solidFill>
            <a:schemeClr val="accent3">
              <a:lumMod val="20000"/>
              <a:lumOff val="80000"/>
              <a:alpha val="74901"/>
            </a:schemeClr>
          </a:solidFill>
          <a:ln w="19050">
            <a:solidFill>
              <a:srgbClr val="76AB9D"/>
            </a:solidFill>
          </a:ln>
        </p:spPr>
        <p:txBody>
          <a:bodyPr spcFirstLastPara="1" wrap="square" lIns="137138" tIns="68550" rIns="137138" bIns="68550" anchor="ctr" anchorCtr="0">
            <a:noAutofit/>
          </a:bodyPr>
          <a:lstStyle/>
          <a:p>
            <a:pPr algn="just"/>
            <a:r>
              <a:rPr lang="en-US" sz="5400" dirty="0" err="1">
                <a:solidFill>
                  <a:srgbClr val="FF0000"/>
                </a:solidFill>
                <a:latin typeface="Nunito Bold"/>
              </a:rPr>
              <a:t>Câu</a:t>
            </a:r>
            <a:r>
              <a:rPr lang="en-US" sz="5400" dirty="0">
                <a:solidFill>
                  <a:srgbClr val="FF0000"/>
                </a:solidFill>
                <a:latin typeface="Nunito Bold"/>
              </a:rPr>
              <a:t> 4: </a:t>
            </a:r>
            <a:r>
              <a:rPr lang="en-US" sz="5400" dirty="0" err="1">
                <a:solidFill>
                  <a:srgbClr val="261310"/>
                </a:solidFill>
                <a:latin typeface="Nunito Bold"/>
              </a:rPr>
              <a:t>Hằng</a:t>
            </a:r>
            <a:r>
              <a:rPr lang="en-US" sz="5400" dirty="0">
                <a:solidFill>
                  <a:srgbClr val="261310"/>
                </a:solidFill>
                <a:latin typeface="Nunito Bold"/>
              </a:rPr>
              <a:t> </a:t>
            </a:r>
            <a:r>
              <a:rPr lang="en-US" sz="5400" dirty="0" err="1">
                <a:solidFill>
                  <a:srgbClr val="261310"/>
                </a:solidFill>
                <a:latin typeface="Nunito Bold"/>
              </a:rPr>
              <a:t>số</a:t>
            </a:r>
            <a:r>
              <a:rPr lang="en-US" sz="5400" dirty="0">
                <a:solidFill>
                  <a:srgbClr val="261310"/>
                </a:solidFill>
                <a:latin typeface="Nunito Bold"/>
              </a:rPr>
              <a:t> </a:t>
            </a:r>
            <a:r>
              <a:rPr lang="en-US" sz="5400" dirty="0" err="1">
                <a:solidFill>
                  <a:srgbClr val="261310"/>
                </a:solidFill>
                <a:latin typeface="Nunito Bold"/>
              </a:rPr>
              <a:t>khí</a:t>
            </a:r>
            <a:r>
              <a:rPr lang="en-US" sz="5400" dirty="0">
                <a:solidFill>
                  <a:srgbClr val="261310"/>
                </a:solidFill>
                <a:latin typeface="Nunito Bold"/>
              </a:rPr>
              <a:t> </a:t>
            </a:r>
            <a:r>
              <a:rPr lang="en-US" sz="5400" dirty="0" err="1">
                <a:solidFill>
                  <a:srgbClr val="261310"/>
                </a:solidFill>
                <a:latin typeface="Nunito Bold"/>
              </a:rPr>
              <a:t>lí</a:t>
            </a:r>
            <a:r>
              <a:rPr lang="en-US" sz="5400" dirty="0">
                <a:solidFill>
                  <a:srgbClr val="261310"/>
                </a:solidFill>
                <a:latin typeface="Nunito Bold"/>
              </a:rPr>
              <a:t> </a:t>
            </a:r>
            <a:r>
              <a:rPr lang="en-US" sz="5400" dirty="0" err="1">
                <a:solidFill>
                  <a:srgbClr val="261310"/>
                </a:solidFill>
                <a:latin typeface="Nunito Bold"/>
              </a:rPr>
              <a:t>tưởng</a:t>
            </a:r>
            <a:r>
              <a:rPr lang="en-US" sz="5400" dirty="0">
                <a:solidFill>
                  <a:srgbClr val="261310"/>
                </a:solidFill>
                <a:latin typeface="Nunito Bold"/>
              </a:rPr>
              <a:t> R </a:t>
            </a:r>
            <a:r>
              <a:rPr lang="en-US" sz="5400" dirty="0" err="1">
                <a:solidFill>
                  <a:srgbClr val="261310"/>
                </a:solidFill>
                <a:latin typeface="Nunito Bold"/>
              </a:rPr>
              <a:t>có</a:t>
            </a:r>
            <a:r>
              <a:rPr lang="en-US" sz="5400" dirty="0">
                <a:solidFill>
                  <a:srgbClr val="261310"/>
                </a:solidFill>
                <a:latin typeface="Nunito Bold"/>
              </a:rPr>
              <a:t> </a:t>
            </a:r>
            <a:r>
              <a:rPr lang="en-US" sz="5400" dirty="0" err="1">
                <a:solidFill>
                  <a:srgbClr val="261310"/>
                </a:solidFill>
                <a:latin typeface="Nunito Bold"/>
              </a:rPr>
              <a:t>giá</a:t>
            </a:r>
            <a:r>
              <a:rPr lang="en-US" sz="5400" dirty="0">
                <a:solidFill>
                  <a:srgbClr val="261310"/>
                </a:solidFill>
                <a:latin typeface="Nunito Bold"/>
              </a:rPr>
              <a:t> </a:t>
            </a:r>
            <a:r>
              <a:rPr lang="en-US" sz="5400" dirty="0" err="1">
                <a:solidFill>
                  <a:srgbClr val="261310"/>
                </a:solidFill>
                <a:latin typeface="Nunito Bold"/>
              </a:rPr>
              <a:t>trị</a:t>
            </a:r>
            <a:r>
              <a:rPr lang="en-US" sz="5400" dirty="0">
                <a:solidFill>
                  <a:srgbClr val="261310"/>
                </a:solidFill>
                <a:latin typeface="Nunito Bold"/>
              </a:rPr>
              <a:t> </a:t>
            </a:r>
            <a:r>
              <a:rPr lang="en-US" sz="5400" dirty="0" err="1">
                <a:solidFill>
                  <a:srgbClr val="261310"/>
                </a:solidFill>
                <a:latin typeface="Nunito Bold"/>
              </a:rPr>
              <a:t>bằng</a:t>
            </a:r>
            <a:endParaRPr sz="2400" dirty="0"/>
          </a:p>
        </p:txBody>
      </p:sp>
      <p:sp>
        <p:nvSpPr>
          <p:cNvPr id="262" name="Google Shape;262;p8" descr="n445 zalo Bui Huy Loi"/>
          <p:cNvSpPr/>
          <p:nvPr/>
        </p:nvSpPr>
        <p:spPr>
          <a:xfrm>
            <a:off x="5067300" y="7764984"/>
            <a:ext cx="7924800" cy="2164842"/>
          </a:xfrm>
          <a:prstGeom prst="snip2DiagRect">
            <a:avLst>
              <a:gd name="adj1" fmla="val 0"/>
              <a:gd name="adj2" fmla="val 16667"/>
            </a:avLst>
          </a:prstGeom>
          <a:ln w="28575"/>
        </p:spPr>
        <p:style>
          <a:lnRef idx="2">
            <a:schemeClr val="accent5"/>
          </a:lnRef>
          <a:fillRef idx="1">
            <a:schemeClr val="lt1"/>
          </a:fillRef>
          <a:effectRef idx="0">
            <a:schemeClr val="accent5"/>
          </a:effectRef>
          <a:fontRef idx="minor">
            <a:schemeClr val="dk1"/>
          </a:fontRef>
        </p:style>
        <p:txBody>
          <a:bodyPr spcFirstLastPara="1" wrap="square" lIns="137138" tIns="68550" rIns="137138" bIns="68550" anchor="ctr" anchorCtr="0">
            <a:noAutofit/>
          </a:bodyPr>
          <a:lstStyle/>
          <a:p>
            <a:pPr algn="ctr"/>
            <a:r>
              <a:rPr lang="en-US" sz="5400" dirty="0">
                <a:solidFill>
                  <a:schemeClr val="tx1"/>
                </a:solidFill>
                <a:latin typeface="Nunito Bold"/>
              </a:rPr>
              <a:t>B. 8,31 J/</a:t>
            </a:r>
            <a:r>
              <a:rPr lang="en-US" sz="5400" dirty="0" err="1">
                <a:solidFill>
                  <a:schemeClr val="tx1"/>
                </a:solidFill>
                <a:latin typeface="Nunito Bold"/>
              </a:rPr>
              <a:t>mol.K</a:t>
            </a:r>
            <a:endParaRPr lang="x-none" sz="5400" dirty="0">
              <a:solidFill>
                <a:schemeClr val="tx1"/>
              </a:solidFill>
              <a:latin typeface="Times New Roman" panose="02020603050405020304" pitchFamily="18" charset="0"/>
              <a:cs typeface="Times New Roman" panose="02020603050405020304" pitchFamily="18" charset="0"/>
            </a:endParaRPr>
          </a:p>
        </p:txBody>
      </p:sp>
      <p:sp>
        <p:nvSpPr>
          <p:cNvPr id="2" name="Rounded Rectangle 1" descr="n445 zalo Bui Huy Loi">
            <a:extLst>
              <a:ext uri="{FF2B5EF4-FFF2-40B4-BE49-F238E27FC236}">
                <a16:creationId xmlns="" xmlns:a16="http://schemas.microsoft.com/office/drawing/2014/main" id="{95663FFA-9510-CC9C-4AA5-4FE769A9C188}"/>
              </a:ext>
            </a:extLst>
          </p:cNvPr>
          <p:cNvSpPr/>
          <p:nvPr/>
        </p:nvSpPr>
        <p:spPr>
          <a:xfrm>
            <a:off x="2351913" y="3394928"/>
            <a:ext cx="612533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a:solidFill>
                  <a:schemeClr val="tx1"/>
                </a:solidFill>
                <a:latin typeface="Nunito Bold"/>
              </a:rPr>
              <a:t>A. 0,083 </a:t>
            </a:r>
            <a:r>
              <a:rPr lang="en-US" sz="4400" dirty="0" err="1">
                <a:solidFill>
                  <a:schemeClr val="tx1"/>
                </a:solidFill>
                <a:latin typeface="Nunito Bold"/>
              </a:rPr>
              <a:t>atm.lít</a:t>
            </a:r>
            <a:r>
              <a:rPr lang="en-US" sz="4400" dirty="0">
                <a:solidFill>
                  <a:schemeClr val="tx1"/>
                </a:solidFill>
                <a:latin typeface="Nunito Bold"/>
              </a:rPr>
              <a:t>/</a:t>
            </a:r>
            <a:r>
              <a:rPr lang="en-US" sz="4400" dirty="0" err="1">
                <a:solidFill>
                  <a:schemeClr val="tx1"/>
                </a:solidFill>
                <a:latin typeface="Nunito Bold"/>
              </a:rPr>
              <a:t>mol.K</a:t>
            </a:r>
            <a:endParaRPr lang="x-none" sz="4000"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descr="n445 zalo Bui Huy Loi">
            <a:extLst>
              <a:ext uri="{FF2B5EF4-FFF2-40B4-BE49-F238E27FC236}">
                <a16:creationId xmlns="" xmlns:a16="http://schemas.microsoft.com/office/drawing/2014/main" id="{9D7099A6-E1F4-9CBC-5643-E1916CDB5712}"/>
              </a:ext>
            </a:extLst>
          </p:cNvPr>
          <p:cNvSpPr/>
          <p:nvPr/>
        </p:nvSpPr>
        <p:spPr>
          <a:xfrm>
            <a:off x="9202043" y="3394928"/>
            <a:ext cx="610761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tx1"/>
                </a:solidFill>
                <a:latin typeface="Nunito Bold"/>
              </a:rPr>
              <a:t>B. 8,31 J/</a:t>
            </a:r>
            <a:r>
              <a:rPr lang="en-US" sz="4800" dirty="0" err="1">
                <a:solidFill>
                  <a:schemeClr val="tx1"/>
                </a:solidFill>
                <a:latin typeface="Nunito Bold"/>
              </a:rPr>
              <a:t>mol.K</a:t>
            </a:r>
            <a:endParaRPr lang="x-none" sz="4800"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descr="n445 zalo Bui Huy Loi">
            <a:extLst>
              <a:ext uri="{FF2B5EF4-FFF2-40B4-BE49-F238E27FC236}">
                <a16:creationId xmlns="" xmlns:a16="http://schemas.microsoft.com/office/drawing/2014/main" id="{50D36D5B-EB50-2588-134C-C2C9161B38C7}"/>
              </a:ext>
            </a:extLst>
          </p:cNvPr>
          <p:cNvSpPr/>
          <p:nvPr/>
        </p:nvSpPr>
        <p:spPr>
          <a:xfrm>
            <a:off x="2351913" y="5546580"/>
            <a:ext cx="6107615"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4400" dirty="0">
                <a:solidFill>
                  <a:srgbClr val="261310"/>
                </a:solidFill>
                <a:latin typeface="Nunito Bold"/>
              </a:rPr>
              <a:t>C. 0,081 </a:t>
            </a:r>
            <a:r>
              <a:rPr lang="en-US" sz="4400" dirty="0" err="1">
                <a:solidFill>
                  <a:srgbClr val="261310"/>
                </a:solidFill>
                <a:latin typeface="Nunito Bold"/>
              </a:rPr>
              <a:t>atm.lít</a:t>
            </a:r>
            <a:r>
              <a:rPr lang="en-US" sz="4400" dirty="0">
                <a:solidFill>
                  <a:srgbClr val="261310"/>
                </a:solidFill>
                <a:latin typeface="Nunito Bold"/>
              </a:rPr>
              <a:t>/</a:t>
            </a:r>
            <a:r>
              <a:rPr lang="en-US" sz="4400" dirty="0" err="1">
                <a:solidFill>
                  <a:srgbClr val="261310"/>
                </a:solidFill>
                <a:latin typeface="Nunito Bold"/>
              </a:rPr>
              <a:t>mol.K</a:t>
            </a:r>
            <a:endParaRPr lang="x-none" sz="4400" dirty="0">
              <a:latin typeface="Times New Roman" panose="02020603050405020304" pitchFamily="18" charset="0"/>
              <a:cs typeface="Times New Roman" panose="02020603050405020304" pitchFamily="18" charset="0"/>
            </a:endParaRPr>
          </a:p>
        </p:txBody>
      </p:sp>
      <p:sp>
        <p:nvSpPr>
          <p:cNvPr id="5" name="Rounded Rectangle 4" descr="n445 zalo Bui Huy Loi">
            <a:extLst>
              <a:ext uri="{FF2B5EF4-FFF2-40B4-BE49-F238E27FC236}">
                <a16:creationId xmlns="" xmlns:a16="http://schemas.microsoft.com/office/drawing/2014/main" id="{EF0DBD3C-5AC6-C3FC-78F8-E7ED235A238C}"/>
              </a:ext>
            </a:extLst>
          </p:cNvPr>
          <p:cNvSpPr/>
          <p:nvPr/>
        </p:nvSpPr>
        <p:spPr>
          <a:xfrm>
            <a:off x="9167559" y="5546579"/>
            <a:ext cx="6176581"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rgbClr val="261310"/>
                </a:solidFill>
                <a:latin typeface="Nunito Bold"/>
              </a:rPr>
              <a:t>D. </a:t>
            </a:r>
            <a:r>
              <a:rPr lang="en-US" sz="4800" dirty="0" err="1">
                <a:solidFill>
                  <a:srgbClr val="261310"/>
                </a:solidFill>
                <a:latin typeface="Nunito Bold"/>
              </a:rPr>
              <a:t>cả</a:t>
            </a:r>
            <a:r>
              <a:rPr lang="en-US" sz="4800" dirty="0">
                <a:solidFill>
                  <a:srgbClr val="261310"/>
                </a:solidFill>
                <a:latin typeface="Nunito Bold"/>
              </a:rPr>
              <a:t> 3 </a:t>
            </a:r>
            <a:r>
              <a:rPr lang="en-US" sz="4800" dirty="0" err="1">
                <a:solidFill>
                  <a:srgbClr val="261310"/>
                </a:solidFill>
                <a:latin typeface="Nunito Bold"/>
              </a:rPr>
              <a:t>đều</a:t>
            </a:r>
            <a:r>
              <a:rPr lang="en-US" sz="4800" dirty="0">
                <a:solidFill>
                  <a:srgbClr val="261310"/>
                </a:solidFill>
                <a:latin typeface="Nunito Bold"/>
              </a:rPr>
              <a:t> </a:t>
            </a:r>
            <a:r>
              <a:rPr lang="en-US" sz="4800" dirty="0" err="1">
                <a:solidFill>
                  <a:srgbClr val="261310"/>
                </a:solidFill>
                <a:latin typeface="Nunito Bold"/>
              </a:rPr>
              <a:t>đúng</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33" name="Rounded Rectangle 32" descr="n445 zalo Bui Huy Loi">
            <a:extLst>
              <a:ext uri="{FF2B5EF4-FFF2-40B4-BE49-F238E27FC236}">
                <a16:creationId xmlns="" xmlns:a16="http://schemas.microsoft.com/office/drawing/2014/main" id="{2948E97A-A022-959E-FF95-7C5C13E889F4}"/>
              </a:ext>
            </a:extLst>
          </p:cNvPr>
          <p:cNvSpPr/>
          <p:nvPr/>
        </p:nvSpPr>
        <p:spPr>
          <a:xfrm>
            <a:off x="2351913" y="3390490"/>
            <a:ext cx="6125335" cy="19173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dirty="0">
                <a:solidFill>
                  <a:schemeClr val="bg1"/>
                </a:solidFill>
                <a:latin typeface="Nunito Bold"/>
              </a:rPr>
              <a:t>A. 0,083 </a:t>
            </a:r>
            <a:r>
              <a:rPr lang="en-US" sz="4400" dirty="0" err="1">
                <a:solidFill>
                  <a:schemeClr val="bg1"/>
                </a:solidFill>
                <a:latin typeface="Nunito Bold"/>
              </a:rPr>
              <a:t>atm.lít</a:t>
            </a:r>
            <a:r>
              <a:rPr lang="en-US" sz="4400" dirty="0">
                <a:solidFill>
                  <a:schemeClr val="bg1"/>
                </a:solidFill>
                <a:latin typeface="Nunito Bold"/>
              </a:rPr>
              <a:t>/</a:t>
            </a:r>
            <a:r>
              <a:rPr lang="en-US" sz="4400" dirty="0" err="1">
                <a:solidFill>
                  <a:schemeClr val="bg1"/>
                </a:solidFill>
                <a:latin typeface="Nunito Bold"/>
              </a:rPr>
              <a:t>mol.K</a:t>
            </a:r>
            <a:endParaRPr lang="x-none" sz="4000" dirty="0">
              <a:solidFill>
                <a:schemeClr val="bg1"/>
              </a:solidFill>
              <a:latin typeface="Times New Roman" panose="02020603050405020304" pitchFamily="18" charset="0"/>
              <a:cs typeface="Times New Roman" panose="02020603050405020304" pitchFamily="18" charset="0"/>
            </a:endParaRPr>
          </a:p>
        </p:txBody>
      </p:sp>
      <p:sp>
        <p:nvSpPr>
          <p:cNvPr id="34" name="Rounded Rectangle 33" descr="n445 zalo Bui Huy Loi">
            <a:extLst>
              <a:ext uri="{FF2B5EF4-FFF2-40B4-BE49-F238E27FC236}">
                <a16:creationId xmlns="" xmlns:a16="http://schemas.microsoft.com/office/drawing/2014/main" id="{B9CB74D8-54A6-68FF-7DA9-E279FD048AC5}"/>
              </a:ext>
            </a:extLst>
          </p:cNvPr>
          <p:cNvSpPr/>
          <p:nvPr/>
        </p:nvSpPr>
        <p:spPr>
          <a:xfrm>
            <a:off x="9196743" y="3397577"/>
            <a:ext cx="6107615" cy="19173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dirty="0">
                <a:solidFill>
                  <a:schemeClr val="bg1"/>
                </a:solidFill>
                <a:latin typeface="Nunito Bold"/>
              </a:rPr>
              <a:t>B. 8,31 J/</a:t>
            </a:r>
            <a:r>
              <a:rPr lang="en-US" sz="4800" dirty="0" err="1">
                <a:solidFill>
                  <a:schemeClr val="bg1"/>
                </a:solidFill>
                <a:latin typeface="Nunito Bold"/>
              </a:rPr>
              <a:t>mol.K</a:t>
            </a:r>
            <a:endParaRPr lang="x-none" sz="4800" dirty="0">
              <a:solidFill>
                <a:schemeClr val="bg1"/>
              </a:solidFill>
              <a:latin typeface="Times New Roman" panose="02020603050405020304" pitchFamily="18" charset="0"/>
              <a:cs typeface="Times New Roman" panose="02020603050405020304" pitchFamily="18" charset="0"/>
            </a:endParaRPr>
          </a:p>
        </p:txBody>
      </p:sp>
      <p:sp>
        <p:nvSpPr>
          <p:cNvPr id="35" name="Rounded Rectangle 34" descr="n445 zalo Bui Huy Loi">
            <a:extLst>
              <a:ext uri="{FF2B5EF4-FFF2-40B4-BE49-F238E27FC236}">
                <a16:creationId xmlns="" xmlns:a16="http://schemas.microsoft.com/office/drawing/2014/main" id="{C1C5DC93-12AE-6E87-B13B-C127D1F1BB1C}"/>
              </a:ext>
            </a:extLst>
          </p:cNvPr>
          <p:cNvSpPr/>
          <p:nvPr/>
        </p:nvSpPr>
        <p:spPr>
          <a:xfrm>
            <a:off x="2346616" y="5538167"/>
            <a:ext cx="6107615"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n-US" sz="4400" dirty="0">
                <a:solidFill>
                  <a:schemeClr val="bg1"/>
                </a:solidFill>
                <a:latin typeface="Nunito Bold"/>
              </a:rPr>
              <a:t>C. 0,081 </a:t>
            </a:r>
            <a:r>
              <a:rPr lang="en-US" sz="4400" dirty="0" err="1">
                <a:solidFill>
                  <a:schemeClr val="bg1"/>
                </a:solidFill>
                <a:latin typeface="Nunito Bold"/>
              </a:rPr>
              <a:t>atm.lít</a:t>
            </a:r>
            <a:r>
              <a:rPr lang="en-US" sz="4400" dirty="0">
                <a:solidFill>
                  <a:schemeClr val="bg1"/>
                </a:solidFill>
                <a:latin typeface="Nunito Bold"/>
              </a:rPr>
              <a:t>/</a:t>
            </a:r>
            <a:r>
              <a:rPr lang="en-US" sz="4400" dirty="0" err="1">
                <a:solidFill>
                  <a:schemeClr val="bg1"/>
                </a:solidFill>
                <a:latin typeface="Nunito Bold"/>
              </a:rPr>
              <a:t>mol.K</a:t>
            </a:r>
            <a:endParaRPr lang="x-none" sz="4400" dirty="0">
              <a:solidFill>
                <a:schemeClr val="bg1"/>
              </a:solidFill>
              <a:latin typeface="Times New Roman" panose="02020603050405020304" pitchFamily="18" charset="0"/>
              <a:cs typeface="Times New Roman" panose="02020603050405020304" pitchFamily="18" charset="0"/>
            </a:endParaRPr>
          </a:p>
        </p:txBody>
      </p:sp>
      <p:sp>
        <p:nvSpPr>
          <p:cNvPr id="36" name="Rounded Rectangle 35" descr="n445 zalo Bui Huy Loi">
            <a:extLst>
              <a:ext uri="{FF2B5EF4-FFF2-40B4-BE49-F238E27FC236}">
                <a16:creationId xmlns="" xmlns:a16="http://schemas.microsoft.com/office/drawing/2014/main" id="{33553433-6E8F-8C02-5CAE-72A52D90724D}"/>
              </a:ext>
            </a:extLst>
          </p:cNvPr>
          <p:cNvSpPr/>
          <p:nvPr/>
        </p:nvSpPr>
        <p:spPr>
          <a:xfrm>
            <a:off x="9167559" y="5549228"/>
            <a:ext cx="6176581"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latin typeface="Nunito Bold"/>
              </a:rPr>
              <a:t>D. </a:t>
            </a:r>
            <a:r>
              <a:rPr lang="en-US" sz="4800" dirty="0" err="1">
                <a:solidFill>
                  <a:schemeClr val="bg1"/>
                </a:solidFill>
                <a:latin typeface="Nunito Bold"/>
              </a:rPr>
              <a:t>cả</a:t>
            </a:r>
            <a:r>
              <a:rPr lang="en-US" sz="4800" dirty="0">
                <a:solidFill>
                  <a:schemeClr val="bg1"/>
                </a:solidFill>
                <a:latin typeface="Nunito Bold"/>
              </a:rPr>
              <a:t> 3 </a:t>
            </a:r>
            <a:r>
              <a:rPr lang="en-US" sz="4800" dirty="0" err="1">
                <a:solidFill>
                  <a:schemeClr val="bg1"/>
                </a:solidFill>
                <a:latin typeface="Nunito Bold"/>
              </a:rPr>
              <a:t>đều</a:t>
            </a:r>
            <a:r>
              <a:rPr lang="en-US" sz="4800" dirty="0">
                <a:solidFill>
                  <a:schemeClr val="bg1"/>
                </a:solidFill>
                <a:latin typeface="Nunito Bold"/>
              </a:rPr>
              <a:t> </a:t>
            </a:r>
            <a:r>
              <a:rPr lang="en-US" sz="4800" dirty="0" err="1">
                <a:solidFill>
                  <a:schemeClr val="bg1"/>
                </a:solidFill>
                <a:latin typeface="Nunito Bold"/>
              </a:rPr>
              <a:t>đúng</a:t>
            </a:r>
            <a:endParaRPr lang="en-US" sz="4800" dirty="0">
              <a:solidFill>
                <a:schemeClr val="bg1"/>
              </a:solidFill>
              <a:latin typeface="Times New Roman" panose="02020603050405020304" pitchFamily="18" charset="0"/>
              <a:cs typeface="Times New Roman" panose="02020603050405020304" pitchFamily="18" charset="0"/>
            </a:endParaRPr>
          </a:p>
        </p:txBody>
      </p:sp>
      <p:pic>
        <p:nvPicPr>
          <p:cNvPr id="37" name="Picture 11" descr="n445 zalo Bui Huy Loi">
            <a:extLst>
              <a:ext uri="{FF2B5EF4-FFF2-40B4-BE49-F238E27FC236}">
                <a16:creationId xmlns="" xmlns:a16="http://schemas.microsoft.com/office/drawing/2014/main" id="{BCE20888-D3F7-89E8-BA5B-DA1415D4DF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097000" y="7754316"/>
            <a:ext cx="3086098" cy="169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249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37"/>
                                        </p:tgtEl>
                                        <p:attrNameLst>
                                          <p:attrName>ppt_w</p:attrName>
                                        </p:attrNameLst>
                                      </p:cBhvr>
                                      <p:tavLst>
                                        <p:tav tm="0">
                                          <p:val>
                                            <p:strVal val="ppt_w"/>
                                          </p:val>
                                        </p:tav>
                                        <p:tav tm="100000">
                                          <p:val>
                                            <p:fltVal val="0"/>
                                          </p:val>
                                        </p:tav>
                                      </p:tavLst>
                                    </p:anim>
                                    <p:anim calcmode="lin" valueType="num">
                                      <p:cBhvr>
                                        <p:cTn id="7" dur="1000"/>
                                        <p:tgtEl>
                                          <p:spTgt spid="37"/>
                                        </p:tgtEl>
                                        <p:attrNameLst>
                                          <p:attrName>ppt_h</p:attrName>
                                        </p:attrNameLst>
                                      </p:cBhvr>
                                      <p:tavLst>
                                        <p:tav tm="0">
                                          <p:val>
                                            <p:strVal val="ppt_h"/>
                                          </p:val>
                                        </p:tav>
                                        <p:tav tm="100000">
                                          <p:val>
                                            <p:fltVal val="0"/>
                                          </p:val>
                                        </p:tav>
                                      </p:tavLst>
                                    </p:anim>
                                    <p:anim calcmode="lin" valueType="num">
                                      <p:cBhvr>
                                        <p:cTn id="8" dur="1000"/>
                                        <p:tgtEl>
                                          <p:spTgt spid="37"/>
                                        </p:tgtEl>
                                        <p:attrNameLst>
                                          <p:attrName>style.rotation</p:attrName>
                                        </p:attrNameLst>
                                      </p:cBhvr>
                                      <p:tavLst>
                                        <p:tav tm="0">
                                          <p:val>
                                            <p:fltVal val="0"/>
                                          </p:val>
                                        </p:tav>
                                        <p:tav tm="100000">
                                          <p:val>
                                            <p:fltVal val="90"/>
                                          </p:val>
                                        </p:tav>
                                      </p:tavLst>
                                    </p:anim>
                                    <p:animEffect transition="out" filter="fade">
                                      <p:cBhvr>
                                        <p:cTn id="9" dur="1000"/>
                                        <p:tgtEl>
                                          <p:spTgt spid="37"/>
                                        </p:tgtEl>
                                      </p:cBhvr>
                                    </p:animEffect>
                                    <p:set>
                                      <p:cBhvr>
                                        <p:cTn id="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261"/>
                    </p:tgtEl>
                  </p:cond>
                </p:stCondLst>
                <p:endSync evt="end" delay="0">
                  <p:rtn val="all"/>
                </p:endSync>
                <p:childTnLst>
                  <p:par>
                    <p:cTn id="32" fill="hold">
                      <p:stCondLst>
                        <p:cond delay="0"/>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62"/>
                                        </p:tgtEl>
                                        <p:attrNameLst>
                                          <p:attrName>style.visibility</p:attrName>
                                        </p:attrNameLst>
                                      </p:cBhvr>
                                      <p:to>
                                        <p:strVal val="visible"/>
                                      </p:to>
                                    </p:set>
                                    <p:animEffect transition="in" filter="blinds(horizontal)">
                                      <p:cBhvr>
                                        <p:cTn id="36" dur="500"/>
                                        <p:tgtEl>
                                          <p:spTgt spid="262"/>
                                        </p:tgtEl>
                                      </p:cBhvr>
                                    </p:animEffect>
                                  </p:childTnLst>
                                </p:cTn>
                              </p:par>
                            </p:childTnLst>
                          </p:cTn>
                        </p:par>
                      </p:childTnLst>
                    </p:cTn>
                  </p:par>
                </p:childTnLst>
              </p:cTn>
              <p:nextCondLst>
                <p:cond evt="onClick" delay="0">
                  <p:tgtEl>
                    <p:spTgt spid="261"/>
                  </p:tgtEl>
                </p:cond>
              </p:nextCondLst>
            </p:seq>
          </p:childTnLst>
        </p:cTn>
      </p:par>
    </p:tnLst>
    <p:bldLst>
      <p:bldP spid="262" grpId="0" animBg="1"/>
      <p:bldP spid="33" grpId="0" animBg="1"/>
      <p:bldP spid="34" grpId="0" animBg="1"/>
      <p:bldP spid="35" grpId="0" animBg="1"/>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Shape 259"/>
        <p:cNvGrpSpPr/>
        <p:nvPr/>
      </p:nvGrpSpPr>
      <p:grpSpPr>
        <a:xfrm>
          <a:off x="0" y="0"/>
          <a:ext cx="0" cy="0"/>
          <a:chOff x="0" y="0"/>
          <a:chExt cx="0" cy="0"/>
        </a:xfrm>
      </p:grpSpPr>
      <p:grpSp>
        <p:nvGrpSpPr>
          <p:cNvPr id="26" name="Group 2" descr="n445 zalo Bui Huy Loi">
            <a:extLst>
              <a:ext uri="{FF2B5EF4-FFF2-40B4-BE49-F238E27FC236}">
                <a16:creationId xmlns="" xmlns:a16="http://schemas.microsoft.com/office/drawing/2014/main" id="{80174362-F275-5933-743D-6BBEA29E8119}"/>
              </a:ext>
            </a:extLst>
          </p:cNvPr>
          <p:cNvGrpSpPr/>
          <p:nvPr/>
        </p:nvGrpSpPr>
        <p:grpSpPr>
          <a:xfrm>
            <a:off x="441723" y="379852"/>
            <a:ext cx="17404553" cy="9527296"/>
            <a:chOff x="0" y="0"/>
            <a:chExt cx="23206071" cy="12703061"/>
          </a:xfrm>
        </p:grpSpPr>
        <p:grpSp>
          <p:nvGrpSpPr>
            <p:cNvPr id="27" name="Group 3">
              <a:extLst>
                <a:ext uri="{FF2B5EF4-FFF2-40B4-BE49-F238E27FC236}">
                  <a16:creationId xmlns="" xmlns:a16="http://schemas.microsoft.com/office/drawing/2014/main" id="{4AEE31F0-F25B-E39C-8D55-F1FD51AFD255}"/>
                </a:ext>
              </a:extLst>
            </p:cNvPr>
            <p:cNvGrpSpPr/>
            <p:nvPr/>
          </p:nvGrpSpPr>
          <p:grpSpPr>
            <a:xfrm>
              <a:off x="0" y="0"/>
              <a:ext cx="23206071" cy="12703061"/>
              <a:chOff x="0" y="0"/>
              <a:chExt cx="4596479" cy="2516124"/>
            </a:xfrm>
          </p:grpSpPr>
          <p:sp>
            <p:nvSpPr>
              <p:cNvPr id="31" name="Freeform 4">
                <a:extLst>
                  <a:ext uri="{FF2B5EF4-FFF2-40B4-BE49-F238E27FC236}">
                    <a16:creationId xmlns="" xmlns:a16="http://schemas.microsoft.com/office/drawing/2014/main" id="{EDEDF4CA-8ED7-932E-52EC-9DA37092EC20}"/>
                  </a:ext>
                </a:extLst>
              </p:cNvPr>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32" name="TextBox 5">
                <a:extLst>
                  <a:ext uri="{FF2B5EF4-FFF2-40B4-BE49-F238E27FC236}">
                    <a16:creationId xmlns="" xmlns:a16="http://schemas.microsoft.com/office/drawing/2014/main" id="{CA2CB777-2FCB-AE81-2E05-1D15D5E1C5C6}"/>
                  </a:ext>
                </a:extLst>
              </p:cNvPr>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 xmlns:a16="http://schemas.microsoft.com/office/drawing/2014/main" id="{AC181A7D-D642-C144-EB77-69395E3E5B57}"/>
                </a:ext>
              </a:extLst>
            </p:cNvPr>
            <p:cNvGrpSpPr/>
            <p:nvPr/>
          </p:nvGrpSpPr>
          <p:grpSpPr>
            <a:xfrm>
              <a:off x="170293" y="186017"/>
              <a:ext cx="22836362" cy="12317628"/>
              <a:chOff x="0" y="0"/>
              <a:chExt cx="4596479" cy="2479279"/>
            </a:xfrm>
          </p:grpSpPr>
          <p:sp>
            <p:nvSpPr>
              <p:cNvPr id="29" name="Freeform 7">
                <a:extLst>
                  <a:ext uri="{FF2B5EF4-FFF2-40B4-BE49-F238E27FC236}">
                    <a16:creationId xmlns="" xmlns:a16="http://schemas.microsoft.com/office/drawing/2014/main" id="{65B9EA36-D2DB-D403-05E5-67F466E10C04}"/>
                  </a:ext>
                </a:extLst>
              </p:cNvPr>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30" name="TextBox 8">
                <a:extLst>
                  <a:ext uri="{FF2B5EF4-FFF2-40B4-BE49-F238E27FC236}">
                    <a16:creationId xmlns="" xmlns:a16="http://schemas.microsoft.com/office/drawing/2014/main" id="{C06BBD53-1A01-C097-D734-537CE07A18FE}"/>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261" name="Google Shape;261;p8" descr="n445 zalo Bui Huy Loi"/>
          <p:cNvSpPr/>
          <p:nvPr/>
        </p:nvSpPr>
        <p:spPr>
          <a:xfrm>
            <a:off x="1752600" y="649960"/>
            <a:ext cx="14554200" cy="2603164"/>
          </a:xfrm>
          <a:prstGeom prst="snip2DiagRect">
            <a:avLst>
              <a:gd name="adj1" fmla="val 0"/>
              <a:gd name="adj2" fmla="val 16667"/>
            </a:avLst>
          </a:prstGeom>
          <a:solidFill>
            <a:schemeClr val="accent3">
              <a:lumMod val="20000"/>
              <a:lumOff val="80000"/>
              <a:alpha val="74901"/>
            </a:schemeClr>
          </a:solidFill>
          <a:ln w="19050">
            <a:solidFill>
              <a:srgbClr val="76AB9D"/>
            </a:solidFill>
          </a:ln>
        </p:spPr>
        <p:txBody>
          <a:bodyPr spcFirstLastPara="1" wrap="square" lIns="137138" tIns="68550" rIns="137138" bIns="68550" anchor="ctr" anchorCtr="0">
            <a:noAutofit/>
          </a:bodyPr>
          <a:lstStyle/>
          <a:p>
            <a:pPr algn="just"/>
            <a:r>
              <a:rPr lang="en-US" sz="5400" dirty="0" err="1">
                <a:solidFill>
                  <a:srgbClr val="FF0000"/>
                </a:solidFill>
                <a:latin typeface="Nunito Bold"/>
              </a:rPr>
              <a:t>Câu</a:t>
            </a:r>
            <a:r>
              <a:rPr lang="en-US" sz="5400" dirty="0">
                <a:solidFill>
                  <a:srgbClr val="FF0000"/>
                </a:solidFill>
                <a:latin typeface="Nunito Bold"/>
              </a:rPr>
              <a:t> 5: </a:t>
            </a:r>
            <a:r>
              <a:rPr lang="en-US" sz="5400" dirty="0" err="1">
                <a:solidFill>
                  <a:srgbClr val="261310"/>
                </a:solidFill>
                <a:latin typeface="Nunito Bold"/>
              </a:rPr>
              <a:t>Hệ</a:t>
            </a:r>
            <a:r>
              <a:rPr lang="en-US" sz="5400" dirty="0">
                <a:solidFill>
                  <a:srgbClr val="261310"/>
                </a:solidFill>
                <a:latin typeface="Nunito Bold"/>
              </a:rPr>
              <a:t> </a:t>
            </a:r>
            <a:r>
              <a:rPr lang="en-US" sz="5400" dirty="0" err="1">
                <a:solidFill>
                  <a:srgbClr val="261310"/>
                </a:solidFill>
                <a:latin typeface="Nunito Bold"/>
              </a:rPr>
              <a:t>thức</a:t>
            </a:r>
            <a:r>
              <a:rPr lang="en-US" sz="5400" dirty="0">
                <a:solidFill>
                  <a:srgbClr val="261310"/>
                </a:solidFill>
                <a:latin typeface="Nunito Bold"/>
              </a:rPr>
              <a:t> </a:t>
            </a:r>
            <a:r>
              <a:rPr lang="en-US" sz="5400" dirty="0" err="1">
                <a:solidFill>
                  <a:srgbClr val="261310"/>
                </a:solidFill>
                <a:latin typeface="Nunito Bold"/>
              </a:rPr>
              <a:t>nào</a:t>
            </a:r>
            <a:r>
              <a:rPr lang="en-US" sz="5400" dirty="0">
                <a:solidFill>
                  <a:srgbClr val="261310"/>
                </a:solidFill>
                <a:latin typeface="Nunito Bold"/>
              </a:rPr>
              <a:t> </a:t>
            </a:r>
            <a:r>
              <a:rPr lang="en-US" sz="5400" dirty="0" err="1">
                <a:solidFill>
                  <a:srgbClr val="261310"/>
                </a:solidFill>
                <a:latin typeface="Nunito Bold"/>
              </a:rPr>
              <a:t>sau</a:t>
            </a:r>
            <a:r>
              <a:rPr lang="en-US" sz="5400" dirty="0">
                <a:solidFill>
                  <a:srgbClr val="261310"/>
                </a:solidFill>
                <a:latin typeface="Nunito Bold"/>
              </a:rPr>
              <a:t> </a:t>
            </a:r>
            <a:r>
              <a:rPr lang="en-US" sz="5400" dirty="0" err="1">
                <a:solidFill>
                  <a:srgbClr val="261310"/>
                </a:solidFill>
                <a:latin typeface="Nunito Bold"/>
              </a:rPr>
              <a:t>đây</a:t>
            </a:r>
            <a:r>
              <a:rPr lang="en-US" sz="5400" dirty="0">
                <a:solidFill>
                  <a:srgbClr val="261310"/>
                </a:solidFill>
                <a:latin typeface="Nunito Bold"/>
              </a:rPr>
              <a:t> </a:t>
            </a:r>
            <a:r>
              <a:rPr lang="en-US" sz="5400" i="1" dirty="0" err="1">
                <a:solidFill>
                  <a:srgbClr val="261310"/>
                </a:solidFill>
                <a:latin typeface="Nunito Bold"/>
              </a:rPr>
              <a:t>không</a:t>
            </a:r>
            <a:r>
              <a:rPr lang="en-US" sz="5400" i="1" dirty="0">
                <a:solidFill>
                  <a:srgbClr val="261310"/>
                </a:solidFill>
                <a:latin typeface="Nunito Bold"/>
              </a:rPr>
              <a:t> </a:t>
            </a:r>
            <a:r>
              <a:rPr lang="en-US" sz="5400" dirty="0">
                <a:solidFill>
                  <a:srgbClr val="261310"/>
                </a:solidFill>
                <a:latin typeface="Nunito Bold"/>
              </a:rPr>
              <a:t> </a:t>
            </a:r>
            <a:r>
              <a:rPr lang="en-US" sz="5400" dirty="0" err="1">
                <a:solidFill>
                  <a:srgbClr val="261310"/>
                </a:solidFill>
                <a:latin typeface="Nunito Bold"/>
              </a:rPr>
              <a:t>phù</a:t>
            </a:r>
            <a:r>
              <a:rPr lang="en-US" sz="5400" dirty="0">
                <a:solidFill>
                  <a:srgbClr val="261310"/>
                </a:solidFill>
                <a:latin typeface="Nunito Bold"/>
              </a:rPr>
              <a:t> </a:t>
            </a:r>
            <a:r>
              <a:rPr lang="en-US" sz="5400" dirty="0" err="1">
                <a:solidFill>
                  <a:srgbClr val="261310"/>
                </a:solidFill>
                <a:latin typeface="Nunito Bold"/>
              </a:rPr>
              <a:t>hợp</a:t>
            </a:r>
            <a:r>
              <a:rPr lang="en-US" sz="5400" dirty="0">
                <a:solidFill>
                  <a:srgbClr val="261310"/>
                </a:solidFill>
                <a:latin typeface="Nunito Bold"/>
              </a:rPr>
              <a:t> </a:t>
            </a:r>
            <a:r>
              <a:rPr lang="en-US" sz="5400" dirty="0" err="1">
                <a:solidFill>
                  <a:srgbClr val="261310"/>
                </a:solidFill>
                <a:latin typeface="Nunito Bold"/>
              </a:rPr>
              <a:t>với</a:t>
            </a:r>
            <a:r>
              <a:rPr lang="en-US" sz="5400" dirty="0">
                <a:solidFill>
                  <a:srgbClr val="261310"/>
                </a:solidFill>
                <a:latin typeface="Nunito Bold"/>
              </a:rPr>
              <a:t> </a:t>
            </a:r>
            <a:r>
              <a:rPr lang="en-US" sz="5400" dirty="0" err="1">
                <a:solidFill>
                  <a:srgbClr val="261310"/>
                </a:solidFill>
                <a:latin typeface="Nunito Bold"/>
              </a:rPr>
              <a:t>quá</a:t>
            </a:r>
            <a:r>
              <a:rPr lang="en-US" sz="5400" dirty="0">
                <a:solidFill>
                  <a:srgbClr val="261310"/>
                </a:solidFill>
                <a:latin typeface="Nunito Bold"/>
              </a:rPr>
              <a:t> </a:t>
            </a:r>
            <a:r>
              <a:rPr lang="en-US" sz="5400" dirty="0" err="1">
                <a:solidFill>
                  <a:srgbClr val="261310"/>
                </a:solidFill>
                <a:latin typeface="Nunito Bold"/>
              </a:rPr>
              <a:t>trình</a:t>
            </a:r>
            <a:r>
              <a:rPr lang="en-US" sz="5400" dirty="0">
                <a:solidFill>
                  <a:srgbClr val="261310"/>
                </a:solidFill>
                <a:latin typeface="Nunito Bold"/>
              </a:rPr>
              <a:t> </a:t>
            </a:r>
            <a:r>
              <a:rPr lang="en-US" sz="5400" dirty="0" err="1">
                <a:solidFill>
                  <a:srgbClr val="261310"/>
                </a:solidFill>
                <a:latin typeface="Nunito Bold"/>
              </a:rPr>
              <a:t>đẳng</a:t>
            </a:r>
            <a:r>
              <a:rPr lang="en-US" sz="5400" dirty="0">
                <a:solidFill>
                  <a:srgbClr val="261310"/>
                </a:solidFill>
                <a:latin typeface="Nunito Bold"/>
              </a:rPr>
              <a:t> </a:t>
            </a:r>
            <a:r>
              <a:rPr lang="en-US" sz="5400" dirty="0" err="1">
                <a:solidFill>
                  <a:srgbClr val="261310"/>
                </a:solidFill>
                <a:latin typeface="Nunito Bold"/>
              </a:rPr>
              <a:t>áp</a:t>
            </a:r>
            <a:endParaRPr sz="2400" i="1" dirty="0"/>
          </a:p>
        </p:txBody>
      </p:sp>
      <mc:AlternateContent xmlns:mc="http://schemas.openxmlformats.org/markup-compatibility/2006" xmlns:a14="http://schemas.microsoft.com/office/drawing/2010/main">
        <mc:Choice Requires="a14">
          <p:sp>
            <p:nvSpPr>
              <p:cNvPr id="262" name="Google Shape;262;p8" descr="n445 zalo Bui Huy Loi"/>
              <p:cNvSpPr/>
              <p:nvPr/>
            </p:nvSpPr>
            <p:spPr>
              <a:xfrm>
                <a:off x="5067300" y="7754316"/>
                <a:ext cx="7924800" cy="2164842"/>
              </a:xfrm>
              <a:prstGeom prst="snip2DiagRect">
                <a:avLst>
                  <a:gd name="adj1" fmla="val 0"/>
                  <a:gd name="adj2" fmla="val 16667"/>
                </a:avLst>
              </a:prstGeom>
              <a:ln w="28575"/>
            </p:spPr>
            <p:style>
              <a:lnRef idx="2">
                <a:schemeClr val="accent5"/>
              </a:lnRef>
              <a:fillRef idx="1">
                <a:schemeClr val="lt1"/>
              </a:fillRef>
              <a:effectRef idx="0">
                <a:schemeClr val="accent5"/>
              </a:effectRef>
              <a:fontRef idx="minor">
                <a:schemeClr val="dk1"/>
              </a:fontRef>
            </p:style>
            <p:txBody>
              <a:bodyPr spcFirstLastPara="1" wrap="square" lIns="137138" tIns="68550" rIns="137138" bIns="68550" anchor="ctr" anchorCtr="0">
                <a:noAutofit/>
              </a:bodyPr>
              <a:lstStyle/>
              <a:p>
                <a:pPr algn="ctr"/>
                <a:r>
                  <a:rPr lang="en-US" sz="5400" dirty="0">
                    <a:solidFill>
                      <a:schemeClr val="tx1"/>
                    </a:solidFill>
                    <a:latin typeface="Nunito Bold"/>
                  </a:rPr>
                  <a:t>B. </a:t>
                </a:r>
                <a14:m>
                  <m:oMath xmlns:m="http://schemas.openxmlformats.org/officeDocument/2006/math">
                    <m:r>
                      <m:rPr>
                        <m:sty m:val="p"/>
                      </m:rPr>
                      <a:rPr lang="en-US" sz="5400" i="1" dirty="0">
                        <a:solidFill>
                          <a:schemeClr val="tx1"/>
                        </a:solidFill>
                        <a:latin typeface="Cambria Math" panose="02040503050406030204" pitchFamily="18" charset="0"/>
                      </a:rPr>
                      <m:t>V</m:t>
                    </m:r>
                    <m:r>
                      <a:rPr lang="vi-VN" sz="5400" i="1" dirty="0">
                        <a:solidFill>
                          <a:schemeClr val="tx1"/>
                        </a:solidFill>
                        <a:latin typeface="Cambria Math" panose="02040503050406030204" pitchFamily="18" charset="0"/>
                        <a:ea typeface="Cambria Math" panose="02040503050406030204" pitchFamily="18" charset="0"/>
                      </a:rPr>
                      <m:t>~</m:t>
                    </m:r>
                    <m:f>
                      <m:fPr>
                        <m:ctrlPr>
                          <a:rPr lang="en-US" sz="5400" i="1" dirty="0">
                            <a:solidFill>
                              <a:schemeClr val="tx1"/>
                            </a:solidFill>
                            <a:latin typeface="Cambria Math" panose="02040503050406030204" pitchFamily="18" charset="0"/>
                          </a:rPr>
                        </m:ctrlPr>
                      </m:fPr>
                      <m:num>
                        <m:r>
                          <a:rPr lang="vi-VN" sz="5400" i="1" dirty="0">
                            <a:solidFill>
                              <a:schemeClr val="tx1"/>
                            </a:solidFill>
                            <a:latin typeface="Cambria Math" panose="02040503050406030204" pitchFamily="18" charset="0"/>
                          </a:rPr>
                          <m:t>1</m:t>
                        </m:r>
                      </m:num>
                      <m:den>
                        <m:r>
                          <m:rPr>
                            <m:sty m:val="p"/>
                          </m:rPr>
                          <a:rPr lang="vi-VN" sz="5400" i="1" dirty="0">
                            <a:solidFill>
                              <a:schemeClr val="tx1"/>
                            </a:solidFill>
                            <a:latin typeface="Cambria Math" panose="02040503050406030204" pitchFamily="18" charset="0"/>
                          </a:rPr>
                          <m:t>T</m:t>
                        </m:r>
                      </m:den>
                    </m:f>
                  </m:oMath>
                </a14:m>
                <a:endParaRPr lang="x-none" sz="5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62" name="Google Shape;262;p8" descr="n445 zalo Bui Huy Loi"/>
              <p:cNvSpPr>
                <a:spLocks noRot="1" noChangeAspect="1" noMove="1" noResize="1" noEditPoints="1" noAdjustHandles="1" noChangeArrowheads="1" noChangeShapeType="1" noTextEdit="1"/>
              </p:cNvSpPr>
              <p:nvPr/>
            </p:nvSpPr>
            <p:spPr>
              <a:xfrm>
                <a:off x="5067300" y="7754316"/>
                <a:ext cx="7924800" cy="2164842"/>
              </a:xfrm>
              <a:prstGeom prst="snip2DiagRect">
                <a:avLst>
                  <a:gd name="adj1" fmla="val 0"/>
                  <a:gd name="adj2" fmla="val 16667"/>
                </a:avLst>
              </a:prstGeom>
              <a:blipFill>
                <a:blip r:embed="rId4"/>
                <a:stretch>
                  <a:fillRect/>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ounded Rectangle 1" descr="n445 zalo Bui Huy Loi">
                <a:extLst>
                  <a:ext uri="{FF2B5EF4-FFF2-40B4-BE49-F238E27FC236}">
                    <a16:creationId xmlns="" xmlns:a16="http://schemas.microsoft.com/office/drawing/2014/main" id="{95663FFA-9510-CC9C-4AA5-4FE769A9C188}"/>
                  </a:ext>
                </a:extLst>
              </p:cNvPr>
              <p:cNvSpPr/>
              <p:nvPr/>
            </p:nvSpPr>
            <p:spPr>
              <a:xfrm>
                <a:off x="2351913" y="3394928"/>
                <a:ext cx="612533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tx1"/>
                    </a:solidFill>
                    <a:latin typeface="Nunito Bold"/>
                  </a:rPr>
                  <a:t>A. </a:t>
                </a:r>
                <a14:m>
                  <m:oMath xmlns:m="http://schemas.openxmlformats.org/officeDocument/2006/math">
                    <m:f>
                      <m:fPr>
                        <m:ctrlPr>
                          <a:rPr lang="en-US" sz="4800" i="1" dirty="0">
                            <a:solidFill>
                              <a:schemeClr val="tx1"/>
                            </a:solidFill>
                            <a:latin typeface="Cambria Math" panose="02040503050406030204" pitchFamily="18" charset="0"/>
                          </a:rPr>
                        </m:ctrlPr>
                      </m:fPr>
                      <m:num>
                        <m:r>
                          <m:rPr>
                            <m:sty m:val="p"/>
                          </m:rPr>
                          <a:rPr lang="en-US" sz="4800" i="1" dirty="0">
                            <a:solidFill>
                              <a:schemeClr val="tx1"/>
                            </a:solidFill>
                            <a:latin typeface="Cambria Math" panose="02040503050406030204" pitchFamily="18" charset="0"/>
                          </a:rPr>
                          <m:t>V</m:t>
                        </m:r>
                      </m:num>
                      <m:den>
                        <m:r>
                          <m:rPr>
                            <m:sty m:val="p"/>
                          </m:rPr>
                          <a:rPr lang="en-US" sz="4800" i="1" dirty="0">
                            <a:solidFill>
                              <a:schemeClr val="tx1"/>
                            </a:solidFill>
                            <a:latin typeface="Cambria Math" panose="02040503050406030204" pitchFamily="18" charset="0"/>
                          </a:rPr>
                          <m:t>T</m:t>
                        </m:r>
                      </m:den>
                    </m:f>
                    <m:r>
                      <a:rPr lang="vi-VN" sz="4800" i="1" dirty="0">
                        <a:solidFill>
                          <a:schemeClr val="tx1"/>
                        </a:solidFill>
                        <a:latin typeface="Cambria Math" panose="02040503050406030204" pitchFamily="18" charset="0"/>
                      </a:rPr>
                      <m:t>=</m:t>
                    </m:r>
                    <m:r>
                      <m:rPr>
                        <m:sty m:val="p"/>
                      </m:rPr>
                      <a:rPr lang="vi-VN" sz="4800" i="1" dirty="0">
                        <a:solidFill>
                          <a:schemeClr val="tx1"/>
                        </a:solidFill>
                        <a:latin typeface="Cambria Math" panose="02040503050406030204" pitchFamily="18" charset="0"/>
                      </a:rPr>
                      <m:t>const</m:t>
                    </m:r>
                  </m:oMath>
                </a14:m>
                <a:endParaRPr lang="x-none" sz="4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Rounded Rectangle 1" descr="n445 zalo Bui Huy Loi">
                <a:extLst>
                  <a:ext uri="{FF2B5EF4-FFF2-40B4-BE49-F238E27FC236}">
                    <a16:creationId xmlns:a16="http://schemas.microsoft.com/office/drawing/2014/main" id="{95663FFA-9510-CC9C-4AA5-4FE769A9C188}"/>
                  </a:ext>
                </a:extLst>
              </p:cNvPr>
              <p:cNvSpPr>
                <a:spLocks noRot="1" noChangeAspect="1" noMove="1" noResize="1" noEditPoints="1" noAdjustHandles="1" noChangeArrowheads="1" noChangeShapeType="1" noTextEdit="1"/>
              </p:cNvSpPr>
              <p:nvPr/>
            </p:nvSpPr>
            <p:spPr>
              <a:xfrm>
                <a:off x="2351913" y="3394928"/>
                <a:ext cx="6125335" cy="1917388"/>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descr="n445 zalo Bui Huy Loi">
                <a:extLst>
                  <a:ext uri="{FF2B5EF4-FFF2-40B4-BE49-F238E27FC236}">
                    <a16:creationId xmlns="" xmlns:a16="http://schemas.microsoft.com/office/drawing/2014/main" id="{9D7099A6-E1F4-9CBC-5643-E1916CDB5712}"/>
                  </a:ext>
                </a:extLst>
              </p:cNvPr>
              <p:cNvSpPr/>
              <p:nvPr/>
            </p:nvSpPr>
            <p:spPr>
              <a:xfrm>
                <a:off x="9202043" y="3394928"/>
                <a:ext cx="6107615" cy="191738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tx1"/>
                    </a:solidFill>
                    <a:latin typeface="Nunito Bold"/>
                  </a:rPr>
                  <a:t>B. </a:t>
                </a:r>
                <a14:m>
                  <m:oMath xmlns:m="http://schemas.openxmlformats.org/officeDocument/2006/math">
                    <m:r>
                      <m:rPr>
                        <m:sty m:val="p"/>
                      </m:rPr>
                      <a:rPr lang="en-US" sz="4800" i="1" dirty="0">
                        <a:solidFill>
                          <a:schemeClr val="tx1"/>
                        </a:solidFill>
                        <a:latin typeface="Cambria Math" panose="02040503050406030204" pitchFamily="18" charset="0"/>
                      </a:rPr>
                      <m:t>V</m:t>
                    </m:r>
                    <m:r>
                      <a:rPr lang="vi-VN" sz="4800" i="1" dirty="0">
                        <a:solidFill>
                          <a:schemeClr val="tx1"/>
                        </a:solidFill>
                        <a:latin typeface="Cambria Math" panose="02040503050406030204" pitchFamily="18" charset="0"/>
                        <a:ea typeface="Cambria Math" panose="02040503050406030204" pitchFamily="18" charset="0"/>
                      </a:rPr>
                      <m:t>~</m:t>
                    </m:r>
                    <m:f>
                      <m:fPr>
                        <m:ctrlPr>
                          <a:rPr lang="en-US" sz="4800" i="1" dirty="0">
                            <a:solidFill>
                              <a:schemeClr val="tx1"/>
                            </a:solidFill>
                            <a:latin typeface="Cambria Math" panose="02040503050406030204" pitchFamily="18" charset="0"/>
                          </a:rPr>
                        </m:ctrlPr>
                      </m:fPr>
                      <m:num>
                        <m:r>
                          <a:rPr lang="vi-VN" sz="4800" b="0" i="1" dirty="0" smtClean="0">
                            <a:solidFill>
                              <a:schemeClr val="tx1"/>
                            </a:solidFill>
                            <a:latin typeface="Cambria Math" panose="02040503050406030204" pitchFamily="18" charset="0"/>
                          </a:rPr>
                          <m:t>1</m:t>
                        </m:r>
                      </m:num>
                      <m:den>
                        <m:r>
                          <m:rPr>
                            <m:sty m:val="p"/>
                          </m:rPr>
                          <a:rPr lang="vi-VN" sz="4800" i="1" dirty="0">
                            <a:solidFill>
                              <a:schemeClr val="tx1"/>
                            </a:solidFill>
                            <a:latin typeface="Cambria Math" panose="02040503050406030204" pitchFamily="18" charset="0"/>
                          </a:rPr>
                          <m:t>T</m:t>
                        </m:r>
                      </m:den>
                    </m:f>
                  </m:oMath>
                </a14:m>
                <a:endParaRPr lang="x-none"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Rounded Rectangle 2" descr="n445 zalo Bui Huy Loi">
                <a:extLst>
                  <a:ext uri="{FF2B5EF4-FFF2-40B4-BE49-F238E27FC236}">
                    <a16:creationId xmlns:a16="http://schemas.microsoft.com/office/drawing/2014/main" id="{9D7099A6-E1F4-9CBC-5643-E1916CDB5712}"/>
                  </a:ext>
                </a:extLst>
              </p:cNvPr>
              <p:cNvSpPr>
                <a:spLocks noRot="1" noChangeAspect="1" noMove="1" noResize="1" noEditPoints="1" noAdjustHandles="1" noChangeArrowheads="1" noChangeShapeType="1" noTextEdit="1"/>
              </p:cNvSpPr>
              <p:nvPr/>
            </p:nvSpPr>
            <p:spPr>
              <a:xfrm>
                <a:off x="9202043" y="3394928"/>
                <a:ext cx="6107615" cy="1917388"/>
              </a:xfrm>
              <a:prstGeom prst="roundRect">
                <a:avLst/>
              </a:prstGeom>
              <a:blipFill>
                <a:blip r:embed="rId6"/>
                <a:stretch>
                  <a:fillRect/>
                </a:stretch>
              </a:blipFill>
            </p:spPr>
            <p:txBody>
              <a:bodyPr/>
              <a:lstStyle/>
              <a:p>
                <a:r>
                  <a:rPr lang="en-US">
                    <a:noFill/>
                  </a:rPr>
                  <a:t> </a:t>
                </a:r>
              </a:p>
            </p:txBody>
          </p:sp>
        </mc:Fallback>
      </mc:AlternateContent>
      <p:sp>
        <p:nvSpPr>
          <p:cNvPr id="4" name="Rounded Rectangle 3" descr="n445 zalo Bui Huy Loi">
            <a:extLst>
              <a:ext uri="{FF2B5EF4-FFF2-40B4-BE49-F238E27FC236}">
                <a16:creationId xmlns="" xmlns:a16="http://schemas.microsoft.com/office/drawing/2014/main" id="{50D36D5B-EB50-2588-134C-C2C9161B38C7}"/>
              </a:ext>
            </a:extLst>
          </p:cNvPr>
          <p:cNvSpPr/>
          <p:nvPr/>
        </p:nvSpPr>
        <p:spPr>
          <a:xfrm>
            <a:off x="2351913" y="5546580"/>
            <a:ext cx="6107615"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rgbClr val="261310"/>
                </a:solidFill>
                <a:latin typeface="Nunito Bold"/>
              </a:rPr>
              <a:t>C. V ~ T</a:t>
            </a:r>
            <a:endParaRPr lang="x-none" sz="4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ounded Rectangle 4" descr="n445 zalo Bui Huy Loi">
                <a:extLst>
                  <a:ext uri="{FF2B5EF4-FFF2-40B4-BE49-F238E27FC236}">
                    <a16:creationId xmlns="" xmlns:a16="http://schemas.microsoft.com/office/drawing/2014/main" id="{EF0DBD3C-5AC6-C3FC-78F8-E7ED235A238C}"/>
                  </a:ext>
                </a:extLst>
              </p:cNvPr>
              <p:cNvSpPr/>
              <p:nvPr/>
            </p:nvSpPr>
            <p:spPr>
              <a:xfrm>
                <a:off x="9167559" y="5546579"/>
                <a:ext cx="6176581" cy="19173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rgbClr val="261310"/>
                    </a:solidFill>
                    <a:latin typeface="Nunito Bold"/>
                  </a:rPr>
                  <a:t>D. </a:t>
                </a:r>
                <a14:m>
                  <m:oMath xmlns:m="http://schemas.openxmlformats.org/officeDocument/2006/math">
                    <m:f>
                      <m:fPr>
                        <m:ctrlPr>
                          <a:rPr lang="en-US" sz="4800" i="1" dirty="0" smtClean="0">
                            <a:solidFill>
                              <a:srgbClr val="261310"/>
                            </a:solidFill>
                            <a:latin typeface="Cambria Math" panose="02040503050406030204" pitchFamily="18" charset="0"/>
                          </a:rPr>
                        </m:ctrlPr>
                      </m:fPr>
                      <m:num>
                        <m:sSub>
                          <m:sSubPr>
                            <m:ctrlPr>
                              <a:rPr lang="en-US" sz="4800" i="1" dirty="0" smtClean="0">
                                <a:solidFill>
                                  <a:srgbClr val="261310"/>
                                </a:solidFill>
                                <a:latin typeface="Cambria Math" panose="02040503050406030204" pitchFamily="18" charset="0"/>
                              </a:rPr>
                            </m:ctrlPr>
                          </m:sSubPr>
                          <m:e>
                            <m:r>
                              <m:rPr>
                                <m:sty m:val="p"/>
                              </m:rPr>
                              <a:rPr lang="en-US" sz="4800" i="1" dirty="0">
                                <a:solidFill>
                                  <a:srgbClr val="261310"/>
                                </a:solidFill>
                                <a:latin typeface="Cambria Math" panose="02040503050406030204" pitchFamily="18" charset="0"/>
                              </a:rPr>
                              <m:t>V</m:t>
                            </m:r>
                          </m:e>
                          <m:sub>
                            <m:r>
                              <a:rPr lang="vi-VN" sz="4800" b="0" i="1" dirty="0" smtClean="0">
                                <a:solidFill>
                                  <a:srgbClr val="261310"/>
                                </a:solidFill>
                                <a:latin typeface="Cambria Math" panose="02040503050406030204" pitchFamily="18" charset="0"/>
                              </a:rPr>
                              <m:t>1</m:t>
                            </m:r>
                          </m:sub>
                        </m:sSub>
                      </m:num>
                      <m:den>
                        <m:sSub>
                          <m:sSubPr>
                            <m:ctrlPr>
                              <a:rPr lang="en-US" sz="4800" i="1" dirty="0" smtClean="0">
                                <a:solidFill>
                                  <a:srgbClr val="261310"/>
                                </a:solidFill>
                                <a:latin typeface="Cambria Math" panose="02040503050406030204" pitchFamily="18" charset="0"/>
                              </a:rPr>
                            </m:ctrlPr>
                          </m:sSubPr>
                          <m:e>
                            <m:r>
                              <m:rPr>
                                <m:sty m:val="p"/>
                              </m:rPr>
                              <a:rPr lang="en-US" sz="4800" i="1" dirty="0">
                                <a:solidFill>
                                  <a:srgbClr val="261310"/>
                                </a:solidFill>
                                <a:latin typeface="Cambria Math" panose="02040503050406030204" pitchFamily="18" charset="0"/>
                              </a:rPr>
                              <m:t>T</m:t>
                            </m:r>
                          </m:e>
                          <m:sub>
                            <m:r>
                              <a:rPr lang="vi-VN" sz="4800" b="0" i="1" dirty="0" smtClean="0">
                                <a:solidFill>
                                  <a:srgbClr val="261310"/>
                                </a:solidFill>
                                <a:latin typeface="Cambria Math" panose="02040503050406030204" pitchFamily="18" charset="0"/>
                              </a:rPr>
                              <m:t>1</m:t>
                            </m:r>
                          </m:sub>
                        </m:sSub>
                      </m:den>
                    </m:f>
                    <m:r>
                      <a:rPr lang="vi-VN" sz="4800" b="0" i="1" dirty="0" smtClean="0">
                        <a:solidFill>
                          <a:srgbClr val="261310"/>
                        </a:solidFill>
                        <a:latin typeface="Cambria Math" panose="02040503050406030204" pitchFamily="18" charset="0"/>
                      </a:rPr>
                      <m:t>=</m:t>
                    </m:r>
                    <m:f>
                      <m:fPr>
                        <m:ctrlPr>
                          <a:rPr lang="vi-VN" sz="4800" b="0" i="1" dirty="0" smtClean="0">
                            <a:solidFill>
                              <a:srgbClr val="261310"/>
                            </a:solidFill>
                            <a:latin typeface="Cambria Math" panose="02040503050406030204" pitchFamily="18" charset="0"/>
                          </a:rPr>
                        </m:ctrlPr>
                      </m:fPr>
                      <m:num>
                        <m:sSub>
                          <m:sSubPr>
                            <m:ctrlPr>
                              <a:rPr lang="vi-VN" sz="4800" b="0" i="1" dirty="0" smtClean="0">
                                <a:solidFill>
                                  <a:srgbClr val="261310"/>
                                </a:solidFill>
                                <a:latin typeface="Cambria Math" panose="02040503050406030204" pitchFamily="18" charset="0"/>
                              </a:rPr>
                            </m:ctrlPr>
                          </m:sSubPr>
                          <m:e>
                            <m:r>
                              <m:rPr>
                                <m:sty m:val="p"/>
                              </m:rPr>
                              <a:rPr lang="vi-VN" sz="4800" i="1" dirty="0">
                                <a:solidFill>
                                  <a:srgbClr val="261310"/>
                                </a:solidFill>
                                <a:latin typeface="Cambria Math" panose="02040503050406030204" pitchFamily="18" charset="0"/>
                              </a:rPr>
                              <m:t>V</m:t>
                            </m:r>
                          </m:e>
                          <m:sub>
                            <m:r>
                              <a:rPr lang="vi-VN" sz="4800" b="0" i="1" dirty="0" smtClean="0">
                                <a:solidFill>
                                  <a:srgbClr val="261310"/>
                                </a:solidFill>
                                <a:latin typeface="Cambria Math" panose="02040503050406030204" pitchFamily="18" charset="0"/>
                              </a:rPr>
                              <m:t>2</m:t>
                            </m:r>
                          </m:sub>
                        </m:sSub>
                      </m:num>
                      <m:den>
                        <m:sSub>
                          <m:sSubPr>
                            <m:ctrlPr>
                              <a:rPr lang="vi-VN" sz="4800" b="0" i="1" dirty="0" smtClean="0">
                                <a:solidFill>
                                  <a:srgbClr val="261310"/>
                                </a:solidFill>
                                <a:latin typeface="Cambria Math" panose="02040503050406030204" pitchFamily="18" charset="0"/>
                              </a:rPr>
                            </m:ctrlPr>
                          </m:sSubPr>
                          <m:e>
                            <m:r>
                              <m:rPr>
                                <m:sty m:val="p"/>
                              </m:rPr>
                              <a:rPr lang="vi-VN" sz="4800" i="1" dirty="0">
                                <a:solidFill>
                                  <a:srgbClr val="261310"/>
                                </a:solidFill>
                                <a:latin typeface="Cambria Math" panose="02040503050406030204" pitchFamily="18" charset="0"/>
                              </a:rPr>
                              <m:t>T</m:t>
                            </m:r>
                          </m:e>
                          <m:sub>
                            <m:r>
                              <a:rPr lang="vi-VN" sz="4800" b="0" i="1" dirty="0" smtClean="0">
                                <a:solidFill>
                                  <a:srgbClr val="261310"/>
                                </a:solidFill>
                                <a:latin typeface="Cambria Math" panose="02040503050406030204" pitchFamily="18" charset="0"/>
                              </a:rPr>
                              <m:t>2</m:t>
                            </m:r>
                          </m:sub>
                        </m:sSub>
                      </m:den>
                    </m:f>
                  </m:oMath>
                </a14:m>
                <a:endParaRPr lang="en-US"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Rounded Rectangle 4" descr="n445 zalo Bui Huy Loi">
                <a:extLst>
                  <a:ext uri="{FF2B5EF4-FFF2-40B4-BE49-F238E27FC236}">
                    <a16:creationId xmlns:a16="http://schemas.microsoft.com/office/drawing/2014/main" id="{EF0DBD3C-5AC6-C3FC-78F8-E7ED235A238C}"/>
                  </a:ext>
                </a:extLst>
              </p:cNvPr>
              <p:cNvSpPr>
                <a:spLocks noRot="1" noChangeAspect="1" noMove="1" noResize="1" noEditPoints="1" noAdjustHandles="1" noChangeArrowheads="1" noChangeShapeType="1" noTextEdit="1"/>
              </p:cNvSpPr>
              <p:nvPr/>
            </p:nvSpPr>
            <p:spPr>
              <a:xfrm>
                <a:off x="9167559" y="5546579"/>
                <a:ext cx="6176581" cy="1917387"/>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ounded Rectangle 32" descr="n445 zalo Bui Huy Loi">
                <a:extLst>
                  <a:ext uri="{FF2B5EF4-FFF2-40B4-BE49-F238E27FC236}">
                    <a16:creationId xmlns="" xmlns:a16="http://schemas.microsoft.com/office/drawing/2014/main" id="{2948E97A-A022-959E-FF95-7C5C13E889F4}"/>
                  </a:ext>
                </a:extLst>
              </p:cNvPr>
              <p:cNvSpPr/>
              <p:nvPr/>
            </p:nvSpPr>
            <p:spPr>
              <a:xfrm>
                <a:off x="2348967" y="3399500"/>
                <a:ext cx="6125335" cy="191738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latin typeface="Nunito Bold"/>
                  </a:rPr>
                  <a:t>A. </a:t>
                </a:r>
                <a14:m>
                  <m:oMath xmlns:m="http://schemas.openxmlformats.org/officeDocument/2006/math">
                    <m:f>
                      <m:fPr>
                        <m:ctrlPr>
                          <a:rPr lang="en-US" sz="4800" i="1" dirty="0" smtClean="0">
                            <a:solidFill>
                              <a:schemeClr val="bg1"/>
                            </a:solidFill>
                            <a:latin typeface="Cambria Math" panose="02040503050406030204" pitchFamily="18" charset="0"/>
                          </a:rPr>
                        </m:ctrlPr>
                      </m:fPr>
                      <m:num>
                        <m:r>
                          <m:rPr>
                            <m:sty m:val="p"/>
                          </m:rPr>
                          <a:rPr lang="en-US" sz="4800" i="1" dirty="0">
                            <a:solidFill>
                              <a:schemeClr val="bg1"/>
                            </a:solidFill>
                            <a:latin typeface="Cambria Math" panose="02040503050406030204" pitchFamily="18" charset="0"/>
                          </a:rPr>
                          <m:t>V</m:t>
                        </m:r>
                      </m:num>
                      <m:den>
                        <m:r>
                          <m:rPr>
                            <m:sty m:val="p"/>
                          </m:rPr>
                          <a:rPr lang="en-US" sz="4800" i="1" dirty="0">
                            <a:solidFill>
                              <a:schemeClr val="bg1"/>
                            </a:solidFill>
                            <a:latin typeface="Cambria Math" panose="02040503050406030204" pitchFamily="18" charset="0"/>
                          </a:rPr>
                          <m:t>T</m:t>
                        </m:r>
                      </m:den>
                    </m:f>
                    <m:r>
                      <a:rPr lang="vi-VN" sz="4800" b="0" i="1" dirty="0" smtClean="0">
                        <a:solidFill>
                          <a:schemeClr val="bg1"/>
                        </a:solidFill>
                        <a:latin typeface="Cambria Math" panose="02040503050406030204" pitchFamily="18" charset="0"/>
                      </a:rPr>
                      <m:t>=</m:t>
                    </m:r>
                    <m:r>
                      <m:rPr>
                        <m:sty m:val="p"/>
                      </m:rPr>
                      <a:rPr lang="vi-VN" sz="4800" i="1" dirty="0">
                        <a:solidFill>
                          <a:schemeClr val="bg1"/>
                        </a:solidFill>
                        <a:latin typeface="Cambria Math" panose="02040503050406030204" pitchFamily="18" charset="0"/>
                      </a:rPr>
                      <m:t>const</m:t>
                    </m:r>
                  </m:oMath>
                </a14:m>
                <a:endParaRPr lang="x-none" sz="44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3" name="Rounded Rectangle 32" descr="n445 zalo Bui Huy Loi">
                <a:extLst>
                  <a:ext uri="{FF2B5EF4-FFF2-40B4-BE49-F238E27FC236}">
                    <a16:creationId xmlns:a16="http://schemas.microsoft.com/office/drawing/2014/main" id="{2948E97A-A022-959E-FF95-7C5C13E889F4}"/>
                  </a:ext>
                </a:extLst>
              </p:cNvPr>
              <p:cNvSpPr>
                <a:spLocks noRot="1" noChangeAspect="1" noMove="1" noResize="1" noEditPoints="1" noAdjustHandles="1" noChangeArrowheads="1" noChangeShapeType="1" noTextEdit="1"/>
              </p:cNvSpPr>
              <p:nvPr/>
            </p:nvSpPr>
            <p:spPr>
              <a:xfrm>
                <a:off x="2348967" y="3399500"/>
                <a:ext cx="6125335" cy="1917388"/>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ounded Rectangle 33" descr="n445 zalo Bui Huy Loi">
                <a:extLst>
                  <a:ext uri="{FF2B5EF4-FFF2-40B4-BE49-F238E27FC236}">
                    <a16:creationId xmlns="" xmlns:a16="http://schemas.microsoft.com/office/drawing/2014/main" id="{B9CB74D8-54A6-68FF-7DA9-E279FD048AC5}"/>
                  </a:ext>
                </a:extLst>
              </p:cNvPr>
              <p:cNvSpPr/>
              <p:nvPr/>
            </p:nvSpPr>
            <p:spPr>
              <a:xfrm>
                <a:off x="9218589" y="3399500"/>
                <a:ext cx="6107615" cy="19173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dirty="0">
                    <a:solidFill>
                      <a:schemeClr val="bg1"/>
                    </a:solidFill>
                    <a:latin typeface="Nunito Bold"/>
                  </a:rPr>
                  <a:t>B. </a:t>
                </a:r>
                <a14:m>
                  <m:oMath xmlns:m="http://schemas.openxmlformats.org/officeDocument/2006/math">
                    <m:r>
                      <m:rPr>
                        <m:sty m:val="p"/>
                      </m:rPr>
                      <a:rPr lang="en-US" sz="4800" i="1" dirty="0">
                        <a:solidFill>
                          <a:schemeClr val="bg1"/>
                        </a:solidFill>
                        <a:latin typeface="Cambria Math" panose="02040503050406030204" pitchFamily="18" charset="0"/>
                      </a:rPr>
                      <m:t>V</m:t>
                    </m:r>
                    <m:r>
                      <a:rPr lang="vi-VN" sz="4800" i="1" dirty="0">
                        <a:solidFill>
                          <a:schemeClr val="bg1"/>
                        </a:solidFill>
                        <a:latin typeface="Cambria Math" panose="02040503050406030204" pitchFamily="18" charset="0"/>
                        <a:ea typeface="Cambria Math" panose="02040503050406030204" pitchFamily="18" charset="0"/>
                      </a:rPr>
                      <m:t>~</m:t>
                    </m:r>
                    <m:f>
                      <m:fPr>
                        <m:ctrlPr>
                          <a:rPr lang="en-US" sz="4800" i="1" dirty="0">
                            <a:solidFill>
                              <a:schemeClr val="bg1"/>
                            </a:solidFill>
                            <a:latin typeface="Cambria Math" panose="02040503050406030204" pitchFamily="18" charset="0"/>
                          </a:rPr>
                        </m:ctrlPr>
                      </m:fPr>
                      <m:num>
                        <m:r>
                          <a:rPr lang="vi-VN" sz="4800" i="1" dirty="0">
                            <a:solidFill>
                              <a:schemeClr val="bg1"/>
                            </a:solidFill>
                            <a:latin typeface="Cambria Math" panose="02040503050406030204" pitchFamily="18" charset="0"/>
                          </a:rPr>
                          <m:t>1</m:t>
                        </m:r>
                      </m:num>
                      <m:den>
                        <m:r>
                          <m:rPr>
                            <m:sty m:val="p"/>
                          </m:rPr>
                          <a:rPr lang="vi-VN" sz="4800" i="1" dirty="0">
                            <a:solidFill>
                              <a:schemeClr val="bg1"/>
                            </a:solidFill>
                            <a:latin typeface="Cambria Math" panose="02040503050406030204" pitchFamily="18" charset="0"/>
                          </a:rPr>
                          <m:t>T</m:t>
                        </m:r>
                      </m:den>
                    </m:f>
                  </m:oMath>
                </a14:m>
                <a:endParaRPr lang="x-none"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4" name="Rounded Rectangle 33" descr="n445 zalo Bui Huy Loi">
                <a:extLst>
                  <a:ext uri="{FF2B5EF4-FFF2-40B4-BE49-F238E27FC236}">
                    <a16:creationId xmlns:a16="http://schemas.microsoft.com/office/drawing/2014/main" id="{B9CB74D8-54A6-68FF-7DA9-E279FD048AC5}"/>
                  </a:ext>
                </a:extLst>
              </p:cNvPr>
              <p:cNvSpPr>
                <a:spLocks noRot="1" noChangeAspect="1" noMove="1" noResize="1" noEditPoints="1" noAdjustHandles="1" noChangeArrowheads="1" noChangeShapeType="1" noTextEdit="1"/>
              </p:cNvSpPr>
              <p:nvPr/>
            </p:nvSpPr>
            <p:spPr>
              <a:xfrm>
                <a:off x="9218589" y="3399500"/>
                <a:ext cx="6107615" cy="1917388"/>
              </a:xfrm>
              <a:prstGeom prst="roundRect">
                <a:avLst/>
              </a:prstGeom>
              <a:blipFill>
                <a:blip r:embed="rId9"/>
                <a:stretch>
                  <a:fillRect/>
                </a:stretch>
              </a:blipFill>
            </p:spPr>
            <p:txBody>
              <a:bodyPr/>
              <a:lstStyle/>
              <a:p>
                <a:r>
                  <a:rPr lang="en-US">
                    <a:noFill/>
                  </a:rPr>
                  <a:t> </a:t>
                </a:r>
              </a:p>
            </p:txBody>
          </p:sp>
        </mc:Fallback>
      </mc:AlternateContent>
      <p:sp>
        <p:nvSpPr>
          <p:cNvPr id="35" name="Rounded Rectangle 34" descr="n445 zalo Bui Huy Loi">
            <a:extLst>
              <a:ext uri="{FF2B5EF4-FFF2-40B4-BE49-F238E27FC236}">
                <a16:creationId xmlns="" xmlns:a16="http://schemas.microsoft.com/office/drawing/2014/main" id="{C1C5DC93-12AE-6E87-B13B-C127D1F1BB1C}"/>
              </a:ext>
            </a:extLst>
          </p:cNvPr>
          <p:cNvSpPr/>
          <p:nvPr/>
        </p:nvSpPr>
        <p:spPr>
          <a:xfrm>
            <a:off x="2366687" y="5548299"/>
            <a:ext cx="6107615"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latin typeface="Nunito Bold"/>
              </a:rPr>
              <a:t>C. V ~ T</a:t>
            </a:r>
            <a:endParaRPr lang="x-none" sz="4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6" name="Rounded Rectangle 35" descr="n445 zalo Bui Huy Loi">
                <a:extLst>
                  <a:ext uri="{FF2B5EF4-FFF2-40B4-BE49-F238E27FC236}">
                    <a16:creationId xmlns="" xmlns:a16="http://schemas.microsoft.com/office/drawing/2014/main" id="{33553433-6E8F-8C02-5CAE-72A52D90724D}"/>
                  </a:ext>
                </a:extLst>
              </p:cNvPr>
              <p:cNvSpPr/>
              <p:nvPr/>
            </p:nvSpPr>
            <p:spPr>
              <a:xfrm>
                <a:off x="9173745" y="5548299"/>
                <a:ext cx="6176581" cy="191738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latin typeface="Nunito Bold"/>
                  </a:rPr>
                  <a:t>D. </a:t>
                </a:r>
                <a14:m>
                  <m:oMath xmlns:m="http://schemas.openxmlformats.org/officeDocument/2006/math">
                    <m:f>
                      <m:fPr>
                        <m:ctrlPr>
                          <a:rPr lang="en-US" sz="4800" i="1" dirty="0">
                            <a:solidFill>
                              <a:schemeClr val="bg1"/>
                            </a:solidFill>
                            <a:latin typeface="Cambria Math" panose="02040503050406030204" pitchFamily="18" charset="0"/>
                          </a:rPr>
                        </m:ctrlPr>
                      </m:fPr>
                      <m:num>
                        <m:sSub>
                          <m:sSubPr>
                            <m:ctrlPr>
                              <a:rPr lang="en-US" sz="4800" i="1" dirty="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V</m:t>
                            </m:r>
                          </m:e>
                          <m:sub>
                            <m:r>
                              <a:rPr lang="vi-VN" sz="4800" i="1" dirty="0">
                                <a:solidFill>
                                  <a:schemeClr val="bg1"/>
                                </a:solidFill>
                                <a:latin typeface="Cambria Math" panose="02040503050406030204" pitchFamily="18" charset="0"/>
                              </a:rPr>
                              <m:t>1</m:t>
                            </m:r>
                          </m:sub>
                        </m:sSub>
                      </m:num>
                      <m:den>
                        <m:sSub>
                          <m:sSubPr>
                            <m:ctrlPr>
                              <a:rPr lang="en-US" sz="4800" i="1" dirty="0">
                                <a:solidFill>
                                  <a:schemeClr val="bg1"/>
                                </a:solidFill>
                                <a:latin typeface="Cambria Math" panose="02040503050406030204" pitchFamily="18" charset="0"/>
                              </a:rPr>
                            </m:ctrlPr>
                          </m:sSubPr>
                          <m:e>
                            <m:r>
                              <m:rPr>
                                <m:sty m:val="p"/>
                              </m:rPr>
                              <a:rPr lang="en-US" sz="4800" i="1" dirty="0">
                                <a:solidFill>
                                  <a:schemeClr val="bg1"/>
                                </a:solidFill>
                                <a:latin typeface="Cambria Math" panose="02040503050406030204" pitchFamily="18" charset="0"/>
                              </a:rPr>
                              <m:t>T</m:t>
                            </m:r>
                          </m:e>
                          <m:sub>
                            <m:r>
                              <a:rPr lang="vi-VN" sz="4800" i="1" dirty="0">
                                <a:solidFill>
                                  <a:schemeClr val="bg1"/>
                                </a:solidFill>
                                <a:latin typeface="Cambria Math" panose="02040503050406030204" pitchFamily="18" charset="0"/>
                              </a:rPr>
                              <m:t>1</m:t>
                            </m:r>
                          </m:sub>
                        </m:sSub>
                      </m:den>
                    </m:f>
                    <m:r>
                      <a:rPr lang="vi-VN" sz="4800" i="1" dirty="0">
                        <a:solidFill>
                          <a:schemeClr val="bg1"/>
                        </a:solidFill>
                        <a:latin typeface="Cambria Math" panose="02040503050406030204" pitchFamily="18" charset="0"/>
                      </a:rPr>
                      <m:t>=</m:t>
                    </m:r>
                    <m:f>
                      <m:fPr>
                        <m:ctrlPr>
                          <a:rPr lang="vi-VN" sz="4800" i="1" dirty="0">
                            <a:solidFill>
                              <a:schemeClr val="bg1"/>
                            </a:solidFill>
                            <a:latin typeface="Cambria Math" panose="02040503050406030204" pitchFamily="18" charset="0"/>
                          </a:rPr>
                        </m:ctrlPr>
                      </m:fPr>
                      <m:num>
                        <m:sSub>
                          <m:sSubPr>
                            <m:ctrlPr>
                              <a:rPr lang="vi-VN" sz="4800" i="1" dirty="0">
                                <a:solidFill>
                                  <a:schemeClr val="bg1"/>
                                </a:solidFill>
                                <a:latin typeface="Cambria Math" panose="02040503050406030204" pitchFamily="18" charset="0"/>
                              </a:rPr>
                            </m:ctrlPr>
                          </m:sSubPr>
                          <m:e>
                            <m:r>
                              <m:rPr>
                                <m:sty m:val="p"/>
                              </m:rPr>
                              <a:rPr lang="vi-VN" sz="4800" i="1" dirty="0">
                                <a:solidFill>
                                  <a:schemeClr val="bg1"/>
                                </a:solidFill>
                                <a:latin typeface="Cambria Math" panose="02040503050406030204" pitchFamily="18" charset="0"/>
                              </a:rPr>
                              <m:t>V</m:t>
                            </m:r>
                          </m:e>
                          <m:sub>
                            <m:r>
                              <a:rPr lang="vi-VN" sz="4800" i="1" dirty="0">
                                <a:solidFill>
                                  <a:schemeClr val="bg1"/>
                                </a:solidFill>
                                <a:latin typeface="Cambria Math" panose="02040503050406030204" pitchFamily="18" charset="0"/>
                              </a:rPr>
                              <m:t>2</m:t>
                            </m:r>
                          </m:sub>
                        </m:sSub>
                      </m:num>
                      <m:den>
                        <m:sSub>
                          <m:sSubPr>
                            <m:ctrlPr>
                              <a:rPr lang="vi-VN" sz="4800" i="1" dirty="0">
                                <a:solidFill>
                                  <a:schemeClr val="bg1"/>
                                </a:solidFill>
                                <a:latin typeface="Cambria Math" panose="02040503050406030204" pitchFamily="18" charset="0"/>
                              </a:rPr>
                            </m:ctrlPr>
                          </m:sSubPr>
                          <m:e>
                            <m:r>
                              <m:rPr>
                                <m:sty m:val="p"/>
                              </m:rPr>
                              <a:rPr lang="vi-VN" sz="4800" i="1" dirty="0">
                                <a:solidFill>
                                  <a:schemeClr val="bg1"/>
                                </a:solidFill>
                                <a:latin typeface="Cambria Math" panose="02040503050406030204" pitchFamily="18" charset="0"/>
                              </a:rPr>
                              <m:t>T</m:t>
                            </m:r>
                          </m:e>
                          <m:sub>
                            <m:r>
                              <a:rPr lang="vi-VN" sz="4800" i="1" dirty="0">
                                <a:solidFill>
                                  <a:schemeClr val="bg1"/>
                                </a:solidFill>
                                <a:latin typeface="Cambria Math" panose="02040503050406030204" pitchFamily="18" charset="0"/>
                              </a:rPr>
                              <m:t>2</m:t>
                            </m:r>
                          </m:sub>
                        </m:sSub>
                      </m:den>
                    </m:f>
                  </m:oMath>
                </a14:m>
                <a:endParaRPr lang="en-US" sz="4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6" name="Rounded Rectangle 35" descr="n445 zalo Bui Huy Loi">
                <a:extLst>
                  <a:ext uri="{FF2B5EF4-FFF2-40B4-BE49-F238E27FC236}">
                    <a16:creationId xmlns:a16="http://schemas.microsoft.com/office/drawing/2014/main" id="{33553433-6E8F-8C02-5CAE-72A52D90724D}"/>
                  </a:ext>
                </a:extLst>
              </p:cNvPr>
              <p:cNvSpPr>
                <a:spLocks noRot="1" noChangeAspect="1" noMove="1" noResize="1" noEditPoints="1" noAdjustHandles="1" noChangeArrowheads="1" noChangeShapeType="1" noTextEdit="1"/>
              </p:cNvSpPr>
              <p:nvPr/>
            </p:nvSpPr>
            <p:spPr>
              <a:xfrm>
                <a:off x="9173745" y="5548299"/>
                <a:ext cx="6176581" cy="1917387"/>
              </a:xfrm>
              <a:prstGeom prst="roundRect">
                <a:avLst/>
              </a:prstGeom>
              <a:blipFill>
                <a:blip r:embed="rId10"/>
                <a:stretch>
                  <a:fillRect/>
                </a:stretch>
              </a:blipFill>
            </p:spPr>
            <p:txBody>
              <a:bodyPr/>
              <a:lstStyle/>
              <a:p>
                <a:r>
                  <a:rPr lang="en-US">
                    <a:noFill/>
                  </a:rPr>
                  <a:t> </a:t>
                </a:r>
              </a:p>
            </p:txBody>
          </p:sp>
        </mc:Fallback>
      </mc:AlternateContent>
      <p:pic>
        <p:nvPicPr>
          <p:cNvPr id="37" name="Picture 11" descr="n445 zalo Bui Huy Loi">
            <a:extLst>
              <a:ext uri="{FF2B5EF4-FFF2-40B4-BE49-F238E27FC236}">
                <a16:creationId xmlns="" xmlns:a16="http://schemas.microsoft.com/office/drawing/2014/main" id="{BCE20888-D3F7-89E8-BA5B-DA1415D4DFBC}"/>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4097000" y="7754316"/>
            <a:ext cx="3086098" cy="169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7960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33000"/>
                                  </p:stCondLst>
                                  <p:iterate type="lt">
                                    <p:tmPct val="5000"/>
                                  </p:iterate>
                                  <p:childTnLst>
                                    <p:anim calcmode="lin" valueType="num">
                                      <p:cBhvr>
                                        <p:cTn id="6" dur="1000"/>
                                        <p:tgtEl>
                                          <p:spTgt spid="37"/>
                                        </p:tgtEl>
                                        <p:attrNameLst>
                                          <p:attrName>ppt_w</p:attrName>
                                        </p:attrNameLst>
                                      </p:cBhvr>
                                      <p:tavLst>
                                        <p:tav tm="0">
                                          <p:val>
                                            <p:strVal val="ppt_w"/>
                                          </p:val>
                                        </p:tav>
                                        <p:tav tm="100000">
                                          <p:val>
                                            <p:fltVal val="0"/>
                                          </p:val>
                                        </p:tav>
                                      </p:tavLst>
                                    </p:anim>
                                    <p:anim calcmode="lin" valueType="num">
                                      <p:cBhvr>
                                        <p:cTn id="7" dur="1000"/>
                                        <p:tgtEl>
                                          <p:spTgt spid="37"/>
                                        </p:tgtEl>
                                        <p:attrNameLst>
                                          <p:attrName>ppt_h</p:attrName>
                                        </p:attrNameLst>
                                      </p:cBhvr>
                                      <p:tavLst>
                                        <p:tav tm="0">
                                          <p:val>
                                            <p:strVal val="ppt_h"/>
                                          </p:val>
                                        </p:tav>
                                        <p:tav tm="100000">
                                          <p:val>
                                            <p:fltVal val="0"/>
                                          </p:val>
                                        </p:tav>
                                      </p:tavLst>
                                    </p:anim>
                                    <p:anim calcmode="lin" valueType="num">
                                      <p:cBhvr>
                                        <p:cTn id="8" dur="1000"/>
                                        <p:tgtEl>
                                          <p:spTgt spid="37"/>
                                        </p:tgtEl>
                                        <p:attrNameLst>
                                          <p:attrName>style.rotation</p:attrName>
                                        </p:attrNameLst>
                                      </p:cBhvr>
                                      <p:tavLst>
                                        <p:tav tm="0">
                                          <p:val>
                                            <p:fltVal val="0"/>
                                          </p:val>
                                        </p:tav>
                                        <p:tav tm="100000">
                                          <p:val>
                                            <p:fltVal val="90"/>
                                          </p:val>
                                        </p:tav>
                                      </p:tavLst>
                                    </p:anim>
                                    <p:animEffect transition="out" filter="fade">
                                      <p:cBhvr>
                                        <p:cTn id="9" dur="1000"/>
                                        <p:tgtEl>
                                          <p:spTgt spid="37"/>
                                        </p:tgtEl>
                                      </p:cBhvr>
                                    </p:animEffect>
                                    <p:set>
                                      <p:cBhvr>
                                        <p:cTn id="1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261"/>
                    </p:tgtEl>
                  </p:cond>
                </p:stCondLst>
                <p:endSync evt="end" delay="0">
                  <p:rtn val="all"/>
                </p:endSync>
                <p:childTnLst>
                  <p:par>
                    <p:cTn id="32" fill="hold">
                      <p:stCondLst>
                        <p:cond delay="0"/>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62"/>
                                        </p:tgtEl>
                                        <p:attrNameLst>
                                          <p:attrName>style.visibility</p:attrName>
                                        </p:attrNameLst>
                                      </p:cBhvr>
                                      <p:to>
                                        <p:strVal val="visible"/>
                                      </p:to>
                                    </p:set>
                                    <p:animEffect transition="in" filter="blinds(horizontal)">
                                      <p:cBhvr>
                                        <p:cTn id="36" dur="500"/>
                                        <p:tgtEl>
                                          <p:spTgt spid="262"/>
                                        </p:tgtEl>
                                      </p:cBhvr>
                                    </p:animEffect>
                                  </p:childTnLst>
                                </p:cTn>
                              </p:par>
                            </p:childTnLst>
                          </p:cTn>
                        </p:par>
                      </p:childTnLst>
                    </p:cTn>
                  </p:par>
                </p:childTnLst>
              </p:cTn>
              <p:nextCondLst>
                <p:cond evt="onClick" delay="0">
                  <p:tgtEl>
                    <p:spTgt spid="261"/>
                  </p:tgtEl>
                </p:cond>
              </p:nextCondLst>
            </p:seq>
          </p:childTnLst>
        </p:cTn>
      </p:par>
    </p:tnLst>
    <p:bldLst>
      <p:bldP spid="26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445 zalo Bui Huy Loi"/>
          <p:cNvSpPr/>
          <p:nvPr/>
        </p:nvSpPr>
        <p:spPr>
          <a:xfrm rot="-2263052">
            <a:off x="-2686012" y="267048"/>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descr="n445 zalo Bui Huy Loi"/>
          <p:cNvSpPr/>
          <p:nvPr/>
        </p:nvSpPr>
        <p:spPr>
          <a:xfrm rot="-2263052">
            <a:off x="-2571788" y="60163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descr="n445 zalo Bui Huy Loi"/>
          <p:cNvSpPr/>
          <p:nvPr/>
        </p:nvSpPr>
        <p:spPr>
          <a:xfrm rot="1803823">
            <a:off x="-2495626" y="9200604"/>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descr="n445 zalo Bui Huy Loi"/>
          <p:cNvSpPr/>
          <p:nvPr/>
        </p:nvSpPr>
        <p:spPr>
          <a:xfrm rot="1803823">
            <a:off x="-2762174" y="9432867"/>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descr="n445 zalo Bui Huy Loi"/>
          <p:cNvGrpSpPr/>
          <p:nvPr/>
        </p:nvGrpSpPr>
        <p:grpSpPr>
          <a:xfrm>
            <a:off x="707290" y="565432"/>
            <a:ext cx="16873419" cy="9156136"/>
            <a:chOff x="0" y="0"/>
            <a:chExt cx="4444028" cy="2411493"/>
          </a:xfrm>
        </p:grpSpPr>
        <p:sp>
          <p:nvSpPr>
            <p:cNvPr id="7" name="Freeform 7"/>
            <p:cNvSpPr/>
            <p:nvPr/>
          </p:nvSpPr>
          <p:spPr>
            <a:xfrm>
              <a:off x="0" y="0"/>
              <a:ext cx="4444028" cy="2411493"/>
            </a:xfrm>
            <a:custGeom>
              <a:avLst/>
              <a:gdLst/>
              <a:ahLst/>
              <a:cxnLst/>
              <a:rect l="l" t="t" r="r" b="b"/>
              <a:pathLst>
                <a:path w="4444028" h="2411493">
                  <a:moveTo>
                    <a:pt x="20647" y="0"/>
                  </a:moveTo>
                  <a:lnTo>
                    <a:pt x="4423381" y="0"/>
                  </a:lnTo>
                  <a:cubicBezTo>
                    <a:pt x="4434784" y="0"/>
                    <a:pt x="4444028" y="9244"/>
                    <a:pt x="4444028" y="20647"/>
                  </a:cubicBezTo>
                  <a:lnTo>
                    <a:pt x="4444028" y="2390846"/>
                  </a:lnTo>
                  <a:cubicBezTo>
                    <a:pt x="4444028" y="2396321"/>
                    <a:pt x="4441853" y="2401573"/>
                    <a:pt x="4437981" y="2405445"/>
                  </a:cubicBezTo>
                  <a:cubicBezTo>
                    <a:pt x="4434108" y="2409317"/>
                    <a:pt x="4428857" y="2411493"/>
                    <a:pt x="4423381" y="2411493"/>
                  </a:cubicBezTo>
                  <a:lnTo>
                    <a:pt x="20647" y="2411493"/>
                  </a:lnTo>
                  <a:cubicBezTo>
                    <a:pt x="15171" y="2411493"/>
                    <a:pt x="9919" y="2409317"/>
                    <a:pt x="6047" y="2405445"/>
                  </a:cubicBezTo>
                  <a:cubicBezTo>
                    <a:pt x="2175" y="2401573"/>
                    <a:pt x="0" y="2396321"/>
                    <a:pt x="0" y="2390846"/>
                  </a:cubicBezTo>
                  <a:lnTo>
                    <a:pt x="0" y="20647"/>
                  </a:lnTo>
                  <a:cubicBezTo>
                    <a:pt x="0" y="15171"/>
                    <a:pt x="2175" y="9919"/>
                    <a:pt x="6047" y="6047"/>
                  </a:cubicBezTo>
                  <a:cubicBezTo>
                    <a:pt x="9919" y="2175"/>
                    <a:pt x="15171" y="0"/>
                    <a:pt x="20647" y="0"/>
                  </a:cubicBezTo>
                  <a:close/>
                </a:path>
              </a:pathLst>
            </a:custGeom>
            <a:solidFill>
              <a:srgbClr val="FFFFFF"/>
            </a:solidFill>
            <a:ln w="57150" cap="rnd">
              <a:solidFill>
                <a:srgbClr val="3E82A3"/>
              </a:solidFill>
              <a:prstDash val="dash"/>
              <a:round/>
            </a:ln>
          </p:spPr>
          <p:txBody>
            <a:bodyPr/>
            <a:lstStyle/>
            <a:p>
              <a:endParaRPr lang="en-US"/>
            </a:p>
          </p:txBody>
        </p:sp>
        <p:sp>
          <p:nvSpPr>
            <p:cNvPr id="8" name="TextBox 8"/>
            <p:cNvSpPr txBox="1"/>
            <p:nvPr/>
          </p:nvSpPr>
          <p:spPr>
            <a:xfrm>
              <a:off x="0" y="-38100"/>
              <a:ext cx="4444028" cy="2449593"/>
            </a:xfrm>
            <a:prstGeom prst="rect">
              <a:avLst/>
            </a:prstGeom>
          </p:spPr>
          <p:txBody>
            <a:bodyPr lIns="50800" tIns="50800" rIns="50800" bIns="50800" rtlCol="0" anchor="ctr"/>
            <a:lstStyle/>
            <a:p>
              <a:pPr algn="ctr">
                <a:lnSpc>
                  <a:spcPts val="2659"/>
                </a:lnSpc>
              </a:pPr>
              <a:endParaRPr/>
            </a:p>
          </p:txBody>
        </p:sp>
      </p:grpSp>
      <p:grpSp>
        <p:nvGrpSpPr>
          <p:cNvPr id="9" name="Group 9" descr="n445 zalo Bui Huy Loi"/>
          <p:cNvGrpSpPr/>
          <p:nvPr/>
        </p:nvGrpSpPr>
        <p:grpSpPr>
          <a:xfrm>
            <a:off x="11726332" y="6397453"/>
            <a:ext cx="4437899" cy="2101577"/>
            <a:chOff x="0" y="0"/>
            <a:chExt cx="1168829" cy="553502"/>
          </a:xfrm>
        </p:grpSpPr>
        <p:sp>
          <p:nvSpPr>
            <p:cNvPr id="10" name="Freeform 10"/>
            <p:cNvSpPr/>
            <p:nvPr/>
          </p:nvSpPr>
          <p:spPr>
            <a:xfrm>
              <a:off x="0" y="0"/>
              <a:ext cx="1168829" cy="553502"/>
            </a:xfrm>
            <a:custGeom>
              <a:avLst/>
              <a:gdLst/>
              <a:ahLst/>
              <a:cxnLst/>
              <a:rect l="l" t="t" r="r" b="b"/>
              <a:pathLst>
                <a:path w="1168829" h="553502">
                  <a:moveTo>
                    <a:pt x="88970" y="0"/>
                  </a:moveTo>
                  <a:lnTo>
                    <a:pt x="1079860" y="0"/>
                  </a:lnTo>
                  <a:cubicBezTo>
                    <a:pt x="1128996" y="0"/>
                    <a:pt x="1168829" y="39833"/>
                    <a:pt x="1168829" y="88970"/>
                  </a:cubicBezTo>
                  <a:lnTo>
                    <a:pt x="1168829" y="464532"/>
                  </a:lnTo>
                  <a:cubicBezTo>
                    <a:pt x="1168829" y="513669"/>
                    <a:pt x="1128996" y="553502"/>
                    <a:pt x="1079860" y="553502"/>
                  </a:cubicBezTo>
                  <a:lnTo>
                    <a:pt x="88970" y="553502"/>
                  </a:lnTo>
                  <a:cubicBezTo>
                    <a:pt x="39833" y="553502"/>
                    <a:pt x="0" y="513669"/>
                    <a:pt x="0" y="464532"/>
                  </a:cubicBezTo>
                  <a:lnTo>
                    <a:pt x="0" y="88970"/>
                  </a:lnTo>
                  <a:cubicBezTo>
                    <a:pt x="0" y="39833"/>
                    <a:pt x="39833" y="0"/>
                    <a:pt x="88970" y="0"/>
                  </a:cubicBezTo>
                  <a:close/>
                </a:path>
              </a:pathLst>
            </a:custGeom>
            <a:solidFill>
              <a:srgbClr val="3E82A3"/>
            </a:solidFill>
          </p:spPr>
          <p:txBody>
            <a:bodyPr/>
            <a:lstStyle/>
            <a:p>
              <a:endParaRPr lang="en-US"/>
            </a:p>
          </p:txBody>
        </p:sp>
        <p:sp>
          <p:nvSpPr>
            <p:cNvPr id="11" name="TextBox 11"/>
            <p:cNvSpPr txBox="1"/>
            <p:nvPr/>
          </p:nvSpPr>
          <p:spPr>
            <a:xfrm>
              <a:off x="0" y="0"/>
              <a:ext cx="1168829" cy="553502"/>
            </a:xfrm>
            <a:prstGeom prst="rect">
              <a:avLst/>
            </a:prstGeom>
          </p:spPr>
          <p:txBody>
            <a:bodyPr lIns="71438" tIns="71438" rIns="71438" bIns="71438" rtlCol="0" anchor="ctr"/>
            <a:lstStyle/>
            <a:p>
              <a:pPr algn="ctr">
                <a:lnSpc>
                  <a:spcPts val="8959"/>
                </a:lnSpc>
              </a:pPr>
              <a:r>
                <a:rPr lang="en-US" sz="6399" dirty="0">
                  <a:solidFill>
                    <a:srgbClr val="FFFFFF"/>
                  </a:solidFill>
                  <a:latin typeface="Nunito Bold"/>
                </a:rPr>
                <a:t>BROWN</a:t>
              </a:r>
            </a:p>
          </p:txBody>
        </p:sp>
      </p:grpSp>
      <p:sp>
        <p:nvSpPr>
          <p:cNvPr id="12" name="Freeform 12" descr="n445 zalo Bui Huy Loi">
            <a:hlinkClick r:id="rId6" action="ppaction://hlinksldjump"/>
          </p:cNvPr>
          <p:cNvSpPr/>
          <p:nvPr/>
        </p:nvSpPr>
        <p:spPr>
          <a:xfrm>
            <a:off x="17141734" y="9140734"/>
            <a:ext cx="1146266" cy="1146266"/>
          </a:xfrm>
          <a:custGeom>
            <a:avLst/>
            <a:gdLst/>
            <a:ahLst/>
            <a:cxnLst/>
            <a:rect l="l" t="t" r="r" b="b"/>
            <a:pathLst>
              <a:path w="1146266" h="1146266">
                <a:moveTo>
                  <a:pt x="0" y="0"/>
                </a:moveTo>
                <a:lnTo>
                  <a:pt x="1146266" y="0"/>
                </a:lnTo>
                <a:lnTo>
                  <a:pt x="1146266" y="1146266"/>
                </a:lnTo>
                <a:lnTo>
                  <a:pt x="0" y="11462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TextBox 13" descr="n445 zalo Bui Huy Loi"/>
          <p:cNvSpPr txBox="1"/>
          <p:nvPr/>
        </p:nvSpPr>
        <p:spPr>
          <a:xfrm>
            <a:off x="1028700" y="952500"/>
            <a:ext cx="16230600" cy="1227455"/>
          </a:xfrm>
          <a:prstGeom prst="rect">
            <a:avLst/>
          </a:prstGeom>
        </p:spPr>
        <p:txBody>
          <a:bodyPr lIns="0" tIns="0" rIns="0" bIns="0" rtlCol="0" anchor="t">
            <a:spAutoFit/>
          </a:bodyPr>
          <a:lstStyle/>
          <a:p>
            <a:pPr algn="ctr">
              <a:lnSpc>
                <a:spcPts val="9879"/>
              </a:lnSpc>
            </a:pPr>
            <a:r>
              <a:rPr lang="en-US" sz="7599">
                <a:solidFill>
                  <a:srgbClr val="A53E48"/>
                </a:solidFill>
                <a:latin typeface="Nunito Bold"/>
              </a:rPr>
              <a:t>Hàng ngang số 3: 5 chữ cái</a:t>
            </a:r>
          </a:p>
        </p:txBody>
      </p:sp>
      <p:sp>
        <p:nvSpPr>
          <p:cNvPr id="14" name="Freeform 14" descr="n445 zalo Bui Huy Loi"/>
          <p:cNvSpPr/>
          <p:nvPr/>
        </p:nvSpPr>
        <p:spPr>
          <a:xfrm>
            <a:off x="211671" y="5717496"/>
            <a:ext cx="991238" cy="4309731"/>
          </a:xfrm>
          <a:custGeom>
            <a:avLst/>
            <a:gdLst/>
            <a:ahLst/>
            <a:cxnLst/>
            <a:rect l="l" t="t" r="r" b="b"/>
            <a:pathLst>
              <a:path w="991238" h="4309731">
                <a:moveTo>
                  <a:pt x="0" y="0"/>
                </a:moveTo>
                <a:lnTo>
                  <a:pt x="991238" y="0"/>
                </a:lnTo>
                <a:lnTo>
                  <a:pt x="991238" y="4309731"/>
                </a:lnTo>
                <a:lnTo>
                  <a:pt x="0" y="4309731"/>
                </a:lnTo>
                <a:lnTo>
                  <a:pt x="0" y="0"/>
                </a:lnTo>
                <a:close/>
              </a:path>
            </a:pathLst>
          </a:custGeom>
          <a:blipFill>
            <a:blip r:embed="rId9"/>
            <a:stretch>
              <a:fillRect/>
            </a:stretch>
          </a:blipFill>
        </p:spPr>
        <p:txBody>
          <a:bodyPr/>
          <a:lstStyle/>
          <a:p>
            <a:endParaRPr lang="en-US"/>
          </a:p>
        </p:txBody>
      </p:sp>
      <p:sp>
        <p:nvSpPr>
          <p:cNvPr id="15" name="TextBox 15" descr="n445 zalo Bui Huy Loi"/>
          <p:cNvSpPr txBox="1"/>
          <p:nvPr/>
        </p:nvSpPr>
        <p:spPr>
          <a:xfrm>
            <a:off x="1115344" y="2321958"/>
            <a:ext cx="16026390" cy="4237699"/>
          </a:xfrm>
          <a:prstGeom prst="rect">
            <a:avLst/>
          </a:prstGeom>
        </p:spPr>
        <p:txBody>
          <a:bodyPr lIns="0" tIns="0" rIns="0" bIns="0" rtlCol="0" anchor="t">
            <a:spAutoFit/>
          </a:bodyPr>
          <a:lstStyle/>
          <a:p>
            <a:pPr algn="just">
              <a:lnSpc>
                <a:spcPts val="8320"/>
              </a:lnSpc>
            </a:pPr>
            <a:r>
              <a:rPr lang="en-US" sz="6400" dirty="0" err="1">
                <a:solidFill>
                  <a:srgbClr val="2E4B4C"/>
                </a:solidFill>
                <a:latin typeface="Nunito"/>
              </a:rPr>
              <a:t>Chuyển</a:t>
            </a:r>
            <a:r>
              <a:rPr lang="en-US" sz="6400" dirty="0">
                <a:solidFill>
                  <a:srgbClr val="2E4B4C"/>
                </a:solidFill>
                <a:latin typeface="Nunito"/>
              </a:rPr>
              <a:t> </a:t>
            </a:r>
            <a:r>
              <a:rPr lang="en-US" sz="6400" dirty="0" err="1">
                <a:solidFill>
                  <a:srgbClr val="2E4B4C"/>
                </a:solidFill>
                <a:latin typeface="Nunito"/>
              </a:rPr>
              <a:t>động</a:t>
            </a:r>
            <a:r>
              <a:rPr lang="en-US" sz="6400" dirty="0">
                <a:solidFill>
                  <a:srgbClr val="2E4B4C"/>
                </a:solidFill>
                <a:latin typeface="Nunito"/>
              </a:rPr>
              <a:t> ..... </a:t>
            </a:r>
            <a:r>
              <a:rPr lang="en-US" sz="6400" dirty="0" err="1">
                <a:solidFill>
                  <a:srgbClr val="2E4B4C"/>
                </a:solidFill>
                <a:latin typeface="Nunito"/>
              </a:rPr>
              <a:t>là</a:t>
            </a:r>
            <a:r>
              <a:rPr lang="en-US" sz="6400" dirty="0">
                <a:solidFill>
                  <a:srgbClr val="2E4B4C"/>
                </a:solidFill>
                <a:latin typeface="Nunito"/>
              </a:rPr>
              <a:t> </a:t>
            </a:r>
            <a:r>
              <a:rPr lang="en-US" sz="6400" dirty="0" err="1">
                <a:solidFill>
                  <a:srgbClr val="2E4B4C"/>
                </a:solidFill>
                <a:latin typeface="Nunito"/>
              </a:rPr>
              <a:t>mô</a:t>
            </a:r>
            <a:r>
              <a:rPr lang="en-US" sz="6400" dirty="0">
                <a:solidFill>
                  <a:srgbClr val="2E4B4C"/>
                </a:solidFill>
                <a:latin typeface="Nunito"/>
              </a:rPr>
              <a:t> </a:t>
            </a:r>
            <a:r>
              <a:rPr lang="en-US" sz="6400" dirty="0" err="1">
                <a:solidFill>
                  <a:srgbClr val="2E4B4C"/>
                </a:solidFill>
                <a:latin typeface="Nunito"/>
              </a:rPr>
              <a:t>hình</a:t>
            </a:r>
            <a:r>
              <a:rPr lang="en-US" sz="6400" dirty="0">
                <a:solidFill>
                  <a:srgbClr val="2E4B4C"/>
                </a:solidFill>
                <a:latin typeface="Nunito"/>
              </a:rPr>
              <a:t> </a:t>
            </a:r>
            <a:r>
              <a:rPr lang="en-US" sz="6400" dirty="0" err="1">
                <a:solidFill>
                  <a:srgbClr val="2E4B4C"/>
                </a:solidFill>
                <a:latin typeface="Nunito"/>
              </a:rPr>
              <a:t>toán</a:t>
            </a:r>
            <a:r>
              <a:rPr lang="en-US" sz="6400" dirty="0">
                <a:solidFill>
                  <a:srgbClr val="2E4B4C"/>
                </a:solidFill>
                <a:latin typeface="Nunito"/>
              </a:rPr>
              <a:t> </a:t>
            </a:r>
            <a:r>
              <a:rPr lang="en-US" sz="6400" dirty="0" err="1">
                <a:solidFill>
                  <a:srgbClr val="2E4B4C"/>
                </a:solidFill>
                <a:latin typeface="Nunito"/>
              </a:rPr>
              <a:t>học</a:t>
            </a:r>
            <a:r>
              <a:rPr lang="en-US" sz="6400" dirty="0">
                <a:solidFill>
                  <a:srgbClr val="2E4B4C"/>
                </a:solidFill>
                <a:latin typeface="Nunito"/>
              </a:rPr>
              <a:t> </a:t>
            </a:r>
            <a:r>
              <a:rPr lang="en-US" sz="6400" dirty="0" err="1">
                <a:solidFill>
                  <a:srgbClr val="2E4B4C"/>
                </a:solidFill>
                <a:latin typeface="Nunito"/>
              </a:rPr>
              <a:t>được</a:t>
            </a:r>
            <a:r>
              <a:rPr lang="en-US" sz="6400" dirty="0">
                <a:solidFill>
                  <a:srgbClr val="2E4B4C"/>
                </a:solidFill>
                <a:latin typeface="Nunito"/>
              </a:rPr>
              <a:t> </a:t>
            </a:r>
            <a:r>
              <a:rPr lang="en-US" sz="6400" dirty="0" err="1">
                <a:solidFill>
                  <a:srgbClr val="2E4B4C"/>
                </a:solidFill>
                <a:latin typeface="Nunito"/>
              </a:rPr>
              <a:t>sử</a:t>
            </a:r>
            <a:r>
              <a:rPr lang="en-US" sz="6400" dirty="0">
                <a:solidFill>
                  <a:srgbClr val="2E4B4C"/>
                </a:solidFill>
                <a:latin typeface="Nunito"/>
              </a:rPr>
              <a:t> </a:t>
            </a:r>
            <a:r>
              <a:rPr lang="en-US" sz="6400" dirty="0" err="1">
                <a:solidFill>
                  <a:srgbClr val="2E4B4C"/>
                </a:solidFill>
                <a:latin typeface="Nunito"/>
              </a:rPr>
              <a:t>dụng</a:t>
            </a:r>
            <a:r>
              <a:rPr lang="en-US" sz="6400" dirty="0">
                <a:solidFill>
                  <a:srgbClr val="2E4B4C"/>
                </a:solidFill>
                <a:latin typeface="Nunito"/>
              </a:rPr>
              <a:t> </a:t>
            </a:r>
            <a:r>
              <a:rPr lang="en-US" sz="6400" dirty="0" err="1">
                <a:solidFill>
                  <a:srgbClr val="2E4B4C"/>
                </a:solidFill>
                <a:latin typeface="Nunito"/>
              </a:rPr>
              <a:t>để</a:t>
            </a:r>
            <a:r>
              <a:rPr lang="en-US" sz="6400" dirty="0">
                <a:solidFill>
                  <a:srgbClr val="2E4B4C"/>
                </a:solidFill>
                <a:latin typeface="Nunito"/>
              </a:rPr>
              <a:t> </a:t>
            </a:r>
            <a:r>
              <a:rPr lang="en-US" sz="6400" dirty="0" err="1">
                <a:solidFill>
                  <a:srgbClr val="2E4B4C"/>
                </a:solidFill>
                <a:latin typeface="Nunito"/>
              </a:rPr>
              <a:t>mô</a:t>
            </a:r>
            <a:r>
              <a:rPr lang="en-US" sz="6400" dirty="0">
                <a:solidFill>
                  <a:srgbClr val="2E4B4C"/>
                </a:solidFill>
                <a:latin typeface="Nunito"/>
              </a:rPr>
              <a:t> </a:t>
            </a:r>
            <a:r>
              <a:rPr lang="en-US" sz="6400" dirty="0" err="1">
                <a:solidFill>
                  <a:srgbClr val="2E4B4C"/>
                </a:solidFill>
                <a:latin typeface="Nunito"/>
              </a:rPr>
              <a:t>tả</a:t>
            </a:r>
            <a:r>
              <a:rPr lang="en-US" sz="6400" dirty="0">
                <a:solidFill>
                  <a:srgbClr val="2E4B4C"/>
                </a:solidFill>
                <a:latin typeface="Nunito"/>
              </a:rPr>
              <a:t> </a:t>
            </a:r>
            <a:r>
              <a:rPr lang="en-US" sz="6400" dirty="0" err="1">
                <a:solidFill>
                  <a:srgbClr val="2E4B4C"/>
                </a:solidFill>
                <a:latin typeface="Nunito"/>
              </a:rPr>
              <a:t>chuyển</a:t>
            </a:r>
            <a:r>
              <a:rPr lang="en-US" sz="6400" dirty="0">
                <a:solidFill>
                  <a:srgbClr val="2E4B4C"/>
                </a:solidFill>
                <a:latin typeface="Nunito"/>
              </a:rPr>
              <a:t> </a:t>
            </a:r>
            <a:r>
              <a:rPr lang="en-US" sz="6400" dirty="0" err="1">
                <a:solidFill>
                  <a:srgbClr val="2E4B4C"/>
                </a:solidFill>
                <a:latin typeface="Nunito"/>
              </a:rPr>
              <a:t>động</a:t>
            </a:r>
            <a:r>
              <a:rPr lang="en-US" sz="6400" dirty="0">
                <a:solidFill>
                  <a:srgbClr val="2E4B4C"/>
                </a:solidFill>
                <a:latin typeface="Nunito"/>
              </a:rPr>
              <a:t> </a:t>
            </a:r>
            <a:r>
              <a:rPr lang="en-US" sz="6400" dirty="0" err="1">
                <a:solidFill>
                  <a:srgbClr val="2E4B4C"/>
                </a:solidFill>
                <a:latin typeface="Nunito"/>
              </a:rPr>
              <a:t>ngẫu</a:t>
            </a:r>
            <a:r>
              <a:rPr lang="en-US" sz="6400" dirty="0">
                <a:solidFill>
                  <a:srgbClr val="2E4B4C"/>
                </a:solidFill>
                <a:latin typeface="Nunito"/>
              </a:rPr>
              <a:t> </a:t>
            </a:r>
            <a:r>
              <a:rPr lang="en-US" sz="6400" dirty="0" err="1">
                <a:solidFill>
                  <a:srgbClr val="2E4B4C"/>
                </a:solidFill>
                <a:latin typeface="Nunito"/>
              </a:rPr>
              <a:t>nhiên</a:t>
            </a:r>
            <a:r>
              <a:rPr lang="en-US" sz="6400" dirty="0">
                <a:solidFill>
                  <a:srgbClr val="2E4B4C"/>
                </a:solidFill>
                <a:latin typeface="Nunito"/>
              </a:rPr>
              <a:t> </a:t>
            </a:r>
            <a:r>
              <a:rPr lang="en-US" sz="6400" dirty="0" err="1">
                <a:solidFill>
                  <a:srgbClr val="2E4B4C"/>
                </a:solidFill>
                <a:latin typeface="Nunito"/>
              </a:rPr>
              <a:t>của</a:t>
            </a:r>
            <a:r>
              <a:rPr lang="en-US" sz="6400" dirty="0">
                <a:solidFill>
                  <a:srgbClr val="2E4B4C"/>
                </a:solidFill>
                <a:latin typeface="Nunito"/>
              </a:rPr>
              <a:t> </a:t>
            </a:r>
            <a:r>
              <a:rPr lang="en-US" sz="6400" dirty="0" err="1">
                <a:solidFill>
                  <a:srgbClr val="2E4B4C"/>
                </a:solidFill>
                <a:latin typeface="Nunito"/>
              </a:rPr>
              <a:t>các</a:t>
            </a:r>
            <a:r>
              <a:rPr lang="en-US" sz="6400" dirty="0">
                <a:solidFill>
                  <a:srgbClr val="2E4B4C"/>
                </a:solidFill>
                <a:latin typeface="Nunito"/>
              </a:rPr>
              <a:t> </a:t>
            </a:r>
            <a:r>
              <a:rPr lang="en-US" sz="6400" dirty="0" err="1">
                <a:solidFill>
                  <a:srgbClr val="2E4B4C"/>
                </a:solidFill>
                <a:latin typeface="Nunito"/>
              </a:rPr>
              <a:t>hạt</a:t>
            </a:r>
            <a:r>
              <a:rPr lang="en-US" sz="6400" dirty="0">
                <a:solidFill>
                  <a:srgbClr val="2E4B4C"/>
                </a:solidFill>
                <a:latin typeface="Nunito"/>
              </a:rPr>
              <a:t> </a:t>
            </a:r>
            <a:r>
              <a:rPr lang="en-US" sz="6400" dirty="0" err="1">
                <a:solidFill>
                  <a:srgbClr val="2E4B4C"/>
                </a:solidFill>
                <a:latin typeface="Nunito"/>
              </a:rPr>
              <a:t>lơ</a:t>
            </a:r>
            <a:r>
              <a:rPr lang="en-US" sz="6400" dirty="0">
                <a:solidFill>
                  <a:srgbClr val="2E4B4C"/>
                </a:solidFill>
                <a:latin typeface="Nunito"/>
              </a:rPr>
              <a:t> </a:t>
            </a:r>
            <a:r>
              <a:rPr lang="en-US" sz="6400" dirty="0" err="1">
                <a:solidFill>
                  <a:srgbClr val="2E4B4C"/>
                </a:solidFill>
                <a:latin typeface="Nunito"/>
              </a:rPr>
              <a:t>lửng</a:t>
            </a:r>
            <a:r>
              <a:rPr lang="en-US" sz="6400" dirty="0">
                <a:solidFill>
                  <a:srgbClr val="2E4B4C"/>
                </a:solidFill>
                <a:latin typeface="Nunito"/>
              </a:rPr>
              <a:t> </a:t>
            </a:r>
            <a:r>
              <a:rPr lang="en-US" sz="6400" dirty="0" err="1">
                <a:solidFill>
                  <a:srgbClr val="2E4B4C"/>
                </a:solidFill>
                <a:latin typeface="Nunito"/>
              </a:rPr>
              <a:t>trong</a:t>
            </a:r>
            <a:r>
              <a:rPr lang="en-US" sz="6400" dirty="0">
                <a:solidFill>
                  <a:srgbClr val="2E4B4C"/>
                </a:solidFill>
                <a:latin typeface="Nunito"/>
              </a:rPr>
              <a:t> </a:t>
            </a:r>
            <a:r>
              <a:rPr lang="en-US" sz="6400" dirty="0" err="1">
                <a:solidFill>
                  <a:srgbClr val="2E4B4C"/>
                </a:solidFill>
                <a:latin typeface="Nunito"/>
              </a:rPr>
              <a:t>chất</a:t>
            </a:r>
            <a:r>
              <a:rPr lang="en-US" sz="6400" dirty="0">
                <a:solidFill>
                  <a:srgbClr val="2E4B4C"/>
                </a:solidFill>
                <a:latin typeface="Nunito"/>
              </a:rPr>
              <a:t> </a:t>
            </a:r>
            <a:r>
              <a:rPr lang="en-US" sz="6400" dirty="0" err="1">
                <a:solidFill>
                  <a:srgbClr val="2E4B4C"/>
                </a:solidFill>
                <a:latin typeface="Nunito"/>
              </a:rPr>
              <a:t>lỏng</a:t>
            </a:r>
            <a:r>
              <a:rPr lang="en-US" sz="6400" dirty="0">
                <a:solidFill>
                  <a:srgbClr val="2E4B4C"/>
                </a:solidFill>
                <a:latin typeface="Nunito"/>
              </a:rPr>
              <a:t> </a:t>
            </a:r>
            <a:r>
              <a:rPr lang="en-US" sz="6400" dirty="0" err="1">
                <a:solidFill>
                  <a:srgbClr val="2E4B4C"/>
                </a:solidFill>
                <a:latin typeface="Nunito"/>
              </a:rPr>
              <a:t>hoặc</a:t>
            </a:r>
            <a:r>
              <a:rPr lang="en-US" sz="6400" dirty="0">
                <a:solidFill>
                  <a:srgbClr val="2E4B4C"/>
                </a:solidFill>
                <a:latin typeface="Nunito"/>
              </a:rPr>
              <a:t> </a:t>
            </a:r>
            <a:r>
              <a:rPr lang="en-US" sz="6400" dirty="0" err="1">
                <a:solidFill>
                  <a:srgbClr val="2E4B4C"/>
                </a:solidFill>
                <a:latin typeface="Nunito"/>
              </a:rPr>
              <a:t>chất</a:t>
            </a:r>
            <a:r>
              <a:rPr lang="en-US" sz="6400" dirty="0">
                <a:solidFill>
                  <a:srgbClr val="2E4B4C"/>
                </a:solidFill>
                <a:latin typeface="Nunito"/>
              </a:rPr>
              <a:t> </a:t>
            </a:r>
            <a:r>
              <a:rPr lang="en-US" sz="6400" dirty="0" err="1">
                <a:solidFill>
                  <a:srgbClr val="2E4B4C"/>
                </a:solidFill>
                <a:latin typeface="Nunito"/>
              </a:rPr>
              <a:t>khí</a:t>
            </a:r>
            <a:r>
              <a:rPr lang="en-US" sz="6400" dirty="0">
                <a:solidFill>
                  <a:srgbClr val="2E4B4C"/>
                </a:solidFill>
                <a:latin typeface="Nunito"/>
              </a:rPr>
              <a:t>.</a:t>
            </a:r>
          </a:p>
        </p:txBody>
      </p:sp>
      <p:sp>
        <p:nvSpPr>
          <p:cNvPr id="16" name="Freeform 16" descr="n445 zalo Bui Huy Loi"/>
          <p:cNvSpPr/>
          <p:nvPr/>
        </p:nvSpPr>
        <p:spPr>
          <a:xfrm rot="5400000">
            <a:off x="15374912" y="-1589433"/>
            <a:ext cx="991238" cy="4309731"/>
          </a:xfrm>
          <a:custGeom>
            <a:avLst/>
            <a:gdLst/>
            <a:ahLst/>
            <a:cxnLst/>
            <a:rect l="l" t="t" r="r" b="b"/>
            <a:pathLst>
              <a:path w="991238" h="4309731">
                <a:moveTo>
                  <a:pt x="0" y="0"/>
                </a:moveTo>
                <a:lnTo>
                  <a:pt x="991238" y="0"/>
                </a:lnTo>
                <a:lnTo>
                  <a:pt x="991238" y="4309730"/>
                </a:lnTo>
                <a:lnTo>
                  <a:pt x="0" y="4309730"/>
                </a:lnTo>
                <a:lnTo>
                  <a:pt x="0" y="0"/>
                </a:lnTo>
                <a:close/>
              </a:path>
            </a:pathLst>
          </a:custGeom>
          <a:blipFill>
            <a:blip r:embed="rId9"/>
            <a:stretch>
              <a:fillRect/>
            </a:stretch>
          </a:blipFill>
        </p:spPr>
        <p:txBody>
          <a:bodyPr/>
          <a:lstStyle/>
          <a:p>
            <a:endParaRPr lang="en-US"/>
          </a:p>
        </p:txBody>
      </p:sp>
      <p:pic>
        <p:nvPicPr>
          <p:cNvPr id="18" name="Picture 17" descr="n445 zalo Bui Huy Loi">
            <a:extLst>
              <a:ext uri="{FF2B5EF4-FFF2-40B4-BE49-F238E27FC236}">
                <a16:creationId xmlns="" xmlns:a16="http://schemas.microsoft.com/office/drawing/2014/main" id="{31D90700-CC6D-A7BA-39D9-C641CE6566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2718" y="5592606"/>
            <a:ext cx="5838041" cy="44116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nextCondLst>
                <p:cond evt="onClick" delay="0">
                  <p:tgtEl>
                    <p:spTgt spid="1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a:extLst>
              <a:ext uri="{FF2B5EF4-FFF2-40B4-BE49-F238E27FC236}">
                <a16:creationId xmlns="" xmlns:a16="http://schemas.microsoft.com/office/drawing/2014/main" id="{22DDEF16-D14E-E93F-E963-A9937A3F73AA}"/>
              </a:ext>
            </a:extLst>
          </p:cNvPr>
          <p:cNvGrpSpPr/>
          <p:nvPr/>
        </p:nvGrpSpPr>
        <p:grpSpPr>
          <a:xfrm>
            <a:off x="369757" y="361371"/>
            <a:ext cx="17404553" cy="9564257"/>
            <a:chOff x="-91194" y="-437987"/>
            <a:chExt cx="23206071" cy="12752343"/>
          </a:xfrm>
        </p:grpSpPr>
        <p:grpSp>
          <p:nvGrpSpPr>
            <p:cNvPr id="3" name="Group 3">
              <a:extLst>
                <a:ext uri="{FF2B5EF4-FFF2-40B4-BE49-F238E27FC236}">
                  <a16:creationId xmlns="" xmlns:a16="http://schemas.microsoft.com/office/drawing/2014/main" id="{939E5D47-41AD-D009-7556-E27E3AC23A4F}"/>
                </a:ext>
              </a:extLst>
            </p:cNvPr>
            <p:cNvGrpSpPr/>
            <p:nvPr/>
          </p:nvGrpSpPr>
          <p:grpSpPr>
            <a:xfrm>
              <a:off x="-91194" y="-437987"/>
              <a:ext cx="23206071" cy="12727699"/>
              <a:chOff x="-18063" y="-86753"/>
              <a:chExt cx="4596479" cy="2521004"/>
            </a:xfrm>
          </p:grpSpPr>
          <p:sp>
            <p:nvSpPr>
              <p:cNvPr id="7" name="Freeform 4">
                <a:extLst>
                  <a:ext uri="{FF2B5EF4-FFF2-40B4-BE49-F238E27FC236}">
                    <a16:creationId xmlns="" xmlns:a16="http://schemas.microsoft.com/office/drawing/2014/main" id="{0B7BC0FD-9AFA-AC15-85A9-310354CB7617}"/>
                  </a:ext>
                </a:extLst>
              </p:cNvPr>
              <p:cNvSpPr/>
              <p:nvPr/>
            </p:nvSpPr>
            <p:spPr>
              <a:xfrm>
                <a:off x="-18063" y="-81873"/>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8" name="TextBox 5">
                <a:extLst>
                  <a:ext uri="{FF2B5EF4-FFF2-40B4-BE49-F238E27FC236}">
                    <a16:creationId xmlns="" xmlns:a16="http://schemas.microsoft.com/office/drawing/2014/main" id="{80AEE170-EF31-1B0A-36A9-EBBB9EFF6BF1}"/>
                  </a:ext>
                </a:extLst>
              </p:cNvPr>
              <p:cNvSpPr txBox="1"/>
              <p:nvPr/>
            </p:nvSpPr>
            <p:spPr>
              <a:xfrm>
                <a:off x="-792" y="-86753"/>
                <a:ext cx="4520279" cy="2487549"/>
              </a:xfrm>
              <a:prstGeom prst="rect">
                <a:avLst/>
              </a:prstGeom>
            </p:spPr>
            <p:txBody>
              <a:bodyPr lIns="50800" tIns="50800" rIns="50800" bIns="50800" rtlCol="0" anchor="ctr"/>
              <a:lstStyle/>
              <a:p>
                <a:pPr algn="ctr">
                  <a:lnSpc>
                    <a:spcPts val="2659"/>
                  </a:lnSpc>
                </a:pPr>
                <a:endParaRPr/>
              </a:p>
            </p:txBody>
          </p:sp>
        </p:grpSp>
        <p:grpSp>
          <p:nvGrpSpPr>
            <p:cNvPr id="4" name="Group 6">
              <a:extLst>
                <a:ext uri="{FF2B5EF4-FFF2-40B4-BE49-F238E27FC236}">
                  <a16:creationId xmlns="" xmlns:a16="http://schemas.microsoft.com/office/drawing/2014/main" id="{C5C55D16-9BF0-987D-F0C6-CACDE5FBB728}"/>
                </a:ext>
              </a:extLst>
            </p:cNvPr>
            <p:cNvGrpSpPr/>
            <p:nvPr/>
          </p:nvGrpSpPr>
          <p:grpSpPr>
            <a:xfrm>
              <a:off x="100718" y="-220632"/>
              <a:ext cx="22836362" cy="12534988"/>
              <a:chOff x="-14004" y="-81850"/>
              <a:chExt cx="4596479" cy="2523029"/>
            </a:xfrm>
          </p:grpSpPr>
          <p:sp>
            <p:nvSpPr>
              <p:cNvPr id="5" name="Freeform 7">
                <a:extLst>
                  <a:ext uri="{FF2B5EF4-FFF2-40B4-BE49-F238E27FC236}">
                    <a16:creationId xmlns="" xmlns:a16="http://schemas.microsoft.com/office/drawing/2014/main" id="{B72E7EB2-6EC5-5F84-481D-AF7114C6B572}"/>
                  </a:ext>
                </a:extLst>
              </p:cNvPr>
              <p:cNvSpPr/>
              <p:nvPr/>
            </p:nvSpPr>
            <p:spPr>
              <a:xfrm>
                <a:off x="-14004" y="-8185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6" name="TextBox 8">
                <a:extLst>
                  <a:ext uri="{FF2B5EF4-FFF2-40B4-BE49-F238E27FC236}">
                    <a16:creationId xmlns="" xmlns:a16="http://schemas.microsoft.com/office/drawing/2014/main" id="{D44ED531-53F5-1CB8-E2CE-E8A214DB49E4}"/>
                  </a:ext>
                </a:extLst>
              </p:cNvPr>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13316" name="Rectangle 4" descr="n445 zalo Bui Huy Loi"/>
          <p:cNvSpPr>
            <a:spLocks noChangeArrowheads="1"/>
          </p:cNvSpPr>
          <p:nvPr/>
        </p:nvSpPr>
        <p:spPr bwMode="auto">
          <a:xfrm>
            <a:off x="5952251" y="1842403"/>
            <a:ext cx="5711987" cy="646331"/>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dirty="0" err="1">
                <a:solidFill>
                  <a:srgbClr val="261310"/>
                </a:solidFill>
                <a:latin typeface="Nunito Bold Italics"/>
              </a:rPr>
              <a:t>Phương</a:t>
            </a:r>
            <a:r>
              <a:rPr lang="en-US" sz="3600" dirty="0">
                <a:solidFill>
                  <a:srgbClr val="261310"/>
                </a:solidFill>
                <a:latin typeface="Nunito Bold Italics"/>
              </a:rPr>
              <a:t> </a:t>
            </a:r>
            <a:r>
              <a:rPr lang="en-US" sz="3600" dirty="0" err="1">
                <a:solidFill>
                  <a:srgbClr val="261310"/>
                </a:solidFill>
                <a:latin typeface="Nunito Bold Italics"/>
              </a:rPr>
              <a:t>trình</a:t>
            </a:r>
            <a:r>
              <a:rPr lang="en-US" sz="3600" dirty="0">
                <a:solidFill>
                  <a:srgbClr val="261310"/>
                </a:solidFill>
                <a:latin typeface="Nunito Bold Italics"/>
              </a:rPr>
              <a:t> </a:t>
            </a:r>
            <a:r>
              <a:rPr lang="en-US" sz="3600" dirty="0" err="1">
                <a:solidFill>
                  <a:srgbClr val="261310"/>
                </a:solidFill>
                <a:latin typeface="Nunito Bold Italics"/>
              </a:rPr>
              <a:t>trạng</a:t>
            </a:r>
            <a:r>
              <a:rPr lang="en-US" sz="3600" dirty="0">
                <a:solidFill>
                  <a:srgbClr val="261310"/>
                </a:solidFill>
                <a:latin typeface="Nunito Bold Italics"/>
              </a:rPr>
              <a:t> </a:t>
            </a:r>
            <a:r>
              <a:rPr lang="en-US" sz="3600" dirty="0" err="1">
                <a:solidFill>
                  <a:srgbClr val="261310"/>
                </a:solidFill>
                <a:latin typeface="Nunito Bold Italics"/>
              </a:rPr>
              <a:t>thái</a:t>
            </a:r>
            <a:endParaRPr lang="vi-VN" sz="3600" b="1" dirty="0">
              <a:solidFill>
                <a:srgbClr val="0000FF"/>
              </a:solidFill>
              <a:latin typeface="Times New Roman" pitchFamily="18" charset="0"/>
              <a:ea typeface="Tahoma" pitchFamily="34" charset="0"/>
              <a:cs typeface="Times New Roman" pitchFamily="18" charset="0"/>
            </a:endParaRPr>
          </a:p>
        </p:txBody>
      </p:sp>
      <p:sp>
        <p:nvSpPr>
          <p:cNvPr id="13326" name="Rectangle 14" descr="n445 zalo Bui Huy Loi"/>
          <p:cNvSpPr>
            <a:spLocks noChangeArrowheads="1"/>
          </p:cNvSpPr>
          <p:nvPr/>
        </p:nvSpPr>
        <p:spPr bwMode="auto">
          <a:xfrm>
            <a:off x="4493420" y="2662238"/>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700"/>
          </a:p>
        </p:txBody>
      </p:sp>
      <p:sp>
        <p:nvSpPr>
          <p:cNvPr id="13328" name="Rectangle 16" descr="n445 zalo Bui Huy Loi"/>
          <p:cNvSpPr>
            <a:spLocks noChangeArrowheads="1"/>
          </p:cNvSpPr>
          <p:nvPr/>
        </p:nvSpPr>
        <p:spPr bwMode="auto">
          <a:xfrm>
            <a:off x="4493420" y="2662238"/>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700"/>
          </a:p>
        </p:txBody>
      </p:sp>
      <p:sp>
        <p:nvSpPr>
          <p:cNvPr id="13330" name="Rectangle 18" descr="n445 zalo Bui Huy Loi"/>
          <p:cNvSpPr>
            <a:spLocks noChangeArrowheads="1"/>
          </p:cNvSpPr>
          <p:nvPr/>
        </p:nvSpPr>
        <p:spPr bwMode="auto">
          <a:xfrm>
            <a:off x="4493420" y="2662238"/>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700"/>
          </a:p>
        </p:txBody>
      </p:sp>
      <p:graphicFrame>
        <p:nvGraphicFramePr>
          <p:cNvPr id="13569" name="Group 257" descr="n445 zalo Bui Huy Loi"/>
          <p:cNvGraphicFramePr>
            <a:graphicFrameLocks noGrp="1"/>
          </p:cNvGraphicFramePr>
          <p:nvPr>
            <p:extLst>
              <p:ext uri="{D42A27DB-BD31-4B8C-83A1-F6EECF244321}">
                <p14:modId xmlns:p14="http://schemas.microsoft.com/office/powerpoint/2010/main" val="630396531"/>
              </p:ext>
            </p:extLst>
          </p:nvPr>
        </p:nvGraphicFramePr>
        <p:xfrm>
          <a:off x="2674145" y="4886322"/>
          <a:ext cx="13001625" cy="4448178"/>
        </p:xfrm>
        <a:graphic>
          <a:graphicData uri="http://schemas.openxmlformats.org/drawingml/2006/table">
            <a:tbl>
              <a:tblPr/>
              <a:tblGrid>
                <a:gridCol w="4333875">
                  <a:extLst>
                    <a:ext uri="{9D8B030D-6E8A-4147-A177-3AD203B41FA5}">
                      <a16:colId xmlns="" xmlns:a16="http://schemas.microsoft.com/office/drawing/2014/main" val="20000"/>
                    </a:ext>
                  </a:extLst>
                </a:gridCol>
                <a:gridCol w="4333875">
                  <a:extLst>
                    <a:ext uri="{9D8B030D-6E8A-4147-A177-3AD203B41FA5}">
                      <a16:colId xmlns="" xmlns:a16="http://schemas.microsoft.com/office/drawing/2014/main" val="20001"/>
                    </a:ext>
                  </a:extLst>
                </a:gridCol>
                <a:gridCol w="4333875">
                  <a:extLst>
                    <a:ext uri="{9D8B030D-6E8A-4147-A177-3AD203B41FA5}">
                      <a16:colId xmlns="" xmlns:a16="http://schemas.microsoft.com/office/drawing/2014/main" val="20002"/>
                    </a:ext>
                  </a:extLst>
                </a:gridCol>
              </a:tblGrid>
              <a:tr h="11572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3300" b="0" i="0" u="none" strike="noStrike" cap="none" normalizeH="0" baseline="0">
                        <a:ln>
                          <a:noFill/>
                        </a:ln>
                        <a:solidFill>
                          <a:srgbClr val="0000FF"/>
                        </a:solidFill>
                        <a:effectLst/>
                        <a:latin typeface="Arial" charset="0"/>
                      </a:endParaRPr>
                    </a:p>
                  </a:txBody>
                  <a:tcPr marL="137160" marR="137160" marT="68580" marB="68580" horzOverflow="overflow">
                    <a:lnL w="12700" cap="flat" cmpd="sng" algn="ctr">
                      <a:solidFill>
                        <a:srgbClr val="CC3300"/>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3300" b="0" i="0" u="none" strike="noStrike" cap="none" normalizeH="0" baseline="0">
                        <a:ln>
                          <a:noFill/>
                        </a:ln>
                        <a:solidFill>
                          <a:srgbClr val="0000FF"/>
                        </a:solidFill>
                        <a:effectLst/>
                        <a:latin typeface="Arial" charset="0"/>
                      </a:endParaRPr>
                    </a:p>
                  </a:txBody>
                  <a:tcPr marL="137160" marR="137160" marT="68580" marB="68580"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3300" b="0" i="0" u="none" strike="noStrike" cap="none" normalizeH="0" baseline="0">
                        <a:ln>
                          <a:noFill/>
                        </a:ln>
                        <a:solidFill>
                          <a:srgbClr val="0000FF"/>
                        </a:solidFill>
                        <a:effectLst/>
                        <a:latin typeface="Arial" charset="0"/>
                      </a:endParaRPr>
                    </a:p>
                  </a:txBody>
                  <a:tcPr marL="137160" marR="137160" marT="68580" marB="68580" horzOverflow="overflow">
                    <a:lnL w="12700" cap="flat" cmpd="sng" algn="ctr">
                      <a:solidFill>
                        <a:srgbClr val="0000FF"/>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378745">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endParaRPr kumimoji="0" lang="en-US" sz="3300" b="0" i="0" u="none" strike="noStrike" cap="none" normalizeH="0" baseline="0" dirty="0">
                        <a:ln>
                          <a:noFill/>
                        </a:ln>
                        <a:solidFill>
                          <a:schemeClr val="tx1"/>
                        </a:solidFill>
                        <a:effectLst/>
                        <a:latin typeface="Arial" charset="0"/>
                        <a:cs typeface="Times New Roman" pitchFamily="18" charset="0"/>
                        <a:sym typeface="Symbol" pitchFamily="18" charset="2"/>
                      </a:endParaRPr>
                    </a:p>
                  </a:txBody>
                  <a:tcPr marL="137160" marR="137160" marT="68580" marB="68580" horzOverflow="overflow">
                    <a:lnL w="12700" cap="flat" cmpd="sng" algn="ctr">
                      <a:solidFill>
                        <a:srgbClr val="CC3300"/>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endParaRPr kumimoji="0" lang="en-US" sz="3300" b="0" i="0" u="none" strike="noStrike" cap="none" normalizeH="0" baseline="0">
                        <a:ln>
                          <a:noFill/>
                        </a:ln>
                        <a:solidFill>
                          <a:schemeClr val="tx1"/>
                        </a:solidFill>
                        <a:effectLst/>
                        <a:latin typeface="Arial" charset="0"/>
                        <a:cs typeface="Times New Roman" pitchFamily="18" charset="0"/>
                        <a:sym typeface="Symbol" pitchFamily="18" charset="2"/>
                      </a:endParaRPr>
                    </a:p>
                  </a:txBody>
                  <a:tcPr marL="137160" marR="137160" marT="68580" marB="68580"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endParaRPr kumimoji="0" lang="en-US" sz="3300" b="0" i="0" u="none" strike="noStrike" cap="none" normalizeH="0" baseline="0">
                        <a:ln>
                          <a:noFill/>
                        </a:ln>
                        <a:solidFill>
                          <a:schemeClr val="tx1"/>
                        </a:solidFill>
                        <a:effectLst/>
                        <a:latin typeface="Arial" charset="0"/>
                        <a:cs typeface="Times New Roman" pitchFamily="18" charset="0"/>
                        <a:sym typeface="Symbol" pitchFamily="18" charset="2"/>
                      </a:endParaRPr>
                    </a:p>
                  </a:txBody>
                  <a:tcPr marL="137160" marR="137160" marT="68580" marB="68580" horzOverflow="overflow">
                    <a:lnL w="12700" cap="flat" cmpd="sng" algn="ctr">
                      <a:solidFill>
                        <a:srgbClr val="0000FF"/>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9121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300" b="0" i="0" u="none" strike="noStrike" cap="none" normalizeH="0" baseline="0">
                        <a:ln>
                          <a:noFill/>
                        </a:ln>
                        <a:solidFill>
                          <a:schemeClr val="tx1"/>
                        </a:solidFill>
                        <a:effectLst/>
                        <a:latin typeface="Arial" charset="0"/>
                      </a:endParaRPr>
                    </a:p>
                  </a:txBody>
                  <a:tcPr marL="137160" marR="137160" marT="68580" marB="68580" horzOverflow="overflow">
                    <a:lnL w="12700" cap="flat" cmpd="sng" algn="ctr">
                      <a:solidFill>
                        <a:srgbClr val="CC3300"/>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300" b="0" i="0" u="none" strike="noStrike" cap="none" normalizeH="0" baseline="0" dirty="0">
                        <a:ln>
                          <a:noFill/>
                        </a:ln>
                        <a:solidFill>
                          <a:schemeClr val="tx1"/>
                        </a:solidFill>
                        <a:effectLst/>
                        <a:latin typeface="Arial" charset="0"/>
                      </a:endParaRPr>
                    </a:p>
                  </a:txBody>
                  <a:tcPr marL="137160" marR="137160" marT="68580" marB="68580"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300" b="0" i="0" u="none" strike="noStrike" cap="none" normalizeH="0" baseline="0" dirty="0">
                        <a:ln>
                          <a:noFill/>
                        </a:ln>
                        <a:solidFill>
                          <a:schemeClr val="tx1"/>
                        </a:solidFill>
                        <a:effectLst/>
                        <a:latin typeface="Arial" charset="0"/>
                      </a:endParaRPr>
                    </a:p>
                  </a:txBody>
                  <a:tcPr marL="137160" marR="137160" marT="68580" marB="68580" horzOverflow="overflow">
                    <a:lnL w="12700" cap="flat" cmpd="sng" algn="ctr">
                      <a:solidFill>
                        <a:srgbClr val="0000FF"/>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13458" name="Text Box 146" descr="n445 zalo Bui Huy Loi"/>
          <p:cNvSpPr txBox="1">
            <a:spLocks noChangeArrowheads="1"/>
          </p:cNvSpPr>
          <p:nvPr/>
        </p:nvSpPr>
        <p:spPr bwMode="auto">
          <a:xfrm>
            <a:off x="2774156" y="4914900"/>
            <a:ext cx="40909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err="1">
                <a:solidFill>
                  <a:srgbClr val="261310"/>
                </a:solidFill>
                <a:latin typeface="Nunito Bold Italics"/>
              </a:rPr>
              <a:t>Quá</a:t>
            </a:r>
            <a:r>
              <a:rPr lang="en-US" sz="3200" dirty="0">
                <a:solidFill>
                  <a:srgbClr val="261310"/>
                </a:solidFill>
                <a:latin typeface="Nunito Bold Italics"/>
              </a:rPr>
              <a:t> </a:t>
            </a:r>
            <a:r>
              <a:rPr lang="en-US" sz="3200" dirty="0" err="1">
                <a:solidFill>
                  <a:srgbClr val="261310"/>
                </a:solidFill>
                <a:latin typeface="Nunito Bold Italics"/>
              </a:rPr>
              <a:t>trình</a:t>
            </a:r>
            <a:r>
              <a:rPr lang="en-US" sz="3200" dirty="0">
                <a:solidFill>
                  <a:srgbClr val="261310"/>
                </a:solidFill>
                <a:latin typeface="Nunito Bold Italics"/>
              </a:rPr>
              <a:t> </a:t>
            </a:r>
            <a:r>
              <a:rPr lang="en-US" sz="3200" dirty="0" err="1">
                <a:solidFill>
                  <a:srgbClr val="261310"/>
                </a:solidFill>
                <a:latin typeface="Nunito Bold Italics"/>
              </a:rPr>
              <a:t>đẳng</a:t>
            </a:r>
            <a:r>
              <a:rPr lang="en-US" sz="3200" dirty="0">
                <a:solidFill>
                  <a:srgbClr val="261310"/>
                </a:solidFill>
                <a:latin typeface="Nunito Bold Italics"/>
              </a:rPr>
              <a:t> </a:t>
            </a:r>
            <a:r>
              <a:rPr lang="en-US" sz="3200" dirty="0" err="1">
                <a:solidFill>
                  <a:srgbClr val="261310"/>
                </a:solidFill>
                <a:latin typeface="Nunito Bold Italics"/>
              </a:rPr>
              <a:t>nhiệt</a:t>
            </a:r>
            <a:r>
              <a:rPr lang="en-US" sz="3200" dirty="0">
                <a:solidFill>
                  <a:srgbClr val="261310"/>
                </a:solidFill>
                <a:latin typeface="Nunito Bold Italics"/>
              </a:rPr>
              <a:t> T</a:t>
            </a:r>
            <a:r>
              <a:rPr lang="en-US" sz="3200" baseline="-25000" dirty="0">
                <a:solidFill>
                  <a:srgbClr val="261310"/>
                </a:solidFill>
                <a:latin typeface="Nunito Bold Italics"/>
              </a:rPr>
              <a:t>1</a:t>
            </a:r>
            <a:r>
              <a:rPr lang="en-US" sz="3200" dirty="0">
                <a:solidFill>
                  <a:srgbClr val="261310"/>
                </a:solidFill>
                <a:latin typeface="Nunito Bold Italics"/>
              </a:rPr>
              <a:t> = T</a:t>
            </a:r>
            <a:r>
              <a:rPr lang="en-US" sz="3200" baseline="-25000" dirty="0">
                <a:solidFill>
                  <a:srgbClr val="261310"/>
                </a:solidFill>
                <a:latin typeface="Nunito Bold Italics"/>
              </a:rPr>
              <a:t>2 </a:t>
            </a:r>
            <a:r>
              <a:rPr lang="en-US" sz="3200" dirty="0">
                <a:solidFill>
                  <a:srgbClr val="261310"/>
                </a:solidFill>
                <a:latin typeface="Nunito Bold Italics"/>
              </a:rPr>
              <a:t>hay T = const</a:t>
            </a:r>
            <a:endParaRPr lang="vi-VN" sz="3000" b="1" dirty="0">
              <a:solidFill>
                <a:srgbClr val="0000FF"/>
              </a:solidFill>
              <a:latin typeface="Times New Roman" pitchFamily="18" charset="0"/>
              <a:cs typeface="Times New Roman" pitchFamily="18" charset="0"/>
            </a:endParaRPr>
          </a:p>
        </p:txBody>
      </p:sp>
      <p:sp>
        <p:nvSpPr>
          <p:cNvPr id="13459" name="Rectangle 147" descr="n445 zalo Bui Huy Loi"/>
          <p:cNvSpPr>
            <a:spLocks noChangeArrowheads="1"/>
          </p:cNvSpPr>
          <p:nvPr/>
        </p:nvSpPr>
        <p:spPr bwMode="auto">
          <a:xfrm>
            <a:off x="7181851" y="5029789"/>
            <a:ext cx="39171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err="1">
                <a:solidFill>
                  <a:srgbClr val="261310"/>
                </a:solidFill>
                <a:latin typeface="Nunito Bold Italics"/>
              </a:rPr>
              <a:t>Quá</a:t>
            </a:r>
            <a:r>
              <a:rPr lang="en-US" sz="2800" dirty="0">
                <a:solidFill>
                  <a:srgbClr val="261310"/>
                </a:solidFill>
                <a:latin typeface="Nunito Bold Italics"/>
              </a:rPr>
              <a:t> </a:t>
            </a:r>
            <a:r>
              <a:rPr lang="en-US" sz="2800" dirty="0" err="1">
                <a:solidFill>
                  <a:srgbClr val="261310"/>
                </a:solidFill>
                <a:latin typeface="Nunito Bold Italics"/>
              </a:rPr>
              <a:t>trình</a:t>
            </a:r>
            <a:r>
              <a:rPr lang="en-US" sz="2800" dirty="0">
                <a:solidFill>
                  <a:srgbClr val="261310"/>
                </a:solidFill>
                <a:latin typeface="Nunito Bold Italics"/>
              </a:rPr>
              <a:t> </a:t>
            </a:r>
            <a:r>
              <a:rPr lang="en-US" sz="2800" dirty="0" err="1">
                <a:solidFill>
                  <a:srgbClr val="261310"/>
                </a:solidFill>
                <a:latin typeface="Nunito Bold Italics"/>
              </a:rPr>
              <a:t>đẳng</a:t>
            </a:r>
            <a:r>
              <a:rPr lang="en-US" sz="2800" dirty="0">
                <a:solidFill>
                  <a:srgbClr val="261310"/>
                </a:solidFill>
                <a:latin typeface="Nunito Bold Italics"/>
              </a:rPr>
              <a:t> </a:t>
            </a:r>
            <a:r>
              <a:rPr lang="en-US" sz="2800" dirty="0" err="1">
                <a:solidFill>
                  <a:srgbClr val="261310"/>
                </a:solidFill>
                <a:latin typeface="Nunito Bold Italics"/>
              </a:rPr>
              <a:t>tích</a:t>
            </a:r>
            <a:r>
              <a:rPr lang="en-US" sz="2800" dirty="0">
                <a:solidFill>
                  <a:srgbClr val="261310"/>
                </a:solidFill>
                <a:latin typeface="Nunito Bold Italics"/>
              </a:rPr>
              <a:t> V</a:t>
            </a:r>
            <a:r>
              <a:rPr lang="en-US" sz="2800" baseline="-25000" dirty="0">
                <a:solidFill>
                  <a:srgbClr val="261310"/>
                </a:solidFill>
                <a:latin typeface="Nunito Bold Italics"/>
              </a:rPr>
              <a:t>1</a:t>
            </a:r>
            <a:r>
              <a:rPr lang="en-US" sz="2800" dirty="0">
                <a:solidFill>
                  <a:srgbClr val="261310"/>
                </a:solidFill>
                <a:latin typeface="Nunito Bold Italics"/>
              </a:rPr>
              <a:t> = V</a:t>
            </a:r>
            <a:r>
              <a:rPr lang="en-US" sz="2800" baseline="-25000" dirty="0">
                <a:solidFill>
                  <a:srgbClr val="261310"/>
                </a:solidFill>
                <a:latin typeface="Nunito Bold Italics"/>
              </a:rPr>
              <a:t>2 </a:t>
            </a:r>
            <a:r>
              <a:rPr lang="en-US" sz="2800" dirty="0">
                <a:solidFill>
                  <a:srgbClr val="261310"/>
                </a:solidFill>
                <a:latin typeface="Nunito Bold Italics"/>
              </a:rPr>
              <a:t>hay V = const</a:t>
            </a:r>
            <a:endParaRPr lang="vi-VN" sz="2800" b="1" dirty="0">
              <a:solidFill>
                <a:srgbClr val="0000FF"/>
              </a:solidFill>
              <a:latin typeface="Times New Roman" pitchFamily="18" charset="0"/>
              <a:cs typeface="Times New Roman" pitchFamily="18" charset="0"/>
            </a:endParaRPr>
          </a:p>
        </p:txBody>
      </p:sp>
      <p:sp>
        <p:nvSpPr>
          <p:cNvPr id="13460" name="Rectangle 148" descr="n445 zalo Bui Huy Loi"/>
          <p:cNvSpPr>
            <a:spLocks noChangeArrowheads="1"/>
          </p:cNvSpPr>
          <p:nvPr/>
        </p:nvSpPr>
        <p:spPr bwMode="auto">
          <a:xfrm>
            <a:off x="11463342" y="4993009"/>
            <a:ext cx="4149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dirty="0" err="1">
                <a:solidFill>
                  <a:srgbClr val="261310"/>
                </a:solidFill>
                <a:latin typeface="Nunito Bold Italics"/>
              </a:rPr>
              <a:t>Quá</a:t>
            </a:r>
            <a:r>
              <a:rPr lang="en-US" sz="3200" dirty="0">
                <a:solidFill>
                  <a:srgbClr val="261310"/>
                </a:solidFill>
                <a:latin typeface="Nunito Bold Italics"/>
              </a:rPr>
              <a:t> </a:t>
            </a:r>
            <a:r>
              <a:rPr lang="en-US" sz="3200" dirty="0" err="1">
                <a:solidFill>
                  <a:srgbClr val="261310"/>
                </a:solidFill>
                <a:latin typeface="Nunito Bold Italics"/>
              </a:rPr>
              <a:t>trình</a:t>
            </a:r>
            <a:r>
              <a:rPr lang="en-US" sz="3200" dirty="0">
                <a:solidFill>
                  <a:srgbClr val="261310"/>
                </a:solidFill>
                <a:latin typeface="Nunito Bold Italics"/>
              </a:rPr>
              <a:t> </a:t>
            </a:r>
            <a:r>
              <a:rPr lang="en-US" sz="3200" dirty="0" err="1">
                <a:solidFill>
                  <a:srgbClr val="261310"/>
                </a:solidFill>
                <a:latin typeface="Nunito Bold Italics"/>
              </a:rPr>
              <a:t>đẳng</a:t>
            </a:r>
            <a:r>
              <a:rPr lang="en-US" sz="3200" dirty="0">
                <a:solidFill>
                  <a:srgbClr val="261310"/>
                </a:solidFill>
                <a:latin typeface="Nunito Bold Italics"/>
              </a:rPr>
              <a:t> </a:t>
            </a:r>
            <a:r>
              <a:rPr lang="en-US" sz="3200" dirty="0" err="1">
                <a:solidFill>
                  <a:srgbClr val="261310"/>
                </a:solidFill>
                <a:latin typeface="Nunito Bold Italics"/>
              </a:rPr>
              <a:t>áp</a:t>
            </a:r>
            <a:r>
              <a:rPr lang="en-US" sz="3200" dirty="0">
                <a:solidFill>
                  <a:srgbClr val="261310"/>
                </a:solidFill>
                <a:latin typeface="Nunito Bold Italics"/>
              </a:rPr>
              <a:t> p</a:t>
            </a:r>
            <a:r>
              <a:rPr lang="en-US" sz="3200" baseline="-25000" dirty="0">
                <a:solidFill>
                  <a:srgbClr val="261310"/>
                </a:solidFill>
                <a:latin typeface="Nunito Bold Italics"/>
              </a:rPr>
              <a:t>1</a:t>
            </a:r>
            <a:r>
              <a:rPr lang="en-US" sz="3200" dirty="0">
                <a:solidFill>
                  <a:srgbClr val="261310"/>
                </a:solidFill>
                <a:latin typeface="Nunito Bold Italics"/>
              </a:rPr>
              <a:t> = p</a:t>
            </a:r>
            <a:r>
              <a:rPr lang="en-US" sz="3200" baseline="-25000" dirty="0">
                <a:solidFill>
                  <a:srgbClr val="261310"/>
                </a:solidFill>
                <a:latin typeface="Nunito Bold Italics"/>
              </a:rPr>
              <a:t>2 </a:t>
            </a:r>
            <a:r>
              <a:rPr lang="en-US" sz="3200" dirty="0">
                <a:solidFill>
                  <a:srgbClr val="261310"/>
                </a:solidFill>
                <a:latin typeface="Nunito Bold Italics"/>
              </a:rPr>
              <a:t>hay p = const</a:t>
            </a:r>
            <a:endParaRPr lang="vi-VN" sz="3200" b="1" dirty="0">
              <a:solidFill>
                <a:srgbClr val="0000FF"/>
              </a:solidFill>
              <a:latin typeface="Times New Roman" pitchFamily="18" charset="0"/>
              <a:cs typeface="Times New Roman" pitchFamily="18" charset="0"/>
            </a:endParaRPr>
          </a:p>
        </p:txBody>
      </p:sp>
      <p:sp>
        <p:nvSpPr>
          <p:cNvPr id="13461" name="Rectangle 149" descr="n445 zalo Bui Huy Loi"/>
          <p:cNvSpPr>
            <a:spLocks noChangeArrowheads="1"/>
          </p:cNvSpPr>
          <p:nvPr/>
        </p:nvSpPr>
        <p:spPr bwMode="auto">
          <a:xfrm>
            <a:off x="3038475" y="6243113"/>
            <a:ext cx="35623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err="1">
                <a:solidFill>
                  <a:srgbClr val="261310"/>
                </a:solidFill>
                <a:latin typeface="Nunito Bold Italics"/>
              </a:rPr>
              <a:t>pV</a:t>
            </a:r>
            <a:r>
              <a:rPr lang="en-US" sz="3200" dirty="0">
                <a:solidFill>
                  <a:srgbClr val="261310"/>
                </a:solidFill>
                <a:latin typeface="Nunito Bold Italics"/>
              </a:rPr>
              <a:t> = const</a:t>
            </a:r>
            <a:r>
              <a:rPr lang="en-US" sz="3000" b="1" dirty="0">
                <a:latin typeface="Times New Roman" pitchFamily="18" charset="0"/>
                <a:cs typeface="Times New Roman" pitchFamily="18" charset="0"/>
              </a:rPr>
              <a:t> </a:t>
            </a:r>
          </a:p>
          <a:p>
            <a:pPr algn="ctr"/>
            <a:r>
              <a:rPr lang="en-US" sz="3200" b="1" dirty="0">
                <a:latin typeface="Times New Roman" pitchFamily="18" charset="0"/>
                <a:cs typeface="Times New Roman" pitchFamily="18" charset="0"/>
                <a:sym typeface="Symbol" pitchFamily="18" charset="2"/>
              </a:rPr>
              <a:t> </a:t>
            </a:r>
            <a:r>
              <a:rPr lang="en-US" sz="3200" dirty="0">
                <a:solidFill>
                  <a:srgbClr val="261310"/>
                </a:solidFill>
                <a:latin typeface="Nunito Bold Italics"/>
              </a:rPr>
              <a:t>p</a:t>
            </a:r>
            <a:r>
              <a:rPr lang="en-US" sz="3200" baseline="-25000" dirty="0">
                <a:solidFill>
                  <a:srgbClr val="261310"/>
                </a:solidFill>
                <a:latin typeface="Nunito Bold Italics"/>
              </a:rPr>
              <a:t>1</a:t>
            </a:r>
            <a:r>
              <a:rPr lang="en-US" sz="3200" dirty="0">
                <a:solidFill>
                  <a:srgbClr val="261310"/>
                </a:solidFill>
                <a:latin typeface="Nunito Bold Italics"/>
              </a:rPr>
              <a:t>V</a:t>
            </a:r>
            <a:r>
              <a:rPr lang="en-US" sz="3200" baseline="-25000" dirty="0">
                <a:solidFill>
                  <a:srgbClr val="261310"/>
                </a:solidFill>
                <a:latin typeface="Nunito Bold Italics"/>
              </a:rPr>
              <a:t>1</a:t>
            </a:r>
            <a:r>
              <a:rPr lang="en-US" sz="3200" dirty="0">
                <a:solidFill>
                  <a:srgbClr val="261310"/>
                </a:solidFill>
                <a:latin typeface="Nunito Bold Italics"/>
              </a:rPr>
              <a:t> = p</a:t>
            </a:r>
            <a:r>
              <a:rPr lang="en-US" sz="3200" baseline="-25000" dirty="0">
                <a:solidFill>
                  <a:srgbClr val="261310"/>
                </a:solidFill>
                <a:latin typeface="Nunito Bold Italics"/>
              </a:rPr>
              <a:t>2</a:t>
            </a:r>
            <a:r>
              <a:rPr lang="en-US" sz="3200" dirty="0">
                <a:solidFill>
                  <a:srgbClr val="261310"/>
                </a:solidFill>
                <a:latin typeface="Nunito Bold Italics"/>
              </a:rPr>
              <a:t>V</a:t>
            </a:r>
            <a:r>
              <a:rPr lang="en-US" sz="3200" baseline="-25000" dirty="0">
                <a:solidFill>
                  <a:srgbClr val="261310"/>
                </a:solidFill>
                <a:latin typeface="Nunito Bold Italics"/>
              </a:rPr>
              <a:t>2</a:t>
            </a:r>
            <a:r>
              <a:rPr lang="en-US" sz="3200" dirty="0">
                <a:solidFill>
                  <a:srgbClr val="261310"/>
                </a:solidFill>
                <a:latin typeface="Nunito Bold Italics"/>
              </a:rPr>
              <a:t> </a:t>
            </a:r>
          </a:p>
        </p:txBody>
      </p:sp>
      <p:sp>
        <p:nvSpPr>
          <p:cNvPr id="13503" name="Rectangle 191" descr="n445 zalo Bui Huy Loi"/>
          <p:cNvSpPr>
            <a:spLocks noChangeArrowheads="1"/>
          </p:cNvSpPr>
          <p:nvPr/>
        </p:nvSpPr>
        <p:spPr bwMode="auto">
          <a:xfrm>
            <a:off x="11465720" y="6784183"/>
            <a:ext cx="3905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700"/>
          </a:p>
        </p:txBody>
      </p:sp>
      <p:grpSp>
        <p:nvGrpSpPr>
          <p:cNvPr id="13544" name="Group 232" descr="n445 zalo Bui Huy Loi"/>
          <p:cNvGrpSpPr>
            <a:grpSpLocks/>
          </p:cNvGrpSpPr>
          <p:nvPr/>
        </p:nvGrpSpPr>
        <p:grpSpPr bwMode="auto">
          <a:xfrm>
            <a:off x="2771775" y="7577136"/>
            <a:ext cx="4812507" cy="1909764"/>
            <a:chOff x="192" y="2516"/>
            <a:chExt cx="2021" cy="802"/>
          </a:xfrm>
        </p:grpSpPr>
        <p:graphicFrame>
          <p:nvGraphicFramePr>
            <p:cNvPr id="13464" name="Object 152"/>
            <p:cNvGraphicFramePr>
              <a:graphicFrameLocks noChangeAspect="1"/>
            </p:cNvGraphicFramePr>
            <p:nvPr>
              <p:extLst>
                <p:ext uri="{D42A27DB-BD31-4B8C-83A1-F6EECF244321}">
                  <p14:modId xmlns:p14="http://schemas.microsoft.com/office/powerpoint/2010/main" val="374515060"/>
                </p:ext>
              </p:extLst>
            </p:nvPr>
          </p:nvGraphicFramePr>
          <p:xfrm>
            <a:off x="192" y="2516"/>
            <a:ext cx="1095" cy="802"/>
          </p:xfrm>
          <a:graphic>
            <a:graphicData uri="http://schemas.openxmlformats.org/presentationml/2006/ole">
              <mc:AlternateContent xmlns:mc="http://schemas.openxmlformats.org/markup-compatibility/2006">
                <mc:Choice xmlns:v="urn:schemas-microsoft-com:vml" Requires="v">
                  <p:oleObj spid="_x0000_s1030" name="SmartDraw" r:id="rId4" imgW="1618200" imgH="1014840" progId="SmartDraw.2">
                    <p:embed/>
                  </p:oleObj>
                </mc:Choice>
                <mc:Fallback>
                  <p:oleObj name="SmartDraw" r:id="rId4" imgW="1618200" imgH="1014840" progId="SmartDraw.2">
                    <p:embed/>
                    <p:pic>
                      <p:nvPicPr>
                        <p:cNvPr id="13464" name="Object 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516"/>
                          <a:ext cx="1095"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3523" name="Group 211"/>
            <p:cNvGrpSpPr>
              <a:grpSpLocks/>
            </p:cNvGrpSpPr>
            <p:nvPr/>
          </p:nvGrpSpPr>
          <p:grpSpPr bwMode="auto">
            <a:xfrm>
              <a:off x="1436" y="2606"/>
              <a:ext cx="475" cy="530"/>
              <a:chOff x="1573" y="2606"/>
              <a:chExt cx="338" cy="530"/>
            </a:xfrm>
          </p:grpSpPr>
          <p:sp>
            <p:nvSpPr>
              <p:cNvPr id="13519" name="Line 207"/>
              <p:cNvSpPr>
                <a:spLocks noChangeShapeType="1"/>
              </p:cNvSpPr>
              <p:nvPr/>
            </p:nvSpPr>
            <p:spPr bwMode="auto">
              <a:xfrm>
                <a:off x="1573" y="3136"/>
                <a:ext cx="338" cy="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20" name="Line 208"/>
              <p:cNvSpPr>
                <a:spLocks noChangeShapeType="1"/>
              </p:cNvSpPr>
              <p:nvPr/>
            </p:nvSpPr>
            <p:spPr bwMode="auto">
              <a:xfrm flipV="1">
                <a:off x="1582" y="2606"/>
                <a:ext cx="0" cy="53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21" name="Line 209"/>
              <p:cNvSpPr>
                <a:spLocks noChangeShapeType="1"/>
              </p:cNvSpPr>
              <p:nvPr/>
            </p:nvSpPr>
            <p:spPr bwMode="auto">
              <a:xfrm flipV="1">
                <a:off x="1774" y="2716"/>
                <a:ext cx="0" cy="42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13524" name="Text Box 212"/>
            <p:cNvSpPr txBox="1">
              <a:spLocks noChangeArrowheads="1"/>
            </p:cNvSpPr>
            <p:nvPr/>
          </p:nvSpPr>
          <p:spPr bwMode="auto">
            <a:xfrm>
              <a:off x="1292" y="2534"/>
              <a:ext cx="183"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latin typeface="VNI-Times" pitchFamily="2" charset="0"/>
                </a:rPr>
                <a:t>V</a:t>
              </a:r>
            </a:p>
          </p:txBody>
        </p:sp>
        <p:sp>
          <p:nvSpPr>
            <p:cNvPr id="13525" name="Text Box 213"/>
            <p:cNvSpPr txBox="1">
              <a:spLocks noChangeArrowheads="1"/>
            </p:cNvSpPr>
            <p:nvPr/>
          </p:nvSpPr>
          <p:spPr bwMode="auto">
            <a:xfrm>
              <a:off x="1811" y="3102"/>
              <a:ext cx="402"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VNI-Times" pitchFamily="2" charset="0"/>
                </a:rPr>
                <a:t>T</a:t>
              </a:r>
            </a:p>
          </p:txBody>
        </p:sp>
        <p:sp>
          <p:nvSpPr>
            <p:cNvPr id="13533" name="Rectangle 221"/>
            <p:cNvSpPr>
              <a:spLocks noChangeArrowheads="1"/>
            </p:cNvSpPr>
            <p:nvPr/>
          </p:nvSpPr>
          <p:spPr bwMode="auto">
            <a:xfrm>
              <a:off x="1411" y="3130"/>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sp>
          <p:nvSpPr>
            <p:cNvPr id="13534" name="Rectangle 222"/>
            <p:cNvSpPr>
              <a:spLocks noChangeArrowheads="1"/>
            </p:cNvSpPr>
            <p:nvPr/>
          </p:nvSpPr>
          <p:spPr bwMode="auto">
            <a:xfrm>
              <a:off x="808" y="3130"/>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grpSp>
      <p:grpSp>
        <p:nvGrpSpPr>
          <p:cNvPr id="13543" name="Group 231" descr="n445 zalo Bui Huy Loi"/>
          <p:cNvGrpSpPr>
            <a:grpSpLocks/>
          </p:cNvGrpSpPr>
          <p:nvPr/>
        </p:nvGrpSpPr>
        <p:grpSpPr bwMode="auto">
          <a:xfrm>
            <a:off x="7105651" y="7684293"/>
            <a:ext cx="4179095" cy="1650207"/>
            <a:chOff x="2012" y="2574"/>
            <a:chExt cx="1755" cy="693"/>
          </a:xfrm>
        </p:grpSpPr>
        <p:sp>
          <p:nvSpPr>
            <p:cNvPr id="13478" name="Rectangle 166"/>
            <p:cNvSpPr>
              <a:spLocks noChangeArrowheads="1"/>
            </p:cNvSpPr>
            <p:nvPr/>
          </p:nvSpPr>
          <p:spPr bwMode="auto">
            <a:xfrm>
              <a:off x="2580" y="2610"/>
              <a:ext cx="5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P</a:t>
              </a:r>
              <a:endParaRPr lang="en-US">
                <a:latin typeface="VNI-Times" pitchFamily="2" charset="0"/>
              </a:endParaRPr>
            </a:p>
          </p:txBody>
        </p:sp>
        <p:sp>
          <p:nvSpPr>
            <p:cNvPr id="13480" name="Rectangle 168"/>
            <p:cNvSpPr>
              <a:spLocks noChangeArrowheads="1"/>
            </p:cNvSpPr>
            <p:nvPr/>
          </p:nvSpPr>
          <p:spPr bwMode="auto">
            <a:xfrm>
              <a:off x="2680" y="3150"/>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sp>
          <p:nvSpPr>
            <p:cNvPr id="13482" name="Rectangle 170"/>
            <p:cNvSpPr>
              <a:spLocks noChangeArrowheads="1"/>
            </p:cNvSpPr>
            <p:nvPr/>
          </p:nvSpPr>
          <p:spPr bwMode="auto">
            <a:xfrm>
              <a:off x="2502" y="3151"/>
              <a:ext cx="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V</a:t>
              </a:r>
              <a:endParaRPr lang="en-US">
                <a:latin typeface="VNI-Times" pitchFamily="2" charset="0"/>
              </a:endParaRPr>
            </a:p>
          </p:txBody>
        </p:sp>
        <p:sp>
          <p:nvSpPr>
            <p:cNvPr id="13484" name="Rectangle 172"/>
            <p:cNvSpPr>
              <a:spLocks noChangeArrowheads="1"/>
            </p:cNvSpPr>
            <p:nvPr/>
          </p:nvSpPr>
          <p:spPr bwMode="auto">
            <a:xfrm>
              <a:off x="2012" y="2574"/>
              <a:ext cx="6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solidFill>
                    <a:srgbClr val="000000"/>
                  </a:solidFill>
                </a:rPr>
                <a:t>P</a:t>
              </a:r>
              <a:endParaRPr lang="en-US">
                <a:latin typeface="VNI-Times" pitchFamily="2" charset="0"/>
              </a:endParaRPr>
            </a:p>
          </p:txBody>
        </p:sp>
        <p:grpSp>
          <p:nvGrpSpPr>
            <p:cNvPr id="13531" name="Group 219"/>
            <p:cNvGrpSpPr>
              <a:grpSpLocks/>
            </p:cNvGrpSpPr>
            <p:nvPr/>
          </p:nvGrpSpPr>
          <p:grpSpPr bwMode="auto">
            <a:xfrm>
              <a:off x="2708" y="2613"/>
              <a:ext cx="472" cy="530"/>
              <a:chOff x="2232" y="3473"/>
              <a:chExt cx="472" cy="530"/>
            </a:xfrm>
          </p:grpSpPr>
          <p:sp>
            <p:nvSpPr>
              <p:cNvPr id="13468" name="Line 156"/>
              <p:cNvSpPr>
                <a:spLocks noChangeShapeType="1"/>
              </p:cNvSpPr>
              <p:nvPr/>
            </p:nvSpPr>
            <p:spPr bwMode="auto">
              <a:xfrm>
                <a:off x="2232" y="3473"/>
                <a:ext cx="1" cy="528"/>
              </a:xfrm>
              <a:prstGeom prst="line">
                <a:avLst/>
              </a:prstGeom>
              <a:noFill/>
              <a:ln w="19050">
                <a:solidFill>
                  <a:srgbClr val="CC3300"/>
                </a:solidFill>
                <a:round/>
                <a:headEnd type="triangle" w="med" len="med"/>
                <a:tailEnd/>
              </a:ln>
              <a:extLst>
                <a:ext uri="{909E8E84-426E-40DD-AFC4-6F175D3DCCD1}">
                  <a14:hiddenFill xmlns:a14="http://schemas.microsoft.com/office/drawing/2010/main">
                    <a:noFill/>
                  </a14:hiddenFill>
                </a:ext>
              </a:extLst>
            </p:spPr>
            <p:txBody>
              <a:bodyPr/>
              <a:lstStyle/>
              <a:p>
                <a:endParaRPr lang="en-US" sz="2700"/>
              </a:p>
            </p:txBody>
          </p:sp>
          <p:sp>
            <p:nvSpPr>
              <p:cNvPr id="13470" name="Line 158"/>
              <p:cNvSpPr>
                <a:spLocks noChangeShapeType="1"/>
              </p:cNvSpPr>
              <p:nvPr/>
            </p:nvSpPr>
            <p:spPr bwMode="auto">
              <a:xfrm>
                <a:off x="2232" y="4001"/>
                <a:ext cx="472" cy="2"/>
              </a:xfrm>
              <a:prstGeom prst="line">
                <a:avLst/>
              </a:prstGeom>
              <a:noFill/>
              <a:ln w="190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13485" name="Line 173"/>
              <p:cNvSpPr>
                <a:spLocks noChangeShapeType="1"/>
              </p:cNvSpPr>
              <p:nvPr/>
            </p:nvSpPr>
            <p:spPr bwMode="auto">
              <a:xfrm flipV="1">
                <a:off x="2251" y="3519"/>
                <a:ext cx="418" cy="465"/>
              </a:xfrm>
              <a:prstGeom prst="line">
                <a:avLst/>
              </a:prstGeom>
              <a:noFill/>
              <a:ln w="19050">
                <a:solidFill>
                  <a:srgbClr val="CC3300"/>
                </a:solidFill>
                <a:prstDash val="sysDash"/>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82" name="Line 173"/>
              <p:cNvSpPr>
                <a:spLocks noChangeShapeType="1"/>
              </p:cNvSpPr>
              <p:nvPr/>
            </p:nvSpPr>
            <p:spPr bwMode="auto">
              <a:xfrm flipV="1">
                <a:off x="2364" y="3512"/>
                <a:ext cx="311" cy="360"/>
              </a:xfrm>
              <a:prstGeom prst="line">
                <a:avLst/>
              </a:prstGeom>
              <a:noFill/>
              <a:ln w="190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sz="2700"/>
              </a:p>
            </p:txBody>
          </p:sp>
        </p:grpSp>
        <p:sp>
          <p:nvSpPr>
            <p:cNvPr id="13487" name="Rectangle 175"/>
            <p:cNvSpPr>
              <a:spLocks noChangeArrowheads="1"/>
            </p:cNvSpPr>
            <p:nvPr/>
          </p:nvSpPr>
          <p:spPr bwMode="auto">
            <a:xfrm>
              <a:off x="3073" y="3143"/>
              <a:ext cx="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T</a:t>
              </a:r>
              <a:endParaRPr lang="en-US">
                <a:latin typeface="VNI-Times" pitchFamily="2" charset="0"/>
              </a:endParaRPr>
            </a:p>
          </p:txBody>
        </p:sp>
        <p:grpSp>
          <p:nvGrpSpPr>
            <p:cNvPr id="13527" name="Group 215"/>
            <p:cNvGrpSpPr>
              <a:grpSpLocks/>
            </p:cNvGrpSpPr>
            <p:nvPr/>
          </p:nvGrpSpPr>
          <p:grpSpPr bwMode="auto">
            <a:xfrm>
              <a:off x="2076" y="2615"/>
              <a:ext cx="475" cy="530"/>
              <a:chOff x="1573" y="2606"/>
              <a:chExt cx="338" cy="530"/>
            </a:xfrm>
          </p:grpSpPr>
          <p:sp>
            <p:nvSpPr>
              <p:cNvPr id="13528" name="Line 216"/>
              <p:cNvSpPr>
                <a:spLocks noChangeShapeType="1"/>
              </p:cNvSpPr>
              <p:nvPr/>
            </p:nvSpPr>
            <p:spPr bwMode="auto">
              <a:xfrm>
                <a:off x="1573" y="3136"/>
                <a:ext cx="338" cy="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29" name="Line 217"/>
              <p:cNvSpPr>
                <a:spLocks noChangeShapeType="1"/>
              </p:cNvSpPr>
              <p:nvPr/>
            </p:nvSpPr>
            <p:spPr bwMode="auto">
              <a:xfrm flipV="1">
                <a:off x="1582" y="2606"/>
                <a:ext cx="0" cy="53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30" name="Line 218"/>
              <p:cNvSpPr>
                <a:spLocks noChangeShapeType="1"/>
              </p:cNvSpPr>
              <p:nvPr/>
            </p:nvSpPr>
            <p:spPr bwMode="auto">
              <a:xfrm flipV="1">
                <a:off x="1774" y="2716"/>
                <a:ext cx="0" cy="42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13532" name="Rectangle 220"/>
            <p:cNvSpPr>
              <a:spLocks noChangeArrowheads="1"/>
            </p:cNvSpPr>
            <p:nvPr/>
          </p:nvSpPr>
          <p:spPr bwMode="auto">
            <a:xfrm>
              <a:off x="2041" y="3131"/>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grpSp>
          <p:nvGrpSpPr>
            <p:cNvPr id="13539" name="Group 227"/>
            <p:cNvGrpSpPr>
              <a:grpSpLocks/>
            </p:cNvGrpSpPr>
            <p:nvPr/>
          </p:nvGrpSpPr>
          <p:grpSpPr bwMode="auto">
            <a:xfrm>
              <a:off x="3292" y="2606"/>
              <a:ext cx="475" cy="530"/>
              <a:chOff x="2387" y="3420"/>
              <a:chExt cx="475" cy="530"/>
            </a:xfrm>
          </p:grpSpPr>
          <p:sp>
            <p:nvSpPr>
              <p:cNvPr id="13536" name="Line 224"/>
              <p:cNvSpPr>
                <a:spLocks noChangeShapeType="1"/>
              </p:cNvSpPr>
              <p:nvPr/>
            </p:nvSpPr>
            <p:spPr bwMode="auto">
              <a:xfrm>
                <a:off x="2387" y="3950"/>
                <a:ext cx="475" cy="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37" name="Line 225"/>
              <p:cNvSpPr>
                <a:spLocks noChangeShapeType="1"/>
              </p:cNvSpPr>
              <p:nvPr/>
            </p:nvSpPr>
            <p:spPr bwMode="auto">
              <a:xfrm flipV="1">
                <a:off x="2400" y="3420"/>
                <a:ext cx="0" cy="53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38" name="Line 226"/>
              <p:cNvSpPr>
                <a:spLocks noChangeShapeType="1"/>
              </p:cNvSpPr>
              <p:nvPr/>
            </p:nvSpPr>
            <p:spPr bwMode="auto">
              <a:xfrm rot="16200000" flipV="1">
                <a:off x="2597" y="3503"/>
                <a:ext cx="0" cy="420"/>
              </a:xfrm>
              <a:prstGeom prst="line">
                <a:avLst/>
              </a:prstGeom>
              <a:noFill/>
              <a:ln w="19050">
                <a:solidFill>
                  <a:srgbClr val="CC33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83" name="Line 226"/>
              <p:cNvSpPr>
                <a:spLocks noChangeShapeType="1"/>
              </p:cNvSpPr>
              <p:nvPr/>
            </p:nvSpPr>
            <p:spPr bwMode="auto">
              <a:xfrm rot="16200000" flipV="1">
                <a:off x="2671" y="3568"/>
                <a:ext cx="0" cy="29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13540" name="Rectangle 228"/>
            <p:cNvSpPr>
              <a:spLocks noChangeArrowheads="1"/>
            </p:cNvSpPr>
            <p:nvPr/>
          </p:nvSpPr>
          <p:spPr bwMode="auto">
            <a:xfrm>
              <a:off x="3156" y="2703"/>
              <a:ext cx="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V</a:t>
              </a:r>
              <a:endParaRPr lang="en-US">
                <a:latin typeface="VNI-Times" pitchFamily="2" charset="0"/>
              </a:endParaRPr>
            </a:p>
          </p:txBody>
        </p:sp>
        <p:sp>
          <p:nvSpPr>
            <p:cNvPr id="13541" name="Rectangle 229"/>
            <p:cNvSpPr>
              <a:spLocks noChangeArrowheads="1"/>
            </p:cNvSpPr>
            <p:nvPr/>
          </p:nvSpPr>
          <p:spPr bwMode="auto">
            <a:xfrm>
              <a:off x="3667" y="3143"/>
              <a:ext cx="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T</a:t>
              </a:r>
              <a:endParaRPr lang="en-US">
                <a:latin typeface="VNI-Times" pitchFamily="2" charset="0"/>
              </a:endParaRPr>
            </a:p>
          </p:txBody>
        </p:sp>
        <p:sp>
          <p:nvSpPr>
            <p:cNvPr id="13542" name="Rectangle 230"/>
            <p:cNvSpPr>
              <a:spLocks noChangeArrowheads="1"/>
            </p:cNvSpPr>
            <p:nvPr/>
          </p:nvSpPr>
          <p:spPr bwMode="auto">
            <a:xfrm>
              <a:off x="3293" y="3131"/>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grpSp>
      <p:grpSp>
        <p:nvGrpSpPr>
          <p:cNvPr id="13568" name="Group 256" descr="n445 zalo Bui Huy Loi"/>
          <p:cNvGrpSpPr>
            <a:grpSpLocks/>
          </p:cNvGrpSpPr>
          <p:nvPr/>
        </p:nvGrpSpPr>
        <p:grpSpPr bwMode="auto">
          <a:xfrm>
            <a:off x="11394286" y="7684293"/>
            <a:ext cx="4179095" cy="1650207"/>
            <a:chOff x="3328" y="3388"/>
            <a:chExt cx="1755" cy="693"/>
          </a:xfrm>
        </p:grpSpPr>
        <p:sp>
          <p:nvSpPr>
            <p:cNvPr id="13546" name="Rectangle 234"/>
            <p:cNvSpPr>
              <a:spLocks noChangeArrowheads="1"/>
            </p:cNvSpPr>
            <p:nvPr/>
          </p:nvSpPr>
          <p:spPr bwMode="auto">
            <a:xfrm>
              <a:off x="3896" y="3424"/>
              <a:ext cx="5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P</a:t>
              </a:r>
              <a:endParaRPr lang="en-US">
                <a:latin typeface="VNI-Times" pitchFamily="2" charset="0"/>
              </a:endParaRPr>
            </a:p>
          </p:txBody>
        </p:sp>
        <p:sp>
          <p:nvSpPr>
            <p:cNvPr id="13547" name="Rectangle 235"/>
            <p:cNvSpPr>
              <a:spLocks noChangeArrowheads="1"/>
            </p:cNvSpPr>
            <p:nvPr/>
          </p:nvSpPr>
          <p:spPr bwMode="auto">
            <a:xfrm>
              <a:off x="3996" y="3964"/>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sp>
          <p:nvSpPr>
            <p:cNvPr id="13548" name="Rectangle 236"/>
            <p:cNvSpPr>
              <a:spLocks noChangeArrowheads="1"/>
            </p:cNvSpPr>
            <p:nvPr/>
          </p:nvSpPr>
          <p:spPr bwMode="auto">
            <a:xfrm>
              <a:off x="3818" y="3965"/>
              <a:ext cx="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V</a:t>
              </a:r>
              <a:endParaRPr lang="en-US">
                <a:latin typeface="VNI-Times" pitchFamily="2" charset="0"/>
              </a:endParaRPr>
            </a:p>
          </p:txBody>
        </p:sp>
        <p:sp>
          <p:nvSpPr>
            <p:cNvPr id="13549" name="Rectangle 237"/>
            <p:cNvSpPr>
              <a:spLocks noChangeArrowheads="1"/>
            </p:cNvSpPr>
            <p:nvPr/>
          </p:nvSpPr>
          <p:spPr bwMode="auto">
            <a:xfrm>
              <a:off x="3328" y="3388"/>
              <a:ext cx="6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solidFill>
                    <a:srgbClr val="000000"/>
                  </a:solidFill>
                </a:rPr>
                <a:t>P</a:t>
              </a:r>
              <a:endParaRPr lang="en-US">
                <a:latin typeface="VNI-Times" pitchFamily="2" charset="0"/>
              </a:endParaRPr>
            </a:p>
          </p:txBody>
        </p:sp>
        <p:sp>
          <p:nvSpPr>
            <p:cNvPr id="13551" name="Line 239"/>
            <p:cNvSpPr>
              <a:spLocks noChangeShapeType="1"/>
            </p:cNvSpPr>
            <p:nvPr/>
          </p:nvSpPr>
          <p:spPr bwMode="auto">
            <a:xfrm>
              <a:off x="4024" y="3427"/>
              <a:ext cx="1" cy="528"/>
            </a:xfrm>
            <a:prstGeom prst="line">
              <a:avLst/>
            </a:prstGeom>
            <a:noFill/>
            <a:ln w="19050">
              <a:solidFill>
                <a:srgbClr val="CC3300"/>
              </a:solidFill>
              <a:round/>
              <a:headEnd type="triangle" w="med" len="med"/>
              <a:tailEnd/>
            </a:ln>
            <a:extLst>
              <a:ext uri="{909E8E84-426E-40DD-AFC4-6F175D3DCCD1}">
                <a14:hiddenFill xmlns:a14="http://schemas.microsoft.com/office/drawing/2010/main">
                  <a:noFill/>
                </a14:hiddenFill>
              </a:ext>
            </a:extLst>
          </p:spPr>
          <p:txBody>
            <a:bodyPr/>
            <a:lstStyle/>
            <a:p>
              <a:endParaRPr lang="en-US" sz="2700"/>
            </a:p>
          </p:txBody>
        </p:sp>
        <p:sp>
          <p:nvSpPr>
            <p:cNvPr id="13552" name="Line 240"/>
            <p:cNvSpPr>
              <a:spLocks noChangeShapeType="1"/>
            </p:cNvSpPr>
            <p:nvPr/>
          </p:nvSpPr>
          <p:spPr bwMode="auto">
            <a:xfrm>
              <a:off x="4024" y="3955"/>
              <a:ext cx="472" cy="2"/>
            </a:xfrm>
            <a:prstGeom prst="line">
              <a:avLst/>
            </a:prstGeom>
            <a:noFill/>
            <a:ln w="190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13554" name="Rectangle 242"/>
            <p:cNvSpPr>
              <a:spLocks noChangeArrowheads="1"/>
            </p:cNvSpPr>
            <p:nvPr/>
          </p:nvSpPr>
          <p:spPr bwMode="auto">
            <a:xfrm>
              <a:off x="4389" y="3957"/>
              <a:ext cx="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T</a:t>
              </a:r>
              <a:endParaRPr lang="en-US">
                <a:latin typeface="VNI-Times" pitchFamily="2" charset="0"/>
              </a:endParaRPr>
            </a:p>
          </p:txBody>
        </p:sp>
        <p:sp>
          <p:nvSpPr>
            <p:cNvPr id="13556" name="Line 244"/>
            <p:cNvSpPr>
              <a:spLocks noChangeShapeType="1"/>
            </p:cNvSpPr>
            <p:nvPr/>
          </p:nvSpPr>
          <p:spPr bwMode="auto">
            <a:xfrm>
              <a:off x="3392" y="3959"/>
              <a:ext cx="475" cy="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57" name="Line 245"/>
            <p:cNvSpPr>
              <a:spLocks noChangeShapeType="1"/>
            </p:cNvSpPr>
            <p:nvPr/>
          </p:nvSpPr>
          <p:spPr bwMode="auto">
            <a:xfrm flipV="1">
              <a:off x="3405" y="3429"/>
              <a:ext cx="0" cy="53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58" name="Line 246"/>
            <p:cNvSpPr>
              <a:spLocks noChangeShapeType="1"/>
            </p:cNvSpPr>
            <p:nvPr/>
          </p:nvSpPr>
          <p:spPr bwMode="auto">
            <a:xfrm rot="16200000" flipV="1">
              <a:off x="3611" y="3512"/>
              <a:ext cx="0" cy="42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59" name="Rectangle 247"/>
            <p:cNvSpPr>
              <a:spLocks noChangeArrowheads="1"/>
            </p:cNvSpPr>
            <p:nvPr/>
          </p:nvSpPr>
          <p:spPr bwMode="auto">
            <a:xfrm>
              <a:off x="3357" y="3945"/>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sp>
          <p:nvSpPr>
            <p:cNvPr id="13561" name="Line 249"/>
            <p:cNvSpPr>
              <a:spLocks noChangeShapeType="1"/>
            </p:cNvSpPr>
            <p:nvPr/>
          </p:nvSpPr>
          <p:spPr bwMode="auto">
            <a:xfrm>
              <a:off x="4608" y="3950"/>
              <a:ext cx="475" cy="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62" name="Line 250"/>
            <p:cNvSpPr>
              <a:spLocks noChangeShapeType="1"/>
            </p:cNvSpPr>
            <p:nvPr/>
          </p:nvSpPr>
          <p:spPr bwMode="auto">
            <a:xfrm flipV="1">
              <a:off x="4621" y="3420"/>
              <a:ext cx="0" cy="530"/>
            </a:xfrm>
            <a:prstGeom prst="line">
              <a:avLst/>
            </a:prstGeom>
            <a:noFill/>
            <a:ln w="190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63" name="Line 251"/>
            <p:cNvSpPr>
              <a:spLocks noChangeShapeType="1"/>
            </p:cNvSpPr>
            <p:nvPr/>
          </p:nvSpPr>
          <p:spPr bwMode="auto">
            <a:xfrm rot="5400000">
              <a:off x="4594" y="3517"/>
              <a:ext cx="467" cy="401"/>
            </a:xfrm>
            <a:prstGeom prst="line">
              <a:avLst/>
            </a:prstGeom>
            <a:noFill/>
            <a:ln w="19050">
              <a:solidFill>
                <a:srgbClr val="CC33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64" name="Rectangle 252"/>
            <p:cNvSpPr>
              <a:spLocks noChangeArrowheads="1"/>
            </p:cNvSpPr>
            <p:nvPr/>
          </p:nvSpPr>
          <p:spPr bwMode="auto">
            <a:xfrm>
              <a:off x="4485" y="3389"/>
              <a:ext cx="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V</a:t>
              </a:r>
              <a:endParaRPr lang="en-US">
                <a:latin typeface="VNI-Times" pitchFamily="2" charset="0"/>
              </a:endParaRPr>
            </a:p>
          </p:txBody>
        </p:sp>
        <p:sp>
          <p:nvSpPr>
            <p:cNvPr id="13565" name="Rectangle 253"/>
            <p:cNvSpPr>
              <a:spLocks noChangeArrowheads="1"/>
            </p:cNvSpPr>
            <p:nvPr/>
          </p:nvSpPr>
          <p:spPr bwMode="auto">
            <a:xfrm>
              <a:off x="4983" y="3957"/>
              <a:ext cx="4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T</a:t>
              </a:r>
              <a:endParaRPr lang="en-US">
                <a:latin typeface="VNI-Times" pitchFamily="2" charset="0"/>
              </a:endParaRPr>
            </a:p>
          </p:txBody>
        </p:sp>
        <p:sp>
          <p:nvSpPr>
            <p:cNvPr id="13566" name="Rectangle 254"/>
            <p:cNvSpPr>
              <a:spLocks noChangeArrowheads="1"/>
            </p:cNvSpPr>
            <p:nvPr/>
          </p:nvSpPr>
          <p:spPr bwMode="auto">
            <a:xfrm>
              <a:off x="4609" y="3945"/>
              <a:ext cx="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000000"/>
                  </a:solidFill>
                </a:rPr>
                <a:t>0</a:t>
              </a:r>
              <a:endParaRPr lang="en-US">
                <a:latin typeface="VNI-Times" pitchFamily="2" charset="0"/>
              </a:endParaRPr>
            </a:p>
          </p:txBody>
        </p:sp>
        <p:sp>
          <p:nvSpPr>
            <p:cNvPr id="13567" name="Line 255"/>
            <p:cNvSpPr>
              <a:spLocks noChangeShapeType="1"/>
            </p:cNvSpPr>
            <p:nvPr/>
          </p:nvSpPr>
          <p:spPr bwMode="auto">
            <a:xfrm rot="16200000" flipV="1">
              <a:off x="4233" y="3503"/>
              <a:ext cx="0" cy="420"/>
            </a:xfrm>
            <a:prstGeom prst="line">
              <a:avLst/>
            </a:prstGeom>
            <a:noFill/>
            <a:ln w="19050">
              <a:solidFill>
                <a:srgbClr val="CC33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84" name="Line 255"/>
            <p:cNvSpPr>
              <a:spLocks noChangeShapeType="1"/>
            </p:cNvSpPr>
            <p:nvPr/>
          </p:nvSpPr>
          <p:spPr bwMode="auto">
            <a:xfrm rot="16200000" flipH="1" flipV="1">
              <a:off x="4321" y="3539"/>
              <a:ext cx="1" cy="346"/>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85" name="Line 251"/>
            <p:cNvSpPr>
              <a:spLocks noChangeShapeType="1"/>
            </p:cNvSpPr>
            <p:nvPr/>
          </p:nvSpPr>
          <p:spPr bwMode="auto">
            <a:xfrm rot="5400000">
              <a:off x="4670" y="3511"/>
              <a:ext cx="387" cy="328"/>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
        <p:nvSpPr>
          <p:cNvPr id="13570" name="Line 258" descr="n445 zalo Bui Huy Loi"/>
          <p:cNvSpPr>
            <a:spLocks noChangeShapeType="1"/>
          </p:cNvSpPr>
          <p:nvPr/>
        </p:nvSpPr>
        <p:spPr bwMode="auto">
          <a:xfrm>
            <a:off x="8686800" y="30908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72" name="Line 260" descr="n445 zalo Bui Huy Loi"/>
          <p:cNvSpPr>
            <a:spLocks noChangeShapeType="1"/>
          </p:cNvSpPr>
          <p:nvPr/>
        </p:nvSpPr>
        <p:spPr bwMode="auto">
          <a:xfrm>
            <a:off x="8943975" y="3848100"/>
            <a:ext cx="0" cy="1143000"/>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76" name="Line 264" descr="n445 zalo Bui Huy Loi"/>
          <p:cNvSpPr>
            <a:spLocks noChangeShapeType="1"/>
          </p:cNvSpPr>
          <p:nvPr/>
        </p:nvSpPr>
        <p:spPr bwMode="auto">
          <a:xfrm flipH="1">
            <a:off x="4419131" y="3836190"/>
            <a:ext cx="1853737" cy="1013524"/>
          </a:xfrm>
          <a:prstGeom prst="line">
            <a:avLst/>
          </a:prstGeom>
          <a:noFill/>
          <a:ln w="28575">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13577" name="Line 265" descr="n445 zalo Bui Huy Loi"/>
          <p:cNvSpPr>
            <a:spLocks noChangeShapeType="1"/>
          </p:cNvSpPr>
          <p:nvPr/>
        </p:nvSpPr>
        <p:spPr bwMode="auto">
          <a:xfrm>
            <a:off x="11534780" y="3819564"/>
            <a:ext cx="2314575" cy="108585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9" name="TextBox 8" descr="n445 zalo Bui Huy Loi">
            <a:extLst>
              <a:ext uri="{FF2B5EF4-FFF2-40B4-BE49-F238E27FC236}">
                <a16:creationId xmlns="" xmlns:a16="http://schemas.microsoft.com/office/drawing/2014/main" id="{54540AC6-98F2-2071-1BF2-72E5A948092A}"/>
              </a:ext>
            </a:extLst>
          </p:cNvPr>
          <p:cNvSpPr txBox="1"/>
          <p:nvPr/>
        </p:nvSpPr>
        <p:spPr>
          <a:xfrm>
            <a:off x="6341986" y="608169"/>
            <a:ext cx="4825360" cy="1323439"/>
          </a:xfrm>
          <a:prstGeom prst="rect">
            <a:avLst/>
          </a:prstGeom>
          <a:noFill/>
        </p:spPr>
        <p:txBody>
          <a:bodyPr wrap="none" rtlCol="0">
            <a:spAutoFit/>
          </a:bodyPr>
          <a:lstStyle/>
          <a:p>
            <a:r>
              <a:rPr lang="x-none" sz="8000" dirty="0">
                <a:solidFill>
                  <a:schemeClr val="accent2">
                    <a:lumMod val="75000"/>
                  </a:schemeClr>
                </a:solidFill>
                <a:latin typeface="Baloo Bhaijaan" panose="03080902040302020200" pitchFamily="66" charset="-78"/>
                <a:cs typeface="Baloo Bhaijaan" panose="03080902040302020200" pitchFamily="66" charset="-78"/>
              </a:rPr>
              <a:t>TỔNG KẾT</a:t>
            </a:r>
          </a:p>
        </p:txBody>
      </p:sp>
      <mc:AlternateContent xmlns:mc="http://schemas.openxmlformats.org/markup-compatibility/2006" xmlns:a14="http://schemas.microsoft.com/office/drawing/2010/main">
        <mc:Choice Requires="a14">
          <p:sp>
            <p:nvSpPr>
              <p:cNvPr id="11" name="TextBox 10" descr="n445 zalo Bui Huy Loi">
                <a:extLst>
                  <a:ext uri="{FF2B5EF4-FFF2-40B4-BE49-F238E27FC236}">
                    <a16:creationId xmlns="" xmlns:a16="http://schemas.microsoft.com/office/drawing/2014/main" id="{FE1B4F77-2B81-FD63-518C-49F3E4BB9080}"/>
                  </a:ext>
                </a:extLst>
              </p:cNvPr>
              <p:cNvSpPr txBox="1"/>
              <p:nvPr/>
            </p:nvSpPr>
            <p:spPr>
              <a:xfrm>
                <a:off x="4317784" y="2615099"/>
                <a:ext cx="9189720" cy="13131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borderBox>
                        <m:borderBoxPr>
                          <m:ctrlPr>
                            <a:rPr lang="x-none" sz="3200" i="1" smtClean="0">
                              <a:solidFill>
                                <a:srgbClr val="FF0000"/>
                              </a:solidFill>
                              <a:latin typeface="Cambria Math" panose="02040503050406030204" pitchFamily="18" charset="0"/>
                            </a:rPr>
                          </m:ctrlPr>
                        </m:borderBoxPr>
                        <m:e>
                          <m:f>
                            <m:fPr>
                              <m:ctrlPr>
                                <a:rPr lang="x-none" sz="3200" i="1">
                                  <a:solidFill>
                                    <a:srgbClr val="FF0000"/>
                                  </a:solidFill>
                                  <a:latin typeface="Cambria Math" panose="02040503050406030204" pitchFamily="18" charset="0"/>
                                </a:rPr>
                              </m:ctrlPr>
                            </m:fPr>
                            <m:num>
                              <m:sSub>
                                <m:sSubPr>
                                  <m:ctrlPr>
                                    <a:rPr lang="x-none" sz="3200" i="1">
                                      <a:solidFill>
                                        <a:srgbClr val="FF0000"/>
                                      </a:solidFill>
                                      <a:latin typeface="Cambria Math" panose="02040503050406030204" pitchFamily="18" charset="0"/>
                                    </a:rPr>
                                  </m:ctrlPr>
                                </m:sSubPr>
                                <m:e>
                                  <m:r>
                                    <m:rPr>
                                      <m:sty m:val="p"/>
                                    </m:rPr>
                                    <a:rPr lang="x-none" sz="3200" i="1">
                                      <a:solidFill>
                                        <a:srgbClr val="FF0000"/>
                                      </a:solidFill>
                                      <a:latin typeface="Cambria Math" panose="02040503050406030204" pitchFamily="18" charset="0"/>
                                    </a:rPr>
                                    <m:t>p</m:t>
                                  </m:r>
                                </m:e>
                                <m:sub>
                                  <m:r>
                                    <a:rPr lang="vi-VN" sz="3200" i="1">
                                      <a:solidFill>
                                        <a:srgbClr val="FF0000"/>
                                      </a:solidFill>
                                      <a:latin typeface="Cambria Math" panose="02040503050406030204" pitchFamily="18" charset="0"/>
                                    </a:rPr>
                                    <m:t>1</m:t>
                                  </m:r>
                                </m:sub>
                              </m:sSub>
                              <m:sSub>
                                <m:sSubPr>
                                  <m:ctrlPr>
                                    <a:rPr lang="x-none" sz="3200" i="1">
                                      <a:solidFill>
                                        <a:srgbClr val="FF0000"/>
                                      </a:solidFill>
                                      <a:latin typeface="Cambria Math" panose="02040503050406030204" pitchFamily="18" charset="0"/>
                                    </a:rPr>
                                  </m:ctrlPr>
                                </m:sSubPr>
                                <m:e>
                                  <m:r>
                                    <m:rPr>
                                      <m:sty m:val="p"/>
                                    </m:rPr>
                                    <a:rPr lang="x-none" sz="3200" i="1">
                                      <a:solidFill>
                                        <a:srgbClr val="FF0000"/>
                                      </a:solidFill>
                                      <a:latin typeface="Cambria Math" panose="02040503050406030204" pitchFamily="18" charset="0"/>
                                    </a:rPr>
                                    <m:t>V</m:t>
                                  </m:r>
                                </m:e>
                                <m:sub>
                                  <m:r>
                                    <a:rPr lang="vi-VN" sz="3200" i="1">
                                      <a:solidFill>
                                        <a:srgbClr val="FF0000"/>
                                      </a:solidFill>
                                      <a:latin typeface="Cambria Math" panose="02040503050406030204" pitchFamily="18" charset="0"/>
                                    </a:rPr>
                                    <m:t>1</m:t>
                                  </m:r>
                                </m:sub>
                              </m:sSub>
                            </m:num>
                            <m:den>
                              <m:sSub>
                                <m:sSubPr>
                                  <m:ctrlPr>
                                    <a:rPr lang="x-none" sz="3200" i="1">
                                      <a:solidFill>
                                        <a:srgbClr val="FF0000"/>
                                      </a:solidFill>
                                      <a:latin typeface="Cambria Math" panose="02040503050406030204" pitchFamily="18" charset="0"/>
                                    </a:rPr>
                                  </m:ctrlPr>
                                </m:sSubPr>
                                <m:e>
                                  <m:r>
                                    <m:rPr>
                                      <m:sty m:val="p"/>
                                    </m:rPr>
                                    <a:rPr lang="x-none" sz="3200" i="1">
                                      <a:solidFill>
                                        <a:srgbClr val="FF0000"/>
                                      </a:solidFill>
                                      <a:latin typeface="Cambria Math" panose="02040503050406030204" pitchFamily="18" charset="0"/>
                                    </a:rPr>
                                    <m:t>T</m:t>
                                  </m:r>
                                </m:e>
                                <m:sub>
                                  <m:r>
                                    <a:rPr lang="vi-VN" sz="3200" i="1">
                                      <a:solidFill>
                                        <a:srgbClr val="FF0000"/>
                                      </a:solidFill>
                                      <a:latin typeface="Cambria Math" panose="02040503050406030204" pitchFamily="18" charset="0"/>
                                    </a:rPr>
                                    <m:t>1</m:t>
                                  </m:r>
                                </m:sub>
                              </m:sSub>
                            </m:den>
                          </m:f>
                          <m:r>
                            <a:rPr lang="vi-VN" sz="3200" i="1">
                              <a:solidFill>
                                <a:srgbClr val="FF0000"/>
                              </a:solidFill>
                              <a:latin typeface="Cambria Math" panose="02040503050406030204" pitchFamily="18" charset="0"/>
                            </a:rPr>
                            <m:t>=</m:t>
                          </m:r>
                          <m:f>
                            <m:fPr>
                              <m:ctrlPr>
                                <a:rPr lang="x-none" sz="3200" i="1">
                                  <a:solidFill>
                                    <a:srgbClr val="FF0000"/>
                                  </a:solidFill>
                                  <a:latin typeface="Cambria Math" panose="02040503050406030204" pitchFamily="18" charset="0"/>
                                </a:rPr>
                              </m:ctrlPr>
                            </m:fPr>
                            <m:num>
                              <m:sSub>
                                <m:sSubPr>
                                  <m:ctrlPr>
                                    <a:rPr lang="x-none" sz="3200" i="1">
                                      <a:solidFill>
                                        <a:srgbClr val="FF0000"/>
                                      </a:solidFill>
                                      <a:latin typeface="Cambria Math" panose="02040503050406030204" pitchFamily="18" charset="0"/>
                                    </a:rPr>
                                  </m:ctrlPr>
                                </m:sSubPr>
                                <m:e>
                                  <m:r>
                                    <m:rPr>
                                      <m:sty m:val="p"/>
                                    </m:rPr>
                                    <a:rPr lang="x-none" sz="3200" i="1">
                                      <a:solidFill>
                                        <a:srgbClr val="FF0000"/>
                                      </a:solidFill>
                                      <a:latin typeface="Cambria Math" panose="02040503050406030204" pitchFamily="18" charset="0"/>
                                    </a:rPr>
                                    <m:t>p</m:t>
                                  </m:r>
                                </m:e>
                                <m:sub>
                                  <m:r>
                                    <a:rPr lang="vi-VN" sz="3200" i="1">
                                      <a:solidFill>
                                        <a:srgbClr val="FF0000"/>
                                      </a:solidFill>
                                      <a:latin typeface="Cambria Math" panose="02040503050406030204" pitchFamily="18" charset="0"/>
                                    </a:rPr>
                                    <m:t>2</m:t>
                                  </m:r>
                                </m:sub>
                              </m:sSub>
                              <m:sSub>
                                <m:sSubPr>
                                  <m:ctrlPr>
                                    <a:rPr lang="x-none" sz="3200" i="1">
                                      <a:solidFill>
                                        <a:srgbClr val="FF0000"/>
                                      </a:solidFill>
                                      <a:latin typeface="Cambria Math" panose="02040503050406030204" pitchFamily="18" charset="0"/>
                                    </a:rPr>
                                  </m:ctrlPr>
                                </m:sSubPr>
                                <m:e>
                                  <m:r>
                                    <m:rPr>
                                      <m:sty m:val="p"/>
                                    </m:rPr>
                                    <a:rPr lang="x-none" sz="3200" i="1">
                                      <a:solidFill>
                                        <a:srgbClr val="FF0000"/>
                                      </a:solidFill>
                                      <a:latin typeface="Cambria Math" panose="02040503050406030204" pitchFamily="18" charset="0"/>
                                    </a:rPr>
                                    <m:t>V</m:t>
                                  </m:r>
                                </m:e>
                                <m:sub>
                                  <m:r>
                                    <a:rPr lang="vi-VN" sz="3200" i="1">
                                      <a:solidFill>
                                        <a:srgbClr val="FF0000"/>
                                      </a:solidFill>
                                      <a:latin typeface="Cambria Math" panose="02040503050406030204" pitchFamily="18" charset="0"/>
                                    </a:rPr>
                                    <m:t>2</m:t>
                                  </m:r>
                                </m:sub>
                              </m:sSub>
                            </m:num>
                            <m:den>
                              <m:sSub>
                                <m:sSubPr>
                                  <m:ctrlPr>
                                    <a:rPr lang="x-none" sz="3200" i="1">
                                      <a:solidFill>
                                        <a:srgbClr val="FF0000"/>
                                      </a:solidFill>
                                      <a:latin typeface="Cambria Math" panose="02040503050406030204" pitchFamily="18" charset="0"/>
                                    </a:rPr>
                                  </m:ctrlPr>
                                </m:sSubPr>
                                <m:e>
                                  <m:r>
                                    <m:rPr>
                                      <m:sty m:val="p"/>
                                    </m:rPr>
                                    <a:rPr lang="x-none" sz="3200" i="1">
                                      <a:solidFill>
                                        <a:srgbClr val="FF0000"/>
                                      </a:solidFill>
                                      <a:latin typeface="Cambria Math" panose="02040503050406030204" pitchFamily="18" charset="0"/>
                                    </a:rPr>
                                    <m:t>T</m:t>
                                  </m:r>
                                </m:e>
                                <m:sub>
                                  <m:r>
                                    <a:rPr lang="vi-VN" sz="3200" i="1">
                                      <a:solidFill>
                                        <a:srgbClr val="FF0000"/>
                                      </a:solidFill>
                                      <a:latin typeface="Cambria Math" panose="02040503050406030204" pitchFamily="18" charset="0"/>
                                    </a:rPr>
                                    <m:t>2</m:t>
                                  </m:r>
                                </m:sub>
                              </m:sSub>
                            </m:den>
                          </m:f>
                          <m:r>
                            <a:rPr lang="vi-VN" sz="3200" i="1">
                              <a:solidFill>
                                <a:srgbClr val="FF0000"/>
                              </a:solidFill>
                              <a:latin typeface="Cambria Math" panose="02040503050406030204" pitchFamily="18" charset="0"/>
                            </a:rPr>
                            <m:t> </m:t>
                          </m:r>
                          <m:r>
                            <m:rPr>
                              <m:sty m:val="p"/>
                            </m:rPr>
                            <a:rPr lang="vi-VN" sz="3200" i="1">
                              <a:solidFill>
                                <a:srgbClr val="FF0000"/>
                              </a:solidFill>
                              <a:latin typeface="Cambria Math" panose="02040503050406030204" pitchFamily="18" charset="0"/>
                            </a:rPr>
                            <m:t>hay</m:t>
                          </m:r>
                          <m:r>
                            <a:rPr lang="vi-VN" sz="3200" i="1">
                              <a:solidFill>
                                <a:srgbClr val="FF0000"/>
                              </a:solidFill>
                              <a:latin typeface="Cambria Math" panose="02040503050406030204" pitchFamily="18" charset="0"/>
                            </a:rPr>
                            <m:t> </m:t>
                          </m:r>
                          <m:f>
                            <m:fPr>
                              <m:ctrlPr>
                                <a:rPr lang="vi-VN" sz="3200" i="1">
                                  <a:solidFill>
                                    <a:srgbClr val="FF0000"/>
                                  </a:solidFill>
                                  <a:latin typeface="Cambria Math" panose="02040503050406030204" pitchFamily="18" charset="0"/>
                                </a:rPr>
                              </m:ctrlPr>
                            </m:fPr>
                            <m:num>
                              <m:r>
                                <m:rPr>
                                  <m:sty m:val="p"/>
                                </m:rPr>
                                <a:rPr lang="vi-VN" sz="3200" i="1">
                                  <a:solidFill>
                                    <a:srgbClr val="FF0000"/>
                                  </a:solidFill>
                                  <a:latin typeface="Cambria Math" panose="02040503050406030204" pitchFamily="18" charset="0"/>
                                </a:rPr>
                                <m:t>pV</m:t>
                              </m:r>
                            </m:num>
                            <m:den>
                              <m:r>
                                <m:rPr>
                                  <m:sty m:val="p"/>
                                </m:rPr>
                                <a:rPr lang="vi-VN" sz="3200" i="1">
                                  <a:solidFill>
                                    <a:srgbClr val="FF0000"/>
                                  </a:solidFill>
                                  <a:latin typeface="Cambria Math" panose="02040503050406030204" pitchFamily="18" charset="0"/>
                                </a:rPr>
                                <m:t>T</m:t>
                              </m:r>
                            </m:den>
                          </m:f>
                          <m:r>
                            <a:rPr lang="vi-VN" sz="3200" i="1">
                              <a:solidFill>
                                <a:srgbClr val="FF0000"/>
                              </a:solidFill>
                              <a:latin typeface="Cambria Math" panose="02040503050406030204" pitchFamily="18" charset="0"/>
                            </a:rPr>
                            <m:t>=</m:t>
                          </m:r>
                          <m:r>
                            <m:rPr>
                              <m:sty m:val="p"/>
                            </m:rPr>
                            <a:rPr lang="vi-VN" sz="3200" i="1">
                              <a:solidFill>
                                <a:srgbClr val="FF0000"/>
                              </a:solidFill>
                              <a:latin typeface="Cambria Math" panose="02040503050406030204" pitchFamily="18" charset="0"/>
                            </a:rPr>
                            <m:t>const</m:t>
                          </m:r>
                        </m:e>
                      </m:borderBox>
                    </m:oMath>
                  </m:oMathPara>
                </a14:m>
                <a:endParaRPr lang="x-none" sz="3200" dirty="0"/>
              </a:p>
            </p:txBody>
          </p:sp>
        </mc:Choice>
        <mc:Fallback xmlns="">
          <p:sp>
            <p:nvSpPr>
              <p:cNvPr id="11" name="TextBox 10" descr="n445 zalo Bui Huy Loi">
                <a:extLst>
                  <a:ext uri="{FF2B5EF4-FFF2-40B4-BE49-F238E27FC236}">
                    <a16:creationId xmlns:a16="http://schemas.microsoft.com/office/drawing/2014/main" id="{FE1B4F77-2B81-FD63-518C-49F3E4BB9080}"/>
                  </a:ext>
                </a:extLst>
              </p:cNvPr>
              <p:cNvSpPr txBox="1">
                <a:spLocks noRot="1" noChangeAspect="1" noMove="1" noResize="1" noEditPoints="1" noAdjustHandles="1" noChangeArrowheads="1" noChangeShapeType="1" noTextEdit="1"/>
              </p:cNvSpPr>
              <p:nvPr/>
            </p:nvSpPr>
            <p:spPr>
              <a:xfrm>
                <a:off x="4317784" y="2615099"/>
                <a:ext cx="9189720" cy="1313116"/>
              </a:xfrm>
              <a:prstGeom prst="rect">
                <a:avLst/>
              </a:prstGeom>
              <a:blipFill>
                <a:blip r:embed="rId6"/>
                <a:stretch>
                  <a:fillRect/>
                </a:stretch>
              </a:blipFill>
            </p:spPr>
            <p:txBody>
              <a:bodyPr/>
              <a:lstStyle/>
              <a:p>
                <a:r>
                  <a:rPr lang="en-US">
                    <a:noFill/>
                  </a:rPr>
                  <a:t> </a:t>
                </a:r>
              </a:p>
            </p:txBody>
          </p:sp>
        </mc:Fallback>
      </mc:AlternateContent>
      <p:sp>
        <p:nvSpPr>
          <p:cNvPr id="13" name="Content Placeholder 12" descr="n445 zalo Bui Huy Loi">
            <a:extLst>
              <a:ext uri="{FF2B5EF4-FFF2-40B4-BE49-F238E27FC236}">
                <a16:creationId xmlns="" xmlns:a16="http://schemas.microsoft.com/office/drawing/2014/main" id="{F51950F8-7BF4-080A-A49B-0D86FF16482B}"/>
              </a:ext>
            </a:extLst>
          </p:cNvPr>
          <p:cNvSpPr>
            <a:spLocks noGrp="1"/>
          </p:cNvSpPr>
          <p:nvPr>
            <p:ph sz="quarter" idx="2"/>
          </p:nvPr>
        </p:nvSpPr>
        <p:spPr>
          <a:xfrm>
            <a:off x="12882832" y="571961"/>
            <a:ext cx="8077200" cy="3278982"/>
          </a:xfrm>
        </p:spPr>
        <p:txBody>
          <a:bodyPr/>
          <a:lstStyle/>
          <a:p>
            <a:endParaRPr lang="x-none" dirty="0"/>
          </a:p>
        </p:txBody>
      </p:sp>
      <mc:AlternateContent xmlns:mc="http://schemas.openxmlformats.org/markup-compatibility/2006" xmlns:a14="http://schemas.microsoft.com/office/drawing/2010/main">
        <mc:Choice Requires="a14">
          <p:sp>
            <p:nvSpPr>
              <p:cNvPr id="14" name="TextBox 13" descr="n445 zalo Bui Huy Loi">
                <a:extLst>
                  <a:ext uri="{FF2B5EF4-FFF2-40B4-BE49-F238E27FC236}">
                    <a16:creationId xmlns="" xmlns:a16="http://schemas.microsoft.com/office/drawing/2014/main" id="{F0E90CB5-8109-5BAD-E20A-20DD13552D24}"/>
                  </a:ext>
                </a:extLst>
              </p:cNvPr>
              <p:cNvSpPr txBox="1"/>
              <p:nvPr/>
            </p:nvSpPr>
            <p:spPr>
              <a:xfrm>
                <a:off x="7113270" y="6243113"/>
                <a:ext cx="4123373" cy="10161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x-none" sz="3200" i="1" smtClean="0">
                              <a:latin typeface="Cambria Math" panose="02040503050406030204" pitchFamily="18" charset="0"/>
                            </a:rPr>
                          </m:ctrlPr>
                        </m:fPr>
                        <m:num>
                          <m:r>
                            <m:rPr>
                              <m:sty m:val="p"/>
                            </m:rPr>
                            <a:rPr lang="x-none" sz="3200" i="1">
                              <a:latin typeface="Cambria Math" panose="02040503050406030204" pitchFamily="18" charset="0"/>
                            </a:rPr>
                            <m:t>p</m:t>
                          </m:r>
                        </m:num>
                        <m:den>
                          <m:r>
                            <m:rPr>
                              <m:sty m:val="p"/>
                            </m:rPr>
                            <a:rPr lang="x-none" sz="3200" i="1">
                              <a:latin typeface="Cambria Math" panose="02040503050406030204" pitchFamily="18" charset="0"/>
                            </a:rPr>
                            <m:t>T</m:t>
                          </m:r>
                        </m:den>
                      </m:f>
                      <m:r>
                        <a:rPr lang="vi-VN" sz="3200" b="0" i="1" smtClean="0">
                          <a:latin typeface="Cambria Math" panose="02040503050406030204" pitchFamily="18" charset="0"/>
                        </a:rPr>
                        <m:t>= </m:t>
                      </m:r>
                      <m:r>
                        <m:rPr>
                          <m:sty m:val="p"/>
                        </m:rPr>
                        <a:rPr lang="vi-VN" sz="3200" i="1">
                          <a:latin typeface="Cambria Math" panose="02040503050406030204" pitchFamily="18" charset="0"/>
                        </a:rPr>
                        <m:t>const</m:t>
                      </m:r>
                      <m:r>
                        <a:rPr lang="vi-VN" sz="3200" b="0" i="1" smtClean="0">
                          <a:latin typeface="Cambria Math" panose="02040503050406030204" pitchFamily="18" charset="0"/>
                        </a:rPr>
                        <m:t> </m:t>
                      </m:r>
                      <m:r>
                        <a:rPr lang="vi-VN" sz="3200" b="0" i="1" smtClean="0">
                          <a:latin typeface="Cambria Math" panose="02040503050406030204" pitchFamily="18" charset="0"/>
                          <a:ea typeface="Cambria Math" panose="02040503050406030204" pitchFamily="18" charset="0"/>
                        </a:rPr>
                        <m:t>⇒</m:t>
                      </m:r>
                      <m:f>
                        <m:fPr>
                          <m:ctrlPr>
                            <a:rPr lang="x-none" sz="3200" i="1" smtClean="0">
                              <a:latin typeface="Cambria Math" panose="02040503050406030204" pitchFamily="18" charset="0"/>
                            </a:rPr>
                          </m:ctrlPr>
                        </m:fPr>
                        <m:num>
                          <m:sSub>
                            <m:sSubPr>
                              <m:ctrlPr>
                                <a:rPr lang="x-none" sz="3200" i="1" smtClean="0">
                                  <a:latin typeface="Cambria Math" panose="02040503050406030204" pitchFamily="18" charset="0"/>
                                </a:rPr>
                              </m:ctrlPr>
                            </m:sSubPr>
                            <m:e>
                              <m:r>
                                <m:rPr>
                                  <m:sty m:val="p"/>
                                </m:rPr>
                                <a:rPr lang="x-none" sz="3200" i="1">
                                  <a:latin typeface="Cambria Math" panose="02040503050406030204" pitchFamily="18" charset="0"/>
                                </a:rPr>
                                <m:t>p</m:t>
                              </m:r>
                            </m:e>
                            <m:sub>
                              <m:r>
                                <a:rPr lang="vi-VN" sz="3200" b="0" i="1" smtClean="0">
                                  <a:latin typeface="Cambria Math" panose="02040503050406030204" pitchFamily="18" charset="0"/>
                                </a:rPr>
                                <m:t>1</m:t>
                              </m:r>
                            </m:sub>
                          </m:sSub>
                        </m:num>
                        <m:den>
                          <m:sSub>
                            <m:sSubPr>
                              <m:ctrlPr>
                                <a:rPr lang="x-none" sz="3200" i="1" smtClean="0">
                                  <a:latin typeface="Cambria Math" panose="02040503050406030204" pitchFamily="18" charset="0"/>
                                </a:rPr>
                              </m:ctrlPr>
                            </m:sSubPr>
                            <m:e>
                              <m:r>
                                <m:rPr>
                                  <m:sty m:val="p"/>
                                </m:rPr>
                                <a:rPr lang="x-none" sz="3200" i="1">
                                  <a:latin typeface="Cambria Math" panose="02040503050406030204" pitchFamily="18" charset="0"/>
                                </a:rPr>
                                <m:t>T</m:t>
                              </m:r>
                            </m:e>
                            <m:sub>
                              <m:r>
                                <a:rPr lang="vi-VN" sz="3200" b="0" i="1" smtClean="0">
                                  <a:latin typeface="Cambria Math" panose="02040503050406030204" pitchFamily="18" charset="0"/>
                                </a:rPr>
                                <m:t>1</m:t>
                              </m:r>
                            </m:sub>
                          </m:sSub>
                        </m:den>
                      </m:f>
                      <m:r>
                        <a:rPr lang="vi-VN" sz="3200" b="0" i="1" smtClean="0">
                          <a:latin typeface="Cambria Math" panose="02040503050406030204" pitchFamily="18" charset="0"/>
                        </a:rPr>
                        <m:t>=</m:t>
                      </m:r>
                      <m:f>
                        <m:fPr>
                          <m:ctrlPr>
                            <a:rPr lang="vi-VN" sz="3200" b="0" i="1" smtClean="0">
                              <a:latin typeface="Cambria Math" panose="02040503050406030204" pitchFamily="18" charset="0"/>
                            </a:rPr>
                          </m:ctrlPr>
                        </m:fPr>
                        <m:num>
                          <m:sSub>
                            <m:sSubPr>
                              <m:ctrlPr>
                                <a:rPr lang="vi-VN" sz="3200" b="0" i="1" smtClean="0">
                                  <a:latin typeface="Cambria Math" panose="02040503050406030204" pitchFamily="18" charset="0"/>
                                </a:rPr>
                              </m:ctrlPr>
                            </m:sSubPr>
                            <m:e>
                              <m:r>
                                <m:rPr>
                                  <m:sty m:val="p"/>
                                </m:rPr>
                                <a:rPr lang="vi-VN" sz="3200" i="1">
                                  <a:latin typeface="Cambria Math" panose="02040503050406030204" pitchFamily="18" charset="0"/>
                                </a:rPr>
                                <m:t>p</m:t>
                              </m:r>
                            </m:e>
                            <m:sub>
                              <m:r>
                                <a:rPr lang="vi-VN" sz="3200" b="0" i="1" smtClean="0">
                                  <a:latin typeface="Cambria Math" panose="02040503050406030204" pitchFamily="18" charset="0"/>
                                </a:rPr>
                                <m:t>2</m:t>
                              </m:r>
                            </m:sub>
                          </m:sSub>
                        </m:num>
                        <m:den>
                          <m:sSub>
                            <m:sSubPr>
                              <m:ctrlPr>
                                <a:rPr lang="vi-VN" sz="3200" b="0" i="1" smtClean="0">
                                  <a:latin typeface="Cambria Math" panose="02040503050406030204" pitchFamily="18" charset="0"/>
                                </a:rPr>
                              </m:ctrlPr>
                            </m:sSubPr>
                            <m:e>
                              <m:r>
                                <m:rPr>
                                  <m:sty m:val="p"/>
                                </m:rPr>
                                <a:rPr lang="vi-VN" sz="3200" i="1">
                                  <a:latin typeface="Cambria Math" panose="02040503050406030204" pitchFamily="18" charset="0"/>
                                </a:rPr>
                                <m:t>T</m:t>
                              </m:r>
                            </m:e>
                            <m:sub>
                              <m:r>
                                <a:rPr lang="vi-VN" sz="3200" b="0" i="1" smtClean="0">
                                  <a:latin typeface="Cambria Math" panose="02040503050406030204" pitchFamily="18" charset="0"/>
                                </a:rPr>
                                <m:t>2</m:t>
                              </m:r>
                            </m:sub>
                          </m:sSub>
                        </m:den>
                      </m:f>
                    </m:oMath>
                  </m:oMathPara>
                </a14:m>
                <a:endParaRPr lang="x-none" sz="2800" dirty="0"/>
              </a:p>
            </p:txBody>
          </p:sp>
        </mc:Choice>
        <mc:Fallback xmlns="">
          <p:sp>
            <p:nvSpPr>
              <p:cNvPr id="14" name="TextBox 13" descr="n445 zalo Bui Huy Loi">
                <a:extLst>
                  <a:ext uri="{FF2B5EF4-FFF2-40B4-BE49-F238E27FC236}">
                    <a16:creationId xmlns:a16="http://schemas.microsoft.com/office/drawing/2014/main" id="{F0E90CB5-8109-5BAD-E20A-20DD13552D24}"/>
                  </a:ext>
                </a:extLst>
              </p:cNvPr>
              <p:cNvSpPr txBox="1">
                <a:spLocks noRot="1" noChangeAspect="1" noMove="1" noResize="1" noEditPoints="1" noAdjustHandles="1" noChangeArrowheads="1" noChangeShapeType="1" noTextEdit="1"/>
              </p:cNvSpPr>
              <p:nvPr/>
            </p:nvSpPr>
            <p:spPr>
              <a:xfrm>
                <a:off x="7113270" y="6243113"/>
                <a:ext cx="4123373" cy="1016112"/>
              </a:xfrm>
              <a:prstGeom prst="rect">
                <a:avLst/>
              </a:prstGeom>
              <a:blipFill>
                <a:blip r:embed="rId7"/>
                <a:stretch>
                  <a:fillRect/>
                </a:stretch>
              </a:blipFill>
            </p:spPr>
            <p:txBody>
              <a:bodyPr/>
              <a:lstStyle/>
              <a:p>
                <a:r>
                  <a:rPr lang="en-US">
                    <a:noFill/>
                  </a:rPr>
                  <a:t> </a:t>
                </a:r>
              </a:p>
            </p:txBody>
          </p:sp>
        </mc:Fallback>
      </mc:AlternateContent>
      <p:sp>
        <p:nvSpPr>
          <p:cNvPr id="16" name="Content Placeholder 15" descr="n445 zalo Bui Huy Loi">
            <a:extLst>
              <a:ext uri="{FF2B5EF4-FFF2-40B4-BE49-F238E27FC236}">
                <a16:creationId xmlns="" xmlns:a16="http://schemas.microsoft.com/office/drawing/2014/main" id="{1FDE8301-CE34-9FBC-EAF7-7376375A18E1}"/>
              </a:ext>
            </a:extLst>
          </p:cNvPr>
          <p:cNvSpPr>
            <a:spLocks noGrp="1"/>
          </p:cNvSpPr>
          <p:nvPr>
            <p:ph sz="quarter" idx="3"/>
          </p:nvPr>
        </p:nvSpPr>
        <p:spPr>
          <a:xfrm>
            <a:off x="4233864" y="9972516"/>
            <a:ext cx="8077200" cy="3281363"/>
          </a:xfrm>
        </p:spPr>
        <p:txBody>
          <a:bodyPr/>
          <a:lstStyle/>
          <a:p>
            <a:pPr marL="0" indent="0">
              <a:buNone/>
            </a:pPr>
            <a:endParaRPr lang="x-none" dirty="0"/>
          </a:p>
        </p:txBody>
      </p:sp>
      <mc:AlternateContent xmlns:mc="http://schemas.openxmlformats.org/markup-compatibility/2006" xmlns:a14="http://schemas.microsoft.com/office/drawing/2010/main">
        <mc:Choice Requires="a14">
          <p:sp>
            <p:nvSpPr>
              <p:cNvPr id="17" name="TextBox 16" descr="n445 zalo Bui Huy Loi">
                <a:extLst>
                  <a:ext uri="{FF2B5EF4-FFF2-40B4-BE49-F238E27FC236}">
                    <a16:creationId xmlns="" xmlns:a16="http://schemas.microsoft.com/office/drawing/2014/main" id="{E1F13804-8CAE-E7A1-9DAA-C9D037979733}"/>
                  </a:ext>
                </a:extLst>
              </p:cNvPr>
              <p:cNvSpPr txBox="1"/>
              <p:nvPr/>
            </p:nvSpPr>
            <p:spPr>
              <a:xfrm>
                <a:off x="11458610" y="6208601"/>
                <a:ext cx="4097788" cy="10948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x-none" sz="3200" i="1" smtClean="0">
                              <a:latin typeface="Cambria Math" panose="02040503050406030204" pitchFamily="18" charset="0"/>
                            </a:rPr>
                          </m:ctrlPr>
                        </m:fPr>
                        <m:num>
                          <m:r>
                            <m:rPr>
                              <m:sty m:val="p"/>
                            </m:rPr>
                            <a:rPr lang="x-none" sz="3200" i="1">
                              <a:latin typeface="Cambria Math" panose="02040503050406030204" pitchFamily="18" charset="0"/>
                            </a:rPr>
                            <m:t>V</m:t>
                          </m:r>
                        </m:num>
                        <m:den>
                          <m:r>
                            <m:rPr>
                              <m:sty m:val="p"/>
                            </m:rPr>
                            <a:rPr lang="x-none" sz="3200" i="1">
                              <a:latin typeface="Cambria Math" panose="02040503050406030204" pitchFamily="18" charset="0"/>
                            </a:rPr>
                            <m:t>T</m:t>
                          </m:r>
                        </m:den>
                      </m:f>
                      <m:r>
                        <a:rPr lang="vi-VN" sz="3200" b="0" i="1" smtClean="0">
                          <a:latin typeface="Cambria Math" panose="02040503050406030204" pitchFamily="18" charset="0"/>
                        </a:rPr>
                        <m:t>= </m:t>
                      </m:r>
                      <m:r>
                        <m:rPr>
                          <m:sty m:val="p"/>
                        </m:rPr>
                        <a:rPr lang="vi-VN" sz="3200" i="1">
                          <a:latin typeface="Cambria Math" panose="02040503050406030204" pitchFamily="18" charset="0"/>
                        </a:rPr>
                        <m:t>const</m:t>
                      </m:r>
                      <m:r>
                        <a:rPr lang="vi-VN" sz="3200" b="0" i="1" smtClean="0">
                          <a:latin typeface="Cambria Math" panose="02040503050406030204" pitchFamily="18" charset="0"/>
                        </a:rPr>
                        <m:t> </m:t>
                      </m:r>
                      <m:r>
                        <a:rPr lang="vi-VN" sz="3200" b="0" i="1" smtClean="0">
                          <a:latin typeface="Cambria Math" panose="02040503050406030204" pitchFamily="18" charset="0"/>
                          <a:ea typeface="Cambria Math" panose="02040503050406030204" pitchFamily="18" charset="0"/>
                        </a:rPr>
                        <m:t>⇒</m:t>
                      </m:r>
                      <m:f>
                        <m:fPr>
                          <m:ctrlPr>
                            <a:rPr lang="x-none" sz="3200" i="1" smtClean="0">
                              <a:latin typeface="Cambria Math" panose="02040503050406030204" pitchFamily="18" charset="0"/>
                            </a:rPr>
                          </m:ctrlPr>
                        </m:fPr>
                        <m:num>
                          <m:sSub>
                            <m:sSubPr>
                              <m:ctrlPr>
                                <a:rPr lang="x-none" sz="3200" i="1" smtClean="0">
                                  <a:latin typeface="Cambria Math" panose="02040503050406030204" pitchFamily="18" charset="0"/>
                                </a:rPr>
                              </m:ctrlPr>
                            </m:sSubPr>
                            <m:e>
                              <m:r>
                                <m:rPr>
                                  <m:sty m:val="p"/>
                                </m:rPr>
                                <a:rPr lang="x-none" sz="3200" i="1">
                                  <a:latin typeface="Cambria Math" panose="02040503050406030204" pitchFamily="18" charset="0"/>
                                </a:rPr>
                                <m:t>V</m:t>
                              </m:r>
                            </m:e>
                            <m:sub>
                              <m:r>
                                <a:rPr lang="vi-VN" sz="3200" b="0" i="1" smtClean="0">
                                  <a:latin typeface="Cambria Math" panose="02040503050406030204" pitchFamily="18" charset="0"/>
                                </a:rPr>
                                <m:t>1</m:t>
                              </m:r>
                            </m:sub>
                          </m:sSub>
                        </m:num>
                        <m:den>
                          <m:sSub>
                            <m:sSubPr>
                              <m:ctrlPr>
                                <a:rPr lang="x-none" sz="3200" i="1" smtClean="0">
                                  <a:latin typeface="Cambria Math" panose="02040503050406030204" pitchFamily="18" charset="0"/>
                                </a:rPr>
                              </m:ctrlPr>
                            </m:sSubPr>
                            <m:e>
                              <m:r>
                                <m:rPr>
                                  <m:sty m:val="p"/>
                                </m:rPr>
                                <a:rPr lang="x-none" sz="3200" i="1">
                                  <a:latin typeface="Cambria Math" panose="02040503050406030204" pitchFamily="18" charset="0"/>
                                </a:rPr>
                                <m:t>T</m:t>
                              </m:r>
                            </m:e>
                            <m:sub>
                              <m:r>
                                <a:rPr lang="vi-VN" sz="3200" b="0" i="1" smtClean="0">
                                  <a:latin typeface="Cambria Math" panose="02040503050406030204" pitchFamily="18" charset="0"/>
                                </a:rPr>
                                <m:t>1</m:t>
                              </m:r>
                            </m:sub>
                          </m:sSub>
                        </m:den>
                      </m:f>
                      <m:r>
                        <a:rPr lang="vi-VN" sz="3200" b="0" i="1" smtClean="0">
                          <a:latin typeface="Cambria Math" panose="02040503050406030204" pitchFamily="18" charset="0"/>
                        </a:rPr>
                        <m:t>=</m:t>
                      </m:r>
                      <m:f>
                        <m:fPr>
                          <m:ctrlPr>
                            <a:rPr lang="vi-VN" sz="3200" b="0" i="1" smtClean="0">
                              <a:latin typeface="Cambria Math" panose="02040503050406030204" pitchFamily="18" charset="0"/>
                            </a:rPr>
                          </m:ctrlPr>
                        </m:fPr>
                        <m:num>
                          <m:sSub>
                            <m:sSubPr>
                              <m:ctrlPr>
                                <a:rPr lang="vi-VN" sz="3200" b="0" i="1" smtClean="0">
                                  <a:latin typeface="Cambria Math" panose="02040503050406030204" pitchFamily="18" charset="0"/>
                                </a:rPr>
                              </m:ctrlPr>
                            </m:sSubPr>
                            <m:e>
                              <m:r>
                                <m:rPr>
                                  <m:sty m:val="p"/>
                                </m:rPr>
                                <a:rPr lang="vi-VN" sz="3200" i="1">
                                  <a:latin typeface="Cambria Math" panose="02040503050406030204" pitchFamily="18" charset="0"/>
                                </a:rPr>
                                <m:t>V</m:t>
                              </m:r>
                            </m:e>
                            <m:sub>
                              <m:r>
                                <a:rPr lang="vi-VN" sz="3200" b="0" i="1" smtClean="0">
                                  <a:latin typeface="Cambria Math" panose="02040503050406030204" pitchFamily="18" charset="0"/>
                                </a:rPr>
                                <m:t>2</m:t>
                              </m:r>
                            </m:sub>
                          </m:sSub>
                        </m:num>
                        <m:den>
                          <m:sSub>
                            <m:sSubPr>
                              <m:ctrlPr>
                                <a:rPr lang="vi-VN" sz="3200" b="0" i="1" smtClean="0">
                                  <a:latin typeface="Cambria Math" panose="02040503050406030204" pitchFamily="18" charset="0"/>
                                </a:rPr>
                              </m:ctrlPr>
                            </m:sSubPr>
                            <m:e>
                              <m:r>
                                <m:rPr>
                                  <m:sty m:val="p"/>
                                </m:rPr>
                                <a:rPr lang="vi-VN" sz="3200" i="1">
                                  <a:latin typeface="Cambria Math" panose="02040503050406030204" pitchFamily="18" charset="0"/>
                                </a:rPr>
                                <m:t>T</m:t>
                              </m:r>
                            </m:e>
                            <m:sub>
                              <m:r>
                                <a:rPr lang="vi-VN" sz="3200" b="0" i="1" smtClean="0">
                                  <a:latin typeface="Cambria Math" panose="02040503050406030204" pitchFamily="18" charset="0"/>
                                </a:rPr>
                                <m:t>2</m:t>
                              </m:r>
                            </m:sub>
                          </m:sSub>
                        </m:den>
                      </m:f>
                    </m:oMath>
                  </m:oMathPara>
                </a14:m>
                <a:endParaRPr lang="x-none" sz="2800" dirty="0"/>
              </a:p>
            </p:txBody>
          </p:sp>
        </mc:Choice>
        <mc:Fallback xmlns="">
          <p:sp>
            <p:nvSpPr>
              <p:cNvPr id="17" name="TextBox 16" descr="n445 zalo Bui Huy Loi">
                <a:extLst>
                  <a:ext uri="{FF2B5EF4-FFF2-40B4-BE49-F238E27FC236}">
                    <a16:creationId xmlns:a16="http://schemas.microsoft.com/office/drawing/2014/main" id="{E1F13804-8CAE-E7A1-9DAA-C9D037979733}"/>
                  </a:ext>
                </a:extLst>
              </p:cNvPr>
              <p:cNvSpPr txBox="1">
                <a:spLocks noRot="1" noChangeAspect="1" noMove="1" noResize="1" noEditPoints="1" noAdjustHandles="1" noChangeArrowheads="1" noChangeShapeType="1" noTextEdit="1"/>
              </p:cNvSpPr>
              <p:nvPr/>
            </p:nvSpPr>
            <p:spPr>
              <a:xfrm>
                <a:off x="11458610" y="6208601"/>
                <a:ext cx="4097788" cy="109485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837281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57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458"/>
                                        </p:tgtEl>
                                        <p:attrNameLst>
                                          <p:attrName>style.visibility</p:attrName>
                                        </p:attrNameLst>
                                      </p:cBhvr>
                                      <p:to>
                                        <p:strVal val="visible"/>
                                      </p:to>
                                    </p:set>
                                    <p:animEffect transition="in" filter="blinds(horizontal)">
                                      <p:cBhvr>
                                        <p:cTn id="20" dur="500"/>
                                        <p:tgtEl>
                                          <p:spTgt spid="1345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461"/>
                                        </p:tgtEl>
                                        <p:attrNameLst>
                                          <p:attrName>style.visibility</p:attrName>
                                        </p:attrNameLst>
                                      </p:cBhvr>
                                      <p:to>
                                        <p:strVal val="visible"/>
                                      </p:to>
                                    </p:set>
                                    <p:animEffect transition="in" filter="blinds(horizontal)">
                                      <p:cBhvr>
                                        <p:cTn id="25" dur="500"/>
                                        <p:tgtEl>
                                          <p:spTgt spid="1346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544"/>
                                        </p:tgtEl>
                                        <p:attrNameLst>
                                          <p:attrName>style.visibility</p:attrName>
                                        </p:attrNameLst>
                                      </p:cBhvr>
                                      <p:to>
                                        <p:strVal val="visible"/>
                                      </p:to>
                                    </p:set>
                                    <p:animEffect transition="in" filter="blinds(horizontal)">
                                      <p:cBhvr>
                                        <p:cTn id="30" dur="500"/>
                                        <p:tgtEl>
                                          <p:spTgt spid="1354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5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459"/>
                                        </p:tgtEl>
                                        <p:attrNameLst>
                                          <p:attrName>style.visibility</p:attrName>
                                        </p:attrNameLst>
                                      </p:cBhvr>
                                      <p:to>
                                        <p:strVal val="visible"/>
                                      </p:to>
                                    </p:set>
                                    <p:animEffect transition="in" filter="blinds(horizontal)">
                                      <p:cBhvr>
                                        <p:cTn id="39" dur="500"/>
                                        <p:tgtEl>
                                          <p:spTgt spid="1345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3543"/>
                                        </p:tgtEl>
                                        <p:attrNameLst>
                                          <p:attrName>style.visibility</p:attrName>
                                        </p:attrNameLst>
                                      </p:cBhvr>
                                      <p:to>
                                        <p:strVal val="visible"/>
                                      </p:to>
                                    </p:set>
                                    <p:animEffect transition="in" filter="blinds(horizontal)">
                                      <p:cBhvr>
                                        <p:cTn id="49" dur="500"/>
                                        <p:tgtEl>
                                          <p:spTgt spid="1354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57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3460"/>
                                        </p:tgtEl>
                                        <p:attrNameLst>
                                          <p:attrName>style.visibility</p:attrName>
                                        </p:attrNameLst>
                                      </p:cBhvr>
                                      <p:to>
                                        <p:strVal val="visible"/>
                                      </p:to>
                                    </p:set>
                                    <p:animEffect transition="in" filter="blinds(horizontal)">
                                      <p:cBhvr>
                                        <p:cTn id="58" dur="500"/>
                                        <p:tgtEl>
                                          <p:spTgt spid="1346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linds(horizont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3568"/>
                                        </p:tgtEl>
                                        <p:attrNameLst>
                                          <p:attrName>style.visibility</p:attrName>
                                        </p:attrNameLst>
                                      </p:cBhvr>
                                      <p:to>
                                        <p:strVal val="visible"/>
                                      </p:to>
                                    </p:set>
                                    <p:animEffect transition="in" filter="blinds(horizontal)">
                                      <p:cBhvr>
                                        <p:cTn id="68" dur="500"/>
                                        <p:tgtEl>
                                          <p:spTgt spid="13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458" grpId="0"/>
      <p:bldP spid="13459" grpId="0"/>
      <p:bldP spid="13460" grpId="0"/>
      <p:bldP spid="13461" grpId="0"/>
      <p:bldP spid="13572" grpId="0" animBg="1"/>
      <p:bldP spid="13576" grpId="0" animBg="1"/>
      <p:bldP spid="13577" grpId="0" animBg="1"/>
      <p:bldP spid="11" grpId="0"/>
      <p:bldP spid="14"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BFB5"/>
        </a:solidFill>
        <a:effectLst/>
      </p:bgPr>
    </p:bg>
    <p:spTree>
      <p:nvGrpSpPr>
        <p:cNvPr id="1" name=""/>
        <p:cNvGrpSpPr/>
        <p:nvPr/>
      </p:nvGrpSpPr>
      <p:grpSpPr>
        <a:xfrm>
          <a:off x="0" y="0"/>
          <a:ext cx="0" cy="0"/>
          <a:chOff x="0" y="0"/>
          <a:chExt cx="0" cy="0"/>
        </a:xfrm>
      </p:grpSpPr>
      <p:grpSp>
        <p:nvGrpSpPr>
          <p:cNvPr id="2" name="Group 2" descr="n445 zalo Bui Huy Loi"/>
          <p:cNvGrpSpPr/>
          <p:nvPr/>
        </p:nvGrpSpPr>
        <p:grpSpPr>
          <a:xfrm>
            <a:off x="441723" y="379852"/>
            <a:ext cx="17404553" cy="9527296"/>
            <a:chOff x="0" y="0"/>
            <a:chExt cx="23206071" cy="12703061"/>
          </a:xfrm>
        </p:grpSpPr>
        <p:grpSp>
          <p:nvGrpSpPr>
            <p:cNvPr id="3" name="Group 3"/>
            <p:cNvGrpSpPr/>
            <p:nvPr/>
          </p:nvGrpSpPr>
          <p:grpSpPr>
            <a:xfrm>
              <a:off x="0" y="0"/>
              <a:ext cx="23206071" cy="12703061"/>
              <a:chOff x="0" y="0"/>
              <a:chExt cx="4596479" cy="2516124"/>
            </a:xfrm>
          </p:grpSpPr>
          <p:sp>
            <p:nvSpPr>
              <p:cNvPr id="4" name="Freeform 4"/>
              <p:cNvSpPr/>
              <p:nvPr/>
            </p:nvSpPr>
            <p:spPr>
              <a:xfrm>
                <a:off x="0" y="0"/>
                <a:ext cx="4596479" cy="2516124"/>
              </a:xfrm>
              <a:custGeom>
                <a:avLst/>
                <a:gdLst/>
                <a:ahLst/>
                <a:cxnLst/>
                <a:rect l="l" t="t" r="r" b="b"/>
                <a:pathLst>
                  <a:path w="4596479" h="2516124">
                    <a:moveTo>
                      <a:pt x="4517061" y="0"/>
                    </a:moveTo>
                    <a:lnTo>
                      <a:pt x="79418" y="0"/>
                    </a:lnTo>
                    <a:cubicBezTo>
                      <a:pt x="79418" y="43699"/>
                      <a:pt x="44079" y="79418"/>
                      <a:pt x="0" y="79418"/>
                    </a:cubicBezTo>
                    <a:lnTo>
                      <a:pt x="0" y="2436706"/>
                    </a:lnTo>
                    <a:cubicBezTo>
                      <a:pt x="43699" y="2436706"/>
                      <a:pt x="79418" y="2472045"/>
                      <a:pt x="79418" y="2516124"/>
                    </a:cubicBezTo>
                    <a:lnTo>
                      <a:pt x="4517061" y="2516124"/>
                    </a:lnTo>
                    <a:cubicBezTo>
                      <a:pt x="4517061" y="2472425"/>
                      <a:pt x="4552400" y="2436706"/>
                      <a:pt x="4596479" y="2436706"/>
                    </a:cubicBezTo>
                    <a:lnTo>
                      <a:pt x="4596479" y="79418"/>
                    </a:lnTo>
                    <a:cubicBezTo>
                      <a:pt x="4552780" y="79418"/>
                      <a:pt x="4517061" y="44079"/>
                      <a:pt x="4517061" y="0"/>
                    </a:cubicBezTo>
                    <a:close/>
                  </a:path>
                </a:pathLst>
              </a:custGeom>
              <a:solidFill>
                <a:srgbClr val="000000">
                  <a:alpha val="0"/>
                </a:srgbClr>
              </a:solidFill>
              <a:ln w="19050" cap="sq">
                <a:solidFill>
                  <a:srgbClr val="261310"/>
                </a:solidFill>
                <a:prstDash val="solid"/>
                <a:miter/>
              </a:ln>
            </p:spPr>
            <p:txBody>
              <a:bodyPr/>
              <a:lstStyle/>
              <a:p>
                <a:endParaRPr lang="en-US"/>
              </a:p>
            </p:txBody>
          </p:sp>
          <p:sp>
            <p:nvSpPr>
              <p:cNvPr id="5" name="TextBox 5"/>
              <p:cNvSpPr txBox="1"/>
              <p:nvPr/>
            </p:nvSpPr>
            <p:spPr>
              <a:xfrm>
                <a:off x="38100" y="-9525"/>
                <a:ext cx="4520279" cy="24875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0293" y="192716"/>
              <a:ext cx="22836362" cy="12317628"/>
              <a:chOff x="0" y="0"/>
              <a:chExt cx="4596479" cy="2479279"/>
            </a:xfrm>
          </p:grpSpPr>
          <p:sp>
            <p:nvSpPr>
              <p:cNvPr id="7" name="Freeform 7"/>
              <p:cNvSpPr/>
              <p:nvPr/>
            </p:nvSpPr>
            <p:spPr>
              <a:xfrm>
                <a:off x="0" y="0"/>
                <a:ext cx="4596479" cy="2479279"/>
              </a:xfrm>
              <a:custGeom>
                <a:avLst/>
                <a:gdLst/>
                <a:ahLst/>
                <a:cxnLst/>
                <a:rect l="l" t="t" r="r" b="b"/>
                <a:pathLst>
                  <a:path w="4596479" h="2479279">
                    <a:moveTo>
                      <a:pt x="4517061" y="0"/>
                    </a:moveTo>
                    <a:lnTo>
                      <a:pt x="79418" y="0"/>
                    </a:lnTo>
                    <a:cubicBezTo>
                      <a:pt x="79418" y="43699"/>
                      <a:pt x="44079" y="79418"/>
                      <a:pt x="0" y="79418"/>
                    </a:cubicBezTo>
                    <a:lnTo>
                      <a:pt x="0" y="2399861"/>
                    </a:lnTo>
                    <a:cubicBezTo>
                      <a:pt x="43699" y="2399861"/>
                      <a:pt x="79418" y="2435200"/>
                      <a:pt x="79418" y="2479279"/>
                    </a:cubicBezTo>
                    <a:lnTo>
                      <a:pt x="4517061" y="2479279"/>
                    </a:lnTo>
                    <a:cubicBezTo>
                      <a:pt x="4517061" y="2435580"/>
                      <a:pt x="4552400" y="2399861"/>
                      <a:pt x="4596479" y="2399861"/>
                    </a:cubicBezTo>
                    <a:lnTo>
                      <a:pt x="4596479" y="79418"/>
                    </a:lnTo>
                    <a:cubicBezTo>
                      <a:pt x="4552780" y="79418"/>
                      <a:pt x="4517061" y="44079"/>
                      <a:pt x="4517061" y="0"/>
                    </a:cubicBezTo>
                    <a:close/>
                  </a:path>
                </a:pathLst>
              </a:custGeom>
              <a:solidFill>
                <a:srgbClr val="F8F2EC"/>
              </a:solidFill>
            </p:spPr>
            <p:txBody>
              <a:bodyPr/>
              <a:lstStyle/>
              <a:p>
                <a:endParaRPr lang="en-US"/>
              </a:p>
            </p:txBody>
          </p:sp>
          <p:sp>
            <p:nvSpPr>
              <p:cNvPr id="8" name="TextBox 8"/>
              <p:cNvSpPr txBox="1"/>
              <p:nvPr/>
            </p:nvSpPr>
            <p:spPr>
              <a:xfrm>
                <a:off x="38100" y="-9525"/>
                <a:ext cx="4520279" cy="2450704"/>
              </a:xfrm>
              <a:prstGeom prst="rect">
                <a:avLst/>
              </a:prstGeom>
            </p:spPr>
            <p:txBody>
              <a:bodyPr lIns="50800" tIns="50800" rIns="50800" bIns="50800" rtlCol="0" anchor="ctr"/>
              <a:lstStyle/>
              <a:p>
                <a:pPr algn="ctr">
                  <a:lnSpc>
                    <a:spcPts val="2659"/>
                  </a:lnSpc>
                </a:pPr>
                <a:endParaRPr/>
              </a:p>
            </p:txBody>
          </p:sp>
        </p:grpSp>
      </p:grpSp>
      <p:sp>
        <p:nvSpPr>
          <p:cNvPr id="9" name="Freeform 9" descr="n445 zalo Bui Huy Loi"/>
          <p:cNvSpPr/>
          <p:nvPr/>
        </p:nvSpPr>
        <p:spPr>
          <a:xfrm>
            <a:off x="13471444" y="1858803"/>
            <a:ext cx="3490725" cy="4102440"/>
          </a:xfrm>
          <a:custGeom>
            <a:avLst/>
            <a:gdLst/>
            <a:ahLst/>
            <a:cxnLst/>
            <a:rect l="l" t="t" r="r" b="b"/>
            <a:pathLst>
              <a:path w="3490725" h="4102440">
                <a:moveTo>
                  <a:pt x="0" y="0"/>
                </a:moveTo>
                <a:lnTo>
                  <a:pt x="3490725" y="0"/>
                </a:lnTo>
                <a:lnTo>
                  <a:pt x="3490725" y="4102440"/>
                </a:lnTo>
                <a:lnTo>
                  <a:pt x="0" y="4102440"/>
                </a:lnTo>
                <a:lnTo>
                  <a:pt x="0" y="0"/>
                </a:lnTo>
                <a:close/>
              </a:path>
            </a:pathLst>
          </a:custGeom>
          <a:blipFill>
            <a:blip r:embed="rId2"/>
            <a:stretch>
              <a:fillRect l="-13034" t="-4432" r="-16589" b="-5864"/>
            </a:stretch>
          </a:blipFill>
        </p:spPr>
        <p:txBody>
          <a:bodyPr/>
          <a:lstStyle/>
          <a:p>
            <a:endParaRPr lang="en-US"/>
          </a:p>
        </p:txBody>
      </p:sp>
      <p:sp>
        <p:nvSpPr>
          <p:cNvPr id="10" name="Freeform 10" descr="n445 zalo Bui Huy Loi"/>
          <p:cNvSpPr/>
          <p:nvPr/>
        </p:nvSpPr>
        <p:spPr>
          <a:xfrm rot="-3878630">
            <a:off x="4342326" y="1471233"/>
            <a:ext cx="2034541" cy="1667625"/>
          </a:xfrm>
          <a:custGeom>
            <a:avLst/>
            <a:gdLst/>
            <a:ahLst/>
            <a:cxnLst/>
            <a:rect l="l" t="t" r="r" b="b"/>
            <a:pathLst>
              <a:path w="2034541" h="1667625">
                <a:moveTo>
                  <a:pt x="0" y="0"/>
                </a:moveTo>
                <a:lnTo>
                  <a:pt x="2034541" y="0"/>
                </a:lnTo>
                <a:lnTo>
                  <a:pt x="2034541" y="1667624"/>
                </a:lnTo>
                <a:lnTo>
                  <a:pt x="0" y="16676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Freeform 11" descr="n445 zalo Bui Huy Loi"/>
          <p:cNvSpPr/>
          <p:nvPr/>
        </p:nvSpPr>
        <p:spPr>
          <a:xfrm>
            <a:off x="12719178" y="6467075"/>
            <a:ext cx="4242992" cy="2681983"/>
          </a:xfrm>
          <a:custGeom>
            <a:avLst/>
            <a:gdLst/>
            <a:ahLst/>
            <a:cxnLst/>
            <a:rect l="l" t="t" r="r" b="b"/>
            <a:pathLst>
              <a:path w="4242992" h="2681983">
                <a:moveTo>
                  <a:pt x="0" y="0"/>
                </a:moveTo>
                <a:lnTo>
                  <a:pt x="4242991" y="0"/>
                </a:lnTo>
                <a:lnTo>
                  <a:pt x="4242991" y="2681983"/>
                </a:lnTo>
                <a:lnTo>
                  <a:pt x="0" y="2681983"/>
                </a:lnTo>
                <a:lnTo>
                  <a:pt x="0" y="0"/>
                </a:lnTo>
                <a:close/>
              </a:path>
            </a:pathLst>
          </a:custGeom>
          <a:blipFill>
            <a:blip r:embed="rId5"/>
            <a:stretch>
              <a:fillRect l="-7004" t="-21252" r="-5503" b="-23396"/>
            </a:stretch>
          </a:blipFill>
        </p:spPr>
        <p:txBody>
          <a:bodyPr/>
          <a:lstStyle/>
          <a:p>
            <a:endParaRPr lang="en-US"/>
          </a:p>
        </p:txBody>
      </p:sp>
      <p:sp>
        <p:nvSpPr>
          <p:cNvPr id="12" name="TextBox 12" descr="n445 zalo Bui Huy Loi"/>
          <p:cNvSpPr txBox="1"/>
          <p:nvPr/>
        </p:nvSpPr>
        <p:spPr>
          <a:xfrm>
            <a:off x="5118086" y="3109192"/>
            <a:ext cx="8374502" cy="3643122"/>
          </a:xfrm>
          <a:prstGeom prst="rect">
            <a:avLst/>
          </a:prstGeom>
        </p:spPr>
        <p:txBody>
          <a:bodyPr lIns="0" tIns="0" rIns="0" bIns="0" rtlCol="0" anchor="t">
            <a:spAutoFit/>
          </a:bodyPr>
          <a:lstStyle/>
          <a:p>
            <a:pPr algn="ctr">
              <a:lnSpc>
                <a:spcPts val="13959"/>
              </a:lnSpc>
            </a:pPr>
            <a:r>
              <a:rPr lang="en-US" sz="14100">
                <a:solidFill>
                  <a:srgbClr val="261310"/>
                </a:solidFill>
                <a:latin typeface="Nunito Bold"/>
              </a:rPr>
              <a:t>Thank</a:t>
            </a:r>
          </a:p>
          <a:p>
            <a:pPr algn="ctr">
              <a:lnSpc>
                <a:spcPts val="13959"/>
              </a:lnSpc>
            </a:pPr>
            <a:r>
              <a:rPr lang="en-US" sz="14100">
                <a:solidFill>
                  <a:srgbClr val="261310"/>
                </a:solidFill>
                <a:latin typeface="Nunito Bold"/>
              </a:rPr>
              <a:t>you!</a:t>
            </a:r>
          </a:p>
        </p:txBody>
      </p:sp>
      <p:sp>
        <p:nvSpPr>
          <p:cNvPr id="13" name="Freeform 13" descr="n445 zalo Bui Huy Loi"/>
          <p:cNvSpPr/>
          <p:nvPr/>
        </p:nvSpPr>
        <p:spPr>
          <a:xfrm>
            <a:off x="1481882" y="1858803"/>
            <a:ext cx="3502854" cy="6816969"/>
          </a:xfrm>
          <a:custGeom>
            <a:avLst/>
            <a:gdLst/>
            <a:ahLst/>
            <a:cxnLst/>
            <a:rect l="l" t="t" r="r" b="b"/>
            <a:pathLst>
              <a:path w="3502854" h="6816969">
                <a:moveTo>
                  <a:pt x="0" y="0"/>
                </a:moveTo>
                <a:lnTo>
                  <a:pt x="3502854" y="0"/>
                </a:lnTo>
                <a:lnTo>
                  <a:pt x="3502854" y="6816969"/>
                </a:lnTo>
                <a:lnTo>
                  <a:pt x="0" y="6816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descr="n445 zalo Bui Huy Loi"/>
          <p:cNvSpPr/>
          <p:nvPr/>
        </p:nvSpPr>
        <p:spPr>
          <a:xfrm rot="-9025787">
            <a:off x="10195987" y="1460182"/>
            <a:ext cx="2972937" cy="1463154"/>
          </a:xfrm>
          <a:custGeom>
            <a:avLst/>
            <a:gdLst/>
            <a:ahLst/>
            <a:cxnLst/>
            <a:rect l="l" t="t" r="r" b="b"/>
            <a:pathLst>
              <a:path w="2972937" h="1463154">
                <a:moveTo>
                  <a:pt x="0" y="0"/>
                </a:moveTo>
                <a:lnTo>
                  <a:pt x="2972937" y="0"/>
                </a:lnTo>
                <a:lnTo>
                  <a:pt x="2972937" y="1463153"/>
                </a:lnTo>
                <a:lnTo>
                  <a:pt x="0" y="146315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5" name="TextBox 15" descr="n445 zalo Bui Huy Loi"/>
          <p:cNvSpPr txBox="1"/>
          <p:nvPr/>
        </p:nvSpPr>
        <p:spPr>
          <a:xfrm>
            <a:off x="5452173" y="6929670"/>
            <a:ext cx="7706329" cy="523875"/>
          </a:xfrm>
          <a:prstGeom prst="rect">
            <a:avLst/>
          </a:prstGeom>
        </p:spPr>
        <p:txBody>
          <a:bodyPr lIns="0" tIns="0" rIns="0" bIns="0" rtlCol="0" anchor="t">
            <a:spAutoFit/>
          </a:bodyPr>
          <a:lstStyle/>
          <a:p>
            <a:pPr algn="ctr">
              <a:lnSpc>
                <a:spcPts val="4200"/>
              </a:lnSpc>
              <a:spcBef>
                <a:spcPct val="0"/>
              </a:spcBef>
            </a:pPr>
            <a:r>
              <a:rPr lang="en-US" sz="3000">
                <a:solidFill>
                  <a:srgbClr val="261310"/>
                </a:solidFill>
                <a:latin typeface="Glacial Indifference Bold"/>
              </a:rPr>
              <a:t>Do you have any questions?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445 zalo Bui Huy Loi"/>
          <p:cNvSpPr/>
          <p:nvPr/>
        </p:nvSpPr>
        <p:spPr>
          <a:xfrm rot="-2263052">
            <a:off x="-2686012" y="267048"/>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descr="n445 zalo Bui Huy Loi"/>
          <p:cNvSpPr/>
          <p:nvPr/>
        </p:nvSpPr>
        <p:spPr>
          <a:xfrm rot="-2263052">
            <a:off x="-2571788" y="60163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descr="n445 zalo Bui Huy Loi"/>
          <p:cNvSpPr/>
          <p:nvPr/>
        </p:nvSpPr>
        <p:spPr>
          <a:xfrm rot="1803823">
            <a:off x="-2495626" y="9200604"/>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descr="n445 zalo Bui Huy Loi"/>
          <p:cNvSpPr/>
          <p:nvPr/>
        </p:nvSpPr>
        <p:spPr>
          <a:xfrm rot="1803823">
            <a:off x="-2762174" y="9432867"/>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6" name="Group 6" descr="n445 zalo Bui Huy Loi"/>
          <p:cNvGrpSpPr/>
          <p:nvPr/>
        </p:nvGrpSpPr>
        <p:grpSpPr>
          <a:xfrm>
            <a:off x="707290" y="565432"/>
            <a:ext cx="16873419" cy="9156136"/>
            <a:chOff x="0" y="0"/>
            <a:chExt cx="4444028" cy="2411493"/>
          </a:xfrm>
        </p:grpSpPr>
        <p:sp>
          <p:nvSpPr>
            <p:cNvPr id="7" name="Freeform 7"/>
            <p:cNvSpPr/>
            <p:nvPr/>
          </p:nvSpPr>
          <p:spPr>
            <a:xfrm>
              <a:off x="0" y="0"/>
              <a:ext cx="4444028" cy="2411493"/>
            </a:xfrm>
            <a:custGeom>
              <a:avLst/>
              <a:gdLst/>
              <a:ahLst/>
              <a:cxnLst/>
              <a:rect l="l" t="t" r="r" b="b"/>
              <a:pathLst>
                <a:path w="4444028" h="2411493">
                  <a:moveTo>
                    <a:pt x="20647" y="0"/>
                  </a:moveTo>
                  <a:lnTo>
                    <a:pt x="4423381" y="0"/>
                  </a:lnTo>
                  <a:cubicBezTo>
                    <a:pt x="4434784" y="0"/>
                    <a:pt x="4444028" y="9244"/>
                    <a:pt x="4444028" y="20647"/>
                  </a:cubicBezTo>
                  <a:lnTo>
                    <a:pt x="4444028" y="2390846"/>
                  </a:lnTo>
                  <a:cubicBezTo>
                    <a:pt x="4444028" y="2396321"/>
                    <a:pt x="4441853" y="2401573"/>
                    <a:pt x="4437981" y="2405445"/>
                  </a:cubicBezTo>
                  <a:cubicBezTo>
                    <a:pt x="4434108" y="2409317"/>
                    <a:pt x="4428857" y="2411493"/>
                    <a:pt x="4423381" y="2411493"/>
                  </a:cubicBezTo>
                  <a:lnTo>
                    <a:pt x="20647" y="2411493"/>
                  </a:lnTo>
                  <a:cubicBezTo>
                    <a:pt x="15171" y="2411493"/>
                    <a:pt x="9919" y="2409317"/>
                    <a:pt x="6047" y="2405445"/>
                  </a:cubicBezTo>
                  <a:cubicBezTo>
                    <a:pt x="2175" y="2401573"/>
                    <a:pt x="0" y="2396321"/>
                    <a:pt x="0" y="2390846"/>
                  </a:cubicBezTo>
                  <a:lnTo>
                    <a:pt x="0" y="20647"/>
                  </a:lnTo>
                  <a:cubicBezTo>
                    <a:pt x="0" y="15171"/>
                    <a:pt x="2175" y="9919"/>
                    <a:pt x="6047" y="6047"/>
                  </a:cubicBezTo>
                  <a:cubicBezTo>
                    <a:pt x="9919" y="2175"/>
                    <a:pt x="15171" y="0"/>
                    <a:pt x="20647" y="0"/>
                  </a:cubicBezTo>
                  <a:close/>
                </a:path>
              </a:pathLst>
            </a:custGeom>
            <a:solidFill>
              <a:srgbClr val="FFFFFF"/>
            </a:solidFill>
            <a:ln w="57150" cap="rnd">
              <a:solidFill>
                <a:srgbClr val="3E82A3"/>
              </a:solidFill>
              <a:prstDash val="dash"/>
              <a:round/>
            </a:ln>
          </p:spPr>
          <p:txBody>
            <a:bodyPr/>
            <a:lstStyle/>
            <a:p>
              <a:endParaRPr lang="en-US"/>
            </a:p>
          </p:txBody>
        </p:sp>
        <p:sp>
          <p:nvSpPr>
            <p:cNvPr id="8" name="TextBox 8"/>
            <p:cNvSpPr txBox="1"/>
            <p:nvPr/>
          </p:nvSpPr>
          <p:spPr>
            <a:xfrm>
              <a:off x="0" y="-38100"/>
              <a:ext cx="4444028" cy="2449593"/>
            </a:xfrm>
            <a:prstGeom prst="rect">
              <a:avLst/>
            </a:prstGeom>
          </p:spPr>
          <p:txBody>
            <a:bodyPr lIns="50800" tIns="50800" rIns="50800" bIns="50800" rtlCol="0" anchor="ctr"/>
            <a:lstStyle/>
            <a:p>
              <a:pPr algn="ctr">
                <a:lnSpc>
                  <a:spcPts val="2659"/>
                </a:lnSpc>
              </a:pPr>
              <a:endParaRPr/>
            </a:p>
          </p:txBody>
        </p:sp>
      </p:grpSp>
      <p:grpSp>
        <p:nvGrpSpPr>
          <p:cNvPr id="9" name="Group 9" descr="n445 zalo Bui Huy Loi"/>
          <p:cNvGrpSpPr/>
          <p:nvPr/>
        </p:nvGrpSpPr>
        <p:grpSpPr>
          <a:xfrm>
            <a:off x="12668473" y="5493850"/>
            <a:ext cx="3557894" cy="2101577"/>
            <a:chOff x="0" y="0"/>
            <a:chExt cx="937059" cy="553502"/>
          </a:xfrm>
        </p:grpSpPr>
        <p:sp>
          <p:nvSpPr>
            <p:cNvPr id="10" name="Freeform 10"/>
            <p:cNvSpPr/>
            <p:nvPr/>
          </p:nvSpPr>
          <p:spPr>
            <a:xfrm>
              <a:off x="0" y="0"/>
              <a:ext cx="937059" cy="553502"/>
            </a:xfrm>
            <a:custGeom>
              <a:avLst/>
              <a:gdLst/>
              <a:ahLst/>
              <a:cxnLst/>
              <a:rect l="l" t="t" r="r" b="b"/>
              <a:pathLst>
                <a:path w="937059" h="553502">
                  <a:moveTo>
                    <a:pt x="110975" y="0"/>
                  </a:moveTo>
                  <a:lnTo>
                    <a:pt x="826083" y="0"/>
                  </a:lnTo>
                  <a:cubicBezTo>
                    <a:pt x="887373" y="0"/>
                    <a:pt x="937059" y="49685"/>
                    <a:pt x="937059" y="110975"/>
                  </a:cubicBezTo>
                  <a:lnTo>
                    <a:pt x="937059" y="442527"/>
                  </a:lnTo>
                  <a:cubicBezTo>
                    <a:pt x="937059" y="471959"/>
                    <a:pt x="925366" y="500186"/>
                    <a:pt x="904555" y="520998"/>
                  </a:cubicBezTo>
                  <a:cubicBezTo>
                    <a:pt x="883743" y="541810"/>
                    <a:pt x="855516" y="553502"/>
                    <a:pt x="826083" y="553502"/>
                  </a:cubicBezTo>
                  <a:lnTo>
                    <a:pt x="110975" y="553502"/>
                  </a:lnTo>
                  <a:cubicBezTo>
                    <a:pt x="49685" y="553502"/>
                    <a:pt x="0" y="503816"/>
                    <a:pt x="0" y="442527"/>
                  </a:cubicBezTo>
                  <a:lnTo>
                    <a:pt x="0" y="110975"/>
                  </a:lnTo>
                  <a:cubicBezTo>
                    <a:pt x="0" y="49685"/>
                    <a:pt x="49685" y="0"/>
                    <a:pt x="110975" y="0"/>
                  </a:cubicBezTo>
                  <a:close/>
                </a:path>
              </a:pathLst>
            </a:custGeom>
            <a:solidFill>
              <a:srgbClr val="3E82A3"/>
            </a:solidFill>
          </p:spPr>
          <p:txBody>
            <a:bodyPr/>
            <a:lstStyle/>
            <a:p>
              <a:endParaRPr lang="en-US"/>
            </a:p>
          </p:txBody>
        </p:sp>
        <p:sp>
          <p:nvSpPr>
            <p:cNvPr id="11" name="TextBox 11"/>
            <p:cNvSpPr txBox="1"/>
            <p:nvPr/>
          </p:nvSpPr>
          <p:spPr>
            <a:xfrm>
              <a:off x="0" y="0"/>
              <a:ext cx="937059" cy="553502"/>
            </a:xfrm>
            <a:prstGeom prst="rect">
              <a:avLst/>
            </a:prstGeom>
          </p:spPr>
          <p:txBody>
            <a:bodyPr lIns="71438" tIns="71438" rIns="71438" bIns="71438" rtlCol="0" anchor="ctr"/>
            <a:lstStyle/>
            <a:p>
              <a:pPr algn="ctr">
                <a:lnSpc>
                  <a:spcPts val="8959"/>
                </a:lnSpc>
              </a:pPr>
              <a:r>
                <a:rPr lang="en-US" sz="6399" dirty="0">
                  <a:solidFill>
                    <a:srgbClr val="FFFFFF"/>
                  </a:solidFill>
                  <a:latin typeface="Nunito Bold"/>
                </a:rPr>
                <a:t>O2</a:t>
              </a:r>
            </a:p>
          </p:txBody>
        </p:sp>
      </p:grpSp>
      <p:sp>
        <p:nvSpPr>
          <p:cNvPr id="12" name="Freeform 12" descr="n445 zalo Bui Huy Loi">
            <a:hlinkClick r:id="rId6" action="ppaction://hlinksldjump"/>
          </p:cNvPr>
          <p:cNvSpPr/>
          <p:nvPr/>
        </p:nvSpPr>
        <p:spPr>
          <a:xfrm>
            <a:off x="17141734" y="9140734"/>
            <a:ext cx="1146266" cy="1146266"/>
          </a:xfrm>
          <a:custGeom>
            <a:avLst/>
            <a:gdLst/>
            <a:ahLst/>
            <a:cxnLst/>
            <a:rect l="l" t="t" r="r" b="b"/>
            <a:pathLst>
              <a:path w="1146266" h="1146266">
                <a:moveTo>
                  <a:pt x="0" y="0"/>
                </a:moveTo>
                <a:lnTo>
                  <a:pt x="1146266" y="0"/>
                </a:lnTo>
                <a:lnTo>
                  <a:pt x="1146266" y="1146266"/>
                </a:lnTo>
                <a:lnTo>
                  <a:pt x="0" y="11462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descr="n445 zalo Bui Huy Loi"/>
          <p:cNvSpPr/>
          <p:nvPr/>
        </p:nvSpPr>
        <p:spPr>
          <a:xfrm>
            <a:off x="-312828" y="7448242"/>
            <a:ext cx="2954375" cy="3053618"/>
          </a:xfrm>
          <a:custGeom>
            <a:avLst/>
            <a:gdLst/>
            <a:ahLst/>
            <a:cxnLst/>
            <a:rect l="l" t="t" r="r" b="b"/>
            <a:pathLst>
              <a:path w="2954375" h="3053618">
                <a:moveTo>
                  <a:pt x="0" y="0"/>
                </a:moveTo>
                <a:lnTo>
                  <a:pt x="2954376" y="0"/>
                </a:lnTo>
                <a:lnTo>
                  <a:pt x="2954376" y="3053618"/>
                </a:lnTo>
                <a:lnTo>
                  <a:pt x="0" y="3053618"/>
                </a:lnTo>
                <a:lnTo>
                  <a:pt x="0" y="0"/>
                </a:lnTo>
                <a:close/>
              </a:path>
            </a:pathLst>
          </a:custGeom>
          <a:blipFill>
            <a:blip r:embed="rId9"/>
            <a:stretch>
              <a:fillRect/>
            </a:stretch>
          </a:blipFill>
        </p:spPr>
        <p:txBody>
          <a:bodyPr/>
          <a:lstStyle/>
          <a:p>
            <a:endParaRPr lang="en-US"/>
          </a:p>
        </p:txBody>
      </p:sp>
      <p:sp>
        <p:nvSpPr>
          <p:cNvPr id="14" name="Freeform 14" descr="n445 zalo Bui Huy Loi"/>
          <p:cNvSpPr/>
          <p:nvPr/>
        </p:nvSpPr>
        <p:spPr>
          <a:xfrm>
            <a:off x="2766413" y="4995788"/>
            <a:ext cx="9474474" cy="5222804"/>
          </a:xfrm>
          <a:custGeom>
            <a:avLst/>
            <a:gdLst/>
            <a:ahLst/>
            <a:cxnLst/>
            <a:rect l="l" t="t" r="r" b="b"/>
            <a:pathLst>
              <a:path w="9474474" h="5222804">
                <a:moveTo>
                  <a:pt x="0" y="0"/>
                </a:moveTo>
                <a:lnTo>
                  <a:pt x="9474474" y="0"/>
                </a:lnTo>
                <a:lnTo>
                  <a:pt x="9474474" y="5222804"/>
                </a:lnTo>
                <a:lnTo>
                  <a:pt x="0" y="5222804"/>
                </a:lnTo>
                <a:lnTo>
                  <a:pt x="0" y="0"/>
                </a:lnTo>
                <a:close/>
              </a:path>
            </a:pathLst>
          </a:custGeom>
          <a:blipFill>
            <a:blip r:embed="rId10"/>
            <a:stretch>
              <a:fillRect/>
            </a:stretch>
          </a:blipFill>
        </p:spPr>
        <p:txBody>
          <a:bodyPr/>
          <a:lstStyle/>
          <a:p>
            <a:endParaRPr lang="en-US"/>
          </a:p>
        </p:txBody>
      </p:sp>
      <p:sp>
        <p:nvSpPr>
          <p:cNvPr id="15" name="Freeform 15" descr="n445 zalo Bui Huy Loi"/>
          <p:cNvSpPr/>
          <p:nvPr/>
        </p:nvSpPr>
        <p:spPr>
          <a:xfrm rot="-92764">
            <a:off x="15185140" y="-1809767"/>
            <a:ext cx="5059453" cy="4750397"/>
          </a:xfrm>
          <a:custGeom>
            <a:avLst/>
            <a:gdLst/>
            <a:ahLst/>
            <a:cxnLst/>
            <a:rect l="l" t="t" r="r" b="b"/>
            <a:pathLst>
              <a:path w="5059453" h="4750397">
                <a:moveTo>
                  <a:pt x="0" y="0"/>
                </a:moveTo>
                <a:lnTo>
                  <a:pt x="5059454" y="0"/>
                </a:lnTo>
                <a:lnTo>
                  <a:pt x="5059454" y="4750398"/>
                </a:lnTo>
                <a:lnTo>
                  <a:pt x="0" y="4750398"/>
                </a:lnTo>
                <a:lnTo>
                  <a:pt x="0" y="0"/>
                </a:lnTo>
                <a:close/>
              </a:path>
            </a:pathLst>
          </a:custGeom>
          <a:blipFill>
            <a:blip r:embed="rId11"/>
            <a:stretch>
              <a:fillRect t="-2187" b="-2187"/>
            </a:stretch>
          </a:blipFill>
        </p:spPr>
        <p:txBody>
          <a:bodyPr/>
          <a:lstStyle/>
          <a:p>
            <a:endParaRPr lang="en-US"/>
          </a:p>
        </p:txBody>
      </p:sp>
      <p:sp>
        <p:nvSpPr>
          <p:cNvPr id="16" name="TextBox 16" descr="n445 zalo Bui Huy Loi"/>
          <p:cNvSpPr txBox="1"/>
          <p:nvPr/>
        </p:nvSpPr>
        <p:spPr>
          <a:xfrm>
            <a:off x="1161974" y="2580767"/>
            <a:ext cx="16230600" cy="2031325"/>
          </a:xfrm>
          <a:prstGeom prst="rect">
            <a:avLst/>
          </a:prstGeom>
        </p:spPr>
        <p:txBody>
          <a:bodyPr lIns="0" tIns="0" rIns="0" bIns="0" rtlCol="0" anchor="t">
            <a:spAutoFit/>
          </a:bodyPr>
          <a:lstStyle/>
          <a:p>
            <a:pPr algn="just"/>
            <a:r>
              <a:rPr lang="en-US" sz="6600" dirty="0" err="1">
                <a:solidFill>
                  <a:srgbClr val="2E4B4C"/>
                </a:solidFill>
                <a:latin typeface="Nunito"/>
              </a:rPr>
              <a:t>Quá</a:t>
            </a:r>
            <a:r>
              <a:rPr lang="en-US" sz="6600" dirty="0">
                <a:solidFill>
                  <a:srgbClr val="2E4B4C"/>
                </a:solidFill>
                <a:latin typeface="Nunito"/>
              </a:rPr>
              <a:t> </a:t>
            </a:r>
            <a:r>
              <a:rPr lang="en-US" sz="6600" dirty="0" err="1">
                <a:solidFill>
                  <a:srgbClr val="2E4B4C"/>
                </a:solidFill>
                <a:latin typeface="Nunito"/>
              </a:rPr>
              <a:t>trình</a:t>
            </a:r>
            <a:r>
              <a:rPr lang="en-US" sz="6600" dirty="0">
                <a:solidFill>
                  <a:srgbClr val="2E4B4C"/>
                </a:solidFill>
                <a:latin typeface="Nunito"/>
              </a:rPr>
              <a:t> </a:t>
            </a:r>
            <a:r>
              <a:rPr lang="en-US" sz="6600" dirty="0" err="1">
                <a:solidFill>
                  <a:srgbClr val="2E4B4C"/>
                </a:solidFill>
                <a:latin typeface="Nunito"/>
              </a:rPr>
              <a:t>hô</a:t>
            </a:r>
            <a:r>
              <a:rPr lang="en-US" sz="6600" dirty="0">
                <a:solidFill>
                  <a:srgbClr val="2E4B4C"/>
                </a:solidFill>
                <a:latin typeface="Nunito"/>
              </a:rPr>
              <a:t> </a:t>
            </a:r>
            <a:r>
              <a:rPr lang="en-US" sz="6600" dirty="0" err="1">
                <a:solidFill>
                  <a:srgbClr val="2E4B4C"/>
                </a:solidFill>
                <a:latin typeface="Nunito"/>
              </a:rPr>
              <a:t>hấp</a:t>
            </a:r>
            <a:r>
              <a:rPr lang="en-US" sz="6600" dirty="0">
                <a:solidFill>
                  <a:srgbClr val="2E4B4C"/>
                </a:solidFill>
                <a:latin typeface="Nunito"/>
              </a:rPr>
              <a:t> </a:t>
            </a:r>
            <a:r>
              <a:rPr lang="en-US" sz="6600" dirty="0" err="1">
                <a:solidFill>
                  <a:srgbClr val="2E4B4C"/>
                </a:solidFill>
                <a:latin typeface="Nunito"/>
              </a:rPr>
              <a:t>của</a:t>
            </a:r>
            <a:r>
              <a:rPr lang="en-US" sz="6600" dirty="0">
                <a:solidFill>
                  <a:srgbClr val="2E4B4C"/>
                </a:solidFill>
                <a:latin typeface="Nunito"/>
              </a:rPr>
              <a:t> con </a:t>
            </a:r>
            <a:r>
              <a:rPr lang="en-US" sz="6600" dirty="0" err="1">
                <a:solidFill>
                  <a:srgbClr val="2E4B4C"/>
                </a:solidFill>
                <a:latin typeface="Nunito"/>
              </a:rPr>
              <a:t>người</a:t>
            </a:r>
            <a:r>
              <a:rPr lang="en-US" sz="6600" dirty="0">
                <a:solidFill>
                  <a:srgbClr val="2E4B4C"/>
                </a:solidFill>
                <a:latin typeface="Nunito"/>
              </a:rPr>
              <a:t> </a:t>
            </a:r>
            <a:r>
              <a:rPr lang="en-US" sz="6600" dirty="0" err="1">
                <a:solidFill>
                  <a:srgbClr val="2E4B4C"/>
                </a:solidFill>
                <a:latin typeface="Nunito"/>
              </a:rPr>
              <a:t>và</a:t>
            </a:r>
            <a:r>
              <a:rPr lang="en-US" sz="6600" dirty="0">
                <a:solidFill>
                  <a:srgbClr val="2E4B4C"/>
                </a:solidFill>
                <a:latin typeface="Nunito"/>
              </a:rPr>
              <a:t> </a:t>
            </a:r>
            <a:r>
              <a:rPr lang="en-US" sz="6600" dirty="0" err="1">
                <a:solidFill>
                  <a:srgbClr val="2E4B4C"/>
                </a:solidFill>
                <a:latin typeface="Nunito"/>
              </a:rPr>
              <a:t>sinh</a:t>
            </a:r>
            <a:r>
              <a:rPr lang="en-US" sz="6600" dirty="0">
                <a:solidFill>
                  <a:srgbClr val="2E4B4C"/>
                </a:solidFill>
                <a:latin typeface="Nunito"/>
              </a:rPr>
              <a:t> </a:t>
            </a:r>
            <a:r>
              <a:rPr lang="en-US" sz="6600" dirty="0" err="1">
                <a:solidFill>
                  <a:srgbClr val="2E4B4C"/>
                </a:solidFill>
                <a:latin typeface="Nunito"/>
              </a:rPr>
              <a:t>vật</a:t>
            </a:r>
            <a:r>
              <a:rPr lang="en-US" sz="6600" dirty="0">
                <a:solidFill>
                  <a:srgbClr val="2E4B4C"/>
                </a:solidFill>
                <a:latin typeface="Nunito"/>
              </a:rPr>
              <a:t> </a:t>
            </a:r>
            <a:r>
              <a:rPr lang="en-US" sz="6600" dirty="0" err="1">
                <a:solidFill>
                  <a:srgbClr val="2E4B4C"/>
                </a:solidFill>
                <a:latin typeface="Nunito"/>
              </a:rPr>
              <a:t>trên</a:t>
            </a:r>
            <a:r>
              <a:rPr lang="en-US" sz="6600" dirty="0">
                <a:solidFill>
                  <a:srgbClr val="2E4B4C"/>
                </a:solidFill>
                <a:latin typeface="Nunito"/>
              </a:rPr>
              <a:t> </a:t>
            </a:r>
            <a:r>
              <a:rPr lang="en-US" sz="6600" dirty="0" err="1">
                <a:solidFill>
                  <a:srgbClr val="2E4B4C"/>
                </a:solidFill>
                <a:latin typeface="Nunito"/>
              </a:rPr>
              <a:t>Trái</a:t>
            </a:r>
            <a:r>
              <a:rPr lang="en-US" sz="6600" dirty="0">
                <a:solidFill>
                  <a:srgbClr val="2E4B4C"/>
                </a:solidFill>
                <a:latin typeface="Nunito"/>
              </a:rPr>
              <a:t> </a:t>
            </a:r>
            <a:r>
              <a:rPr lang="en-US" sz="6600" dirty="0" err="1">
                <a:solidFill>
                  <a:srgbClr val="2E4B4C"/>
                </a:solidFill>
                <a:latin typeface="Nunito"/>
              </a:rPr>
              <a:t>Đất</a:t>
            </a:r>
            <a:r>
              <a:rPr lang="en-US" sz="6600" dirty="0">
                <a:solidFill>
                  <a:srgbClr val="2E4B4C"/>
                </a:solidFill>
                <a:latin typeface="Nunito"/>
              </a:rPr>
              <a:t> </a:t>
            </a:r>
            <a:r>
              <a:rPr lang="en-US" sz="6600" dirty="0" err="1">
                <a:solidFill>
                  <a:srgbClr val="2E4B4C"/>
                </a:solidFill>
                <a:latin typeface="Nunito"/>
              </a:rPr>
              <a:t>cần</a:t>
            </a:r>
            <a:r>
              <a:rPr lang="en-US" sz="6600" dirty="0">
                <a:solidFill>
                  <a:srgbClr val="2E4B4C"/>
                </a:solidFill>
                <a:latin typeface="Nunito"/>
              </a:rPr>
              <a:t> </a:t>
            </a:r>
            <a:r>
              <a:rPr lang="en-US" sz="6600" dirty="0" err="1">
                <a:solidFill>
                  <a:srgbClr val="2E4B4C"/>
                </a:solidFill>
                <a:latin typeface="Nunito"/>
              </a:rPr>
              <a:t>khí</a:t>
            </a:r>
            <a:r>
              <a:rPr lang="en-US" sz="6600" dirty="0">
                <a:solidFill>
                  <a:srgbClr val="2E4B4C"/>
                </a:solidFill>
                <a:latin typeface="Nunito"/>
              </a:rPr>
              <a:t> </a:t>
            </a:r>
            <a:r>
              <a:rPr lang="en-US" sz="6600" dirty="0">
                <a:solidFill>
                  <a:srgbClr val="2E4B4C"/>
                </a:solidFill>
                <a:latin typeface="Nunito Bold"/>
              </a:rPr>
              <a:t>...</a:t>
            </a:r>
            <a:endParaRPr lang="en-US" sz="6600" dirty="0">
              <a:solidFill>
                <a:srgbClr val="2E4B4C"/>
              </a:solidFill>
              <a:latin typeface="Nunito"/>
            </a:endParaRPr>
          </a:p>
        </p:txBody>
      </p:sp>
      <p:sp>
        <p:nvSpPr>
          <p:cNvPr id="17" name="TextBox 17" descr="n445 zalo Bui Huy Loi"/>
          <p:cNvSpPr txBox="1"/>
          <p:nvPr/>
        </p:nvSpPr>
        <p:spPr>
          <a:xfrm>
            <a:off x="1028700" y="952500"/>
            <a:ext cx="16230600" cy="1244571"/>
          </a:xfrm>
          <a:prstGeom prst="rect">
            <a:avLst/>
          </a:prstGeom>
        </p:spPr>
        <p:txBody>
          <a:bodyPr lIns="0" tIns="0" rIns="0" bIns="0" rtlCol="0" anchor="t">
            <a:spAutoFit/>
          </a:bodyPr>
          <a:lstStyle/>
          <a:p>
            <a:pPr algn="ctr">
              <a:lnSpc>
                <a:spcPts val="9879"/>
              </a:lnSpc>
            </a:pPr>
            <a:r>
              <a:rPr lang="en-US" sz="7599" dirty="0" err="1">
                <a:solidFill>
                  <a:srgbClr val="A53E48"/>
                </a:solidFill>
                <a:latin typeface="Nunito Bold"/>
              </a:rPr>
              <a:t>Hàng</a:t>
            </a:r>
            <a:r>
              <a:rPr lang="en-US" sz="7599" dirty="0">
                <a:solidFill>
                  <a:srgbClr val="A53E48"/>
                </a:solidFill>
                <a:latin typeface="Nunito Bold"/>
              </a:rPr>
              <a:t> </a:t>
            </a:r>
            <a:r>
              <a:rPr lang="en-US" sz="7599" dirty="0" err="1">
                <a:solidFill>
                  <a:srgbClr val="A53E48"/>
                </a:solidFill>
                <a:latin typeface="Nunito Bold"/>
              </a:rPr>
              <a:t>ngang</a:t>
            </a:r>
            <a:r>
              <a:rPr lang="en-US" sz="7599" dirty="0">
                <a:solidFill>
                  <a:srgbClr val="A53E48"/>
                </a:solidFill>
                <a:latin typeface="Nunito Bold"/>
              </a:rPr>
              <a:t> </a:t>
            </a:r>
            <a:r>
              <a:rPr lang="en-US" sz="7599" dirty="0" err="1">
                <a:solidFill>
                  <a:srgbClr val="A53E48"/>
                </a:solidFill>
                <a:latin typeface="Nunito Bold"/>
              </a:rPr>
              <a:t>số</a:t>
            </a:r>
            <a:r>
              <a:rPr lang="en-US" sz="7599" dirty="0">
                <a:solidFill>
                  <a:srgbClr val="A53E48"/>
                </a:solidFill>
                <a:latin typeface="Nunito Bold"/>
              </a:rPr>
              <a:t> 4: 2 </a:t>
            </a:r>
            <a:r>
              <a:rPr lang="en-US" sz="7599" dirty="0" err="1">
                <a:solidFill>
                  <a:srgbClr val="A53E48"/>
                </a:solidFill>
                <a:latin typeface="Nunito Bold"/>
              </a:rPr>
              <a:t>chữ</a:t>
            </a:r>
            <a:r>
              <a:rPr lang="en-US" sz="7599" dirty="0">
                <a:solidFill>
                  <a:srgbClr val="A53E48"/>
                </a:solidFill>
                <a:latin typeface="Nunito Bold"/>
              </a:rPr>
              <a:t> </a:t>
            </a:r>
            <a:r>
              <a:rPr lang="en-US" sz="7599" dirty="0" err="1">
                <a:solidFill>
                  <a:srgbClr val="A53E48"/>
                </a:solidFill>
                <a:latin typeface="Nunito Bold"/>
              </a:rPr>
              <a:t>cái</a:t>
            </a:r>
            <a:endParaRPr lang="en-US" sz="7599" dirty="0">
              <a:solidFill>
                <a:srgbClr val="A53E48"/>
              </a:solidFill>
              <a:latin typeface="Nunito Bo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445 zalo Bui Huy Loi"/>
          <p:cNvSpPr/>
          <p:nvPr/>
        </p:nvSpPr>
        <p:spPr>
          <a:xfrm rot="-1132091">
            <a:off x="-3280106" y="81908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descr="n445 zalo Bui Huy Loi"/>
          <p:cNvSpPr/>
          <p:nvPr/>
        </p:nvSpPr>
        <p:spPr>
          <a:xfrm rot="-1132091">
            <a:off x="-3280106" y="465545"/>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descr="n445 zalo Bui Huy Loi"/>
          <p:cNvGrpSpPr/>
          <p:nvPr/>
        </p:nvGrpSpPr>
        <p:grpSpPr>
          <a:xfrm>
            <a:off x="8516906" y="1028700"/>
            <a:ext cx="9104344" cy="8405290"/>
            <a:chOff x="0" y="0"/>
            <a:chExt cx="12139125" cy="11207053"/>
          </a:xfrm>
        </p:grpSpPr>
        <p:grpSp>
          <p:nvGrpSpPr>
            <p:cNvPr id="5" name="Group 5"/>
            <p:cNvGrpSpPr/>
            <p:nvPr/>
          </p:nvGrpSpPr>
          <p:grpSpPr>
            <a:xfrm>
              <a:off x="0" y="0"/>
              <a:ext cx="12139125" cy="11207053"/>
              <a:chOff x="0" y="0"/>
              <a:chExt cx="2397852" cy="2213739"/>
            </a:xfrm>
          </p:grpSpPr>
          <p:sp>
            <p:nvSpPr>
              <p:cNvPr id="6" name="Freeform 6"/>
              <p:cNvSpPr/>
              <p:nvPr/>
            </p:nvSpPr>
            <p:spPr>
              <a:xfrm>
                <a:off x="0" y="0"/>
                <a:ext cx="2397852" cy="2213739"/>
              </a:xfrm>
              <a:custGeom>
                <a:avLst/>
                <a:gdLst/>
                <a:ahLst/>
                <a:cxnLst/>
                <a:rect l="l" t="t" r="r" b="b"/>
                <a:pathLst>
                  <a:path w="2397852" h="2213739">
                    <a:moveTo>
                      <a:pt x="38266" y="0"/>
                    </a:moveTo>
                    <a:lnTo>
                      <a:pt x="2359586" y="0"/>
                    </a:lnTo>
                    <a:cubicBezTo>
                      <a:pt x="2369735" y="0"/>
                      <a:pt x="2379468" y="4032"/>
                      <a:pt x="2386644" y="11208"/>
                    </a:cubicBezTo>
                    <a:cubicBezTo>
                      <a:pt x="2393820" y="18384"/>
                      <a:pt x="2397852" y="28117"/>
                      <a:pt x="2397852" y="38266"/>
                    </a:cubicBezTo>
                    <a:lnTo>
                      <a:pt x="2397852" y="2175473"/>
                    </a:lnTo>
                    <a:cubicBezTo>
                      <a:pt x="2397852" y="2185621"/>
                      <a:pt x="2393820" y="2195355"/>
                      <a:pt x="2386644" y="2202531"/>
                    </a:cubicBezTo>
                    <a:cubicBezTo>
                      <a:pt x="2379468" y="2209707"/>
                      <a:pt x="2369735" y="2213739"/>
                      <a:pt x="2359586" y="2213739"/>
                    </a:cubicBezTo>
                    <a:lnTo>
                      <a:pt x="38266" y="2213739"/>
                    </a:lnTo>
                    <a:cubicBezTo>
                      <a:pt x="28117" y="2213739"/>
                      <a:pt x="18384" y="2209707"/>
                      <a:pt x="11208" y="2202531"/>
                    </a:cubicBezTo>
                    <a:cubicBezTo>
                      <a:pt x="4032" y="2195355"/>
                      <a:pt x="0" y="2185621"/>
                      <a:pt x="0" y="2175473"/>
                    </a:cubicBezTo>
                    <a:lnTo>
                      <a:pt x="0" y="38266"/>
                    </a:lnTo>
                    <a:cubicBezTo>
                      <a:pt x="0" y="28117"/>
                      <a:pt x="4032" y="18384"/>
                      <a:pt x="11208" y="11208"/>
                    </a:cubicBezTo>
                    <a:cubicBezTo>
                      <a:pt x="18384" y="4032"/>
                      <a:pt x="28117" y="0"/>
                      <a:pt x="38266" y="0"/>
                    </a:cubicBezTo>
                    <a:close/>
                  </a:path>
                </a:pathLst>
              </a:custGeom>
              <a:solidFill>
                <a:srgbClr val="FFFFFF"/>
              </a:solidFill>
              <a:ln w="57150" cap="rnd">
                <a:solidFill>
                  <a:srgbClr val="3E82A3"/>
                </a:solidFill>
                <a:prstDash val="solid"/>
                <a:round/>
              </a:ln>
            </p:spPr>
            <p:txBody>
              <a:bodyPr/>
              <a:lstStyle/>
              <a:p>
                <a:endParaRPr lang="en-US"/>
              </a:p>
            </p:txBody>
          </p:sp>
          <p:sp>
            <p:nvSpPr>
              <p:cNvPr id="7" name="TextBox 7"/>
              <p:cNvSpPr txBox="1"/>
              <p:nvPr/>
            </p:nvSpPr>
            <p:spPr>
              <a:xfrm>
                <a:off x="0" y="-38100"/>
                <a:ext cx="2397852" cy="2251839"/>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20220" y="877221"/>
              <a:ext cx="11498685" cy="9404985"/>
            </a:xfrm>
            <a:prstGeom prst="rect">
              <a:avLst/>
            </a:prstGeom>
          </p:spPr>
          <p:txBody>
            <a:bodyPr lIns="0" tIns="0" rIns="0" bIns="0" rtlCol="0" anchor="t">
              <a:spAutoFit/>
            </a:bodyPr>
            <a:lstStyle/>
            <a:p>
              <a:pPr algn="just">
                <a:lnSpc>
                  <a:spcPts val="7020"/>
                </a:lnSpc>
              </a:pPr>
              <a:r>
                <a:rPr lang="en-US" sz="5400">
                  <a:solidFill>
                    <a:srgbClr val="043F5C"/>
                  </a:solidFill>
                  <a:latin typeface="Nunito"/>
                </a:rPr>
                <a:t>Bình chứa oxygen là thiết bị thường dùng trong điều trị người bệnh có vấn đề về hô hấp. Tuy nhiên, khi sử dụng bình cần đặc biệt chú ý nơi bảo quản nhằm đảm bảo an toàn do nguy cơ cháy nổ cao. </a:t>
              </a:r>
            </a:p>
          </p:txBody>
        </p:sp>
      </p:grpSp>
      <p:sp>
        <p:nvSpPr>
          <p:cNvPr id="9" name="Freeform 9" descr="n445 zalo Bui Huy Loi"/>
          <p:cNvSpPr/>
          <p:nvPr/>
        </p:nvSpPr>
        <p:spPr>
          <a:xfrm rot="-2263052">
            <a:off x="14238299" y="809230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descr="n445 zalo Bui Huy Loi"/>
          <p:cNvSpPr/>
          <p:nvPr/>
        </p:nvSpPr>
        <p:spPr>
          <a:xfrm rot="-2263052">
            <a:off x="14352522" y="842688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Freeform 11" descr="n445 zalo Bui Huy Loi"/>
          <p:cNvSpPr/>
          <p:nvPr/>
        </p:nvSpPr>
        <p:spPr>
          <a:xfrm rot="-795095">
            <a:off x="16229915" y="432686"/>
            <a:ext cx="1658512" cy="1254438"/>
          </a:xfrm>
          <a:custGeom>
            <a:avLst/>
            <a:gdLst/>
            <a:ahLst/>
            <a:cxnLst/>
            <a:rect l="l" t="t" r="r" b="b"/>
            <a:pathLst>
              <a:path w="1658512" h="1254438">
                <a:moveTo>
                  <a:pt x="0" y="0"/>
                </a:moveTo>
                <a:lnTo>
                  <a:pt x="1658512" y="0"/>
                </a:lnTo>
                <a:lnTo>
                  <a:pt x="1658512" y="1254438"/>
                </a:lnTo>
                <a:lnTo>
                  <a:pt x="0" y="125443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2" name="Group 12" descr="n445 zalo Bui Huy Loi"/>
          <p:cNvGrpSpPr/>
          <p:nvPr/>
        </p:nvGrpSpPr>
        <p:grpSpPr>
          <a:xfrm>
            <a:off x="1708044" y="1059905"/>
            <a:ext cx="6623036" cy="5904072"/>
            <a:chOff x="0" y="0"/>
            <a:chExt cx="8830715" cy="7872097"/>
          </a:xfrm>
        </p:grpSpPr>
        <p:grpSp>
          <p:nvGrpSpPr>
            <p:cNvPr id="13" name="Group 13"/>
            <p:cNvGrpSpPr>
              <a:grpSpLocks noChangeAspect="1"/>
            </p:cNvGrpSpPr>
            <p:nvPr/>
          </p:nvGrpSpPr>
          <p:grpSpPr>
            <a:xfrm>
              <a:off x="0" y="0"/>
              <a:ext cx="8830715" cy="6116088"/>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l="-15732"/>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grpSp>
        <p:sp>
          <p:nvSpPr>
            <p:cNvPr id="16" name="TextBox 16"/>
            <p:cNvSpPr txBox="1"/>
            <p:nvPr/>
          </p:nvSpPr>
          <p:spPr>
            <a:xfrm rot="-90998">
              <a:off x="684856" y="6012181"/>
              <a:ext cx="7460671" cy="1761490"/>
            </a:xfrm>
            <a:prstGeom prst="rect">
              <a:avLst/>
            </a:prstGeom>
          </p:spPr>
          <p:txBody>
            <a:bodyPr lIns="0" tIns="0" rIns="0" bIns="0" rtlCol="0" anchor="t">
              <a:spAutoFit/>
            </a:bodyPr>
            <a:lstStyle/>
            <a:p>
              <a:pPr algn="just">
                <a:lnSpc>
                  <a:spcPts val="5250"/>
                </a:lnSpc>
              </a:pPr>
              <a:r>
                <a:rPr lang="en-US" sz="4200">
                  <a:solidFill>
                    <a:srgbClr val="045279"/>
                  </a:solidFill>
                  <a:latin typeface="Nunito Bold Italics"/>
                </a:rPr>
                <a:t>Bình oxygen được sử dụng trong y tế</a:t>
              </a:r>
            </a:p>
          </p:txBody>
        </p:sp>
      </p:grpSp>
      <p:grpSp>
        <p:nvGrpSpPr>
          <p:cNvPr id="24" name="Group 23" descr="n445 zalo Bui Huy Loi">
            <a:extLst>
              <a:ext uri="{FF2B5EF4-FFF2-40B4-BE49-F238E27FC236}">
                <a16:creationId xmlns="" xmlns:a16="http://schemas.microsoft.com/office/drawing/2014/main" id="{FE22153C-91E3-B96A-F1AF-7ABF5F81B1FB}"/>
              </a:ext>
            </a:extLst>
          </p:cNvPr>
          <p:cNvGrpSpPr/>
          <p:nvPr/>
        </p:nvGrpSpPr>
        <p:grpSpPr>
          <a:xfrm>
            <a:off x="906915" y="4082611"/>
            <a:ext cx="6381854" cy="5937689"/>
            <a:chOff x="906915" y="4082611"/>
            <a:chExt cx="6381854" cy="5937689"/>
          </a:xfrm>
        </p:grpSpPr>
        <p:sp>
          <p:nvSpPr>
            <p:cNvPr id="18" name="TextBox 18"/>
            <p:cNvSpPr txBox="1"/>
            <p:nvPr/>
          </p:nvSpPr>
          <p:spPr>
            <a:xfrm>
              <a:off x="906915" y="8624405"/>
              <a:ext cx="6381854" cy="1395895"/>
            </a:xfrm>
            <a:prstGeom prst="rect">
              <a:avLst/>
            </a:prstGeom>
          </p:spPr>
          <p:txBody>
            <a:bodyPr wrap="square" lIns="0" tIns="0" rIns="0" bIns="0" rtlCol="0" anchor="t">
              <a:spAutoFit/>
            </a:bodyPr>
            <a:lstStyle/>
            <a:p>
              <a:pPr algn="just">
                <a:lnSpc>
                  <a:spcPts val="5460"/>
                </a:lnSpc>
              </a:pPr>
              <a:r>
                <a:rPr lang="en-US" sz="4200" dirty="0" err="1">
                  <a:solidFill>
                    <a:srgbClr val="045279"/>
                  </a:solidFill>
                  <a:latin typeface="Nunito Bold Italics"/>
                </a:rPr>
                <a:t>Bình</a:t>
              </a:r>
              <a:r>
                <a:rPr lang="en-US" sz="4200" dirty="0">
                  <a:solidFill>
                    <a:srgbClr val="045279"/>
                  </a:solidFill>
                  <a:latin typeface="Nunito Bold Italics"/>
                </a:rPr>
                <a:t> oxygen </a:t>
              </a:r>
              <a:r>
                <a:rPr lang="en-US" sz="4200" dirty="0" err="1">
                  <a:solidFill>
                    <a:srgbClr val="045279"/>
                  </a:solidFill>
                  <a:latin typeface="Nunito Bold Italics"/>
                </a:rPr>
                <a:t>phát</a:t>
              </a:r>
              <a:r>
                <a:rPr lang="en-US" sz="4200" dirty="0">
                  <a:solidFill>
                    <a:srgbClr val="045279"/>
                  </a:solidFill>
                  <a:latin typeface="Nunito Bold Italics"/>
                </a:rPr>
                <a:t> </a:t>
              </a:r>
              <a:r>
                <a:rPr lang="en-US" sz="4200" dirty="0" err="1">
                  <a:solidFill>
                    <a:srgbClr val="045279"/>
                  </a:solidFill>
                  <a:latin typeface="Nunito Bold Italics"/>
                </a:rPr>
                <a:t>nổ</a:t>
              </a:r>
              <a:r>
                <a:rPr lang="en-US" sz="4200" dirty="0">
                  <a:solidFill>
                    <a:srgbClr val="045279"/>
                  </a:solidFill>
                  <a:latin typeface="Nunito Bold Italics"/>
                </a:rPr>
                <a:t> </a:t>
              </a:r>
              <a:r>
                <a:rPr lang="en-US" sz="4200" dirty="0" err="1">
                  <a:solidFill>
                    <a:srgbClr val="045279"/>
                  </a:solidFill>
                  <a:latin typeface="Nunito Bold Italics"/>
                </a:rPr>
                <a:t>khiến</a:t>
              </a:r>
              <a:r>
                <a:rPr lang="en-US" sz="4200" dirty="0">
                  <a:solidFill>
                    <a:srgbClr val="045279"/>
                  </a:solidFill>
                  <a:latin typeface="Nunito Bold Italics"/>
                </a:rPr>
                <a:t> 2 </a:t>
              </a:r>
              <a:r>
                <a:rPr lang="en-US" sz="4200" dirty="0" err="1">
                  <a:solidFill>
                    <a:srgbClr val="045279"/>
                  </a:solidFill>
                  <a:latin typeface="Nunito Bold Italics"/>
                </a:rPr>
                <a:t>người</a:t>
              </a:r>
              <a:r>
                <a:rPr lang="en-US" sz="4200" dirty="0">
                  <a:solidFill>
                    <a:srgbClr val="045279"/>
                  </a:solidFill>
                  <a:latin typeface="Nunito Bold Italics"/>
                </a:rPr>
                <a:t> </a:t>
              </a:r>
              <a:r>
                <a:rPr lang="en-US" sz="4200" dirty="0" err="1">
                  <a:solidFill>
                    <a:srgbClr val="045279"/>
                  </a:solidFill>
                  <a:latin typeface="Nunito Bold Italics"/>
                </a:rPr>
                <a:t>tử</a:t>
              </a:r>
              <a:r>
                <a:rPr lang="en-US" sz="4200" dirty="0">
                  <a:solidFill>
                    <a:srgbClr val="045279"/>
                  </a:solidFill>
                  <a:latin typeface="Nunito Bold Italics"/>
                </a:rPr>
                <a:t> </a:t>
              </a:r>
              <a:r>
                <a:rPr lang="en-US" sz="4200" dirty="0" err="1">
                  <a:solidFill>
                    <a:srgbClr val="045279"/>
                  </a:solidFill>
                  <a:latin typeface="Nunito Bold Italics"/>
                </a:rPr>
                <a:t>vong</a:t>
              </a:r>
              <a:endParaRPr lang="en-US" sz="4200" dirty="0">
                <a:solidFill>
                  <a:srgbClr val="045279"/>
                </a:solidFill>
                <a:latin typeface="Nunito Bold Italics"/>
              </a:endParaRPr>
            </a:p>
          </p:txBody>
        </p:sp>
        <p:pic>
          <p:nvPicPr>
            <p:cNvPr id="23" name="Picture 22">
              <a:extLst>
                <a:ext uri="{FF2B5EF4-FFF2-40B4-BE49-F238E27FC236}">
                  <a16:creationId xmlns="" xmlns:a16="http://schemas.microsoft.com/office/drawing/2014/main" id="{F9501160-1429-6D80-298A-F7F174F0EE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915" y="4082611"/>
              <a:ext cx="6381854" cy="4489884"/>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445 zalo Bui Huy Loi"/>
          <p:cNvGrpSpPr/>
          <p:nvPr/>
        </p:nvGrpSpPr>
        <p:grpSpPr>
          <a:xfrm>
            <a:off x="1028700" y="329494"/>
            <a:ext cx="16230600" cy="4664146"/>
            <a:chOff x="0" y="0"/>
            <a:chExt cx="21640800" cy="6218861"/>
          </a:xfrm>
        </p:grpSpPr>
        <p:grpSp>
          <p:nvGrpSpPr>
            <p:cNvPr id="3" name="Group 3"/>
            <p:cNvGrpSpPr/>
            <p:nvPr/>
          </p:nvGrpSpPr>
          <p:grpSpPr>
            <a:xfrm>
              <a:off x="0" y="0"/>
              <a:ext cx="21640800" cy="6218861"/>
              <a:chOff x="0" y="0"/>
              <a:chExt cx="4985764" cy="1432746"/>
            </a:xfrm>
          </p:grpSpPr>
          <p:sp>
            <p:nvSpPr>
              <p:cNvPr id="4" name="Freeform 4"/>
              <p:cNvSpPr/>
              <p:nvPr/>
            </p:nvSpPr>
            <p:spPr>
              <a:xfrm>
                <a:off x="0" y="0"/>
                <a:ext cx="4985764" cy="1432746"/>
              </a:xfrm>
              <a:custGeom>
                <a:avLst/>
                <a:gdLst/>
                <a:ahLst/>
                <a:cxnLst/>
                <a:rect l="l" t="t" r="r" b="b"/>
                <a:pathLst>
                  <a:path w="4985764" h="1432746">
                    <a:moveTo>
                      <a:pt x="18404" y="0"/>
                    </a:moveTo>
                    <a:lnTo>
                      <a:pt x="4967360" y="0"/>
                    </a:lnTo>
                    <a:cubicBezTo>
                      <a:pt x="4977524" y="0"/>
                      <a:pt x="4985764" y="8240"/>
                      <a:pt x="4985764" y="18404"/>
                    </a:cubicBezTo>
                    <a:lnTo>
                      <a:pt x="4985764" y="1414343"/>
                    </a:lnTo>
                    <a:cubicBezTo>
                      <a:pt x="4985764" y="1424507"/>
                      <a:pt x="4977524" y="1432746"/>
                      <a:pt x="4967360" y="1432746"/>
                    </a:cubicBezTo>
                    <a:lnTo>
                      <a:pt x="18404" y="1432746"/>
                    </a:lnTo>
                    <a:cubicBezTo>
                      <a:pt x="8240" y="1432746"/>
                      <a:pt x="0" y="1424507"/>
                      <a:pt x="0" y="1414343"/>
                    </a:cubicBezTo>
                    <a:lnTo>
                      <a:pt x="0" y="18404"/>
                    </a:lnTo>
                    <a:cubicBezTo>
                      <a:pt x="0" y="8240"/>
                      <a:pt x="8240" y="0"/>
                      <a:pt x="18404" y="0"/>
                    </a:cubicBezTo>
                    <a:close/>
                  </a:path>
                </a:pathLst>
              </a:custGeom>
              <a:solidFill>
                <a:srgbClr val="FFFFFF"/>
              </a:solidFill>
              <a:ln w="57150" cap="rnd">
                <a:solidFill>
                  <a:srgbClr val="3E82A3"/>
                </a:solidFill>
                <a:prstDash val="solid"/>
                <a:round/>
              </a:ln>
            </p:spPr>
            <p:txBody>
              <a:bodyPr/>
              <a:lstStyle/>
              <a:p>
                <a:endParaRPr lang="en-US"/>
              </a:p>
            </p:txBody>
          </p:sp>
          <p:sp>
            <p:nvSpPr>
              <p:cNvPr id="5" name="TextBox 5"/>
              <p:cNvSpPr txBox="1"/>
              <p:nvPr/>
            </p:nvSpPr>
            <p:spPr>
              <a:xfrm>
                <a:off x="0" y="-38100"/>
                <a:ext cx="4985764" cy="147084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70867" y="745326"/>
              <a:ext cx="20499066" cy="4680585"/>
            </a:xfrm>
            <a:prstGeom prst="rect">
              <a:avLst/>
            </a:prstGeom>
          </p:spPr>
          <p:txBody>
            <a:bodyPr lIns="0" tIns="0" rIns="0" bIns="0" rtlCol="0" anchor="t">
              <a:spAutoFit/>
            </a:bodyPr>
            <a:lstStyle/>
            <a:p>
              <a:pPr algn="just">
                <a:lnSpc>
                  <a:spcPts val="7020"/>
                </a:lnSpc>
              </a:pPr>
              <a:r>
                <a:rPr lang="en-US" sz="5400">
                  <a:solidFill>
                    <a:srgbClr val="043F5C"/>
                  </a:solidFill>
                  <a:latin typeface="Nunito"/>
                </a:rPr>
                <a:t>Tuy oxygen trong bình ở áp suất cao, không được coi là khí lí tưởng nhưng người ta vẫn sử dụng mô hình khí lí tưởng để tìm hiểu mối liên hệ giữa các thông số của một lượng khí như</a:t>
              </a:r>
            </a:p>
          </p:txBody>
        </p:sp>
      </p:grpSp>
      <p:sp>
        <p:nvSpPr>
          <p:cNvPr id="7" name="Freeform 7" descr="n445 zalo Bui Huy Loi"/>
          <p:cNvSpPr/>
          <p:nvPr/>
        </p:nvSpPr>
        <p:spPr>
          <a:xfrm rot="-1132091">
            <a:off x="-3446172" y="32194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8" name="Freeform 8" descr="n445 zalo Bui Huy Loi"/>
          <p:cNvSpPr/>
          <p:nvPr/>
        </p:nvSpPr>
        <p:spPr>
          <a:xfrm rot="-1132091">
            <a:off x="-3446172" y="-3159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descr="n445 zalo Bui Huy Loi"/>
          <p:cNvSpPr/>
          <p:nvPr/>
        </p:nvSpPr>
        <p:spPr>
          <a:xfrm rot="-795095">
            <a:off x="16255241" y="5936"/>
            <a:ext cx="1634918" cy="1236592"/>
          </a:xfrm>
          <a:custGeom>
            <a:avLst/>
            <a:gdLst/>
            <a:ahLst/>
            <a:cxnLst/>
            <a:rect l="l" t="t" r="r" b="b"/>
            <a:pathLst>
              <a:path w="1634918" h="1236592">
                <a:moveTo>
                  <a:pt x="0" y="0"/>
                </a:moveTo>
                <a:lnTo>
                  <a:pt x="1634917" y="0"/>
                </a:lnTo>
                <a:lnTo>
                  <a:pt x="1634917" y="1236592"/>
                </a:lnTo>
                <a:lnTo>
                  <a:pt x="0" y="123659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descr="n445 zalo Bui Huy Loi"/>
          <p:cNvSpPr/>
          <p:nvPr/>
        </p:nvSpPr>
        <p:spPr>
          <a:xfrm rot="-2263052">
            <a:off x="14238299" y="8092302"/>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descr="n445 zalo Bui Huy Loi"/>
          <p:cNvSpPr/>
          <p:nvPr/>
        </p:nvSpPr>
        <p:spPr>
          <a:xfrm rot="-2263052">
            <a:off x="14352522" y="842688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2" name="Group 12" descr="n445 zalo Bui Huy Loi"/>
          <p:cNvGrpSpPr/>
          <p:nvPr/>
        </p:nvGrpSpPr>
        <p:grpSpPr>
          <a:xfrm>
            <a:off x="3067983" y="4594582"/>
            <a:ext cx="2643604" cy="3188305"/>
            <a:chOff x="0" y="136092"/>
            <a:chExt cx="3524806" cy="4251073"/>
          </a:xfrm>
        </p:grpSpPr>
        <p:grpSp>
          <p:nvGrpSpPr>
            <p:cNvPr id="13" name="Group 13"/>
            <p:cNvGrpSpPr/>
            <p:nvPr/>
          </p:nvGrpSpPr>
          <p:grpSpPr>
            <a:xfrm>
              <a:off x="0" y="2348827"/>
              <a:ext cx="3524806" cy="2038338"/>
              <a:chOff x="0" y="-7129"/>
              <a:chExt cx="812800" cy="470029"/>
            </a:xfrm>
          </p:grpSpPr>
          <p:sp>
            <p:nvSpPr>
              <p:cNvPr id="14" name="Freeform 14"/>
              <p:cNvSpPr/>
              <p:nvPr/>
            </p:nvSpPr>
            <p:spPr>
              <a:xfrm>
                <a:off x="0" y="0"/>
                <a:ext cx="812800" cy="462900"/>
              </a:xfrm>
              <a:custGeom>
                <a:avLst/>
                <a:gdLst/>
                <a:ahLst/>
                <a:cxnLst/>
                <a:rect l="l" t="t" r="r" b="b"/>
                <a:pathLst>
                  <a:path w="812800" h="462900">
                    <a:moveTo>
                      <a:pt x="127941" y="0"/>
                    </a:moveTo>
                    <a:lnTo>
                      <a:pt x="684859" y="0"/>
                    </a:lnTo>
                    <a:cubicBezTo>
                      <a:pt x="718791" y="0"/>
                      <a:pt x="751333" y="13479"/>
                      <a:pt x="775327" y="37473"/>
                    </a:cubicBezTo>
                    <a:cubicBezTo>
                      <a:pt x="799321" y="61467"/>
                      <a:pt x="812800" y="94009"/>
                      <a:pt x="812800" y="127941"/>
                    </a:cubicBezTo>
                    <a:lnTo>
                      <a:pt x="812800" y="334959"/>
                    </a:lnTo>
                    <a:cubicBezTo>
                      <a:pt x="812800" y="368891"/>
                      <a:pt x="799321" y="401433"/>
                      <a:pt x="775327" y="425427"/>
                    </a:cubicBezTo>
                    <a:cubicBezTo>
                      <a:pt x="751333" y="449421"/>
                      <a:pt x="718791" y="462900"/>
                      <a:pt x="684859" y="462900"/>
                    </a:cubicBezTo>
                    <a:lnTo>
                      <a:pt x="127941" y="462900"/>
                    </a:lnTo>
                    <a:cubicBezTo>
                      <a:pt x="94009" y="462900"/>
                      <a:pt x="61467" y="449421"/>
                      <a:pt x="37473" y="425427"/>
                    </a:cubicBezTo>
                    <a:cubicBezTo>
                      <a:pt x="13479" y="401433"/>
                      <a:pt x="0" y="368891"/>
                      <a:pt x="0" y="334959"/>
                    </a:cubicBezTo>
                    <a:lnTo>
                      <a:pt x="0" y="127941"/>
                    </a:lnTo>
                    <a:cubicBezTo>
                      <a:pt x="0" y="94009"/>
                      <a:pt x="13479" y="61467"/>
                      <a:pt x="37473" y="37473"/>
                    </a:cubicBezTo>
                    <a:cubicBezTo>
                      <a:pt x="61467" y="13479"/>
                      <a:pt x="94009" y="0"/>
                      <a:pt x="127941" y="0"/>
                    </a:cubicBezTo>
                    <a:close/>
                  </a:path>
                </a:pathLst>
              </a:custGeom>
              <a:solidFill>
                <a:srgbClr val="97D6F4"/>
              </a:solidFill>
              <a:ln w="38100" cap="rnd">
                <a:solidFill>
                  <a:srgbClr val="3E82A3"/>
                </a:solidFill>
                <a:prstDash val="solid"/>
                <a:round/>
              </a:ln>
            </p:spPr>
            <p:txBody>
              <a:bodyPr/>
              <a:lstStyle/>
              <a:p>
                <a:endParaRPr lang="en-US"/>
              </a:p>
            </p:txBody>
          </p:sp>
          <p:sp>
            <p:nvSpPr>
              <p:cNvPr id="15" name="TextBox 15"/>
              <p:cNvSpPr txBox="1"/>
              <p:nvPr/>
            </p:nvSpPr>
            <p:spPr>
              <a:xfrm>
                <a:off x="0" y="-7129"/>
                <a:ext cx="800353" cy="470029"/>
              </a:xfrm>
              <a:prstGeom prst="rect">
                <a:avLst/>
              </a:prstGeom>
            </p:spPr>
            <p:txBody>
              <a:bodyPr lIns="50800" tIns="50800" rIns="50800" bIns="50800" rtlCol="0" anchor="ctr"/>
              <a:lstStyle/>
              <a:p>
                <a:pPr algn="ctr">
                  <a:lnSpc>
                    <a:spcPts val="7000"/>
                  </a:lnSpc>
                </a:pPr>
                <a:r>
                  <a:rPr lang="en-US" sz="5000" dirty="0" err="1">
                    <a:solidFill>
                      <a:srgbClr val="242A40"/>
                    </a:solidFill>
                    <a:latin typeface="Nunito Bold"/>
                  </a:rPr>
                  <a:t>Áp</a:t>
                </a:r>
                <a:r>
                  <a:rPr lang="en-US" sz="5000" dirty="0">
                    <a:solidFill>
                      <a:srgbClr val="242A40"/>
                    </a:solidFill>
                    <a:latin typeface="Nunito Bold"/>
                  </a:rPr>
                  <a:t> </a:t>
                </a:r>
                <a:r>
                  <a:rPr lang="en-US" sz="5000" dirty="0" err="1">
                    <a:solidFill>
                      <a:srgbClr val="242A40"/>
                    </a:solidFill>
                    <a:latin typeface="Nunito Bold"/>
                  </a:rPr>
                  <a:t>suất</a:t>
                </a:r>
                <a:endParaRPr lang="en-US" sz="5000" dirty="0">
                  <a:solidFill>
                    <a:srgbClr val="242A40"/>
                  </a:solidFill>
                  <a:latin typeface="Nunito Bold"/>
                </a:endParaRPr>
              </a:p>
            </p:txBody>
          </p:sp>
        </p:grpSp>
        <p:sp>
          <p:nvSpPr>
            <p:cNvPr id="16" name="Freeform 16"/>
            <p:cNvSpPr/>
            <p:nvPr/>
          </p:nvSpPr>
          <p:spPr>
            <a:xfrm rot="-597610">
              <a:off x="231246" y="136092"/>
              <a:ext cx="1820473" cy="2832565"/>
            </a:xfrm>
            <a:custGeom>
              <a:avLst/>
              <a:gdLst/>
              <a:ahLst/>
              <a:cxnLst/>
              <a:rect l="l" t="t" r="r" b="b"/>
              <a:pathLst>
                <a:path w="1820473" h="2832565">
                  <a:moveTo>
                    <a:pt x="0" y="0"/>
                  </a:moveTo>
                  <a:lnTo>
                    <a:pt x="1820473" y="0"/>
                  </a:lnTo>
                  <a:lnTo>
                    <a:pt x="1820473" y="2832565"/>
                  </a:lnTo>
                  <a:lnTo>
                    <a:pt x="0" y="28325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grpSp>
        <p:nvGrpSpPr>
          <p:cNvPr id="17" name="Group 17" descr="n445 zalo Bui Huy Loi"/>
          <p:cNvGrpSpPr/>
          <p:nvPr/>
        </p:nvGrpSpPr>
        <p:grpSpPr>
          <a:xfrm>
            <a:off x="13063153" y="4606398"/>
            <a:ext cx="2616799" cy="3155650"/>
            <a:chOff x="0" y="124061"/>
            <a:chExt cx="3489065" cy="4207533"/>
          </a:xfrm>
        </p:grpSpPr>
        <p:grpSp>
          <p:nvGrpSpPr>
            <p:cNvPr id="18" name="Group 18"/>
            <p:cNvGrpSpPr/>
            <p:nvPr/>
          </p:nvGrpSpPr>
          <p:grpSpPr>
            <a:xfrm>
              <a:off x="0" y="2321038"/>
              <a:ext cx="3489065" cy="2010556"/>
              <a:chOff x="0" y="-5472"/>
              <a:chExt cx="812800" cy="468372"/>
            </a:xfrm>
          </p:grpSpPr>
          <p:sp>
            <p:nvSpPr>
              <p:cNvPr id="19" name="Freeform 19"/>
              <p:cNvSpPr/>
              <p:nvPr/>
            </p:nvSpPr>
            <p:spPr>
              <a:xfrm>
                <a:off x="0" y="0"/>
                <a:ext cx="812800" cy="462900"/>
              </a:xfrm>
              <a:custGeom>
                <a:avLst/>
                <a:gdLst/>
                <a:ahLst/>
                <a:cxnLst/>
                <a:rect l="l" t="t" r="r" b="b"/>
                <a:pathLst>
                  <a:path w="812800" h="462900">
                    <a:moveTo>
                      <a:pt x="127941" y="0"/>
                    </a:moveTo>
                    <a:lnTo>
                      <a:pt x="684859" y="0"/>
                    </a:lnTo>
                    <a:cubicBezTo>
                      <a:pt x="718791" y="0"/>
                      <a:pt x="751333" y="13479"/>
                      <a:pt x="775327" y="37473"/>
                    </a:cubicBezTo>
                    <a:cubicBezTo>
                      <a:pt x="799321" y="61467"/>
                      <a:pt x="812800" y="94009"/>
                      <a:pt x="812800" y="127941"/>
                    </a:cubicBezTo>
                    <a:lnTo>
                      <a:pt x="812800" y="334959"/>
                    </a:lnTo>
                    <a:cubicBezTo>
                      <a:pt x="812800" y="368891"/>
                      <a:pt x="799321" y="401433"/>
                      <a:pt x="775327" y="425427"/>
                    </a:cubicBezTo>
                    <a:cubicBezTo>
                      <a:pt x="751333" y="449421"/>
                      <a:pt x="718791" y="462900"/>
                      <a:pt x="684859" y="462900"/>
                    </a:cubicBezTo>
                    <a:lnTo>
                      <a:pt x="127941" y="462900"/>
                    </a:lnTo>
                    <a:cubicBezTo>
                      <a:pt x="94009" y="462900"/>
                      <a:pt x="61467" y="449421"/>
                      <a:pt x="37473" y="425427"/>
                    </a:cubicBezTo>
                    <a:cubicBezTo>
                      <a:pt x="13479" y="401433"/>
                      <a:pt x="0" y="368891"/>
                      <a:pt x="0" y="334959"/>
                    </a:cubicBezTo>
                    <a:lnTo>
                      <a:pt x="0" y="127941"/>
                    </a:lnTo>
                    <a:cubicBezTo>
                      <a:pt x="0" y="94009"/>
                      <a:pt x="13479" y="61467"/>
                      <a:pt x="37473" y="37473"/>
                    </a:cubicBezTo>
                    <a:cubicBezTo>
                      <a:pt x="61467" y="13479"/>
                      <a:pt x="94009" y="0"/>
                      <a:pt x="127941" y="0"/>
                    </a:cubicBezTo>
                    <a:close/>
                  </a:path>
                </a:pathLst>
              </a:custGeom>
              <a:solidFill>
                <a:srgbClr val="97D6F4"/>
              </a:solidFill>
              <a:ln w="38100" cap="rnd">
                <a:solidFill>
                  <a:srgbClr val="3E82A3"/>
                </a:solidFill>
                <a:prstDash val="solid"/>
                <a:round/>
              </a:ln>
            </p:spPr>
            <p:txBody>
              <a:bodyPr/>
              <a:lstStyle/>
              <a:p>
                <a:endParaRPr lang="en-US"/>
              </a:p>
            </p:txBody>
          </p:sp>
          <p:sp>
            <p:nvSpPr>
              <p:cNvPr id="20" name="TextBox 20"/>
              <p:cNvSpPr txBox="1"/>
              <p:nvPr/>
            </p:nvSpPr>
            <p:spPr>
              <a:xfrm>
                <a:off x="0" y="-5472"/>
                <a:ext cx="812800" cy="468371"/>
              </a:xfrm>
              <a:prstGeom prst="rect">
                <a:avLst/>
              </a:prstGeom>
            </p:spPr>
            <p:txBody>
              <a:bodyPr lIns="50800" tIns="50800" rIns="50800" bIns="50800" rtlCol="0" anchor="ctr"/>
              <a:lstStyle/>
              <a:p>
                <a:pPr algn="ctr">
                  <a:lnSpc>
                    <a:spcPts val="6999"/>
                  </a:lnSpc>
                </a:pPr>
                <a:r>
                  <a:rPr lang="en-US" sz="4999" dirty="0" err="1">
                    <a:solidFill>
                      <a:srgbClr val="242A40"/>
                    </a:solidFill>
                    <a:latin typeface="Nunito Bold"/>
                  </a:rPr>
                  <a:t>Thể</a:t>
                </a:r>
                <a:r>
                  <a:rPr lang="en-US" sz="4999" dirty="0">
                    <a:solidFill>
                      <a:srgbClr val="242A40"/>
                    </a:solidFill>
                    <a:latin typeface="Nunito Bold"/>
                  </a:rPr>
                  <a:t> </a:t>
                </a:r>
                <a:r>
                  <a:rPr lang="en-US" sz="4999" dirty="0" err="1">
                    <a:solidFill>
                      <a:srgbClr val="242A40"/>
                    </a:solidFill>
                    <a:latin typeface="Nunito Bold"/>
                  </a:rPr>
                  <a:t>tích</a:t>
                </a:r>
                <a:endParaRPr lang="en-US" sz="4999" dirty="0">
                  <a:solidFill>
                    <a:srgbClr val="242A40"/>
                  </a:solidFill>
                  <a:latin typeface="Nunito Bold"/>
                </a:endParaRPr>
              </a:p>
            </p:txBody>
          </p:sp>
        </p:grpSp>
        <p:sp>
          <p:nvSpPr>
            <p:cNvPr id="21" name="Freeform 21"/>
            <p:cNvSpPr/>
            <p:nvPr/>
          </p:nvSpPr>
          <p:spPr>
            <a:xfrm rot="570135" flipH="1">
              <a:off x="1397726" y="124061"/>
              <a:ext cx="1726224" cy="2685918"/>
            </a:xfrm>
            <a:custGeom>
              <a:avLst/>
              <a:gdLst/>
              <a:ahLst/>
              <a:cxnLst/>
              <a:rect l="l" t="t" r="r" b="b"/>
              <a:pathLst>
                <a:path w="1726224" h="2685918">
                  <a:moveTo>
                    <a:pt x="1726224" y="0"/>
                  </a:moveTo>
                  <a:lnTo>
                    <a:pt x="0" y="0"/>
                  </a:lnTo>
                  <a:lnTo>
                    <a:pt x="0" y="2685919"/>
                  </a:lnTo>
                  <a:lnTo>
                    <a:pt x="1726224" y="2685919"/>
                  </a:lnTo>
                  <a:lnTo>
                    <a:pt x="172622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grpSp>
        <p:nvGrpSpPr>
          <p:cNvPr id="22" name="Group 22" descr="n445 zalo Bui Huy Loi"/>
          <p:cNvGrpSpPr/>
          <p:nvPr/>
        </p:nvGrpSpPr>
        <p:grpSpPr>
          <a:xfrm>
            <a:off x="8045212" y="4261853"/>
            <a:ext cx="2684316" cy="3500195"/>
            <a:chOff x="0" y="143720"/>
            <a:chExt cx="3579088" cy="4666927"/>
          </a:xfrm>
        </p:grpSpPr>
        <p:grpSp>
          <p:nvGrpSpPr>
            <p:cNvPr id="23" name="Group 23"/>
            <p:cNvGrpSpPr/>
            <p:nvPr/>
          </p:nvGrpSpPr>
          <p:grpSpPr>
            <a:xfrm>
              <a:off x="0" y="2772307"/>
              <a:ext cx="3579088" cy="2038340"/>
              <a:chOff x="0" y="-1"/>
              <a:chExt cx="812800" cy="462901"/>
            </a:xfrm>
          </p:grpSpPr>
          <p:sp>
            <p:nvSpPr>
              <p:cNvPr id="24" name="Freeform 24"/>
              <p:cNvSpPr/>
              <p:nvPr/>
            </p:nvSpPr>
            <p:spPr>
              <a:xfrm>
                <a:off x="0" y="0"/>
                <a:ext cx="812800" cy="462900"/>
              </a:xfrm>
              <a:custGeom>
                <a:avLst/>
                <a:gdLst/>
                <a:ahLst/>
                <a:cxnLst/>
                <a:rect l="l" t="t" r="r" b="b"/>
                <a:pathLst>
                  <a:path w="812800" h="462900">
                    <a:moveTo>
                      <a:pt x="127941" y="0"/>
                    </a:moveTo>
                    <a:lnTo>
                      <a:pt x="684859" y="0"/>
                    </a:lnTo>
                    <a:cubicBezTo>
                      <a:pt x="718791" y="0"/>
                      <a:pt x="751333" y="13479"/>
                      <a:pt x="775327" y="37473"/>
                    </a:cubicBezTo>
                    <a:cubicBezTo>
                      <a:pt x="799321" y="61467"/>
                      <a:pt x="812800" y="94009"/>
                      <a:pt x="812800" y="127941"/>
                    </a:cubicBezTo>
                    <a:lnTo>
                      <a:pt x="812800" y="334959"/>
                    </a:lnTo>
                    <a:cubicBezTo>
                      <a:pt x="812800" y="368891"/>
                      <a:pt x="799321" y="401433"/>
                      <a:pt x="775327" y="425427"/>
                    </a:cubicBezTo>
                    <a:cubicBezTo>
                      <a:pt x="751333" y="449421"/>
                      <a:pt x="718791" y="462900"/>
                      <a:pt x="684859" y="462900"/>
                    </a:cubicBezTo>
                    <a:lnTo>
                      <a:pt x="127941" y="462900"/>
                    </a:lnTo>
                    <a:cubicBezTo>
                      <a:pt x="94009" y="462900"/>
                      <a:pt x="61467" y="449421"/>
                      <a:pt x="37473" y="425427"/>
                    </a:cubicBezTo>
                    <a:cubicBezTo>
                      <a:pt x="13479" y="401433"/>
                      <a:pt x="0" y="368891"/>
                      <a:pt x="0" y="334959"/>
                    </a:cubicBezTo>
                    <a:lnTo>
                      <a:pt x="0" y="127941"/>
                    </a:lnTo>
                    <a:cubicBezTo>
                      <a:pt x="0" y="94009"/>
                      <a:pt x="13479" y="61467"/>
                      <a:pt x="37473" y="37473"/>
                    </a:cubicBezTo>
                    <a:cubicBezTo>
                      <a:pt x="61467" y="13479"/>
                      <a:pt x="94009" y="0"/>
                      <a:pt x="127941" y="0"/>
                    </a:cubicBezTo>
                    <a:close/>
                  </a:path>
                </a:pathLst>
              </a:custGeom>
              <a:solidFill>
                <a:srgbClr val="97D6F4"/>
              </a:solidFill>
              <a:ln w="38100" cap="rnd">
                <a:solidFill>
                  <a:srgbClr val="3E82A3"/>
                </a:solidFill>
                <a:prstDash val="solid"/>
                <a:round/>
              </a:ln>
            </p:spPr>
            <p:txBody>
              <a:bodyPr/>
              <a:lstStyle/>
              <a:p>
                <a:endParaRPr lang="en-US"/>
              </a:p>
            </p:txBody>
          </p:sp>
          <p:sp>
            <p:nvSpPr>
              <p:cNvPr id="25" name="TextBox 25"/>
              <p:cNvSpPr txBox="1"/>
              <p:nvPr/>
            </p:nvSpPr>
            <p:spPr>
              <a:xfrm>
                <a:off x="0" y="-1"/>
                <a:ext cx="800473" cy="462901"/>
              </a:xfrm>
              <a:prstGeom prst="rect">
                <a:avLst/>
              </a:prstGeom>
            </p:spPr>
            <p:txBody>
              <a:bodyPr lIns="50800" tIns="50800" rIns="50800" bIns="50800" rtlCol="0" anchor="ctr"/>
              <a:lstStyle/>
              <a:p>
                <a:pPr algn="ctr">
                  <a:lnSpc>
                    <a:spcPts val="6999"/>
                  </a:lnSpc>
                </a:pPr>
                <a:r>
                  <a:rPr lang="en-US" sz="4999" dirty="0" err="1">
                    <a:solidFill>
                      <a:srgbClr val="242A40"/>
                    </a:solidFill>
                    <a:latin typeface="Nunito Bold"/>
                  </a:rPr>
                  <a:t>Nhiệt</a:t>
                </a:r>
                <a:r>
                  <a:rPr lang="en-US" sz="4999" dirty="0">
                    <a:solidFill>
                      <a:srgbClr val="242A40"/>
                    </a:solidFill>
                    <a:latin typeface="Nunito Bold"/>
                  </a:rPr>
                  <a:t> </a:t>
                </a:r>
                <a:r>
                  <a:rPr lang="en-US" sz="4999" dirty="0" err="1">
                    <a:solidFill>
                      <a:srgbClr val="242A40"/>
                    </a:solidFill>
                    <a:latin typeface="Nunito Bold"/>
                  </a:rPr>
                  <a:t>độ</a:t>
                </a:r>
                <a:endParaRPr lang="en-US" sz="4999" dirty="0">
                  <a:solidFill>
                    <a:srgbClr val="242A40"/>
                  </a:solidFill>
                  <a:latin typeface="Nunito Bold"/>
                </a:endParaRPr>
              </a:p>
            </p:txBody>
          </p:sp>
        </p:grpSp>
        <p:sp>
          <p:nvSpPr>
            <p:cNvPr id="26" name="Freeform 26"/>
            <p:cNvSpPr/>
            <p:nvPr/>
          </p:nvSpPr>
          <p:spPr>
            <a:xfrm rot="716132" flipH="1" flipV="1">
              <a:off x="935027" y="143720"/>
              <a:ext cx="1709033" cy="3053217"/>
            </a:xfrm>
            <a:custGeom>
              <a:avLst/>
              <a:gdLst/>
              <a:ahLst/>
              <a:cxnLst/>
              <a:rect l="l" t="t" r="r" b="b"/>
              <a:pathLst>
                <a:path w="1709033" h="3053217">
                  <a:moveTo>
                    <a:pt x="1709033" y="3053216"/>
                  </a:moveTo>
                  <a:lnTo>
                    <a:pt x="0" y="3053216"/>
                  </a:lnTo>
                  <a:lnTo>
                    <a:pt x="0" y="0"/>
                  </a:lnTo>
                  <a:lnTo>
                    <a:pt x="1709033" y="0"/>
                  </a:lnTo>
                  <a:lnTo>
                    <a:pt x="1709033" y="3053216"/>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grpSp>
        <p:nvGrpSpPr>
          <p:cNvPr id="33" name="Group 32" descr="n445 zalo Bui Huy Loi">
            <a:extLst>
              <a:ext uri="{FF2B5EF4-FFF2-40B4-BE49-F238E27FC236}">
                <a16:creationId xmlns="" xmlns:a16="http://schemas.microsoft.com/office/drawing/2014/main" id="{E87CE90B-F4F3-B99D-A11F-FAA7D5458DA1}"/>
              </a:ext>
            </a:extLst>
          </p:cNvPr>
          <p:cNvGrpSpPr/>
          <p:nvPr/>
        </p:nvGrpSpPr>
        <p:grpSpPr>
          <a:xfrm>
            <a:off x="1663300" y="8005121"/>
            <a:ext cx="13694615" cy="2032250"/>
            <a:chOff x="1663300" y="8005121"/>
            <a:chExt cx="13694615" cy="2032250"/>
          </a:xfrm>
        </p:grpSpPr>
        <p:grpSp>
          <p:nvGrpSpPr>
            <p:cNvPr id="27" name="Group 27"/>
            <p:cNvGrpSpPr/>
            <p:nvPr/>
          </p:nvGrpSpPr>
          <p:grpSpPr>
            <a:xfrm>
              <a:off x="1663300" y="8318904"/>
              <a:ext cx="1404683" cy="1404683"/>
              <a:chOff x="0" y="0"/>
              <a:chExt cx="812800" cy="812800"/>
            </a:xfrm>
          </p:grpSpPr>
          <p:sp>
            <p:nvSpPr>
              <p:cNvPr id="28" name="Freeform 2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47777"/>
              </a:solidFill>
            </p:spPr>
            <p:txBody>
              <a:bodyPr/>
              <a:lstStyle/>
              <a:p>
                <a:endParaRPr lang="en-US"/>
              </a:p>
            </p:txBody>
          </p:sp>
          <p:sp>
            <p:nvSpPr>
              <p:cNvPr id="29" name="TextBox 29"/>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3416825" y="8005121"/>
              <a:ext cx="11941090" cy="2032250"/>
              <a:chOff x="0" y="0"/>
              <a:chExt cx="3144978" cy="535243"/>
            </a:xfrm>
          </p:grpSpPr>
          <p:sp>
            <p:nvSpPr>
              <p:cNvPr id="31" name="Freeform 31"/>
              <p:cNvSpPr/>
              <p:nvPr/>
            </p:nvSpPr>
            <p:spPr>
              <a:xfrm>
                <a:off x="0" y="0"/>
                <a:ext cx="3144978" cy="535243"/>
              </a:xfrm>
              <a:custGeom>
                <a:avLst/>
                <a:gdLst/>
                <a:ahLst/>
                <a:cxnLst/>
                <a:rect l="l" t="t" r="r" b="b"/>
                <a:pathLst>
                  <a:path w="3144978" h="535243">
                    <a:moveTo>
                      <a:pt x="33065" y="0"/>
                    </a:moveTo>
                    <a:lnTo>
                      <a:pt x="3111913" y="0"/>
                    </a:lnTo>
                    <a:cubicBezTo>
                      <a:pt x="3120682" y="0"/>
                      <a:pt x="3129093" y="3484"/>
                      <a:pt x="3135294" y="9685"/>
                    </a:cubicBezTo>
                    <a:cubicBezTo>
                      <a:pt x="3141495" y="15886"/>
                      <a:pt x="3144978" y="24296"/>
                      <a:pt x="3144978" y="33065"/>
                    </a:cubicBezTo>
                    <a:lnTo>
                      <a:pt x="3144978" y="502177"/>
                    </a:lnTo>
                    <a:cubicBezTo>
                      <a:pt x="3144978" y="510947"/>
                      <a:pt x="3141495" y="519357"/>
                      <a:pt x="3135294" y="525558"/>
                    </a:cubicBezTo>
                    <a:cubicBezTo>
                      <a:pt x="3129093" y="531759"/>
                      <a:pt x="3120682" y="535243"/>
                      <a:pt x="3111913" y="535243"/>
                    </a:cubicBezTo>
                    <a:lnTo>
                      <a:pt x="33065" y="535243"/>
                    </a:lnTo>
                    <a:cubicBezTo>
                      <a:pt x="24296" y="535243"/>
                      <a:pt x="15886" y="531759"/>
                      <a:pt x="9685" y="525558"/>
                    </a:cubicBezTo>
                    <a:cubicBezTo>
                      <a:pt x="3484" y="519357"/>
                      <a:pt x="0" y="510947"/>
                      <a:pt x="0" y="502177"/>
                    </a:cubicBezTo>
                    <a:lnTo>
                      <a:pt x="0" y="33065"/>
                    </a:lnTo>
                    <a:cubicBezTo>
                      <a:pt x="0" y="24296"/>
                      <a:pt x="3484" y="15886"/>
                      <a:pt x="9685" y="9685"/>
                    </a:cubicBezTo>
                    <a:cubicBezTo>
                      <a:pt x="15886" y="3484"/>
                      <a:pt x="24296" y="0"/>
                      <a:pt x="33065" y="0"/>
                    </a:cubicBezTo>
                    <a:close/>
                  </a:path>
                </a:pathLst>
              </a:custGeom>
              <a:solidFill>
                <a:srgbClr val="3E82A3"/>
              </a:solidFill>
            </p:spPr>
            <p:txBody>
              <a:bodyPr/>
              <a:lstStyle/>
              <a:p>
                <a:endParaRPr lang="en-US"/>
              </a:p>
            </p:txBody>
          </p:sp>
          <p:sp>
            <p:nvSpPr>
              <p:cNvPr id="32" name="TextBox 32"/>
              <p:cNvSpPr txBox="1"/>
              <p:nvPr/>
            </p:nvSpPr>
            <p:spPr>
              <a:xfrm>
                <a:off x="0" y="-19050"/>
                <a:ext cx="3144978" cy="554293"/>
              </a:xfrm>
              <a:prstGeom prst="rect">
                <a:avLst/>
              </a:prstGeom>
            </p:spPr>
            <p:txBody>
              <a:bodyPr lIns="50800" tIns="50800" rIns="50800" bIns="50800" rtlCol="0" anchor="ctr"/>
              <a:lstStyle/>
              <a:p>
                <a:pPr algn="ctr">
                  <a:lnSpc>
                    <a:spcPts val="6749"/>
                  </a:lnSpc>
                </a:pPr>
                <a:r>
                  <a:rPr lang="en-US" sz="5399">
                    <a:solidFill>
                      <a:srgbClr val="FFFFFF"/>
                    </a:solidFill>
                    <a:latin typeface="Nunito Italics"/>
                  </a:rPr>
                  <a:t>Đưa ra nguyên tắc bảo quản và sử dụng an toàn các bình chứa khí</a:t>
                </a:r>
              </a:p>
            </p:txBody>
          </p:sp>
        </p:gr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445 zalo Bui Huy Loi"/>
          <p:cNvSpPr/>
          <p:nvPr/>
        </p:nvSpPr>
        <p:spPr>
          <a:xfrm rot="-1132091">
            <a:off x="-3446172" y="321946"/>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descr="n445 zalo Bui Huy Loi"/>
          <p:cNvSpPr/>
          <p:nvPr/>
        </p:nvSpPr>
        <p:spPr>
          <a:xfrm rot="-1132091">
            <a:off x="-3446172" y="-31599"/>
            <a:ext cx="7315200" cy="1188720"/>
          </a:xfrm>
          <a:custGeom>
            <a:avLst/>
            <a:gdLst/>
            <a:ahLst/>
            <a:cxnLst/>
            <a:rect l="l" t="t" r="r" b="b"/>
            <a:pathLst>
              <a:path w="7315200" h="1188720">
                <a:moveTo>
                  <a:pt x="0" y="0"/>
                </a:moveTo>
                <a:lnTo>
                  <a:pt x="7315200" y="0"/>
                </a:lnTo>
                <a:lnTo>
                  <a:pt x="7315200" y="1188720"/>
                </a:lnTo>
                <a:lnTo>
                  <a:pt x="0" y="11887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descr="n445 zalo Bui Huy Loi"/>
          <p:cNvGrpSpPr/>
          <p:nvPr/>
        </p:nvGrpSpPr>
        <p:grpSpPr>
          <a:xfrm>
            <a:off x="739531" y="5207040"/>
            <a:ext cx="2739032" cy="1743262"/>
            <a:chOff x="0" y="0"/>
            <a:chExt cx="812800" cy="517308"/>
          </a:xfrm>
        </p:grpSpPr>
        <p:sp>
          <p:nvSpPr>
            <p:cNvPr id="5" name="Freeform 5"/>
            <p:cNvSpPr/>
            <p:nvPr/>
          </p:nvSpPr>
          <p:spPr>
            <a:xfrm>
              <a:off x="0" y="0"/>
              <a:ext cx="812800" cy="517308"/>
            </a:xfrm>
            <a:custGeom>
              <a:avLst/>
              <a:gdLst/>
              <a:ahLst/>
              <a:cxnLst/>
              <a:rect l="l" t="t" r="r" b="b"/>
              <a:pathLst>
                <a:path w="812800" h="517308">
                  <a:moveTo>
                    <a:pt x="144152" y="0"/>
                  </a:moveTo>
                  <a:lnTo>
                    <a:pt x="668648" y="0"/>
                  </a:lnTo>
                  <a:cubicBezTo>
                    <a:pt x="706879" y="0"/>
                    <a:pt x="743545" y="15187"/>
                    <a:pt x="770579" y="42221"/>
                  </a:cubicBezTo>
                  <a:cubicBezTo>
                    <a:pt x="797613" y="69255"/>
                    <a:pt x="812800" y="105921"/>
                    <a:pt x="812800" y="144152"/>
                  </a:cubicBezTo>
                  <a:lnTo>
                    <a:pt x="812800" y="373156"/>
                  </a:lnTo>
                  <a:cubicBezTo>
                    <a:pt x="812800" y="411387"/>
                    <a:pt x="797613" y="448053"/>
                    <a:pt x="770579" y="475087"/>
                  </a:cubicBezTo>
                  <a:cubicBezTo>
                    <a:pt x="743545" y="502121"/>
                    <a:pt x="706879" y="517308"/>
                    <a:pt x="668648" y="517308"/>
                  </a:cubicBezTo>
                  <a:lnTo>
                    <a:pt x="144152" y="517308"/>
                  </a:lnTo>
                  <a:cubicBezTo>
                    <a:pt x="105921" y="517308"/>
                    <a:pt x="69255" y="502121"/>
                    <a:pt x="42221" y="475087"/>
                  </a:cubicBezTo>
                  <a:cubicBezTo>
                    <a:pt x="15187" y="448053"/>
                    <a:pt x="0" y="411387"/>
                    <a:pt x="0" y="373156"/>
                  </a:cubicBezTo>
                  <a:lnTo>
                    <a:pt x="0" y="144152"/>
                  </a:lnTo>
                  <a:cubicBezTo>
                    <a:pt x="0" y="105921"/>
                    <a:pt x="15187" y="69255"/>
                    <a:pt x="42221" y="42221"/>
                  </a:cubicBezTo>
                  <a:cubicBezTo>
                    <a:pt x="69255" y="15187"/>
                    <a:pt x="105921" y="0"/>
                    <a:pt x="144152" y="0"/>
                  </a:cubicBezTo>
                  <a:close/>
                </a:path>
              </a:pathLst>
            </a:custGeom>
            <a:solidFill>
              <a:srgbClr val="045279"/>
            </a:solidFill>
            <a:ln w="38100" cap="rnd">
              <a:solidFill>
                <a:srgbClr val="3E82A3"/>
              </a:solidFill>
              <a:prstDash val="solid"/>
              <a:round/>
            </a:ln>
          </p:spPr>
          <p:txBody>
            <a:bodyPr/>
            <a:lstStyle/>
            <a:p>
              <a:endParaRPr lang="en-US"/>
            </a:p>
          </p:txBody>
        </p:sp>
        <p:sp>
          <p:nvSpPr>
            <p:cNvPr id="6" name="TextBox 6"/>
            <p:cNvSpPr txBox="1"/>
            <p:nvPr/>
          </p:nvSpPr>
          <p:spPr>
            <a:xfrm>
              <a:off x="0" y="0"/>
              <a:ext cx="812263" cy="517308"/>
            </a:xfrm>
            <a:prstGeom prst="rect">
              <a:avLst/>
            </a:prstGeom>
          </p:spPr>
          <p:txBody>
            <a:bodyPr lIns="43516" tIns="43516" rIns="43516" bIns="43516" rtlCol="0" anchor="ctr"/>
            <a:lstStyle/>
            <a:p>
              <a:pPr algn="ctr">
                <a:lnSpc>
                  <a:spcPts val="7000"/>
                </a:lnSpc>
              </a:pPr>
              <a:r>
                <a:rPr lang="en-US" sz="5000" dirty="0" err="1">
                  <a:solidFill>
                    <a:srgbClr val="FFFFFF"/>
                  </a:solidFill>
                  <a:latin typeface="Nunito Bold"/>
                </a:rPr>
                <a:t>Áp</a:t>
              </a:r>
              <a:r>
                <a:rPr lang="en-US" sz="5000" dirty="0">
                  <a:solidFill>
                    <a:srgbClr val="FFFFFF"/>
                  </a:solidFill>
                  <a:latin typeface="Nunito Bold"/>
                </a:rPr>
                <a:t> </a:t>
              </a:r>
              <a:r>
                <a:rPr lang="en-US" sz="5000" dirty="0" err="1">
                  <a:solidFill>
                    <a:srgbClr val="FFFFFF"/>
                  </a:solidFill>
                  <a:latin typeface="Nunito Bold"/>
                </a:rPr>
                <a:t>suất</a:t>
              </a:r>
              <a:endParaRPr lang="en-US" sz="5000" dirty="0">
                <a:solidFill>
                  <a:srgbClr val="FFFFFF"/>
                </a:solidFill>
                <a:latin typeface="Nunito Bold"/>
              </a:endParaRPr>
            </a:p>
          </p:txBody>
        </p:sp>
      </p:grpSp>
      <p:grpSp>
        <p:nvGrpSpPr>
          <p:cNvPr id="7" name="Group 7" descr="n445 zalo Bui Huy Loi"/>
          <p:cNvGrpSpPr/>
          <p:nvPr/>
        </p:nvGrpSpPr>
        <p:grpSpPr>
          <a:xfrm>
            <a:off x="6432741" y="5207040"/>
            <a:ext cx="2739032" cy="1743262"/>
            <a:chOff x="0" y="0"/>
            <a:chExt cx="821126" cy="517308"/>
          </a:xfrm>
        </p:grpSpPr>
        <p:sp>
          <p:nvSpPr>
            <p:cNvPr id="8" name="Freeform 8"/>
            <p:cNvSpPr/>
            <p:nvPr/>
          </p:nvSpPr>
          <p:spPr>
            <a:xfrm>
              <a:off x="0" y="0"/>
              <a:ext cx="812800" cy="517308"/>
            </a:xfrm>
            <a:custGeom>
              <a:avLst/>
              <a:gdLst/>
              <a:ahLst/>
              <a:cxnLst/>
              <a:rect l="l" t="t" r="r" b="b"/>
              <a:pathLst>
                <a:path w="812800" h="517308">
                  <a:moveTo>
                    <a:pt x="145629" y="0"/>
                  </a:moveTo>
                  <a:lnTo>
                    <a:pt x="667171" y="0"/>
                  </a:lnTo>
                  <a:cubicBezTo>
                    <a:pt x="747600" y="0"/>
                    <a:pt x="812800" y="65200"/>
                    <a:pt x="812800" y="145629"/>
                  </a:cubicBezTo>
                  <a:lnTo>
                    <a:pt x="812800" y="371679"/>
                  </a:lnTo>
                  <a:cubicBezTo>
                    <a:pt x="812800" y="410302"/>
                    <a:pt x="797457" y="447344"/>
                    <a:pt x="770146" y="474654"/>
                  </a:cubicBezTo>
                  <a:cubicBezTo>
                    <a:pt x="742836" y="501965"/>
                    <a:pt x="705794" y="517308"/>
                    <a:pt x="667171" y="517308"/>
                  </a:cubicBezTo>
                  <a:lnTo>
                    <a:pt x="145629" y="517308"/>
                  </a:lnTo>
                  <a:cubicBezTo>
                    <a:pt x="65200" y="517308"/>
                    <a:pt x="0" y="452108"/>
                    <a:pt x="0" y="371679"/>
                  </a:cubicBezTo>
                  <a:lnTo>
                    <a:pt x="0" y="145629"/>
                  </a:lnTo>
                  <a:cubicBezTo>
                    <a:pt x="0" y="65200"/>
                    <a:pt x="65200" y="0"/>
                    <a:pt x="145629" y="0"/>
                  </a:cubicBezTo>
                  <a:close/>
                </a:path>
              </a:pathLst>
            </a:custGeom>
            <a:solidFill>
              <a:srgbClr val="045279"/>
            </a:solidFill>
            <a:ln w="38100" cap="rnd">
              <a:solidFill>
                <a:srgbClr val="3E82A3"/>
              </a:solidFill>
              <a:prstDash val="solid"/>
              <a:round/>
            </a:ln>
          </p:spPr>
          <p:txBody>
            <a:bodyPr/>
            <a:lstStyle/>
            <a:p>
              <a:endParaRPr lang="en-US"/>
            </a:p>
          </p:txBody>
        </p:sp>
        <p:sp>
          <p:nvSpPr>
            <p:cNvPr id="9" name="TextBox 9"/>
            <p:cNvSpPr txBox="1"/>
            <p:nvPr/>
          </p:nvSpPr>
          <p:spPr>
            <a:xfrm>
              <a:off x="0" y="0"/>
              <a:ext cx="821126" cy="517308"/>
            </a:xfrm>
            <a:prstGeom prst="rect">
              <a:avLst/>
            </a:prstGeom>
          </p:spPr>
          <p:txBody>
            <a:bodyPr lIns="43075" tIns="43075" rIns="43075" bIns="43075" rtlCol="0" anchor="ctr"/>
            <a:lstStyle/>
            <a:p>
              <a:pPr algn="ctr">
                <a:lnSpc>
                  <a:spcPts val="6999"/>
                </a:lnSpc>
              </a:pPr>
              <a:r>
                <a:rPr lang="en-US" sz="4999" dirty="0" err="1">
                  <a:solidFill>
                    <a:srgbClr val="FFFFFF"/>
                  </a:solidFill>
                  <a:latin typeface="Nunito Bold"/>
                </a:rPr>
                <a:t>Thể</a:t>
              </a:r>
              <a:r>
                <a:rPr lang="en-US" sz="4999" dirty="0">
                  <a:solidFill>
                    <a:srgbClr val="FFFFFF"/>
                  </a:solidFill>
                  <a:latin typeface="Nunito Bold"/>
                </a:rPr>
                <a:t> </a:t>
              </a:r>
              <a:r>
                <a:rPr lang="en-US" sz="4999" dirty="0" err="1">
                  <a:solidFill>
                    <a:srgbClr val="FFFFFF"/>
                  </a:solidFill>
                  <a:latin typeface="Nunito Bold"/>
                </a:rPr>
                <a:t>tích</a:t>
              </a:r>
              <a:endParaRPr lang="en-US" sz="4999" dirty="0">
                <a:solidFill>
                  <a:srgbClr val="FFFFFF"/>
                </a:solidFill>
                <a:latin typeface="Nunito Bold"/>
              </a:endParaRPr>
            </a:p>
          </p:txBody>
        </p:sp>
      </p:grpSp>
      <p:grpSp>
        <p:nvGrpSpPr>
          <p:cNvPr id="10" name="Group 10" descr="n445 zalo Bui Huy Loi"/>
          <p:cNvGrpSpPr/>
          <p:nvPr/>
        </p:nvGrpSpPr>
        <p:grpSpPr>
          <a:xfrm>
            <a:off x="3570943" y="7970710"/>
            <a:ext cx="2781213" cy="1770108"/>
            <a:chOff x="0" y="0"/>
            <a:chExt cx="812800" cy="517308"/>
          </a:xfrm>
        </p:grpSpPr>
        <p:sp>
          <p:nvSpPr>
            <p:cNvPr id="11" name="Freeform 11"/>
            <p:cNvSpPr/>
            <p:nvPr/>
          </p:nvSpPr>
          <p:spPr>
            <a:xfrm>
              <a:off x="0" y="0"/>
              <a:ext cx="812800" cy="517308"/>
            </a:xfrm>
            <a:custGeom>
              <a:avLst/>
              <a:gdLst/>
              <a:ahLst/>
              <a:cxnLst/>
              <a:rect l="l" t="t" r="r" b="b"/>
              <a:pathLst>
                <a:path w="812800" h="517308">
                  <a:moveTo>
                    <a:pt x="141966" y="0"/>
                  </a:moveTo>
                  <a:lnTo>
                    <a:pt x="670834" y="0"/>
                  </a:lnTo>
                  <a:cubicBezTo>
                    <a:pt x="708486" y="0"/>
                    <a:pt x="744595" y="14957"/>
                    <a:pt x="771219" y="41581"/>
                  </a:cubicBezTo>
                  <a:cubicBezTo>
                    <a:pt x="797843" y="68205"/>
                    <a:pt x="812800" y="104314"/>
                    <a:pt x="812800" y="141966"/>
                  </a:cubicBezTo>
                  <a:lnTo>
                    <a:pt x="812800" y="375342"/>
                  </a:lnTo>
                  <a:cubicBezTo>
                    <a:pt x="812800" y="412994"/>
                    <a:pt x="797843" y="449103"/>
                    <a:pt x="771219" y="475727"/>
                  </a:cubicBezTo>
                  <a:cubicBezTo>
                    <a:pt x="744595" y="502351"/>
                    <a:pt x="708486" y="517308"/>
                    <a:pt x="670834" y="517308"/>
                  </a:cubicBezTo>
                  <a:lnTo>
                    <a:pt x="141966" y="517308"/>
                  </a:lnTo>
                  <a:cubicBezTo>
                    <a:pt x="104314" y="517308"/>
                    <a:pt x="68205" y="502351"/>
                    <a:pt x="41581" y="475727"/>
                  </a:cubicBezTo>
                  <a:cubicBezTo>
                    <a:pt x="14957" y="449103"/>
                    <a:pt x="0" y="412994"/>
                    <a:pt x="0" y="375342"/>
                  </a:cubicBezTo>
                  <a:lnTo>
                    <a:pt x="0" y="141966"/>
                  </a:lnTo>
                  <a:cubicBezTo>
                    <a:pt x="0" y="104314"/>
                    <a:pt x="14957" y="68205"/>
                    <a:pt x="41581" y="41581"/>
                  </a:cubicBezTo>
                  <a:cubicBezTo>
                    <a:pt x="68205" y="14957"/>
                    <a:pt x="104314" y="0"/>
                    <a:pt x="141966" y="0"/>
                  </a:cubicBezTo>
                  <a:close/>
                </a:path>
              </a:pathLst>
            </a:custGeom>
            <a:solidFill>
              <a:srgbClr val="045279"/>
            </a:solidFill>
            <a:ln w="38100" cap="rnd">
              <a:solidFill>
                <a:srgbClr val="3E82A3"/>
              </a:solidFill>
              <a:prstDash val="solid"/>
              <a:round/>
            </a:ln>
          </p:spPr>
          <p:txBody>
            <a:bodyPr/>
            <a:lstStyle/>
            <a:p>
              <a:endParaRPr lang="en-US"/>
            </a:p>
          </p:txBody>
        </p:sp>
        <p:sp>
          <p:nvSpPr>
            <p:cNvPr id="12" name="TextBox 12"/>
            <p:cNvSpPr txBox="1"/>
            <p:nvPr/>
          </p:nvSpPr>
          <p:spPr>
            <a:xfrm>
              <a:off x="0" y="0"/>
              <a:ext cx="812800" cy="517308"/>
            </a:xfrm>
            <a:prstGeom prst="rect">
              <a:avLst/>
            </a:prstGeom>
          </p:spPr>
          <p:txBody>
            <a:bodyPr lIns="44186" tIns="44186" rIns="44186" bIns="44186" rtlCol="0" anchor="ctr"/>
            <a:lstStyle/>
            <a:p>
              <a:pPr algn="ctr">
                <a:lnSpc>
                  <a:spcPts val="6999"/>
                </a:lnSpc>
              </a:pPr>
              <a:r>
                <a:rPr lang="en-US" sz="4999" dirty="0" err="1">
                  <a:solidFill>
                    <a:srgbClr val="FFFFFF"/>
                  </a:solidFill>
                  <a:latin typeface="Nunito Bold"/>
                </a:rPr>
                <a:t>Nhiệt</a:t>
              </a:r>
              <a:r>
                <a:rPr lang="en-US" sz="4999" dirty="0">
                  <a:solidFill>
                    <a:srgbClr val="FFFFFF"/>
                  </a:solidFill>
                  <a:latin typeface="Nunito Bold"/>
                </a:rPr>
                <a:t> </a:t>
              </a:r>
              <a:r>
                <a:rPr lang="en-US" sz="4999" dirty="0" err="1">
                  <a:solidFill>
                    <a:srgbClr val="FFFFFF"/>
                  </a:solidFill>
                  <a:latin typeface="Nunito Bold"/>
                </a:rPr>
                <a:t>độ</a:t>
              </a:r>
              <a:endParaRPr lang="en-US" sz="4999" dirty="0">
                <a:solidFill>
                  <a:srgbClr val="FFFFFF"/>
                </a:solidFill>
                <a:latin typeface="Nunito Bold"/>
              </a:endParaRPr>
            </a:p>
          </p:txBody>
        </p:sp>
      </p:grpSp>
      <p:grpSp>
        <p:nvGrpSpPr>
          <p:cNvPr id="13" name="Group 13" descr="n445 zalo Bui Huy Loi"/>
          <p:cNvGrpSpPr/>
          <p:nvPr/>
        </p:nvGrpSpPr>
        <p:grpSpPr>
          <a:xfrm>
            <a:off x="2341358" y="916306"/>
            <a:ext cx="13605285" cy="2508621"/>
            <a:chOff x="0" y="0"/>
            <a:chExt cx="3583285" cy="660707"/>
          </a:xfrm>
        </p:grpSpPr>
        <p:sp>
          <p:nvSpPr>
            <p:cNvPr id="14" name="Freeform 14"/>
            <p:cNvSpPr/>
            <p:nvPr/>
          </p:nvSpPr>
          <p:spPr>
            <a:xfrm>
              <a:off x="0" y="0"/>
              <a:ext cx="3583285" cy="660707"/>
            </a:xfrm>
            <a:custGeom>
              <a:avLst/>
              <a:gdLst/>
              <a:ahLst/>
              <a:cxnLst/>
              <a:rect l="l" t="t" r="r" b="b"/>
              <a:pathLst>
                <a:path w="3583285" h="660707">
                  <a:moveTo>
                    <a:pt x="29021" y="0"/>
                  </a:moveTo>
                  <a:lnTo>
                    <a:pt x="3554264" y="0"/>
                  </a:lnTo>
                  <a:cubicBezTo>
                    <a:pt x="3561960" y="0"/>
                    <a:pt x="3569342" y="3058"/>
                    <a:pt x="3574785" y="8500"/>
                  </a:cubicBezTo>
                  <a:cubicBezTo>
                    <a:pt x="3580227" y="13943"/>
                    <a:pt x="3583285" y="21324"/>
                    <a:pt x="3583285" y="29021"/>
                  </a:cubicBezTo>
                  <a:lnTo>
                    <a:pt x="3583285" y="631686"/>
                  </a:lnTo>
                  <a:cubicBezTo>
                    <a:pt x="3583285" y="639383"/>
                    <a:pt x="3580227" y="646764"/>
                    <a:pt x="3574785" y="652207"/>
                  </a:cubicBezTo>
                  <a:cubicBezTo>
                    <a:pt x="3569342" y="657649"/>
                    <a:pt x="3561960" y="660707"/>
                    <a:pt x="3554264" y="660707"/>
                  </a:cubicBezTo>
                  <a:lnTo>
                    <a:pt x="29021" y="660707"/>
                  </a:lnTo>
                  <a:cubicBezTo>
                    <a:pt x="21324" y="660707"/>
                    <a:pt x="13943" y="657649"/>
                    <a:pt x="8500" y="652207"/>
                  </a:cubicBezTo>
                  <a:cubicBezTo>
                    <a:pt x="3058" y="646764"/>
                    <a:pt x="0" y="639383"/>
                    <a:pt x="0" y="631686"/>
                  </a:cubicBezTo>
                  <a:lnTo>
                    <a:pt x="0" y="29021"/>
                  </a:lnTo>
                  <a:cubicBezTo>
                    <a:pt x="0" y="21324"/>
                    <a:pt x="3058" y="13943"/>
                    <a:pt x="8500" y="8500"/>
                  </a:cubicBezTo>
                  <a:cubicBezTo>
                    <a:pt x="13943" y="3058"/>
                    <a:pt x="21324" y="0"/>
                    <a:pt x="29021" y="0"/>
                  </a:cubicBezTo>
                  <a:close/>
                </a:path>
              </a:pathLst>
            </a:custGeom>
            <a:solidFill>
              <a:srgbClr val="FFFFFF"/>
            </a:solidFill>
          </p:spPr>
          <p:txBody>
            <a:bodyPr/>
            <a:lstStyle/>
            <a:p>
              <a:endParaRPr lang="en-US"/>
            </a:p>
          </p:txBody>
        </p:sp>
        <p:sp>
          <p:nvSpPr>
            <p:cNvPr id="15" name="TextBox 15"/>
            <p:cNvSpPr txBox="1"/>
            <p:nvPr/>
          </p:nvSpPr>
          <p:spPr>
            <a:xfrm>
              <a:off x="0" y="-38100"/>
              <a:ext cx="3583285" cy="698807"/>
            </a:xfrm>
            <a:prstGeom prst="rect">
              <a:avLst/>
            </a:prstGeom>
          </p:spPr>
          <p:txBody>
            <a:bodyPr lIns="50800" tIns="50800" rIns="50800" bIns="50800" rtlCol="0" anchor="ctr"/>
            <a:lstStyle/>
            <a:p>
              <a:pPr algn="ctr">
                <a:lnSpc>
                  <a:spcPts val="7749"/>
                </a:lnSpc>
              </a:pPr>
              <a:r>
                <a:rPr lang="en-US" sz="6199">
                  <a:solidFill>
                    <a:srgbClr val="045279"/>
                  </a:solidFill>
                  <a:latin typeface="Nunito Bold Italics"/>
                </a:rPr>
                <a:t>Vậy mối quan hệ đó như thế nào?</a:t>
              </a:r>
            </a:p>
          </p:txBody>
        </p:sp>
      </p:grpSp>
      <p:sp>
        <p:nvSpPr>
          <p:cNvPr id="16" name="Freeform 16" descr="n445 zalo Bui Huy Loi"/>
          <p:cNvSpPr/>
          <p:nvPr/>
        </p:nvSpPr>
        <p:spPr>
          <a:xfrm rot="-795095">
            <a:off x="15092679" y="382794"/>
            <a:ext cx="1707926" cy="1291813"/>
          </a:xfrm>
          <a:custGeom>
            <a:avLst/>
            <a:gdLst/>
            <a:ahLst/>
            <a:cxnLst/>
            <a:rect l="l" t="t" r="r" b="b"/>
            <a:pathLst>
              <a:path w="1707926" h="1291813">
                <a:moveTo>
                  <a:pt x="0" y="0"/>
                </a:moveTo>
                <a:lnTo>
                  <a:pt x="1707926" y="0"/>
                </a:lnTo>
                <a:lnTo>
                  <a:pt x="1707926" y="1291812"/>
                </a:lnTo>
                <a:lnTo>
                  <a:pt x="0" y="12918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0" name="Freeform 20" descr="n445 zalo Bui Huy Loi"/>
          <p:cNvSpPr/>
          <p:nvPr/>
        </p:nvSpPr>
        <p:spPr>
          <a:xfrm rot="-1622324">
            <a:off x="13879212" y="9187755"/>
            <a:ext cx="6806930" cy="1106126"/>
          </a:xfrm>
          <a:custGeom>
            <a:avLst/>
            <a:gdLst/>
            <a:ahLst/>
            <a:cxnLst/>
            <a:rect l="l" t="t" r="r" b="b"/>
            <a:pathLst>
              <a:path w="6806930" h="1106126">
                <a:moveTo>
                  <a:pt x="0" y="0"/>
                </a:moveTo>
                <a:lnTo>
                  <a:pt x="6806930" y="0"/>
                </a:lnTo>
                <a:lnTo>
                  <a:pt x="6806930" y="1106126"/>
                </a:lnTo>
                <a:lnTo>
                  <a:pt x="0" y="110612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1" name="Freeform 21" descr="n445 zalo Bui Huy Loi"/>
          <p:cNvSpPr/>
          <p:nvPr/>
        </p:nvSpPr>
        <p:spPr>
          <a:xfrm rot="-1622324">
            <a:off x="13832458" y="8862115"/>
            <a:ext cx="6806930" cy="1106126"/>
          </a:xfrm>
          <a:custGeom>
            <a:avLst/>
            <a:gdLst/>
            <a:ahLst/>
            <a:cxnLst/>
            <a:rect l="l" t="t" r="r" b="b"/>
            <a:pathLst>
              <a:path w="6806930" h="1106126">
                <a:moveTo>
                  <a:pt x="0" y="0"/>
                </a:moveTo>
                <a:lnTo>
                  <a:pt x="6806930" y="0"/>
                </a:lnTo>
                <a:lnTo>
                  <a:pt x="6806930" y="1106126"/>
                </a:lnTo>
                <a:lnTo>
                  <a:pt x="0" y="110612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2" name="Freeform 22" descr="n445 zalo Bui Huy Loi"/>
          <p:cNvSpPr/>
          <p:nvPr/>
        </p:nvSpPr>
        <p:spPr>
          <a:xfrm>
            <a:off x="10134600" y="3160306"/>
            <a:ext cx="8854560" cy="5965760"/>
          </a:xfrm>
          <a:custGeom>
            <a:avLst/>
            <a:gdLst/>
            <a:ahLst/>
            <a:cxnLst/>
            <a:rect l="l" t="t" r="r" b="b"/>
            <a:pathLst>
              <a:path w="8854560" h="5965760">
                <a:moveTo>
                  <a:pt x="0" y="0"/>
                </a:moveTo>
                <a:lnTo>
                  <a:pt x="8854560" y="0"/>
                </a:lnTo>
                <a:lnTo>
                  <a:pt x="8854560" y="5965759"/>
                </a:lnTo>
                <a:lnTo>
                  <a:pt x="0" y="5965759"/>
                </a:lnTo>
                <a:lnTo>
                  <a:pt x="0" y="0"/>
                </a:lnTo>
                <a:close/>
              </a:path>
            </a:pathLst>
          </a:custGeom>
          <a:blipFill>
            <a:blip r:embed="rId8"/>
            <a:stretch>
              <a:fillRect/>
            </a:stretch>
          </a:blipFill>
        </p:spPr>
        <p:txBody>
          <a:bodyPr/>
          <a:lstStyle/>
          <a:p>
            <a:endParaRPr lang="en-US"/>
          </a:p>
        </p:txBody>
      </p:sp>
      <p:sp>
        <p:nvSpPr>
          <p:cNvPr id="23" name="Freeform 23" descr="n445 zalo Bui Huy Loi"/>
          <p:cNvSpPr/>
          <p:nvPr/>
        </p:nvSpPr>
        <p:spPr>
          <a:xfrm>
            <a:off x="4467353" y="5317719"/>
            <a:ext cx="1047836" cy="1614234"/>
          </a:xfrm>
          <a:custGeom>
            <a:avLst/>
            <a:gdLst/>
            <a:ahLst/>
            <a:cxnLst/>
            <a:rect l="l" t="t" r="r" b="b"/>
            <a:pathLst>
              <a:path w="1047836" h="1614234">
                <a:moveTo>
                  <a:pt x="0" y="0"/>
                </a:moveTo>
                <a:lnTo>
                  <a:pt x="1047836" y="0"/>
                </a:lnTo>
                <a:lnTo>
                  <a:pt x="1047836" y="1614233"/>
                </a:lnTo>
                <a:lnTo>
                  <a:pt x="0" y="16142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x-none" dirty="0"/>
          </a:p>
        </p:txBody>
      </p:sp>
      <p:cxnSp>
        <p:nvCxnSpPr>
          <p:cNvPr id="27" name="Elbow Connector 26" descr="n445 zalo Bui Huy Loi">
            <a:extLst>
              <a:ext uri="{FF2B5EF4-FFF2-40B4-BE49-F238E27FC236}">
                <a16:creationId xmlns="" xmlns:a16="http://schemas.microsoft.com/office/drawing/2014/main" id="{FB902818-5512-4A9E-DBFB-6DB6BC9163E5}"/>
              </a:ext>
            </a:extLst>
          </p:cNvPr>
          <p:cNvCxnSpPr>
            <a:cxnSpLocks/>
            <a:stCxn id="9" idx="0"/>
            <a:endCxn id="6" idx="0"/>
          </p:cNvCxnSpPr>
          <p:nvPr/>
        </p:nvCxnSpPr>
        <p:spPr>
          <a:xfrm rot="16200000" flipV="1">
            <a:off x="4955200" y="2359982"/>
            <a:ext cx="12700" cy="5694115"/>
          </a:xfrm>
          <a:prstGeom prst="bentConnector3">
            <a:avLst>
              <a:gd name="adj1" fmla="val 10674417"/>
            </a:avLst>
          </a:prstGeom>
          <a:ln w="152400">
            <a:solidFill>
              <a:srgbClr val="F0716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Elbow Connector 42" descr="n445 zalo Bui Huy Loi">
            <a:extLst>
              <a:ext uri="{FF2B5EF4-FFF2-40B4-BE49-F238E27FC236}">
                <a16:creationId xmlns="" xmlns:a16="http://schemas.microsoft.com/office/drawing/2014/main" id="{220273D5-A11B-C58C-DBD8-86B058C45EA1}"/>
              </a:ext>
            </a:extLst>
          </p:cNvPr>
          <p:cNvCxnSpPr>
            <a:cxnSpLocks/>
            <a:stCxn id="12" idx="3"/>
          </p:cNvCxnSpPr>
          <p:nvPr/>
        </p:nvCxnSpPr>
        <p:spPr>
          <a:xfrm flipV="1">
            <a:off x="6352156" y="7036282"/>
            <a:ext cx="1475782" cy="1819482"/>
          </a:xfrm>
          <a:prstGeom prst="bentConnector2">
            <a:avLst/>
          </a:prstGeom>
          <a:ln w="152400">
            <a:solidFill>
              <a:srgbClr val="F0716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Elbow Connector 48" descr="n445 zalo Bui Huy Loi">
            <a:extLst>
              <a:ext uri="{FF2B5EF4-FFF2-40B4-BE49-F238E27FC236}">
                <a16:creationId xmlns="" xmlns:a16="http://schemas.microsoft.com/office/drawing/2014/main" id="{9699281F-5F54-4A80-265C-97510E22D7DD}"/>
              </a:ext>
            </a:extLst>
          </p:cNvPr>
          <p:cNvCxnSpPr>
            <a:cxnSpLocks/>
            <a:endCxn id="12" idx="1"/>
          </p:cNvCxnSpPr>
          <p:nvPr/>
        </p:nvCxnSpPr>
        <p:spPr>
          <a:xfrm rot="16200000" flipH="1">
            <a:off x="1939920" y="7224741"/>
            <a:ext cx="1819482" cy="1442564"/>
          </a:xfrm>
          <a:prstGeom prst="bentConnector2">
            <a:avLst/>
          </a:prstGeom>
          <a:ln w="152400">
            <a:solidFill>
              <a:srgbClr val="F0716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3382</Words>
  <Application>Microsoft Office PowerPoint</Application>
  <PresentationFormat>Custom</PresentationFormat>
  <Paragraphs>415</Paragraphs>
  <Slides>51</Slides>
  <Notes>8</Notes>
  <HiddenSlides>0</HiddenSlides>
  <MMClips>2</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72" baseType="lpstr">
      <vt:lpstr>Tahoma</vt:lpstr>
      <vt:lpstr>Calibri</vt:lpstr>
      <vt:lpstr>Nunito Semi-Bold</vt:lpstr>
      <vt:lpstr>Nunito Italics</vt:lpstr>
      <vt:lpstr>Nunito Semi-Bold Italics</vt:lpstr>
      <vt:lpstr>Glacial Indifference Bold</vt:lpstr>
      <vt:lpstr>Cambria</vt:lpstr>
      <vt:lpstr>Nunito Bold</vt:lpstr>
      <vt:lpstr>Baloo Bhaijaan</vt:lpstr>
      <vt:lpstr>Times New Roman</vt:lpstr>
      <vt:lpstr>VNI-Times</vt:lpstr>
      <vt:lpstr>Arial</vt:lpstr>
      <vt:lpstr>American Captain</vt:lpstr>
      <vt:lpstr>UVF Bebas Neue</vt:lpstr>
      <vt:lpstr>Nunito</vt:lpstr>
      <vt:lpstr>Fraunces Bold</vt:lpstr>
      <vt:lpstr>Symbol</vt:lpstr>
      <vt:lpstr>Nunito Bold Italics</vt:lpstr>
      <vt:lpstr>Cambria Math</vt:lpstr>
      <vt:lpstr>Office Theme</vt:lpstr>
      <vt:lpstr>SmartDraw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11. Phương trình trạng thái của khí lí tưởng - KNTT</dc:title>
  <cp:lastModifiedBy>Admin</cp:lastModifiedBy>
  <cp:revision>98</cp:revision>
  <dcterms:created xsi:type="dcterms:W3CDTF">2006-08-16T00:00:00Z</dcterms:created>
  <dcterms:modified xsi:type="dcterms:W3CDTF">2025-11-22T12:37:43Z</dcterms:modified>
  <dc:identifier>DAGBsxIGqfY</dc:identifier>
</cp:coreProperties>
</file>