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</p:sldMasterIdLst>
  <p:notesMasterIdLst>
    <p:notesMasterId r:id="rId41"/>
  </p:notesMasterIdLst>
  <p:sldIdLst>
    <p:sldId id="258" r:id="rId3"/>
    <p:sldId id="338" r:id="rId4"/>
    <p:sldId id="307" r:id="rId5"/>
    <p:sldId id="308" r:id="rId6"/>
    <p:sldId id="309" r:id="rId7"/>
    <p:sldId id="310" r:id="rId8"/>
    <p:sldId id="266" r:id="rId9"/>
    <p:sldId id="312" r:id="rId10"/>
    <p:sldId id="313" r:id="rId11"/>
    <p:sldId id="314" r:id="rId12"/>
    <p:sldId id="315" r:id="rId13"/>
    <p:sldId id="316" r:id="rId14"/>
    <p:sldId id="339" r:id="rId15"/>
    <p:sldId id="340" r:id="rId16"/>
    <p:sldId id="341" r:id="rId17"/>
    <p:sldId id="342" r:id="rId18"/>
    <p:sldId id="343" r:id="rId19"/>
    <p:sldId id="344" r:id="rId20"/>
    <p:sldId id="345" r:id="rId21"/>
    <p:sldId id="346" r:id="rId22"/>
    <p:sldId id="271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6" r:id="rId32"/>
    <p:sldId id="327" r:id="rId33"/>
    <p:sldId id="328" r:id="rId34"/>
    <p:sldId id="284" r:id="rId35"/>
    <p:sldId id="330" r:id="rId36"/>
    <p:sldId id="331" r:id="rId37"/>
    <p:sldId id="298" r:id="rId38"/>
    <p:sldId id="333" r:id="rId39"/>
    <p:sldId id="33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2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0F5A2D-14DC-4CAC-9C77-8BBD9DDB4BBF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2FE8E2-6927-4778-9BA3-DED7BE82F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225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3" name="Google Shape;2093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05755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750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15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180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00114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104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729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8556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65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71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137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31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5923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32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531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 rot="-21887">
            <a:off x="4148361" y="3029887"/>
            <a:ext cx="3895279" cy="98842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5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4933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 rot="-21855">
            <a:off x="4564413" y="2039147"/>
            <a:ext cx="2768456" cy="98842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rot="-22116">
            <a:off x="3826554" y="4009899"/>
            <a:ext cx="4538893" cy="9884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ng Soon"/>
              <a:buNone/>
              <a:defRPr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9050101" y="3306300"/>
            <a:ext cx="4264727" cy="3772581"/>
          </a:xfrm>
          <a:custGeom>
            <a:avLst/>
            <a:gdLst/>
            <a:ahLst/>
            <a:cxnLst/>
            <a:rect l="l" t="t" r="r" b="b"/>
            <a:pathLst>
              <a:path w="75070" h="66407" extrusionOk="0">
                <a:moveTo>
                  <a:pt x="42350" y="1"/>
                </a:moveTo>
                <a:cubicBezTo>
                  <a:pt x="39653" y="1"/>
                  <a:pt x="36957" y="967"/>
                  <a:pt x="34091" y="2345"/>
                </a:cubicBezTo>
                <a:cubicBezTo>
                  <a:pt x="31468" y="2961"/>
                  <a:pt x="28952" y="4085"/>
                  <a:pt x="26838" y="5691"/>
                </a:cubicBezTo>
                <a:cubicBezTo>
                  <a:pt x="20655" y="10321"/>
                  <a:pt x="18567" y="21750"/>
                  <a:pt x="16533" y="28736"/>
                </a:cubicBezTo>
                <a:cubicBezTo>
                  <a:pt x="14070" y="37060"/>
                  <a:pt x="2963" y="37274"/>
                  <a:pt x="1678" y="46374"/>
                </a:cubicBezTo>
                <a:cubicBezTo>
                  <a:pt x="1" y="58851"/>
                  <a:pt x="11906" y="66406"/>
                  <a:pt x="22803" y="66406"/>
                </a:cubicBezTo>
                <a:cubicBezTo>
                  <a:pt x="23384" y="66406"/>
                  <a:pt x="23963" y="66385"/>
                  <a:pt x="24536" y="66342"/>
                </a:cubicBezTo>
                <a:cubicBezTo>
                  <a:pt x="39685" y="64923"/>
                  <a:pt x="52880" y="63959"/>
                  <a:pt x="64925" y="54003"/>
                </a:cubicBezTo>
                <a:cubicBezTo>
                  <a:pt x="68565" y="51005"/>
                  <a:pt x="71295" y="47472"/>
                  <a:pt x="72821" y="43725"/>
                </a:cubicBezTo>
                <a:cubicBezTo>
                  <a:pt x="73758" y="41744"/>
                  <a:pt x="74373" y="39736"/>
                  <a:pt x="74587" y="38077"/>
                </a:cubicBezTo>
                <a:cubicBezTo>
                  <a:pt x="75069" y="35079"/>
                  <a:pt x="74266" y="32884"/>
                  <a:pt x="72794" y="31038"/>
                </a:cubicBezTo>
                <a:cubicBezTo>
                  <a:pt x="71723" y="28736"/>
                  <a:pt x="69984" y="26568"/>
                  <a:pt x="67495" y="24587"/>
                </a:cubicBezTo>
                <a:cubicBezTo>
                  <a:pt x="63158" y="21241"/>
                  <a:pt x="59224" y="17682"/>
                  <a:pt x="56414" y="13078"/>
                </a:cubicBezTo>
                <a:cubicBezTo>
                  <a:pt x="54138" y="8983"/>
                  <a:pt x="53416" y="5824"/>
                  <a:pt x="50124" y="3041"/>
                </a:cubicBezTo>
                <a:cubicBezTo>
                  <a:pt x="47435" y="859"/>
                  <a:pt x="44892" y="1"/>
                  <a:pt x="423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3"/>
          <p:cNvSpPr/>
          <p:nvPr/>
        </p:nvSpPr>
        <p:spPr>
          <a:xfrm>
            <a:off x="-764766" y="-1618133"/>
            <a:ext cx="4764735" cy="5461041"/>
          </a:xfrm>
          <a:custGeom>
            <a:avLst/>
            <a:gdLst/>
            <a:ahLst/>
            <a:cxnLst/>
            <a:rect l="l" t="t" r="r" b="b"/>
            <a:pathLst>
              <a:path w="52649" h="60343" extrusionOk="0">
                <a:moveTo>
                  <a:pt x="24055" y="1"/>
                </a:moveTo>
                <a:cubicBezTo>
                  <a:pt x="17235" y="1"/>
                  <a:pt x="10851" y="5532"/>
                  <a:pt x="8351" y="11961"/>
                </a:cubicBezTo>
                <a:cubicBezTo>
                  <a:pt x="3962" y="23631"/>
                  <a:pt x="0" y="33668"/>
                  <a:pt x="3025" y="46167"/>
                </a:cubicBezTo>
                <a:cubicBezTo>
                  <a:pt x="3908" y="49861"/>
                  <a:pt x="5541" y="53153"/>
                  <a:pt x="7709" y="55589"/>
                </a:cubicBezTo>
                <a:cubicBezTo>
                  <a:pt x="8860" y="57034"/>
                  <a:pt x="10118" y="58239"/>
                  <a:pt x="11296" y="58988"/>
                </a:cubicBezTo>
                <a:cubicBezTo>
                  <a:pt x="12693" y="59957"/>
                  <a:pt x="14065" y="60342"/>
                  <a:pt x="15402" y="60342"/>
                </a:cubicBezTo>
                <a:cubicBezTo>
                  <a:pt x="15985" y="60342"/>
                  <a:pt x="16561" y="60269"/>
                  <a:pt x="17130" y="60139"/>
                </a:cubicBezTo>
                <a:cubicBezTo>
                  <a:pt x="17182" y="60140"/>
                  <a:pt x="17233" y="60140"/>
                  <a:pt x="17285" y="60140"/>
                </a:cubicBezTo>
                <a:cubicBezTo>
                  <a:pt x="19302" y="60140"/>
                  <a:pt x="21471" y="59630"/>
                  <a:pt x="23742" y="58560"/>
                </a:cubicBezTo>
                <a:cubicBezTo>
                  <a:pt x="27756" y="56552"/>
                  <a:pt x="31771" y="54920"/>
                  <a:pt x="36188" y="54518"/>
                </a:cubicBezTo>
                <a:cubicBezTo>
                  <a:pt x="36919" y="54482"/>
                  <a:pt x="37607" y="54474"/>
                  <a:pt x="38264" y="54474"/>
                </a:cubicBezTo>
                <a:cubicBezTo>
                  <a:pt x="38824" y="54474"/>
                  <a:pt x="39361" y="54480"/>
                  <a:pt x="39884" y="54480"/>
                </a:cubicBezTo>
                <a:cubicBezTo>
                  <a:pt x="41934" y="54480"/>
                  <a:pt x="43756" y="54387"/>
                  <a:pt x="45823" y="53474"/>
                </a:cubicBezTo>
                <a:cubicBezTo>
                  <a:pt x="51123" y="51012"/>
                  <a:pt x="52060" y="46970"/>
                  <a:pt x="52060" y="41938"/>
                </a:cubicBezTo>
                <a:cubicBezTo>
                  <a:pt x="52595" y="39690"/>
                  <a:pt x="52648" y="37442"/>
                  <a:pt x="52220" y="35327"/>
                </a:cubicBezTo>
                <a:cubicBezTo>
                  <a:pt x="50989" y="29091"/>
                  <a:pt x="43361" y="23497"/>
                  <a:pt x="38891" y="19482"/>
                </a:cubicBezTo>
                <a:cubicBezTo>
                  <a:pt x="33645" y="14664"/>
                  <a:pt x="37472" y="6447"/>
                  <a:pt x="31209" y="2218"/>
                </a:cubicBezTo>
                <a:cubicBezTo>
                  <a:pt x="28869" y="674"/>
                  <a:pt x="26436" y="1"/>
                  <a:pt x="24055" y="1"/>
                </a:cubicBezTo>
                <a:close/>
              </a:path>
            </a:pathLst>
          </a:custGeom>
          <a:solidFill>
            <a:srgbClr val="EFD5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 rot="-9363942">
            <a:off x="-2688799" y="2269464"/>
            <a:ext cx="4788828" cy="4698413"/>
          </a:xfrm>
          <a:custGeom>
            <a:avLst/>
            <a:gdLst/>
            <a:ahLst/>
            <a:cxnLst/>
            <a:rect l="l" t="t" r="r" b="b"/>
            <a:pathLst>
              <a:path w="65041" h="63813" extrusionOk="0">
                <a:moveTo>
                  <a:pt x="31297" y="1"/>
                </a:moveTo>
                <a:cubicBezTo>
                  <a:pt x="28147" y="1"/>
                  <a:pt x="25343" y="1529"/>
                  <a:pt x="22430" y="3671"/>
                </a:cubicBezTo>
                <a:cubicBezTo>
                  <a:pt x="20128" y="4661"/>
                  <a:pt x="18067" y="6106"/>
                  <a:pt x="16408" y="7873"/>
                </a:cubicBezTo>
                <a:cubicBezTo>
                  <a:pt x="11536" y="13092"/>
                  <a:pt x="11536" y="23745"/>
                  <a:pt x="10867" y="30410"/>
                </a:cubicBezTo>
                <a:cubicBezTo>
                  <a:pt x="10011" y="38332"/>
                  <a:pt x="0" y="40366"/>
                  <a:pt x="322" y="48824"/>
                </a:cubicBezTo>
                <a:cubicBezTo>
                  <a:pt x="804" y="58812"/>
                  <a:pt x="9856" y="63813"/>
                  <a:pt x="18663" y="63813"/>
                </a:cubicBezTo>
                <a:cubicBezTo>
                  <a:pt x="20595" y="63813"/>
                  <a:pt x="22515" y="63572"/>
                  <a:pt x="24330" y="63090"/>
                </a:cubicBezTo>
                <a:cubicBezTo>
                  <a:pt x="37793" y="59316"/>
                  <a:pt x="49544" y="56238"/>
                  <a:pt x="58805" y="45211"/>
                </a:cubicBezTo>
                <a:cubicBezTo>
                  <a:pt x="61588" y="41972"/>
                  <a:pt x="63462" y="38332"/>
                  <a:pt x="64238" y="34719"/>
                </a:cubicBezTo>
                <a:cubicBezTo>
                  <a:pt x="64800" y="32711"/>
                  <a:pt x="65041" y="30758"/>
                  <a:pt x="64961" y="29205"/>
                </a:cubicBezTo>
                <a:cubicBezTo>
                  <a:pt x="64854" y="26448"/>
                  <a:pt x="63756" y="24575"/>
                  <a:pt x="62123" y="23156"/>
                </a:cubicBezTo>
                <a:cubicBezTo>
                  <a:pt x="60785" y="21256"/>
                  <a:pt x="58831" y="19596"/>
                  <a:pt x="56315" y="18204"/>
                </a:cubicBezTo>
                <a:cubicBezTo>
                  <a:pt x="51819" y="15929"/>
                  <a:pt x="47670" y="13360"/>
                  <a:pt x="44351" y="9639"/>
                </a:cubicBezTo>
                <a:cubicBezTo>
                  <a:pt x="41621" y="6347"/>
                  <a:pt x="40443" y="3564"/>
                  <a:pt x="37017" y="1610"/>
                </a:cubicBezTo>
                <a:cubicBezTo>
                  <a:pt x="34947" y="483"/>
                  <a:pt x="33067" y="1"/>
                  <a:pt x="31297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5896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117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648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39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718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26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029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472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935467" y="1608133"/>
            <a:ext cx="8879200" cy="4034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marL="609585" lvl="0" indent="-42332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rabicPeriod"/>
              <a:defRPr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AutoNum type="alphaLcPeriod"/>
              <a:defRPr>
                <a:solidFill>
                  <a:schemeClr val="dk1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rabicPeriod"/>
              <a:defRPr>
                <a:solidFill>
                  <a:schemeClr val="dk1"/>
                </a:solidFill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"/>
              <a:buAutoNum type="alphaLcPeriod"/>
              <a:defRPr>
                <a:solidFill>
                  <a:schemeClr val="dk1"/>
                </a:solidFill>
              </a:defRPr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Muli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935467" y="836533"/>
            <a:ext cx="10305600" cy="6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7815333" y="-3590467"/>
            <a:ext cx="6411168" cy="5672995"/>
          </a:xfrm>
          <a:custGeom>
            <a:avLst/>
            <a:gdLst/>
            <a:ahLst/>
            <a:cxnLst/>
            <a:rect l="l" t="t" r="r" b="b"/>
            <a:pathLst>
              <a:path w="75040" h="66400" extrusionOk="0">
                <a:moveTo>
                  <a:pt x="42323" y="0"/>
                </a:moveTo>
                <a:cubicBezTo>
                  <a:pt x="39634" y="0"/>
                  <a:pt x="36949" y="959"/>
                  <a:pt x="34088" y="2334"/>
                </a:cubicBezTo>
                <a:cubicBezTo>
                  <a:pt x="31438" y="2977"/>
                  <a:pt x="28949" y="4074"/>
                  <a:pt x="26835" y="5680"/>
                </a:cubicBezTo>
                <a:cubicBezTo>
                  <a:pt x="20652" y="10337"/>
                  <a:pt x="18564" y="21739"/>
                  <a:pt x="16530" y="28725"/>
                </a:cubicBezTo>
                <a:cubicBezTo>
                  <a:pt x="14041" y="37076"/>
                  <a:pt x="2933" y="37263"/>
                  <a:pt x="1675" y="46364"/>
                </a:cubicBezTo>
                <a:cubicBezTo>
                  <a:pt x="0" y="58824"/>
                  <a:pt x="11871" y="66399"/>
                  <a:pt x="22757" y="66399"/>
                </a:cubicBezTo>
                <a:cubicBezTo>
                  <a:pt x="23352" y="66399"/>
                  <a:pt x="23945" y="66377"/>
                  <a:pt x="24533" y="66331"/>
                </a:cubicBezTo>
                <a:cubicBezTo>
                  <a:pt x="39682" y="64939"/>
                  <a:pt x="52878" y="63975"/>
                  <a:pt x="64922" y="53992"/>
                </a:cubicBezTo>
                <a:cubicBezTo>
                  <a:pt x="68562" y="51021"/>
                  <a:pt x="71292" y="47461"/>
                  <a:pt x="72818" y="43714"/>
                </a:cubicBezTo>
                <a:cubicBezTo>
                  <a:pt x="73755" y="41760"/>
                  <a:pt x="74370" y="39753"/>
                  <a:pt x="74585" y="38066"/>
                </a:cubicBezTo>
                <a:cubicBezTo>
                  <a:pt x="75040" y="35095"/>
                  <a:pt x="74237" y="32847"/>
                  <a:pt x="72765" y="31054"/>
                </a:cubicBezTo>
                <a:cubicBezTo>
                  <a:pt x="71694" y="28725"/>
                  <a:pt x="69954" y="26557"/>
                  <a:pt x="67492" y="24576"/>
                </a:cubicBezTo>
                <a:cubicBezTo>
                  <a:pt x="63129" y="21231"/>
                  <a:pt x="59221" y="17698"/>
                  <a:pt x="56411" y="13067"/>
                </a:cubicBezTo>
                <a:cubicBezTo>
                  <a:pt x="54136" y="8999"/>
                  <a:pt x="53413" y="5814"/>
                  <a:pt x="50121" y="3030"/>
                </a:cubicBezTo>
                <a:cubicBezTo>
                  <a:pt x="47415" y="857"/>
                  <a:pt x="44867" y="0"/>
                  <a:pt x="4232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3771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/>
          <p:nvPr/>
        </p:nvSpPr>
        <p:spPr>
          <a:xfrm>
            <a:off x="10066067" y="-3445099"/>
            <a:ext cx="4764735" cy="5461041"/>
          </a:xfrm>
          <a:custGeom>
            <a:avLst/>
            <a:gdLst/>
            <a:ahLst/>
            <a:cxnLst/>
            <a:rect l="l" t="t" r="r" b="b"/>
            <a:pathLst>
              <a:path w="52649" h="60343" extrusionOk="0">
                <a:moveTo>
                  <a:pt x="24055" y="1"/>
                </a:moveTo>
                <a:cubicBezTo>
                  <a:pt x="17235" y="1"/>
                  <a:pt x="10851" y="5532"/>
                  <a:pt x="8351" y="11961"/>
                </a:cubicBezTo>
                <a:cubicBezTo>
                  <a:pt x="3962" y="23631"/>
                  <a:pt x="0" y="33668"/>
                  <a:pt x="3025" y="46167"/>
                </a:cubicBezTo>
                <a:cubicBezTo>
                  <a:pt x="3908" y="49861"/>
                  <a:pt x="5541" y="53153"/>
                  <a:pt x="7709" y="55589"/>
                </a:cubicBezTo>
                <a:cubicBezTo>
                  <a:pt x="8860" y="57034"/>
                  <a:pt x="10118" y="58239"/>
                  <a:pt x="11296" y="58988"/>
                </a:cubicBezTo>
                <a:cubicBezTo>
                  <a:pt x="12693" y="59957"/>
                  <a:pt x="14065" y="60342"/>
                  <a:pt x="15402" y="60342"/>
                </a:cubicBezTo>
                <a:cubicBezTo>
                  <a:pt x="15985" y="60342"/>
                  <a:pt x="16561" y="60269"/>
                  <a:pt x="17130" y="60139"/>
                </a:cubicBezTo>
                <a:cubicBezTo>
                  <a:pt x="17182" y="60140"/>
                  <a:pt x="17233" y="60140"/>
                  <a:pt x="17285" y="60140"/>
                </a:cubicBezTo>
                <a:cubicBezTo>
                  <a:pt x="19302" y="60140"/>
                  <a:pt x="21471" y="59630"/>
                  <a:pt x="23742" y="58560"/>
                </a:cubicBezTo>
                <a:cubicBezTo>
                  <a:pt x="27756" y="56552"/>
                  <a:pt x="31771" y="54920"/>
                  <a:pt x="36188" y="54518"/>
                </a:cubicBezTo>
                <a:cubicBezTo>
                  <a:pt x="36919" y="54482"/>
                  <a:pt x="37607" y="54474"/>
                  <a:pt x="38264" y="54474"/>
                </a:cubicBezTo>
                <a:cubicBezTo>
                  <a:pt x="38824" y="54474"/>
                  <a:pt x="39361" y="54480"/>
                  <a:pt x="39884" y="54480"/>
                </a:cubicBezTo>
                <a:cubicBezTo>
                  <a:pt x="41934" y="54480"/>
                  <a:pt x="43756" y="54387"/>
                  <a:pt x="45823" y="53474"/>
                </a:cubicBezTo>
                <a:cubicBezTo>
                  <a:pt x="51123" y="51012"/>
                  <a:pt x="52060" y="46970"/>
                  <a:pt x="52060" y="41938"/>
                </a:cubicBezTo>
                <a:cubicBezTo>
                  <a:pt x="52595" y="39690"/>
                  <a:pt x="52648" y="37442"/>
                  <a:pt x="52220" y="35327"/>
                </a:cubicBezTo>
                <a:cubicBezTo>
                  <a:pt x="50989" y="29091"/>
                  <a:pt x="43361" y="23497"/>
                  <a:pt x="38891" y="19482"/>
                </a:cubicBezTo>
                <a:cubicBezTo>
                  <a:pt x="33645" y="14664"/>
                  <a:pt x="37472" y="6447"/>
                  <a:pt x="31209" y="2218"/>
                </a:cubicBezTo>
                <a:cubicBezTo>
                  <a:pt x="28869" y="674"/>
                  <a:pt x="26436" y="1"/>
                  <a:pt x="24055" y="1"/>
                </a:cubicBezTo>
                <a:close/>
              </a:path>
            </a:pathLst>
          </a:custGeom>
          <a:solidFill>
            <a:srgbClr val="EFD5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6"/>
          <p:cNvSpPr/>
          <p:nvPr/>
        </p:nvSpPr>
        <p:spPr>
          <a:xfrm>
            <a:off x="-2088200" y="4670104"/>
            <a:ext cx="3876067" cy="3429781"/>
          </a:xfrm>
          <a:custGeom>
            <a:avLst/>
            <a:gdLst/>
            <a:ahLst/>
            <a:cxnLst/>
            <a:rect l="l" t="t" r="r" b="b"/>
            <a:pathLst>
              <a:path w="75040" h="66400" extrusionOk="0">
                <a:moveTo>
                  <a:pt x="42323" y="0"/>
                </a:moveTo>
                <a:cubicBezTo>
                  <a:pt x="39634" y="0"/>
                  <a:pt x="36949" y="959"/>
                  <a:pt x="34088" y="2334"/>
                </a:cubicBezTo>
                <a:cubicBezTo>
                  <a:pt x="31438" y="2977"/>
                  <a:pt x="28949" y="4074"/>
                  <a:pt x="26835" y="5680"/>
                </a:cubicBezTo>
                <a:cubicBezTo>
                  <a:pt x="20652" y="10337"/>
                  <a:pt x="18564" y="21739"/>
                  <a:pt x="16530" y="28725"/>
                </a:cubicBezTo>
                <a:cubicBezTo>
                  <a:pt x="14041" y="37076"/>
                  <a:pt x="2933" y="37263"/>
                  <a:pt x="1675" y="46364"/>
                </a:cubicBezTo>
                <a:cubicBezTo>
                  <a:pt x="0" y="58824"/>
                  <a:pt x="11871" y="66399"/>
                  <a:pt x="22757" y="66399"/>
                </a:cubicBezTo>
                <a:cubicBezTo>
                  <a:pt x="23352" y="66399"/>
                  <a:pt x="23945" y="66377"/>
                  <a:pt x="24533" y="66331"/>
                </a:cubicBezTo>
                <a:cubicBezTo>
                  <a:pt x="39682" y="64939"/>
                  <a:pt x="52878" y="63975"/>
                  <a:pt x="64922" y="53992"/>
                </a:cubicBezTo>
                <a:cubicBezTo>
                  <a:pt x="68562" y="51021"/>
                  <a:pt x="71292" y="47461"/>
                  <a:pt x="72818" y="43714"/>
                </a:cubicBezTo>
                <a:cubicBezTo>
                  <a:pt x="73755" y="41760"/>
                  <a:pt x="74370" y="39753"/>
                  <a:pt x="74585" y="38066"/>
                </a:cubicBezTo>
                <a:cubicBezTo>
                  <a:pt x="75040" y="35095"/>
                  <a:pt x="74237" y="32847"/>
                  <a:pt x="72765" y="31054"/>
                </a:cubicBezTo>
                <a:cubicBezTo>
                  <a:pt x="71694" y="28725"/>
                  <a:pt x="69954" y="26557"/>
                  <a:pt x="67492" y="24576"/>
                </a:cubicBezTo>
                <a:cubicBezTo>
                  <a:pt x="63129" y="21231"/>
                  <a:pt x="59221" y="17698"/>
                  <a:pt x="56411" y="13067"/>
                </a:cubicBezTo>
                <a:cubicBezTo>
                  <a:pt x="54136" y="8999"/>
                  <a:pt x="53413" y="5814"/>
                  <a:pt x="50121" y="3030"/>
                </a:cubicBezTo>
                <a:cubicBezTo>
                  <a:pt x="47415" y="857"/>
                  <a:pt x="44867" y="0"/>
                  <a:pt x="423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935467" y="836533"/>
            <a:ext cx="10305600" cy="6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2268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6" name="Google Shape;1946;p30"/>
          <p:cNvGrpSpPr/>
          <p:nvPr/>
        </p:nvGrpSpPr>
        <p:grpSpPr>
          <a:xfrm>
            <a:off x="1" y="0"/>
            <a:ext cx="12192121" cy="6858197"/>
            <a:chOff x="0" y="0"/>
            <a:chExt cx="7440875" cy="4152456"/>
          </a:xfrm>
        </p:grpSpPr>
        <p:sp>
          <p:nvSpPr>
            <p:cNvPr id="1947" name="Google Shape;1947;p30"/>
            <p:cNvSpPr/>
            <p:nvPr/>
          </p:nvSpPr>
          <p:spPr>
            <a:xfrm>
              <a:off x="26505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8" name="Google Shape;1948;p30"/>
            <p:cNvSpPr/>
            <p:nvPr/>
          </p:nvSpPr>
          <p:spPr>
            <a:xfrm>
              <a:off x="583651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9" name="Google Shape;1949;p30"/>
            <p:cNvSpPr/>
            <p:nvPr/>
          </p:nvSpPr>
          <p:spPr>
            <a:xfrm>
              <a:off x="902179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0" name="Google Shape;1950;p30"/>
            <p:cNvSpPr/>
            <p:nvPr/>
          </p:nvSpPr>
          <p:spPr>
            <a:xfrm>
              <a:off x="1220641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1" name="Google Shape;1951;p30"/>
            <p:cNvSpPr/>
            <p:nvPr/>
          </p:nvSpPr>
          <p:spPr>
            <a:xfrm>
              <a:off x="1539169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2" name="Google Shape;1952;p30"/>
            <p:cNvSpPr/>
            <p:nvPr/>
          </p:nvSpPr>
          <p:spPr>
            <a:xfrm>
              <a:off x="185776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3" name="Google Shape;1953;p30"/>
            <p:cNvSpPr/>
            <p:nvPr/>
          </p:nvSpPr>
          <p:spPr>
            <a:xfrm>
              <a:off x="2176224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4" name="Google Shape;1954;p30"/>
            <p:cNvSpPr/>
            <p:nvPr/>
          </p:nvSpPr>
          <p:spPr>
            <a:xfrm>
              <a:off x="2494752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5" name="Google Shape;1955;p30"/>
            <p:cNvSpPr/>
            <p:nvPr/>
          </p:nvSpPr>
          <p:spPr>
            <a:xfrm>
              <a:off x="2813346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6" name="Google Shape;1956;p30"/>
            <p:cNvSpPr/>
            <p:nvPr/>
          </p:nvSpPr>
          <p:spPr>
            <a:xfrm>
              <a:off x="3131874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7" name="Google Shape;1957;p30"/>
            <p:cNvSpPr/>
            <p:nvPr/>
          </p:nvSpPr>
          <p:spPr>
            <a:xfrm>
              <a:off x="3450336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8" name="Google Shape;1958;p30"/>
            <p:cNvSpPr/>
            <p:nvPr/>
          </p:nvSpPr>
          <p:spPr>
            <a:xfrm>
              <a:off x="3768929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9" name="Google Shape;1959;p30"/>
            <p:cNvSpPr/>
            <p:nvPr/>
          </p:nvSpPr>
          <p:spPr>
            <a:xfrm>
              <a:off x="4087457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0" name="Google Shape;1960;p30"/>
            <p:cNvSpPr/>
            <p:nvPr/>
          </p:nvSpPr>
          <p:spPr>
            <a:xfrm>
              <a:off x="4405920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1" name="Google Shape;1961;p30"/>
            <p:cNvSpPr/>
            <p:nvPr/>
          </p:nvSpPr>
          <p:spPr>
            <a:xfrm>
              <a:off x="4724447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2" name="Google Shape;1962;p30"/>
            <p:cNvSpPr/>
            <p:nvPr/>
          </p:nvSpPr>
          <p:spPr>
            <a:xfrm>
              <a:off x="5043041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3" name="Google Shape;1963;p30"/>
            <p:cNvSpPr/>
            <p:nvPr/>
          </p:nvSpPr>
          <p:spPr>
            <a:xfrm>
              <a:off x="536163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4" name="Google Shape;1964;p30"/>
            <p:cNvSpPr/>
            <p:nvPr/>
          </p:nvSpPr>
          <p:spPr>
            <a:xfrm>
              <a:off x="5680031" y="0"/>
              <a:ext cx="7545" cy="2884827"/>
            </a:xfrm>
            <a:custGeom>
              <a:avLst/>
              <a:gdLst/>
              <a:ahLst/>
              <a:cxnLst/>
              <a:rect l="l" t="t" r="r" b="b"/>
              <a:pathLst>
                <a:path w="115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5" name="Google Shape;1965;p30"/>
            <p:cNvSpPr/>
            <p:nvPr/>
          </p:nvSpPr>
          <p:spPr>
            <a:xfrm>
              <a:off x="5998624" y="0"/>
              <a:ext cx="7348" cy="2884827"/>
            </a:xfrm>
            <a:custGeom>
              <a:avLst/>
              <a:gdLst/>
              <a:ahLst/>
              <a:cxnLst/>
              <a:rect l="l" t="t" r="r" b="b"/>
              <a:pathLst>
                <a:path w="112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6" name="Google Shape;1966;p30"/>
            <p:cNvSpPr/>
            <p:nvPr/>
          </p:nvSpPr>
          <p:spPr>
            <a:xfrm>
              <a:off x="6317152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7" name="Google Shape;1967;p30"/>
            <p:cNvSpPr/>
            <p:nvPr/>
          </p:nvSpPr>
          <p:spPr>
            <a:xfrm>
              <a:off x="6635615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8" name="Google Shape;1968;p30"/>
            <p:cNvSpPr/>
            <p:nvPr/>
          </p:nvSpPr>
          <p:spPr>
            <a:xfrm>
              <a:off x="6954208" y="0"/>
              <a:ext cx="7479" cy="2884827"/>
            </a:xfrm>
            <a:custGeom>
              <a:avLst/>
              <a:gdLst/>
              <a:ahLst/>
              <a:cxnLst/>
              <a:rect l="l" t="t" r="r" b="b"/>
              <a:pathLst>
                <a:path w="114" h="43971" extrusionOk="0">
                  <a:moveTo>
                    <a:pt x="0" y="1"/>
                  </a:moveTo>
                  <a:lnTo>
                    <a:pt x="0" y="43970"/>
                  </a:lnTo>
                  <a:lnTo>
                    <a:pt x="114" y="43970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9" name="Google Shape;1969;p30"/>
            <p:cNvSpPr/>
            <p:nvPr/>
          </p:nvSpPr>
          <p:spPr>
            <a:xfrm>
              <a:off x="7272736" y="0"/>
              <a:ext cx="7414" cy="2884827"/>
            </a:xfrm>
            <a:custGeom>
              <a:avLst/>
              <a:gdLst/>
              <a:ahLst/>
              <a:cxnLst/>
              <a:rect l="l" t="t" r="r" b="b"/>
              <a:pathLst>
                <a:path w="113" h="43971" extrusionOk="0">
                  <a:moveTo>
                    <a:pt x="1" y="1"/>
                  </a:moveTo>
                  <a:lnTo>
                    <a:pt x="1" y="43970"/>
                  </a:lnTo>
                  <a:lnTo>
                    <a:pt x="112" y="43970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0" name="Google Shape;1970;p30"/>
            <p:cNvSpPr/>
            <p:nvPr/>
          </p:nvSpPr>
          <p:spPr>
            <a:xfrm>
              <a:off x="0" y="7085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1" name="Google Shape;1971;p30"/>
            <p:cNvSpPr/>
            <p:nvPr/>
          </p:nvSpPr>
          <p:spPr>
            <a:xfrm>
              <a:off x="0" y="37488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2" name="Google Shape;1972;p30"/>
            <p:cNvSpPr/>
            <p:nvPr/>
          </p:nvSpPr>
          <p:spPr>
            <a:xfrm>
              <a:off x="0" y="67878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3" name="Google Shape;1973;p30"/>
            <p:cNvSpPr/>
            <p:nvPr/>
          </p:nvSpPr>
          <p:spPr>
            <a:xfrm>
              <a:off x="0" y="982811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4" name="Google Shape;1974;p30"/>
            <p:cNvSpPr/>
            <p:nvPr/>
          </p:nvSpPr>
          <p:spPr>
            <a:xfrm>
              <a:off x="0" y="1286708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5" name="Google Shape;1975;p30"/>
            <p:cNvSpPr/>
            <p:nvPr/>
          </p:nvSpPr>
          <p:spPr>
            <a:xfrm>
              <a:off x="0" y="1590737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6" name="Google Shape;1976;p30"/>
            <p:cNvSpPr/>
            <p:nvPr/>
          </p:nvSpPr>
          <p:spPr>
            <a:xfrm>
              <a:off x="0" y="189470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7" name="Google Shape;1977;p30"/>
            <p:cNvSpPr/>
            <p:nvPr/>
          </p:nvSpPr>
          <p:spPr>
            <a:xfrm>
              <a:off x="0" y="2198597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8" name="Google Shape;1978;p30"/>
            <p:cNvSpPr/>
            <p:nvPr/>
          </p:nvSpPr>
          <p:spPr>
            <a:xfrm>
              <a:off x="0" y="2502625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9" name="Google Shape;1979;p30"/>
            <p:cNvSpPr/>
            <p:nvPr/>
          </p:nvSpPr>
          <p:spPr>
            <a:xfrm>
              <a:off x="0" y="2806523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0" name="Google Shape;1980;p30"/>
            <p:cNvSpPr/>
            <p:nvPr/>
          </p:nvSpPr>
          <p:spPr>
            <a:xfrm>
              <a:off x="26505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1" name="Google Shape;1981;p30"/>
            <p:cNvSpPr/>
            <p:nvPr/>
          </p:nvSpPr>
          <p:spPr>
            <a:xfrm>
              <a:off x="583651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2" name="Google Shape;1982;p30"/>
            <p:cNvSpPr/>
            <p:nvPr/>
          </p:nvSpPr>
          <p:spPr>
            <a:xfrm>
              <a:off x="902179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3" name="Google Shape;1983;p30"/>
            <p:cNvSpPr/>
            <p:nvPr/>
          </p:nvSpPr>
          <p:spPr>
            <a:xfrm>
              <a:off x="1220641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4" name="Google Shape;1984;p30"/>
            <p:cNvSpPr/>
            <p:nvPr/>
          </p:nvSpPr>
          <p:spPr>
            <a:xfrm>
              <a:off x="1539169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5" name="Google Shape;1985;p30"/>
            <p:cNvSpPr/>
            <p:nvPr/>
          </p:nvSpPr>
          <p:spPr>
            <a:xfrm>
              <a:off x="185776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6" name="Google Shape;1986;p30"/>
            <p:cNvSpPr/>
            <p:nvPr/>
          </p:nvSpPr>
          <p:spPr>
            <a:xfrm>
              <a:off x="2176224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7" name="Google Shape;1987;p30"/>
            <p:cNvSpPr/>
            <p:nvPr/>
          </p:nvSpPr>
          <p:spPr>
            <a:xfrm>
              <a:off x="2494752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8" name="Google Shape;1988;p30"/>
            <p:cNvSpPr/>
            <p:nvPr/>
          </p:nvSpPr>
          <p:spPr>
            <a:xfrm>
              <a:off x="2813346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9" name="Google Shape;1989;p30"/>
            <p:cNvSpPr/>
            <p:nvPr/>
          </p:nvSpPr>
          <p:spPr>
            <a:xfrm>
              <a:off x="3131874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0" name="Google Shape;1990;p30"/>
            <p:cNvSpPr/>
            <p:nvPr/>
          </p:nvSpPr>
          <p:spPr>
            <a:xfrm>
              <a:off x="3450336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1" name="Google Shape;1991;p30"/>
            <p:cNvSpPr/>
            <p:nvPr/>
          </p:nvSpPr>
          <p:spPr>
            <a:xfrm>
              <a:off x="3768929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2" name="Google Shape;1992;p30"/>
            <p:cNvSpPr/>
            <p:nvPr/>
          </p:nvSpPr>
          <p:spPr>
            <a:xfrm>
              <a:off x="4087457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3" name="Google Shape;1993;p30"/>
            <p:cNvSpPr/>
            <p:nvPr/>
          </p:nvSpPr>
          <p:spPr>
            <a:xfrm>
              <a:off x="4405920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4" name="Google Shape;1994;p30"/>
            <p:cNvSpPr/>
            <p:nvPr/>
          </p:nvSpPr>
          <p:spPr>
            <a:xfrm>
              <a:off x="4724447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5" name="Google Shape;1995;p30"/>
            <p:cNvSpPr/>
            <p:nvPr/>
          </p:nvSpPr>
          <p:spPr>
            <a:xfrm>
              <a:off x="5043041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6" name="Google Shape;1996;p30"/>
            <p:cNvSpPr/>
            <p:nvPr/>
          </p:nvSpPr>
          <p:spPr>
            <a:xfrm>
              <a:off x="536163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7" name="Google Shape;1997;p30"/>
            <p:cNvSpPr/>
            <p:nvPr/>
          </p:nvSpPr>
          <p:spPr>
            <a:xfrm>
              <a:off x="5680031" y="2431703"/>
              <a:ext cx="7545" cy="1720754"/>
            </a:xfrm>
            <a:custGeom>
              <a:avLst/>
              <a:gdLst/>
              <a:ahLst/>
              <a:cxnLst/>
              <a:rect l="l" t="t" r="r" b="b"/>
              <a:pathLst>
                <a:path w="115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8" name="Google Shape;1998;p30"/>
            <p:cNvSpPr/>
            <p:nvPr/>
          </p:nvSpPr>
          <p:spPr>
            <a:xfrm>
              <a:off x="5998624" y="2431703"/>
              <a:ext cx="7348" cy="1720754"/>
            </a:xfrm>
            <a:custGeom>
              <a:avLst/>
              <a:gdLst/>
              <a:ahLst/>
              <a:cxnLst/>
              <a:rect l="l" t="t" r="r" b="b"/>
              <a:pathLst>
                <a:path w="112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9" name="Google Shape;1999;p30"/>
            <p:cNvSpPr/>
            <p:nvPr/>
          </p:nvSpPr>
          <p:spPr>
            <a:xfrm>
              <a:off x="6317152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0" name="Google Shape;2000;p30"/>
            <p:cNvSpPr/>
            <p:nvPr/>
          </p:nvSpPr>
          <p:spPr>
            <a:xfrm>
              <a:off x="6635615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1" name="Google Shape;2001;p30"/>
            <p:cNvSpPr/>
            <p:nvPr/>
          </p:nvSpPr>
          <p:spPr>
            <a:xfrm>
              <a:off x="6954208" y="2431703"/>
              <a:ext cx="7479" cy="1720754"/>
            </a:xfrm>
            <a:custGeom>
              <a:avLst/>
              <a:gdLst/>
              <a:ahLst/>
              <a:cxnLst/>
              <a:rect l="l" t="t" r="r" b="b"/>
              <a:pathLst>
                <a:path w="114" h="26228" extrusionOk="0">
                  <a:moveTo>
                    <a:pt x="0" y="0"/>
                  </a:moveTo>
                  <a:lnTo>
                    <a:pt x="0" y="26227"/>
                  </a:lnTo>
                  <a:lnTo>
                    <a:pt x="114" y="26227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2" name="Google Shape;2002;p30"/>
            <p:cNvSpPr/>
            <p:nvPr/>
          </p:nvSpPr>
          <p:spPr>
            <a:xfrm>
              <a:off x="7272736" y="2431703"/>
              <a:ext cx="7414" cy="1720754"/>
            </a:xfrm>
            <a:custGeom>
              <a:avLst/>
              <a:gdLst/>
              <a:ahLst/>
              <a:cxnLst/>
              <a:rect l="l" t="t" r="r" b="b"/>
              <a:pathLst>
                <a:path w="113" h="26228" extrusionOk="0">
                  <a:moveTo>
                    <a:pt x="1" y="0"/>
                  </a:moveTo>
                  <a:lnTo>
                    <a:pt x="1" y="26227"/>
                  </a:lnTo>
                  <a:lnTo>
                    <a:pt x="112" y="26227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3" name="Google Shape;2003;p30"/>
            <p:cNvSpPr/>
            <p:nvPr/>
          </p:nvSpPr>
          <p:spPr>
            <a:xfrm>
              <a:off x="0" y="2502494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4" name="Google Shape;2004;p30"/>
            <p:cNvSpPr/>
            <p:nvPr/>
          </p:nvSpPr>
          <p:spPr>
            <a:xfrm>
              <a:off x="0" y="2806523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5" name="Google Shape;2005;p30"/>
            <p:cNvSpPr/>
            <p:nvPr/>
          </p:nvSpPr>
          <p:spPr>
            <a:xfrm>
              <a:off x="0" y="3110420"/>
              <a:ext cx="7440875" cy="7545"/>
            </a:xfrm>
            <a:custGeom>
              <a:avLst/>
              <a:gdLst/>
              <a:ahLst/>
              <a:cxnLst/>
              <a:rect l="l" t="t" r="r" b="b"/>
              <a:pathLst>
                <a:path w="113415" h="115" extrusionOk="0">
                  <a:moveTo>
                    <a:pt x="0" y="1"/>
                  </a:moveTo>
                  <a:lnTo>
                    <a:pt x="0" y="114"/>
                  </a:lnTo>
                  <a:lnTo>
                    <a:pt x="113414" y="114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6" name="Google Shape;2006;p30"/>
            <p:cNvSpPr/>
            <p:nvPr/>
          </p:nvSpPr>
          <p:spPr>
            <a:xfrm>
              <a:off x="0" y="3414448"/>
              <a:ext cx="7440875" cy="7414"/>
            </a:xfrm>
            <a:custGeom>
              <a:avLst/>
              <a:gdLst/>
              <a:ahLst/>
              <a:cxnLst/>
              <a:rect l="l" t="t" r="r" b="b"/>
              <a:pathLst>
                <a:path w="113415" h="113" extrusionOk="0">
                  <a:moveTo>
                    <a:pt x="0" y="1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1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7" name="Google Shape;2007;p30"/>
            <p:cNvSpPr/>
            <p:nvPr/>
          </p:nvSpPr>
          <p:spPr>
            <a:xfrm>
              <a:off x="0" y="3718411"/>
              <a:ext cx="7440875" cy="7479"/>
            </a:xfrm>
            <a:custGeom>
              <a:avLst/>
              <a:gdLst/>
              <a:ahLst/>
              <a:cxnLst/>
              <a:rect l="l" t="t" r="r" b="b"/>
              <a:pathLst>
                <a:path w="113415" h="114" extrusionOk="0">
                  <a:moveTo>
                    <a:pt x="0" y="0"/>
                  </a:moveTo>
                  <a:lnTo>
                    <a:pt x="0" y="113"/>
                  </a:lnTo>
                  <a:lnTo>
                    <a:pt x="113414" y="113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8" name="Google Shape;2008;p30"/>
            <p:cNvSpPr/>
            <p:nvPr/>
          </p:nvSpPr>
          <p:spPr>
            <a:xfrm>
              <a:off x="0" y="4022440"/>
              <a:ext cx="7440875" cy="7348"/>
            </a:xfrm>
            <a:custGeom>
              <a:avLst/>
              <a:gdLst/>
              <a:ahLst/>
              <a:cxnLst/>
              <a:rect l="l" t="t" r="r" b="b"/>
              <a:pathLst>
                <a:path w="113415" h="112" extrusionOk="0">
                  <a:moveTo>
                    <a:pt x="0" y="0"/>
                  </a:moveTo>
                  <a:lnTo>
                    <a:pt x="0" y="112"/>
                  </a:lnTo>
                  <a:lnTo>
                    <a:pt x="113414" y="112"/>
                  </a:lnTo>
                  <a:lnTo>
                    <a:pt x="113414" y="0"/>
                  </a:lnTo>
                  <a:close/>
                </a:path>
              </a:pathLst>
            </a:custGeom>
            <a:solidFill>
              <a:schemeClr val="hlink">
                <a:alpha val="120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09" name="Google Shape;2009;p30"/>
          <p:cNvGrpSpPr/>
          <p:nvPr/>
        </p:nvGrpSpPr>
        <p:grpSpPr>
          <a:xfrm>
            <a:off x="669954" y="533232"/>
            <a:ext cx="10852092" cy="5791541"/>
            <a:chOff x="916986" y="2500875"/>
            <a:chExt cx="2280618" cy="1217119"/>
          </a:xfrm>
        </p:grpSpPr>
        <p:sp>
          <p:nvSpPr>
            <p:cNvPr id="2010" name="Google Shape;2010;p30"/>
            <p:cNvSpPr/>
            <p:nvPr/>
          </p:nvSpPr>
          <p:spPr>
            <a:xfrm>
              <a:off x="930568" y="2514572"/>
              <a:ext cx="105996" cy="1189768"/>
            </a:xfrm>
            <a:custGeom>
              <a:avLst/>
              <a:gdLst/>
              <a:ahLst/>
              <a:cxnLst/>
              <a:rect l="l" t="t" r="r" b="b"/>
              <a:pathLst>
                <a:path w="1834" h="20586" extrusionOk="0">
                  <a:moveTo>
                    <a:pt x="1147" y="1"/>
                  </a:moveTo>
                  <a:cubicBezTo>
                    <a:pt x="515" y="1"/>
                    <a:pt x="1" y="509"/>
                    <a:pt x="1" y="1139"/>
                  </a:cubicBezTo>
                  <a:lnTo>
                    <a:pt x="1" y="1854"/>
                  </a:lnTo>
                  <a:cubicBezTo>
                    <a:pt x="440" y="1854"/>
                    <a:pt x="796" y="2209"/>
                    <a:pt x="796" y="2645"/>
                  </a:cubicBezTo>
                  <a:cubicBezTo>
                    <a:pt x="796" y="3081"/>
                    <a:pt x="440" y="3433"/>
                    <a:pt x="1" y="3433"/>
                  </a:cubicBezTo>
                  <a:lnTo>
                    <a:pt x="1" y="4390"/>
                  </a:lnTo>
                  <a:cubicBezTo>
                    <a:pt x="440" y="4390"/>
                    <a:pt x="796" y="4745"/>
                    <a:pt x="796" y="5181"/>
                  </a:cubicBezTo>
                  <a:cubicBezTo>
                    <a:pt x="796" y="5615"/>
                    <a:pt x="440" y="5969"/>
                    <a:pt x="1" y="5969"/>
                  </a:cubicBezTo>
                  <a:lnTo>
                    <a:pt x="1" y="6924"/>
                  </a:lnTo>
                  <a:cubicBezTo>
                    <a:pt x="440" y="6924"/>
                    <a:pt x="796" y="7281"/>
                    <a:pt x="796" y="7717"/>
                  </a:cubicBezTo>
                  <a:cubicBezTo>
                    <a:pt x="796" y="8151"/>
                    <a:pt x="440" y="8505"/>
                    <a:pt x="1" y="8505"/>
                  </a:cubicBezTo>
                  <a:lnTo>
                    <a:pt x="1" y="9460"/>
                  </a:lnTo>
                  <a:cubicBezTo>
                    <a:pt x="440" y="9460"/>
                    <a:pt x="796" y="9815"/>
                    <a:pt x="796" y="10251"/>
                  </a:cubicBezTo>
                  <a:cubicBezTo>
                    <a:pt x="796" y="10687"/>
                    <a:pt x="440" y="11041"/>
                    <a:pt x="1" y="11041"/>
                  </a:cubicBezTo>
                  <a:lnTo>
                    <a:pt x="1" y="11996"/>
                  </a:lnTo>
                  <a:cubicBezTo>
                    <a:pt x="440" y="11996"/>
                    <a:pt x="796" y="12351"/>
                    <a:pt x="796" y="12787"/>
                  </a:cubicBezTo>
                  <a:cubicBezTo>
                    <a:pt x="796" y="13222"/>
                    <a:pt x="440" y="13575"/>
                    <a:pt x="1" y="13575"/>
                  </a:cubicBezTo>
                  <a:lnTo>
                    <a:pt x="1" y="14532"/>
                  </a:lnTo>
                  <a:cubicBezTo>
                    <a:pt x="440" y="14532"/>
                    <a:pt x="796" y="14886"/>
                    <a:pt x="796" y="15322"/>
                  </a:cubicBezTo>
                  <a:cubicBezTo>
                    <a:pt x="796" y="15758"/>
                    <a:pt x="440" y="16111"/>
                    <a:pt x="1" y="16111"/>
                  </a:cubicBezTo>
                  <a:lnTo>
                    <a:pt x="1" y="17068"/>
                  </a:lnTo>
                  <a:cubicBezTo>
                    <a:pt x="440" y="17068"/>
                    <a:pt x="796" y="17422"/>
                    <a:pt x="796" y="17856"/>
                  </a:cubicBezTo>
                  <a:cubicBezTo>
                    <a:pt x="796" y="18292"/>
                    <a:pt x="440" y="18647"/>
                    <a:pt x="1" y="18647"/>
                  </a:cubicBezTo>
                  <a:lnTo>
                    <a:pt x="1" y="19448"/>
                  </a:lnTo>
                  <a:cubicBezTo>
                    <a:pt x="1" y="20077"/>
                    <a:pt x="515" y="20586"/>
                    <a:pt x="1147" y="20586"/>
                  </a:cubicBezTo>
                  <a:lnTo>
                    <a:pt x="1833" y="2058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1" name="Google Shape;2011;p30"/>
            <p:cNvSpPr/>
            <p:nvPr/>
          </p:nvSpPr>
          <p:spPr>
            <a:xfrm>
              <a:off x="1036508" y="2514572"/>
              <a:ext cx="2147431" cy="1189768"/>
            </a:xfrm>
            <a:custGeom>
              <a:avLst/>
              <a:gdLst/>
              <a:ahLst/>
              <a:cxnLst/>
              <a:rect l="l" t="t" r="r" b="b"/>
              <a:pathLst>
                <a:path w="37156" h="20586" extrusionOk="0">
                  <a:moveTo>
                    <a:pt x="0" y="1"/>
                  </a:moveTo>
                  <a:lnTo>
                    <a:pt x="0" y="20586"/>
                  </a:lnTo>
                  <a:lnTo>
                    <a:pt x="36303" y="20586"/>
                  </a:lnTo>
                  <a:cubicBezTo>
                    <a:pt x="36773" y="20586"/>
                    <a:pt x="37156" y="20205"/>
                    <a:pt x="37156" y="19733"/>
                  </a:cubicBezTo>
                  <a:lnTo>
                    <a:pt x="37156" y="851"/>
                  </a:lnTo>
                  <a:cubicBezTo>
                    <a:pt x="37156" y="382"/>
                    <a:pt x="36773" y="1"/>
                    <a:pt x="36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2" name="Google Shape;2012;p30"/>
            <p:cNvSpPr/>
            <p:nvPr/>
          </p:nvSpPr>
          <p:spPr>
            <a:xfrm>
              <a:off x="916986" y="2500875"/>
              <a:ext cx="93570" cy="139459"/>
            </a:xfrm>
            <a:custGeom>
              <a:avLst/>
              <a:gdLst/>
              <a:ahLst/>
              <a:cxnLst/>
              <a:rect l="l" t="t" r="r" b="b"/>
              <a:pathLst>
                <a:path w="1619" h="2413" extrusionOk="0">
                  <a:moveTo>
                    <a:pt x="1382" y="0"/>
                  </a:moveTo>
                  <a:cubicBezTo>
                    <a:pt x="620" y="0"/>
                    <a:pt x="0" y="617"/>
                    <a:pt x="0" y="1376"/>
                  </a:cubicBezTo>
                  <a:lnTo>
                    <a:pt x="0" y="2177"/>
                  </a:lnTo>
                  <a:cubicBezTo>
                    <a:pt x="0" y="2308"/>
                    <a:pt x="106" y="2412"/>
                    <a:pt x="236" y="2412"/>
                  </a:cubicBezTo>
                  <a:cubicBezTo>
                    <a:pt x="367" y="2412"/>
                    <a:pt x="473" y="2308"/>
                    <a:pt x="473" y="2177"/>
                  </a:cubicBezTo>
                  <a:lnTo>
                    <a:pt x="473" y="1376"/>
                  </a:lnTo>
                  <a:cubicBezTo>
                    <a:pt x="473" y="878"/>
                    <a:pt x="881" y="474"/>
                    <a:pt x="1382" y="474"/>
                  </a:cubicBezTo>
                  <a:cubicBezTo>
                    <a:pt x="1512" y="474"/>
                    <a:pt x="1618" y="367"/>
                    <a:pt x="1618" y="238"/>
                  </a:cubicBezTo>
                  <a:cubicBezTo>
                    <a:pt x="1618" y="107"/>
                    <a:pt x="1512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3" name="Google Shape;2013;p30"/>
            <p:cNvSpPr/>
            <p:nvPr/>
          </p:nvSpPr>
          <p:spPr>
            <a:xfrm>
              <a:off x="916986" y="3578650"/>
              <a:ext cx="133160" cy="139344"/>
            </a:xfrm>
            <a:custGeom>
              <a:avLst/>
              <a:gdLst/>
              <a:ahLst/>
              <a:cxnLst/>
              <a:rect l="l" t="t" r="r" b="b"/>
              <a:pathLst>
                <a:path w="2304" h="2411" extrusionOk="0">
                  <a:moveTo>
                    <a:pt x="236" y="0"/>
                  </a:moveTo>
                  <a:cubicBezTo>
                    <a:pt x="106" y="0"/>
                    <a:pt x="0" y="106"/>
                    <a:pt x="0" y="236"/>
                  </a:cubicBezTo>
                  <a:lnTo>
                    <a:pt x="0" y="1037"/>
                  </a:lnTo>
                  <a:cubicBezTo>
                    <a:pt x="0" y="1795"/>
                    <a:pt x="620" y="2410"/>
                    <a:pt x="1382" y="2410"/>
                  </a:cubicBezTo>
                  <a:lnTo>
                    <a:pt x="2068" y="2410"/>
                  </a:lnTo>
                  <a:cubicBezTo>
                    <a:pt x="2199" y="2410"/>
                    <a:pt x="2304" y="2306"/>
                    <a:pt x="2304" y="2175"/>
                  </a:cubicBezTo>
                  <a:cubicBezTo>
                    <a:pt x="2304" y="2043"/>
                    <a:pt x="2199" y="1939"/>
                    <a:pt x="2068" y="1939"/>
                  </a:cubicBezTo>
                  <a:lnTo>
                    <a:pt x="1382" y="1939"/>
                  </a:lnTo>
                  <a:cubicBezTo>
                    <a:pt x="881" y="1939"/>
                    <a:pt x="473" y="1535"/>
                    <a:pt x="473" y="1037"/>
                  </a:cubicBezTo>
                  <a:lnTo>
                    <a:pt x="473" y="236"/>
                  </a:lnTo>
                  <a:cubicBezTo>
                    <a:pt x="473" y="106"/>
                    <a:pt x="367" y="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4" name="Google Shape;2014;p30"/>
            <p:cNvSpPr/>
            <p:nvPr/>
          </p:nvSpPr>
          <p:spPr>
            <a:xfrm>
              <a:off x="2917819" y="3493113"/>
              <a:ext cx="279786" cy="224880"/>
            </a:xfrm>
            <a:custGeom>
              <a:avLst/>
              <a:gdLst/>
              <a:ahLst/>
              <a:cxnLst/>
              <a:rect l="l" t="t" r="r" b="b"/>
              <a:pathLst>
                <a:path w="4841" h="3891" extrusionOk="0">
                  <a:moveTo>
                    <a:pt x="4605" y="0"/>
                  </a:moveTo>
                  <a:cubicBezTo>
                    <a:pt x="4473" y="0"/>
                    <a:pt x="4367" y="107"/>
                    <a:pt x="4367" y="236"/>
                  </a:cubicBezTo>
                  <a:lnTo>
                    <a:pt x="4367" y="2802"/>
                  </a:lnTo>
                  <a:cubicBezTo>
                    <a:pt x="4367" y="3142"/>
                    <a:pt x="4092" y="3419"/>
                    <a:pt x="3752" y="3419"/>
                  </a:cubicBezTo>
                  <a:lnTo>
                    <a:pt x="238" y="3419"/>
                  </a:lnTo>
                  <a:cubicBezTo>
                    <a:pt x="107" y="3419"/>
                    <a:pt x="1" y="3523"/>
                    <a:pt x="1" y="3655"/>
                  </a:cubicBezTo>
                  <a:cubicBezTo>
                    <a:pt x="1" y="3786"/>
                    <a:pt x="107" y="3890"/>
                    <a:pt x="238" y="3890"/>
                  </a:cubicBezTo>
                  <a:lnTo>
                    <a:pt x="3752" y="3890"/>
                  </a:lnTo>
                  <a:cubicBezTo>
                    <a:pt x="4353" y="3890"/>
                    <a:pt x="4840" y="3403"/>
                    <a:pt x="4840" y="2802"/>
                  </a:cubicBezTo>
                  <a:lnTo>
                    <a:pt x="4840" y="236"/>
                  </a:lnTo>
                  <a:cubicBezTo>
                    <a:pt x="4840" y="107"/>
                    <a:pt x="4734" y="0"/>
                    <a:pt x="4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0221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8681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487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355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261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406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  <a:defRPr sz="28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6425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140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NUL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slide" Target="slide19.xml"/><Relationship Id="rId18" Type="http://schemas.openxmlformats.org/officeDocument/2006/relationships/image" Target="../media/image29.png"/><Relationship Id="rId3" Type="http://schemas.openxmlformats.org/officeDocument/2006/relationships/image" Target="../media/image21.jpeg"/><Relationship Id="rId21" Type="http://schemas.openxmlformats.org/officeDocument/2006/relationships/slide" Target="slide18.xml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17" Type="http://schemas.openxmlformats.org/officeDocument/2006/relationships/slide" Target="slide17.xml"/><Relationship Id="rId2" Type="http://schemas.openxmlformats.org/officeDocument/2006/relationships/image" Target="../media/image20.jpg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slide" Target="slide20.xml"/><Relationship Id="rId11" Type="http://schemas.openxmlformats.org/officeDocument/2006/relationships/image" Target="../media/image25.png"/><Relationship Id="rId24" Type="http://schemas.openxmlformats.org/officeDocument/2006/relationships/slide" Target="slide21.xml"/><Relationship Id="rId5" Type="http://schemas.openxmlformats.org/officeDocument/2006/relationships/image" Target="../media/image22.png"/><Relationship Id="rId15" Type="http://schemas.openxmlformats.org/officeDocument/2006/relationships/slide" Target="slide3.xml"/><Relationship Id="rId23" Type="http://schemas.openxmlformats.org/officeDocument/2006/relationships/image" Target="../media/image32.gif"/><Relationship Id="rId10" Type="http://schemas.openxmlformats.org/officeDocument/2006/relationships/slide" Target="slide16.xml"/><Relationship Id="rId19" Type="http://schemas.openxmlformats.org/officeDocument/2006/relationships/slide" Target="slide4.xml"/><Relationship Id="rId4" Type="http://schemas.openxmlformats.org/officeDocument/2006/relationships/slide" Target="slide1.xml"/><Relationship Id="rId9" Type="http://schemas.openxmlformats.org/officeDocument/2006/relationships/image" Target="../media/image24.png"/><Relationship Id="rId14" Type="http://schemas.openxmlformats.org/officeDocument/2006/relationships/image" Target="../media/image27.png"/><Relationship Id="rId2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gif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38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37.gif"/><Relationship Id="rId5" Type="http://schemas.openxmlformats.org/officeDocument/2006/relationships/image" Target="../media/image34.gif"/><Relationship Id="rId15" Type="http://schemas.openxmlformats.org/officeDocument/2006/relationships/image" Target="../media/image41.gif"/><Relationship Id="rId10" Type="http://schemas.openxmlformats.org/officeDocument/2006/relationships/image" Target="../media/image36.gif"/><Relationship Id="rId4" Type="http://schemas.openxmlformats.org/officeDocument/2006/relationships/image" Target="../media/image33.PNG"/><Relationship Id="rId9" Type="http://schemas.openxmlformats.org/officeDocument/2006/relationships/slide" Target="slide15.xml"/><Relationship Id="rId14" Type="http://schemas.openxmlformats.org/officeDocument/2006/relationships/image" Target="../media/image40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23.png"/><Relationship Id="rId3" Type="http://schemas.openxmlformats.org/officeDocument/2006/relationships/image" Target="../media/image33.PNG"/><Relationship Id="rId7" Type="http://schemas.openxmlformats.org/officeDocument/2006/relationships/image" Target="../media/image37.gif"/><Relationship Id="rId12" Type="http://schemas.openxmlformats.org/officeDocument/2006/relationships/image" Target="../media/image22.png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gif"/><Relationship Id="rId11" Type="http://schemas.openxmlformats.org/officeDocument/2006/relationships/image" Target="../media/image41.gif"/><Relationship Id="rId5" Type="http://schemas.openxmlformats.org/officeDocument/2006/relationships/image" Target="../media/image35.jpeg"/><Relationship Id="rId10" Type="http://schemas.openxmlformats.org/officeDocument/2006/relationships/image" Target="../media/image40.gif"/><Relationship Id="rId4" Type="http://schemas.openxmlformats.org/officeDocument/2006/relationships/image" Target="../media/image34.gif"/><Relationship Id="rId9" Type="http://schemas.openxmlformats.org/officeDocument/2006/relationships/image" Target="../media/image39.gif"/><Relationship Id="rId14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gif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openxmlformats.org/officeDocument/2006/relationships/image" Target="../media/image39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38.gif"/><Relationship Id="rId5" Type="http://schemas.openxmlformats.org/officeDocument/2006/relationships/image" Target="../media/image34.gif"/><Relationship Id="rId15" Type="http://schemas.openxmlformats.org/officeDocument/2006/relationships/slide" Target="slide15.xml"/><Relationship Id="rId10" Type="http://schemas.openxmlformats.org/officeDocument/2006/relationships/image" Target="../media/image37.gif"/><Relationship Id="rId4" Type="http://schemas.openxmlformats.org/officeDocument/2006/relationships/image" Target="../media/image33.PNG"/><Relationship Id="rId9" Type="http://schemas.openxmlformats.org/officeDocument/2006/relationships/image" Target="../media/image36.gif"/><Relationship Id="rId14" Type="http://schemas.openxmlformats.org/officeDocument/2006/relationships/image" Target="../media/image4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gif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12" Type="http://schemas.openxmlformats.org/officeDocument/2006/relationships/image" Target="../media/image39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38.gif"/><Relationship Id="rId5" Type="http://schemas.openxmlformats.org/officeDocument/2006/relationships/image" Target="../media/image34.gif"/><Relationship Id="rId15" Type="http://schemas.openxmlformats.org/officeDocument/2006/relationships/slide" Target="slide15.xml"/><Relationship Id="rId10" Type="http://schemas.openxmlformats.org/officeDocument/2006/relationships/image" Target="../media/image37.gif"/><Relationship Id="rId4" Type="http://schemas.openxmlformats.org/officeDocument/2006/relationships/image" Target="../media/image33.PNG"/><Relationship Id="rId9" Type="http://schemas.openxmlformats.org/officeDocument/2006/relationships/image" Target="../media/image36.gif"/><Relationship Id="rId1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audio" Target="NUL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gif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12" Type="http://schemas.openxmlformats.org/officeDocument/2006/relationships/image" Target="../media/image39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8.gif"/><Relationship Id="rId5" Type="http://schemas.openxmlformats.org/officeDocument/2006/relationships/image" Target="../media/image34.gif"/><Relationship Id="rId15" Type="http://schemas.openxmlformats.org/officeDocument/2006/relationships/slide" Target="slide15.xml"/><Relationship Id="rId10" Type="http://schemas.openxmlformats.org/officeDocument/2006/relationships/image" Target="../media/image37.gif"/><Relationship Id="rId4" Type="http://schemas.openxmlformats.org/officeDocument/2006/relationships/image" Target="../media/image33.PNG"/><Relationship Id="rId9" Type="http://schemas.openxmlformats.org/officeDocument/2006/relationships/image" Target="../media/image36.gif"/><Relationship Id="rId14" Type="http://schemas.openxmlformats.org/officeDocument/2006/relationships/image" Target="../media/image41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slide" Target="slide27.xml"/><Relationship Id="rId7" Type="http://schemas.openxmlformats.org/officeDocument/2006/relationships/slide" Target="slide2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5" Type="http://schemas.openxmlformats.org/officeDocument/2006/relationships/slide" Target="slide30.xml"/><Relationship Id="rId4" Type="http://schemas.openxmlformats.org/officeDocument/2006/relationships/image" Target="../media/image42.png"/><Relationship Id="rId9" Type="http://schemas.openxmlformats.org/officeDocument/2006/relationships/slide" Target="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5"/>
          <p:cNvSpPr/>
          <p:nvPr/>
        </p:nvSpPr>
        <p:spPr>
          <a:xfrm>
            <a:off x="9542920" y="1043784"/>
            <a:ext cx="1649113" cy="652816"/>
          </a:xfrm>
          <a:custGeom>
            <a:avLst/>
            <a:gdLst/>
            <a:ahLst/>
            <a:cxnLst/>
            <a:rect l="l" t="t" r="r" b="b"/>
            <a:pathLst>
              <a:path w="36083" h="14031" extrusionOk="0">
                <a:moveTo>
                  <a:pt x="18007" y="0"/>
                </a:moveTo>
                <a:cubicBezTo>
                  <a:pt x="15994" y="0"/>
                  <a:pt x="14021" y="912"/>
                  <a:pt x="12749" y="2604"/>
                </a:cubicBezTo>
                <a:cubicBezTo>
                  <a:pt x="12302" y="3196"/>
                  <a:pt x="11957" y="3864"/>
                  <a:pt x="11732" y="4571"/>
                </a:cubicBezTo>
                <a:cubicBezTo>
                  <a:pt x="11672" y="4757"/>
                  <a:pt x="11622" y="4945"/>
                  <a:pt x="11581" y="5134"/>
                </a:cubicBezTo>
                <a:cubicBezTo>
                  <a:pt x="11547" y="5292"/>
                  <a:pt x="11570" y="5420"/>
                  <a:pt x="11435" y="5420"/>
                </a:cubicBezTo>
                <a:cubicBezTo>
                  <a:pt x="11415" y="5420"/>
                  <a:pt x="11391" y="5417"/>
                  <a:pt x="11363" y="5411"/>
                </a:cubicBezTo>
                <a:cubicBezTo>
                  <a:pt x="11163" y="5370"/>
                  <a:pt x="10965" y="5248"/>
                  <a:pt x="10766" y="5189"/>
                </a:cubicBezTo>
                <a:cubicBezTo>
                  <a:pt x="10552" y="5127"/>
                  <a:pt x="10335" y="5083"/>
                  <a:pt x="10116" y="5053"/>
                </a:cubicBezTo>
                <a:cubicBezTo>
                  <a:pt x="9899" y="5022"/>
                  <a:pt x="9681" y="5007"/>
                  <a:pt x="9464" y="5007"/>
                </a:cubicBezTo>
                <a:cubicBezTo>
                  <a:pt x="8125" y="5007"/>
                  <a:pt x="6822" y="5578"/>
                  <a:pt x="5937" y="6609"/>
                </a:cubicBezTo>
                <a:cubicBezTo>
                  <a:pt x="5452" y="7174"/>
                  <a:pt x="5202" y="7782"/>
                  <a:pt x="4945" y="8468"/>
                </a:cubicBezTo>
                <a:cubicBezTo>
                  <a:pt x="4808" y="8829"/>
                  <a:pt x="4418" y="8774"/>
                  <a:pt x="4092" y="8842"/>
                </a:cubicBezTo>
                <a:cubicBezTo>
                  <a:pt x="3738" y="8914"/>
                  <a:pt x="3396" y="9036"/>
                  <a:pt x="3068" y="9191"/>
                </a:cubicBezTo>
                <a:cubicBezTo>
                  <a:pt x="1829" y="9775"/>
                  <a:pt x="851" y="10920"/>
                  <a:pt x="456" y="12232"/>
                </a:cubicBezTo>
                <a:cubicBezTo>
                  <a:pt x="312" y="12705"/>
                  <a:pt x="1" y="13789"/>
                  <a:pt x="681" y="13988"/>
                </a:cubicBezTo>
                <a:cubicBezTo>
                  <a:pt x="727" y="14014"/>
                  <a:pt x="782" y="14030"/>
                  <a:pt x="848" y="14030"/>
                </a:cubicBezTo>
                <a:lnTo>
                  <a:pt x="35235" y="14030"/>
                </a:lnTo>
                <a:cubicBezTo>
                  <a:pt x="35301" y="14030"/>
                  <a:pt x="35357" y="14014"/>
                  <a:pt x="35402" y="13988"/>
                </a:cubicBezTo>
                <a:cubicBezTo>
                  <a:pt x="36082" y="13789"/>
                  <a:pt x="35770" y="12705"/>
                  <a:pt x="35627" y="12232"/>
                </a:cubicBezTo>
                <a:cubicBezTo>
                  <a:pt x="35232" y="10920"/>
                  <a:pt x="34255" y="9775"/>
                  <a:pt x="33015" y="9191"/>
                </a:cubicBezTo>
                <a:cubicBezTo>
                  <a:pt x="32687" y="9036"/>
                  <a:pt x="32345" y="8914"/>
                  <a:pt x="31990" y="8842"/>
                </a:cubicBezTo>
                <a:cubicBezTo>
                  <a:pt x="31664" y="8774"/>
                  <a:pt x="31274" y="8829"/>
                  <a:pt x="31138" y="8468"/>
                </a:cubicBezTo>
                <a:cubicBezTo>
                  <a:pt x="30881" y="7782"/>
                  <a:pt x="30631" y="7174"/>
                  <a:pt x="30146" y="6609"/>
                </a:cubicBezTo>
                <a:cubicBezTo>
                  <a:pt x="29263" y="5578"/>
                  <a:pt x="27958" y="5007"/>
                  <a:pt x="26619" y="5007"/>
                </a:cubicBezTo>
                <a:cubicBezTo>
                  <a:pt x="26402" y="5007"/>
                  <a:pt x="26184" y="5022"/>
                  <a:pt x="25967" y="5053"/>
                </a:cubicBezTo>
                <a:cubicBezTo>
                  <a:pt x="25747" y="5083"/>
                  <a:pt x="25531" y="5127"/>
                  <a:pt x="25317" y="5189"/>
                </a:cubicBezTo>
                <a:cubicBezTo>
                  <a:pt x="25118" y="5248"/>
                  <a:pt x="24920" y="5370"/>
                  <a:pt x="24720" y="5411"/>
                </a:cubicBezTo>
                <a:cubicBezTo>
                  <a:pt x="24692" y="5417"/>
                  <a:pt x="24668" y="5420"/>
                  <a:pt x="24648" y="5420"/>
                </a:cubicBezTo>
                <a:cubicBezTo>
                  <a:pt x="24513" y="5420"/>
                  <a:pt x="24535" y="5292"/>
                  <a:pt x="24502" y="5134"/>
                </a:cubicBezTo>
                <a:cubicBezTo>
                  <a:pt x="24461" y="4945"/>
                  <a:pt x="24411" y="4757"/>
                  <a:pt x="24353" y="4571"/>
                </a:cubicBezTo>
                <a:cubicBezTo>
                  <a:pt x="24126" y="3864"/>
                  <a:pt x="23780" y="3196"/>
                  <a:pt x="23334" y="2604"/>
                </a:cubicBezTo>
                <a:cubicBezTo>
                  <a:pt x="22062" y="912"/>
                  <a:pt x="20089" y="0"/>
                  <a:pt x="18077" y="0"/>
                </a:cubicBezTo>
                <a:cubicBezTo>
                  <a:pt x="18066" y="0"/>
                  <a:pt x="18054" y="1"/>
                  <a:pt x="18042" y="1"/>
                </a:cubicBezTo>
                <a:cubicBezTo>
                  <a:pt x="18031" y="1"/>
                  <a:pt x="18019" y="0"/>
                  <a:pt x="180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13" name="Google Shape;2113;p35"/>
          <p:cNvSpPr/>
          <p:nvPr/>
        </p:nvSpPr>
        <p:spPr>
          <a:xfrm>
            <a:off x="2036321" y="5569415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14" name="Google Shape;2114;p35"/>
          <p:cNvSpPr/>
          <p:nvPr/>
        </p:nvSpPr>
        <p:spPr>
          <a:xfrm>
            <a:off x="10650921" y="952082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FF70BA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15" name="Google Shape;2115;p35"/>
          <p:cNvSpPr/>
          <p:nvPr/>
        </p:nvSpPr>
        <p:spPr>
          <a:xfrm>
            <a:off x="10303455" y="5385982"/>
            <a:ext cx="276560" cy="249039"/>
          </a:xfrm>
          <a:custGeom>
            <a:avLst/>
            <a:gdLst/>
            <a:ahLst/>
            <a:cxnLst/>
            <a:rect l="l" t="t" r="r" b="b"/>
            <a:pathLst>
              <a:path w="3889" h="3502" extrusionOk="0">
                <a:moveTo>
                  <a:pt x="1944" y="1"/>
                </a:moveTo>
                <a:cubicBezTo>
                  <a:pt x="1791" y="1"/>
                  <a:pt x="1637" y="81"/>
                  <a:pt x="1558" y="241"/>
                </a:cubicBezTo>
                <a:lnTo>
                  <a:pt x="1330" y="702"/>
                </a:lnTo>
                <a:cubicBezTo>
                  <a:pt x="1268" y="830"/>
                  <a:pt x="1145" y="918"/>
                  <a:pt x="1005" y="938"/>
                </a:cubicBezTo>
                <a:lnTo>
                  <a:pt x="497" y="1012"/>
                </a:lnTo>
                <a:cubicBezTo>
                  <a:pt x="142" y="1063"/>
                  <a:pt x="0" y="1498"/>
                  <a:pt x="257" y="1748"/>
                </a:cubicBezTo>
                <a:lnTo>
                  <a:pt x="624" y="2107"/>
                </a:lnTo>
                <a:cubicBezTo>
                  <a:pt x="727" y="2206"/>
                  <a:pt x="773" y="2348"/>
                  <a:pt x="748" y="2488"/>
                </a:cubicBezTo>
                <a:lnTo>
                  <a:pt x="661" y="2995"/>
                </a:lnTo>
                <a:cubicBezTo>
                  <a:pt x="614" y="3274"/>
                  <a:pt x="836" y="3501"/>
                  <a:pt x="1088" y="3501"/>
                </a:cubicBezTo>
                <a:cubicBezTo>
                  <a:pt x="1154" y="3501"/>
                  <a:pt x="1223" y="3485"/>
                  <a:pt x="1289" y="3450"/>
                </a:cubicBezTo>
                <a:lnTo>
                  <a:pt x="1744" y="3211"/>
                </a:lnTo>
                <a:cubicBezTo>
                  <a:pt x="1806" y="3178"/>
                  <a:pt x="1875" y="3162"/>
                  <a:pt x="1944" y="3162"/>
                </a:cubicBezTo>
                <a:cubicBezTo>
                  <a:pt x="2013" y="3162"/>
                  <a:pt x="2082" y="3178"/>
                  <a:pt x="2145" y="3211"/>
                </a:cubicBezTo>
                <a:lnTo>
                  <a:pt x="2600" y="3450"/>
                </a:lnTo>
                <a:cubicBezTo>
                  <a:pt x="2666" y="3485"/>
                  <a:pt x="2735" y="3501"/>
                  <a:pt x="2801" y="3501"/>
                </a:cubicBezTo>
                <a:cubicBezTo>
                  <a:pt x="3053" y="3501"/>
                  <a:pt x="3273" y="3274"/>
                  <a:pt x="3226" y="2995"/>
                </a:cubicBezTo>
                <a:lnTo>
                  <a:pt x="3139" y="2488"/>
                </a:lnTo>
                <a:cubicBezTo>
                  <a:pt x="3116" y="2348"/>
                  <a:pt x="3162" y="2206"/>
                  <a:pt x="3263" y="2107"/>
                </a:cubicBezTo>
                <a:lnTo>
                  <a:pt x="3631" y="1748"/>
                </a:lnTo>
                <a:cubicBezTo>
                  <a:pt x="3888" y="1498"/>
                  <a:pt x="3747" y="1063"/>
                  <a:pt x="3392" y="1012"/>
                </a:cubicBezTo>
                <a:lnTo>
                  <a:pt x="2884" y="938"/>
                </a:lnTo>
                <a:cubicBezTo>
                  <a:pt x="2744" y="918"/>
                  <a:pt x="2621" y="830"/>
                  <a:pt x="2559" y="702"/>
                </a:cubicBezTo>
                <a:lnTo>
                  <a:pt x="2331" y="241"/>
                </a:lnTo>
                <a:cubicBezTo>
                  <a:pt x="2252" y="81"/>
                  <a:pt x="2098" y="1"/>
                  <a:pt x="19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116" name="Google Shape;2116;p35"/>
          <p:cNvGrpSpPr/>
          <p:nvPr/>
        </p:nvGrpSpPr>
        <p:grpSpPr>
          <a:xfrm rot="1315589">
            <a:off x="957908" y="582365"/>
            <a:ext cx="1203461" cy="2113068"/>
            <a:chOff x="2332850" y="1508965"/>
            <a:chExt cx="495799" cy="870474"/>
          </a:xfrm>
        </p:grpSpPr>
        <p:sp>
          <p:nvSpPr>
            <p:cNvPr id="2117" name="Google Shape;2117;p35"/>
            <p:cNvSpPr/>
            <p:nvPr/>
          </p:nvSpPr>
          <p:spPr>
            <a:xfrm>
              <a:off x="2347410" y="1709183"/>
              <a:ext cx="467748" cy="569138"/>
            </a:xfrm>
            <a:custGeom>
              <a:avLst/>
              <a:gdLst/>
              <a:ahLst/>
              <a:cxnLst/>
              <a:rect l="l" t="t" r="r" b="b"/>
              <a:pathLst>
                <a:path w="8770" h="10671" extrusionOk="0">
                  <a:moveTo>
                    <a:pt x="4336" y="1"/>
                  </a:moveTo>
                  <a:cubicBezTo>
                    <a:pt x="4096" y="1"/>
                    <a:pt x="3869" y="8"/>
                    <a:pt x="3774" y="23"/>
                  </a:cubicBezTo>
                  <a:cubicBezTo>
                    <a:pt x="3116" y="126"/>
                    <a:pt x="2471" y="296"/>
                    <a:pt x="1881" y="622"/>
                  </a:cubicBezTo>
                  <a:cubicBezTo>
                    <a:pt x="1050" y="1081"/>
                    <a:pt x="456" y="1815"/>
                    <a:pt x="217" y="2738"/>
                  </a:cubicBezTo>
                  <a:cubicBezTo>
                    <a:pt x="95" y="3209"/>
                    <a:pt x="43" y="3707"/>
                    <a:pt x="20" y="4193"/>
                  </a:cubicBezTo>
                  <a:cubicBezTo>
                    <a:pt x="1" y="4646"/>
                    <a:pt x="18" y="5111"/>
                    <a:pt x="119" y="5555"/>
                  </a:cubicBezTo>
                  <a:cubicBezTo>
                    <a:pt x="226" y="6023"/>
                    <a:pt x="438" y="6457"/>
                    <a:pt x="759" y="6815"/>
                  </a:cubicBezTo>
                  <a:cubicBezTo>
                    <a:pt x="1053" y="7143"/>
                    <a:pt x="1424" y="7390"/>
                    <a:pt x="1768" y="7662"/>
                  </a:cubicBezTo>
                  <a:cubicBezTo>
                    <a:pt x="2542" y="8276"/>
                    <a:pt x="3029" y="9149"/>
                    <a:pt x="3040" y="10149"/>
                  </a:cubicBezTo>
                  <a:cubicBezTo>
                    <a:pt x="3040" y="10202"/>
                    <a:pt x="3052" y="10250"/>
                    <a:pt x="3070" y="10290"/>
                  </a:cubicBezTo>
                  <a:cubicBezTo>
                    <a:pt x="3070" y="10294"/>
                    <a:pt x="3068" y="10298"/>
                    <a:pt x="3068" y="10301"/>
                  </a:cubicBezTo>
                  <a:cubicBezTo>
                    <a:pt x="3072" y="10391"/>
                    <a:pt x="3102" y="10487"/>
                    <a:pt x="3171" y="10551"/>
                  </a:cubicBezTo>
                  <a:cubicBezTo>
                    <a:pt x="3234" y="10611"/>
                    <a:pt x="3321" y="10657"/>
                    <a:pt x="3409" y="10657"/>
                  </a:cubicBezTo>
                  <a:cubicBezTo>
                    <a:pt x="3413" y="10657"/>
                    <a:pt x="3416" y="10657"/>
                    <a:pt x="3419" y="10657"/>
                  </a:cubicBezTo>
                  <a:cubicBezTo>
                    <a:pt x="3726" y="10638"/>
                    <a:pt x="4030" y="10618"/>
                    <a:pt x="4335" y="10601"/>
                  </a:cubicBezTo>
                  <a:cubicBezTo>
                    <a:pt x="4339" y="10601"/>
                    <a:pt x="4342" y="10601"/>
                    <a:pt x="4346" y="10599"/>
                  </a:cubicBezTo>
                  <a:cubicBezTo>
                    <a:pt x="4348" y="10601"/>
                    <a:pt x="4353" y="10601"/>
                    <a:pt x="4355" y="10601"/>
                  </a:cubicBezTo>
                  <a:cubicBezTo>
                    <a:pt x="4661" y="10622"/>
                    <a:pt x="4964" y="10647"/>
                    <a:pt x="5269" y="10670"/>
                  </a:cubicBezTo>
                  <a:cubicBezTo>
                    <a:pt x="5274" y="10670"/>
                    <a:pt x="5279" y="10670"/>
                    <a:pt x="5284" y="10670"/>
                  </a:cubicBezTo>
                  <a:cubicBezTo>
                    <a:pt x="5372" y="10670"/>
                    <a:pt x="5457" y="10624"/>
                    <a:pt x="5521" y="10567"/>
                  </a:cubicBezTo>
                  <a:cubicBezTo>
                    <a:pt x="5590" y="10505"/>
                    <a:pt x="5622" y="10407"/>
                    <a:pt x="5625" y="10317"/>
                  </a:cubicBezTo>
                  <a:cubicBezTo>
                    <a:pt x="5627" y="10315"/>
                    <a:pt x="5625" y="10310"/>
                    <a:pt x="5625" y="10308"/>
                  </a:cubicBezTo>
                  <a:cubicBezTo>
                    <a:pt x="5645" y="10267"/>
                    <a:pt x="5655" y="10220"/>
                    <a:pt x="5655" y="10166"/>
                  </a:cubicBezTo>
                  <a:cubicBezTo>
                    <a:pt x="5682" y="9167"/>
                    <a:pt x="6180" y="8300"/>
                    <a:pt x="6962" y="7696"/>
                  </a:cubicBezTo>
                  <a:cubicBezTo>
                    <a:pt x="7309" y="7428"/>
                    <a:pt x="7683" y="7187"/>
                    <a:pt x="7980" y="6863"/>
                  </a:cubicBezTo>
                  <a:cubicBezTo>
                    <a:pt x="8308" y="6511"/>
                    <a:pt x="8526" y="6078"/>
                    <a:pt x="8640" y="5612"/>
                  </a:cubicBezTo>
                  <a:cubicBezTo>
                    <a:pt x="8746" y="5169"/>
                    <a:pt x="8769" y="4705"/>
                    <a:pt x="8755" y="4251"/>
                  </a:cubicBezTo>
                  <a:cubicBezTo>
                    <a:pt x="8739" y="3766"/>
                    <a:pt x="8696" y="3268"/>
                    <a:pt x="8579" y="2794"/>
                  </a:cubicBezTo>
                  <a:cubicBezTo>
                    <a:pt x="8353" y="1866"/>
                    <a:pt x="7768" y="1127"/>
                    <a:pt x="6942" y="656"/>
                  </a:cubicBezTo>
                  <a:cubicBezTo>
                    <a:pt x="6357" y="322"/>
                    <a:pt x="5714" y="143"/>
                    <a:pt x="5057" y="32"/>
                  </a:cubicBezTo>
                  <a:cubicBezTo>
                    <a:pt x="4941" y="11"/>
                    <a:pt x="4629" y="1"/>
                    <a:pt x="4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8" name="Google Shape;2118;p35"/>
            <p:cNvSpPr/>
            <p:nvPr/>
          </p:nvSpPr>
          <p:spPr>
            <a:xfrm>
              <a:off x="2516587" y="2272290"/>
              <a:ext cx="132964" cy="96323"/>
            </a:xfrm>
            <a:custGeom>
              <a:avLst/>
              <a:gdLst/>
              <a:ahLst/>
              <a:cxnLst/>
              <a:rect l="l" t="t" r="r" b="b"/>
              <a:pathLst>
                <a:path w="2493" h="1806" extrusionOk="0">
                  <a:moveTo>
                    <a:pt x="454" y="0"/>
                  </a:moveTo>
                  <a:cubicBezTo>
                    <a:pt x="244" y="0"/>
                    <a:pt x="1" y="191"/>
                    <a:pt x="26" y="422"/>
                  </a:cubicBezTo>
                  <a:cubicBezTo>
                    <a:pt x="31" y="459"/>
                    <a:pt x="36" y="496"/>
                    <a:pt x="42" y="535"/>
                  </a:cubicBezTo>
                  <a:cubicBezTo>
                    <a:pt x="19" y="604"/>
                    <a:pt x="15" y="684"/>
                    <a:pt x="42" y="774"/>
                  </a:cubicBezTo>
                  <a:cubicBezTo>
                    <a:pt x="82" y="918"/>
                    <a:pt x="144" y="1051"/>
                    <a:pt x="222" y="1173"/>
                  </a:cubicBezTo>
                  <a:cubicBezTo>
                    <a:pt x="380" y="1512"/>
                    <a:pt x="641" y="1777"/>
                    <a:pt x="1059" y="1802"/>
                  </a:cubicBezTo>
                  <a:cubicBezTo>
                    <a:pt x="1080" y="1803"/>
                    <a:pt x="1101" y="1804"/>
                    <a:pt x="1122" y="1804"/>
                  </a:cubicBezTo>
                  <a:cubicBezTo>
                    <a:pt x="1160" y="1804"/>
                    <a:pt x="1198" y="1802"/>
                    <a:pt x="1236" y="1799"/>
                  </a:cubicBezTo>
                  <a:cubicBezTo>
                    <a:pt x="1278" y="1803"/>
                    <a:pt x="1320" y="1805"/>
                    <a:pt x="1363" y="1805"/>
                  </a:cubicBezTo>
                  <a:cubicBezTo>
                    <a:pt x="1380" y="1805"/>
                    <a:pt x="1396" y="1805"/>
                    <a:pt x="1413" y="1804"/>
                  </a:cubicBezTo>
                  <a:cubicBezTo>
                    <a:pt x="1831" y="1786"/>
                    <a:pt x="2095" y="1522"/>
                    <a:pt x="2257" y="1186"/>
                  </a:cubicBezTo>
                  <a:cubicBezTo>
                    <a:pt x="2338" y="1065"/>
                    <a:pt x="2402" y="932"/>
                    <a:pt x="2445" y="790"/>
                  </a:cubicBezTo>
                  <a:cubicBezTo>
                    <a:pt x="2471" y="702"/>
                    <a:pt x="2469" y="620"/>
                    <a:pt x="2448" y="551"/>
                  </a:cubicBezTo>
                  <a:cubicBezTo>
                    <a:pt x="2453" y="514"/>
                    <a:pt x="2459" y="475"/>
                    <a:pt x="2464" y="438"/>
                  </a:cubicBezTo>
                  <a:cubicBezTo>
                    <a:pt x="2492" y="207"/>
                    <a:pt x="2253" y="14"/>
                    <a:pt x="2042" y="11"/>
                  </a:cubicBezTo>
                  <a:cubicBezTo>
                    <a:pt x="2039" y="11"/>
                    <a:pt x="2036" y="11"/>
                    <a:pt x="2033" y="11"/>
                  </a:cubicBezTo>
                  <a:cubicBezTo>
                    <a:pt x="1961" y="11"/>
                    <a:pt x="1900" y="30"/>
                    <a:pt x="1846" y="58"/>
                  </a:cubicBezTo>
                  <a:cubicBezTo>
                    <a:pt x="1804" y="44"/>
                    <a:pt x="1761" y="37"/>
                    <a:pt x="1717" y="37"/>
                  </a:cubicBezTo>
                  <a:cubicBezTo>
                    <a:pt x="1623" y="37"/>
                    <a:pt x="1525" y="73"/>
                    <a:pt x="1438" y="160"/>
                  </a:cubicBezTo>
                  <a:cubicBezTo>
                    <a:pt x="1383" y="216"/>
                    <a:pt x="1316" y="262"/>
                    <a:pt x="1247" y="296"/>
                  </a:cubicBezTo>
                  <a:cubicBezTo>
                    <a:pt x="1176" y="262"/>
                    <a:pt x="1110" y="214"/>
                    <a:pt x="1055" y="158"/>
                  </a:cubicBezTo>
                  <a:cubicBezTo>
                    <a:pt x="967" y="67"/>
                    <a:pt x="868" y="30"/>
                    <a:pt x="772" y="30"/>
                  </a:cubicBezTo>
                  <a:cubicBezTo>
                    <a:pt x="730" y="30"/>
                    <a:pt x="689" y="37"/>
                    <a:pt x="649" y="50"/>
                  </a:cubicBezTo>
                  <a:cubicBezTo>
                    <a:pt x="594" y="20"/>
                    <a:pt x="529" y="0"/>
                    <a:pt x="45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9" name="Google Shape;2119;p35"/>
            <p:cNvSpPr/>
            <p:nvPr/>
          </p:nvSpPr>
          <p:spPr>
            <a:xfrm>
              <a:off x="2540908" y="1888227"/>
              <a:ext cx="89816" cy="406413"/>
            </a:xfrm>
            <a:custGeom>
              <a:avLst/>
              <a:gdLst/>
              <a:ahLst/>
              <a:cxnLst/>
              <a:rect l="l" t="t" r="r" b="b"/>
              <a:pathLst>
                <a:path w="1684" h="7620" extrusionOk="0">
                  <a:moveTo>
                    <a:pt x="1044" y="288"/>
                  </a:moveTo>
                  <a:cubicBezTo>
                    <a:pt x="1141" y="288"/>
                    <a:pt x="1232" y="333"/>
                    <a:pt x="1290" y="439"/>
                  </a:cubicBezTo>
                  <a:cubicBezTo>
                    <a:pt x="1413" y="664"/>
                    <a:pt x="1296" y="926"/>
                    <a:pt x="1186" y="1128"/>
                  </a:cubicBezTo>
                  <a:cubicBezTo>
                    <a:pt x="1053" y="1369"/>
                    <a:pt x="902" y="1598"/>
                    <a:pt x="753" y="1828"/>
                  </a:cubicBezTo>
                  <a:cubicBezTo>
                    <a:pt x="737" y="1810"/>
                    <a:pt x="723" y="1794"/>
                    <a:pt x="707" y="1777"/>
                  </a:cubicBezTo>
                  <a:cubicBezTo>
                    <a:pt x="535" y="1576"/>
                    <a:pt x="482" y="1381"/>
                    <a:pt x="512" y="1117"/>
                  </a:cubicBezTo>
                  <a:cubicBezTo>
                    <a:pt x="539" y="873"/>
                    <a:pt x="587" y="563"/>
                    <a:pt x="783" y="393"/>
                  </a:cubicBezTo>
                  <a:cubicBezTo>
                    <a:pt x="859" y="327"/>
                    <a:pt x="954" y="288"/>
                    <a:pt x="1044" y="288"/>
                  </a:cubicBezTo>
                  <a:close/>
                  <a:moveTo>
                    <a:pt x="1046" y="0"/>
                  </a:moveTo>
                  <a:cubicBezTo>
                    <a:pt x="593" y="0"/>
                    <a:pt x="347" y="446"/>
                    <a:pt x="270" y="841"/>
                  </a:cubicBezTo>
                  <a:cubicBezTo>
                    <a:pt x="224" y="1084"/>
                    <a:pt x="185" y="1350"/>
                    <a:pt x="266" y="1589"/>
                  </a:cubicBezTo>
                  <a:cubicBezTo>
                    <a:pt x="330" y="1780"/>
                    <a:pt x="463" y="1929"/>
                    <a:pt x="597" y="2074"/>
                  </a:cubicBezTo>
                  <a:cubicBezTo>
                    <a:pt x="542" y="2163"/>
                    <a:pt x="489" y="2252"/>
                    <a:pt x="440" y="2344"/>
                  </a:cubicBezTo>
                  <a:cubicBezTo>
                    <a:pt x="209" y="2767"/>
                    <a:pt x="75" y="3210"/>
                    <a:pt x="41" y="3694"/>
                  </a:cubicBezTo>
                  <a:cubicBezTo>
                    <a:pt x="0" y="4302"/>
                    <a:pt x="41" y="4922"/>
                    <a:pt x="52" y="5532"/>
                  </a:cubicBezTo>
                  <a:cubicBezTo>
                    <a:pt x="60" y="6115"/>
                    <a:pt x="37" y="6714"/>
                    <a:pt x="188" y="7281"/>
                  </a:cubicBezTo>
                  <a:cubicBezTo>
                    <a:pt x="207" y="7351"/>
                    <a:pt x="262" y="7382"/>
                    <a:pt x="319" y="7382"/>
                  </a:cubicBezTo>
                  <a:cubicBezTo>
                    <a:pt x="403" y="7382"/>
                    <a:pt x="490" y="7313"/>
                    <a:pt x="463" y="7208"/>
                  </a:cubicBezTo>
                  <a:cubicBezTo>
                    <a:pt x="310" y="6643"/>
                    <a:pt x="342" y="6042"/>
                    <a:pt x="333" y="5464"/>
                  </a:cubicBezTo>
                  <a:cubicBezTo>
                    <a:pt x="323" y="4887"/>
                    <a:pt x="287" y="4304"/>
                    <a:pt x="323" y="3728"/>
                  </a:cubicBezTo>
                  <a:cubicBezTo>
                    <a:pt x="355" y="3203"/>
                    <a:pt x="530" y="2748"/>
                    <a:pt x="791" y="2303"/>
                  </a:cubicBezTo>
                  <a:cubicBezTo>
                    <a:pt x="1044" y="2654"/>
                    <a:pt x="1145" y="3076"/>
                    <a:pt x="1182" y="3513"/>
                  </a:cubicBezTo>
                  <a:cubicBezTo>
                    <a:pt x="1294" y="4816"/>
                    <a:pt x="1166" y="6163"/>
                    <a:pt x="911" y="7440"/>
                  </a:cubicBezTo>
                  <a:cubicBezTo>
                    <a:pt x="890" y="7548"/>
                    <a:pt x="980" y="7620"/>
                    <a:pt x="1063" y="7620"/>
                  </a:cubicBezTo>
                  <a:cubicBezTo>
                    <a:pt x="1117" y="7620"/>
                    <a:pt x="1168" y="7589"/>
                    <a:pt x="1182" y="7518"/>
                  </a:cubicBezTo>
                  <a:cubicBezTo>
                    <a:pt x="1395" y="6457"/>
                    <a:pt x="1503" y="5378"/>
                    <a:pt x="1496" y="4295"/>
                  </a:cubicBezTo>
                  <a:cubicBezTo>
                    <a:pt x="1492" y="3825"/>
                    <a:pt x="1483" y="3341"/>
                    <a:pt x="1368" y="2882"/>
                  </a:cubicBezTo>
                  <a:cubicBezTo>
                    <a:pt x="1319" y="2691"/>
                    <a:pt x="1248" y="2501"/>
                    <a:pt x="1152" y="2328"/>
                  </a:cubicBezTo>
                  <a:cubicBezTo>
                    <a:pt x="1094" y="2225"/>
                    <a:pt x="1024" y="2135"/>
                    <a:pt x="948" y="2048"/>
                  </a:cubicBezTo>
                  <a:cubicBezTo>
                    <a:pt x="1195" y="1679"/>
                    <a:pt x="1494" y="1298"/>
                    <a:pt x="1595" y="875"/>
                  </a:cubicBezTo>
                  <a:cubicBezTo>
                    <a:pt x="1684" y="506"/>
                    <a:pt x="1519" y="26"/>
                    <a:pt x="1083" y="1"/>
                  </a:cubicBezTo>
                  <a:cubicBezTo>
                    <a:pt x="1071" y="0"/>
                    <a:pt x="1058" y="0"/>
                    <a:pt x="10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0" name="Google Shape;2120;p35"/>
            <p:cNvSpPr/>
            <p:nvPr/>
          </p:nvSpPr>
          <p:spPr>
            <a:xfrm>
              <a:off x="2485120" y="2193675"/>
              <a:ext cx="205233" cy="132004"/>
            </a:xfrm>
            <a:custGeom>
              <a:avLst/>
              <a:gdLst/>
              <a:ahLst/>
              <a:cxnLst/>
              <a:rect l="l" t="t" r="r" b="b"/>
              <a:pathLst>
                <a:path w="3848" h="2475" extrusionOk="0">
                  <a:moveTo>
                    <a:pt x="2832" y="0"/>
                  </a:moveTo>
                  <a:cubicBezTo>
                    <a:pt x="2601" y="0"/>
                    <a:pt x="2367" y="24"/>
                    <a:pt x="2189" y="24"/>
                  </a:cubicBezTo>
                  <a:cubicBezTo>
                    <a:pt x="1946" y="24"/>
                    <a:pt x="1702" y="22"/>
                    <a:pt x="1459" y="22"/>
                  </a:cubicBezTo>
                  <a:cubicBezTo>
                    <a:pt x="1144" y="22"/>
                    <a:pt x="830" y="25"/>
                    <a:pt x="516" y="37"/>
                  </a:cubicBezTo>
                  <a:cubicBezTo>
                    <a:pt x="190" y="51"/>
                    <a:pt x="38" y="327"/>
                    <a:pt x="59" y="577"/>
                  </a:cubicBezTo>
                  <a:cubicBezTo>
                    <a:pt x="59" y="588"/>
                    <a:pt x="59" y="597"/>
                    <a:pt x="61" y="606"/>
                  </a:cubicBezTo>
                  <a:cubicBezTo>
                    <a:pt x="57" y="643"/>
                    <a:pt x="54" y="678"/>
                    <a:pt x="49" y="716"/>
                  </a:cubicBezTo>
                  <a:cubicBezTo>
                    <a:pt x="20" y="999"/>
                    <a:pt x="1" y="1281"/>
                    <a:pt x="38" y="1525"/>
                  </a:cubicBezTo>
                  <a:cubicBezTo>
                    <a:pt x="40" y="1587"/>
                    <a:pt x="43" y="1646"/>
                    <a:pt x="52" y="1704"/>
                  </a:cubicBezTo>
                  <a:cubicBezTo>
                    <a:pt x="57" y="1754"/>
                    <a:pt x="64" y="1802"/>
                    <a:pt x="75" y="1850"/>
                  </a:cubicBezTo>
                  <a:cubicBezTo>
                    <a:pt x="82" y="1883"/>
                    <a:pt x="91" y="1915"/>
                    <a:pt x="100" y="1947"/>
                  </a:cubicBezTo>
                  <a:cubicBezTo>
                    <a:pt x="155" y="2126"/>
                    <a:pt x="318" y="2282"/>
                    <a:pt x="511" y="2296"/>
                  </a:cubicBezTo>
                  <a:cubicBezTo>
                    <a:pt x="546" y="2309"/>
                    <a:pt x="585" y="2323"/>
                    <a:pt x="628" y="2330"/>
                  </a:cubicBezTo>
                  <a:cubicBezTo>
                    <a:pt x="1155" y="2414"/>
                    <a:pt x="1683" y="2474"/>
                    <a:pt x="2216" y="2474"/>
                  </a:cubicBezTo>
                  <a:cubicBezTo>
                    <a:pt x="2246" y="2474"/>
                    <a:pt x="2275" y="2474"/>
                    <a:pt x="2304" y="2473"/>
                  </a:cubicBezTo>
                  <a:cubicBezTo>
                    <a:pt x="2335" y="2473"/>
                    <a:pt x="2366" y="2473"/>
                    <a:pt x="2397" y="2473"/>
                  </a:cubicBezTo>
                  <a:cubicBezTo>
                    <a:pt x="2446" y="2473"/>
                    <a:pt x="2496" y="2473"/>
                    <a:pt x="2546" y="2473"/>
                  </a:cubicBezTo>
                  <a:cubicBezTo>
                    <a:pt x="2872" y="2473"/>
                    <a:pt x="3230" y="2461"/>
                    <a:pt x="3479" y="2271"/>
                  </a:cubicBezTo>
                  <a:cubicBezTo>
                    <a:pt x="3582" y="2192"/>
                    <a:pt x="3664" y="2069"/>
                    <a:pt x="3722" y="1919"/>
                  </a:cubicBezTo>
                  <a:cubicBezTo>
                    <a:pt x="3742" y="1869"/>
                    <a:pt x="3759" y="1818"/>
                    <a:pt x="3773" y="1765"/>
                  </a:cubicBezTo>
                  <a:cubicBezTo>
                    <a:pt x="3816" y="1612"/>
                    <a:pt x="3835" y="1442"/>
                    <a:pt x="3835" y="1272"/>
                  </a:cubicBezTo>
                  <a:cubicBezTo>
                    <a:pt x="3848" y="1107"/>
                    <a:pt x="3841" y="939"/>
                    <a:pt x="3814" y="779"/>
                  </a:cubicBezTo>
                  <a:cubicBezTo>
                    <a:pt x="3807" y="737"/>
                    <a:pt x="3800" y="694"/>
                    <a:pt x="3789" y="654"/>
                  </a:cubicBezTo>
                  <a:cubicBezTo>
                    <a:pt x="3729" y="423"/>
                    <a:pt x="3621" y="228"/>
                    <a:pt x="3460" y="127"/>
                  </a:cubicBezTo>
                  <a:cubicBezTo>
                    <a:pt x="3298" y="25"/>
                    <a:pt x="3067" y="0"/>
                    <a:pt x="28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1" name="Google Shape;2121;p35"/>
            <p:cNvSpPr/>
            <p:nvPr/>
          </p:nvSpPr>
          <p:spPr>
            <a:xfrm>
              <a:off x="2485120" y="2231222"/>
              <a:ext cx="205233" cy="56588"/>
            </a:xfrm>
            <a:custGeom>
              <a:avLst/>
              <a:gdLst/>
              <a:ahLst/>
              <a:cxnLst/>
              <a:rect l="l" t="t" r="r" b="b"/>
              <a:pathLst>
                <a:path w="3848" h="1061" extrusionOk="0">
                  <a:moveTo>
                    <a:pt x="1008" y="0"/>
                  </a:moveTo>
                  <a:cubicBezTo>
                    <a:pt x="688" y="0"/>
                    <a:pt x="368" y="4"/>
                    <a:pt x="49" y="12"/>
                  </a:cubicBezTo>
                  <a:cubicBezTo>
                    <a:pt x="20" y="295"/>
                    <a:pt x="1" y="577"/>
                    <a:pt x="38" y="821"/>
                  </a:cubicBezTo>
                  <a:cubicBezTo>
                    <a:pt x="40" y="883"/>
                    <a:pt x="43" y="942"/>
                    <a:pt x="52" y="1000"/>
                  </a:cubicBezTo>
                  <a:cubicBezTo>
                    <a:pt x="414" y="988"/>
                    <a:pt x="777" y="983"/>
                    <a:pt x="1141" y="983"/>
                  </a:cubicBezTo>
                  <a:cubicBezTo>
                    <a:pt x="2017" y="983"/>
                    <a:pt x="2898" y="1014"/>
                    <a:pt x="3773" y="1061"/>
                  </a:cubicBezTo>
                  <a:cubicBezTo>
                    <a:pt x="3816" y="908"/>
                    <a:pt x="3835" y="738"/>
                    <a:pt x="3835" y="568"/>
                  </a:cubicBezTo>
                  <a:cubicBezTo>
                    <a:pt x="3848" y="403"/>
                    <a:pt x="3841" y="235"/>
                    <a:pt x="3814" y="75"/>
                  </a:cubicBezTo>
                  <a:cubicBezTo>
                    <a:pt x="2878" y="30"/>
                    <a:pt x="1942" y="0"/>
                    <a:pt x="10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2" name="Google Shape;2122;p35"/>
            <p:cNvSpPr/>
            <p:nvPr/>
          </p:nvSpPr>
          <p:spPr>
            <a:xfrm>
              <a:off x="2697711" y="1935802"/>
              <a:ext cx="130937" cy="210247"/>
            </a:xfrm>
            <a:custGeom>
              <a:avLst/>
              <a:gdLst/>
              <a:ahLst/>
              <a:cxnLst/>
              <a:rect l="l" t="t" r="r" b="b"/>
              <a:pathLst>
                <a:path w="2455" h="3942" extrusionOk="0">
                  <a:moveTo>
                    <a:pt x="2139" y="0"/>
                  </a:moveTo>
                  <a:cubicBezTo>
                    <a:pt x="2119" y="0"/>
                    <a:pt x="2099" y="2"/>
                    <a:pt x="2081" y="7"/>
                  </a:cubicBezTo>
                  <a:cubicBezTo>
                    <a:pt x="1946" y="43"/>
                    <a:pt x="1886" y="176"/>
                    <a:pt x="1910" y="305"/>
                  </a:cubicBezTo>
                  <a:cubicBezTo>
                    <a:pt x="1974" y="663"/>
                    <a:pt x="1884" y="1025"/>
                    <a:pt x="1765" y="1363"/>
                  </a:cubicBezTo>
                  <a:cubicBezTo>
                    <a:pt x="1655" y="1680"/>
                    <a:pt x="1537" y="2035"/>
                    <a:pt x="1333" y="2306"/>
                  </a:cubicBezTo>
                  <a:cubicBezTo>
                    <a:pt x="977" y="2783"/>
                    <a:pt x="413" y="3050"/>
                    <a:pt x="110" y="3576"/>
                  </a:cubicBezTo>
                  <a:cubicBezTo>
                    <a:pt x="0" y="3765"/>
                    <a:pt x="169" y="3942"/>
                    <a:pt x="334" y="3942"/>
                  </a:cubicBezTo>
                  <a:cubicBezTo>
                    <a:pt x="407" y="3942"/>
                    <a:pt x="479" y="3907"/>
                    <a:pt x="526" y="3825"/>
                  </a:cubicBezTo>
                  <a:cubicBezTo>
                    <a:pt x="844" y="3277"/>
                    <a:pt x="1473" y="3004"/>
                    <a:pt x="1811" y="2467"/>
                  </a:cubicBezTo>
                  <a:cubicBezTo>
                    <a:pt x="1910" y="2309"/>
                    <a:pt x="1980" y="2134"/>
                    <a:pt x="2050" y="1962"/>
                  </a:cubicBezTo>
                  <a:cubicBezTo>
                    <a:pt x="2127" y="1780"/>
                    <a:pt x="2201" y="1597"/>
                    <a:pt x="2263" y="1409"/>
                  </a:cubicBezTo>
                  <a:cubicBezTo>
                    <a:pt x="2394" y="1009"/>
                    <a:pt x="2454" y="596"/>
                    <a:pt x="2378" y="179"/>
                  </a:cubicBezTo>
                  <a:cubicBezTo>
                    <a:pt x="2359" y="70"/>
                    <a:pt x="2246" y="0"/>
                    <a:pt x="2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3" name="Google Shape;2123;p35"/>
            <p:cNvSpPr/>
            <p:nvPr/>
          </p:nvSpPr>
          <p:spPr>
            <a:xfrm>
              <a:off x="2727099" y="1748437"/>
              <a:ext cx="93710" cy="106563"/>
            </a:xfrm>
            <a:custGeom>
              <a:avLst/>
              <a:gdLst/>
              <a:ahLst/>
              <a:cxnLst/>
              <a:rect l="l" t="t" r="r" b="b"/>
              <a:pathLst>
                <a:path w="1757" h="1998" extrusionOk="0">
                  <a:moveTo>
                    <a:pt x="277" y="0"/>
                  </a:moveTo>
                  <a:cubicBezTo>
                    <a:pt x="192" y="0"/>
                    <a:pt x="104" y="44"/>
                    <a:pt x="64" y="120"/>
                  </a:cubicBezTo>
                  <a:cubicBezTo>
                    <a:pt x="0" y="239"/>
                    <a:pt x="36" y="377"/>
                    <a:pt x="149" y="451"/>
                  </a:cubicBezTo>
                  <a:cubicBezTo>
                    <a:pt x="213" y="494"/>
                    <a:pt x="277" y="538"/>
                    <a:pt x="339" y="586"/>
                  </a:cubicBezTo>
                  <a:cubicBezTo>
                    <a:pt x="344" y="591"/>
                    <a:pt x="353" y="598"/>
                    <a:pt x="358" y="602"/>
                  </a:cubicBezTo>
                  <a:cubicBezTo>
                    <a:pt x="372" y="614"/>
                    <a:pt x="388" y="627"/>
                    <a:pt x="403" y="639"/>
                  </a:cubicBezTo>
                  <a:cubicBezTo>
                    <a:pt x="433" y="666"/>
                    <a:pt x="463" y="690"/>
                    <a:pt x="493" y="719"/>
                  </a:cubicBezTo>
                  <a:cubicBezTo>
                    <a:pt x="608" y="825"/>
                    <a:pt x="716" y="940"/>
                    <a:pt x="815" y="1063"/>
                  </a:cubicBezTo>
                  <a:cubicBezTo>
                    <a:pt x="822" y="1071"/>
                    <a:pt x="830" y="1082"/>
                    <a:pt x="837" y="1091"/>
                  </a:cubicBezTo>
                  <a:cubicBezTo>
                    <a:pt x="836" y="1091"/>
                    <a:pt x="836" y="1090"/>
                    <a:pt x="836" y="1090"/>
                  </a:cubicBezTo>
                  <a:lnTo>
                    <a:pt x="836" y="1090"/>
                  </a:lnTo>
                  <a:cubicBezTo>
                    <a:pt x="837" y="1090"/>
                    <a:pt x="863" y="1126"/>
                    <a:pt x="863" y="1126"/>
                  </a:cubicBezTo>
                  <a:cubicBezTo>
                    <a:pt x="886" y="1158"/>
                    <a:pt x="909" y="1190"/>
                    <a:pt x="932" y="1224"/>
                  </a:cubicBezTo>
                  <a:cubicBezTo>
                    <a:pt x="973" y="1286"/>
                    <a:pt x="1012" y="1350"/>
                    <a:pt x="1049" y="1413"/>
                  </a:cubicBezTo>
                  <a:cubicBezTo>
                    <a:pt x="1088" y="1483"/>
                    <a:pt x="1126" y="1552"/>
                    <a:pt x="1159" y="1624"/>
                  </a:cubicBezTo>
                  <a:cubicBezTo>
                    <a:pt x="1177" y="1660"/>
                    <a:pt x="1193" y="1695"/>
                    <a:pt x="1207" y="1732"/>
                  </a:cubicBezTo>
                  <a:cubicBezTo>
                    <a:pt x="1209" y="1736"/>
                    <a:pt x="1211" y="1738"/>
                    <a:pt x="1211" y="1738"/>
                  </a:cubicBezTo>
                  <a:cubicBezTo>
                    <a:pt x="1212" y="1741"/>
                    <a:pt x="1212" y="1745"/>
                    <a:pt x="1216" y="1750"/>
                  </a:cubicBezTo>
                  <a:cubicBezTo>
                    <a:pt x="1223" y="1771"/>
                    <a:pt x="1232" y="1794"/>
                    <a:pt x="1241" y="1816"/>
                  </a:cubicBezTo>
                  <a:cubicBezTo>
                    <a:pt x="1278" y="1915"/>
                    <a:pt x="1368" y="1998"/>
                    <a:pt x="1474" y="1998"/>
                  </a:cubicBezTo>
                  <a:cubicBezTo>
                    <a:pt x="1495" y="1998"/>
                    <a:pt x="1516" y="1995"/>
                    <a:pt x="1538" y="1988"/>
                  </a:cubicBezTo>
                  <a:cubicBezTo>
                    <a:pt x="1654" y="1952"/>
                    <a:pt x="1756" y="1817"/>
                    <a:pt x="1710" y="1690"/>
                  </a:cubicBezTo>
                  <a:cubicBezTo>
                    <a:pt x="1459" y="1011"/>
                    <a:pt x="1003" y="432"/>
                    <a:pt x="397" y="35"/>
                  </a:cubicBezTo>
                  <a:cubicBezTo>
                    <a:pt x="362" y="11"/>
                    <a:pt x="320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4" name="Google Shape;2124;p35"/>
            <p:cNvSpPr/>
            <p:nvPr/>
          </p:nvSpPr>
          <p:spPr>
            <a:xfrm>
              <a:off x="2332850" y="1917775"/>
              <a:ext cx="90936" cy="185819"/>
            </a:xfrm>
            <a:custGeom>
              <a:avLst/>
              <a:gdLst/>
              <a:ahLst/>
              <a:cxnLst/>
              <a:rect l="l" t="t" r="r" b="b"/>
              <a:pathLst>
                <a:path w="1705" h="3484" extrusionOk="0">
                  <a:moveTo>
                    <a:pt x="238" y="1"/>
                  </a:moveTo>
                  <a:cubicBezTo>
                    <a:pt x="118" y="1"/>
                    <a:pt x="1" y="78"/>
                    <a:pt x="6" y="234"/>
                  </a:cubicBezTo>
                  <a:cubicBezTo>
                    <a:pt x="49" y="1400"/>
                    <a:pt x="167" y="2741"/>
                    <a:pt x="1238" y="3443"/>
                  </a:cubicBezTo>
                  <a:cubicBezTo>
                    <a:pt x="1281" y="3471"/>
                    <a:pt x="1324" y="3484"/>
                    <a:pt x="1364" y="3484"/>
                  </a:cubicBezTo>
                  <a:cubicBezTo>
                    <a:pt x="1568" y="3484"/>
                    <a:pt x="1705" y="3168"/>
                    <a:pt x="1486" y="3025"/>
                  </a:cubicBezTo>
                  <a:cubicBezTo>
                    <a:pt x="580" y="2431"/>
                    <a:pt x="527" y="1208"/>
                    <a:pt x="492" y="237"/>
                  </a:cubicBezTo>
                  <a:cubicBezTo>
                    <a:pt x="486" y="80"/>
                    <a:pt x="361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5" name="Google Shape;2125;p35"/>
            <p:cNvSpPr/>
            <p:nvPr/>
          </p:nvSpPr>
          <p:spPr>
            <a:xfrm>
              <a:off x="2523201" y="2334265"/>
              <a:ext cx="66615" cy="45175"/>
            </a:xfrm>
            <a:custGeom>
              <a:avLst/>
              <a:gdLst/>
              <a:ahLst/>
              <a:cxnLst/>
              <a:rect l="l" t="t" r="r" b="b"/>
              <a:pathLst>
                <a:path w="1249" h="847" extrusionOk="0">
                  <a:moveTo>
                    <a:pt x="435" y="91"/>
                  </a:moveTo>
                  <a:cubicBezTo>
                    <a:pt x="435" y="91"/>
                    <a:pt x="436" y="92"/>
                    <a:pt x="436" y="93"/>
                  </a:cubicBezTo>
                  <a:lnTo>
                    <a:pt x="436" y="93"/>
                  </a:lnTo>
                  <a:cubicBezTo>
                    <a:pt x="436" y="92"/>
                    <a:pt x="435" y="91"/>
                    <a:pt x="435" y="91"/>
                  </a:cubicBezTo>
                  <a:close/>
                  <a:moveTo>
                    <a:pt x="436" y="93"/>
                  </a:moveTo>
                  <a:cubicBezTo>
                    <a:pt x="441" y="98"/>
                    <a:pt x="445" y="103"/>
                    <a:pt x="449" y="108"/>
                  </a:cubicBezTo>
                  <a:lnTo>
                    <a:pt x="449" y="108"/>
                  </a:lnTo>
                  <a:cubicBezTo>
                    <a:pt x="445" y="103"/>
                    <a:pt x="441" y="98"/>
                    <a:pt x="436" y="93"/>
                  </a:cubicBezTo>
                  <a:close/>
                  <a:moveTo>
                    <a:pt x="248" y="1"/>
                  </a:moveTo>
                  <a:cubicBezTo>
                    <a:pt x="206" y="1"/>
                    <a:pt x="162" y="11"/>
                    <a:pt x="128" y="32"/>
                  </a:cubicBezTo>
                  <a:cubicBezTo>
                    <a:pt x="75" y="66"/>
                    <a:pt x="29" y="116"/>
                    <a:pt x="15" y="176"/>
                  </a:cubicBezTo>
                  <a:cubicBezTo>
                    <a:pt x="1" y="236"/>
                    <a:pt x="1" y="312"/>
                    <a:pt x="38" y="364"/>
                  </a:cubicBezTo>
                  <a:cubicBezTo>
                    <a:pt x="150" y="514"/>
                    <a:pt x="286" y="644"/>
                    <a:pt x="456" y="725"/>
                  </a:cubicBezTo>
                  <a:cubicBezTo>
                    <a:pt x="613" y="800"/>
                    <a:pt x="782" y="847"/>
                    <a:pt x="954" y="847"/>
                  </a:cubicBezTo>
                  <a:cubicBezTo>
                    <a:pt x="969" y="847"/>
                    <a:pt x="984" y="847"/>
                    <a:pt x="999" y="846"/>
                  </a:cubicBezTo>
                  <a:cubicBezTo>
                    <a:pt x="1126" y="842"/>
                    <a:pt x="1248" y="741"/>
                    <a:pt x="1243" y="605"/>
                  </a:cubicBezTo>
                  <a:cubicBezTo>
                    <a:pt x="1240" y="482"/>
                    <a:pt x="1143" y="360"/>
                    <a:pt x="1011" y="360"/>
                  </a:cubicBezTo>
                  <a:cubicBezTo>
                    <a:pt x="1008" y="360"/>
                    <a:pt x="1005" y="360"/>
                    <a:pt x="1002" y="360"/>
                  </a:cubicBezTo>
                  <a:cubicBezTo>
                    <a:pt x="991" y="361"/>
                    <a:pt x="980" y="361"/>
                    <a:pt x="969" y="361"/>
                  </a:cubicBezTo>
                  <a:cubicBezTo>
                    <a:pt x="940" y="361"/>
                    <a:pt x="910" y="359"/>
                    <a:pt x="882" y="357"/>
                  </a:cubicBezTo>
                  <a:cubicBezTo>
                    <a:pt x="823" y="346"/>
                    <a:pt x="766" y="330"/>
                    <a:pt x="713" y="309"/>
                  </a:cubicBezTo>
                  <a:cubicBezTo>
                    <a:pt x="658" y="284"/>
                    <a:pt x="607" y="254"/>
                    <a:pt x="559" y="218"/>
                  </a:cubicBezTo>
                  <a:cubicBezTo>
                    <a:pt x="520" y="184"/>
                    <a:pt x="483" y="148"/>
                    <a:pt x="449" y="108"/>
                  </a:cubicBezTo>
                  <a:lnTo>
                    <a:pt x="449" y="108"/>
                  </a:lnTo>
                  <a:cubicBezTo>
                    <a:pt x="451" y="110"/>
                    <a:pt x="453" y="113"/>
                    <a:pt x="454" y="116"/>
                  </a:cubicBezTo>
                  <a:cubicBezTo>
                    <a:pt x="417" y="66"/>
                    <a:pt x="378" y="27"/>
                    <a:pt x="314" y="9"/>
                  </a:cubicBezTo>
                  <a:cubicBezTo>
                    <a:pt x="294" y="4"/>
                    <a:pt x="272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6" name="Google Shape;2126;p35"/>
            <p:cNvSpPr/>
            <p:nvPr/>
          </p:nvSpPr>
          <p:spPr>
            <a:xfrm>
              <a:off x="2570029" y="1508965"/>
              <a:ext cx="32428" cy="147738"/>
            </a:xfrm>
            <a:custGeom>
              <a:avLst/>
              <a:gdLst/>
              <a:ahLst/>
              <a:cxnLst/>
              <a:rect l="l" t="t" r="r" b="b"/>
              <a:pathLst>
                <a:path w="608" h="2770" extrusionOk="0">
                  <a:moveTo>
                    <a:pt x="245" y="1"/>
                  </a:moveTo>
                  <a:cubicBezTo>
                    <a:pt x="228" y="1"/>
                    <a:pt x="212" y="2"/>
                    <a:pt x="197" y="6"/>
                  </a:cubicBezTo>
                  <a:cubicBezTo>
                    <a:pt x="57" y="36"/>
                    <a:pt x="0" y="165"/>
                    <a:pt x="14" y="295"/>
                  </a:cubicBezTo>
                  <a:cubicBezTo>
                    <a:pt x="90" y="1035"/>
                    <a:pt x="122" y="1780"/>
                    <a:pt x="112" y="2522"/>
                  </a:cubicBezTo>
                  <a:cubicBezTo>
                    <a:pt x="109" y="2685"/>
                    <a:pt x="238" y="2769"/>
                    <a:pt x="364" y="2769"/>
                  </a:cubicBezTo>
                  <a:cubicBezTo>
                    <a:pt x="480" y="2769"/>
                    <a:pt x="594" y="2696"/>
                    <a:pt x="595" y="2545"/>
                  </a:cubicBezTo>
                  <a:cubicBezTo>
                    <a:pt x="608" y="1759"/>
                    <a:pt x="569" y="972"/>
                    <a:pt x="487" y="188"/>
                  </a:cubicBezTo>
                  <a:cubicBezTo>
                    <a:pt x="477" y="75"/>
                    <a:pt x="353" y="1"/>
                    <a:pt x="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7" name="Google Shape;2127;p35"/>
            <p:cNvSpPr/>
            <p:nvPr/>
          </p:nvSpPr>
          <p:spPr>
            <a:xfrm>
              <a:off x="2363091" y="1613501"/>
              <a:ext cx="80483" cy="74776"/>
            </a:xfrm>
            <a:custGeom>
              <a:avLst/>
              <a:gdLst/>
              <a:ahLst/>
              <a:cxnLst/>
              <a:rect l="l" t="t" r="r" b="b"/>
              <a:pathLst>
                <a:path w="1509" h="1402" extrusionOk="0">
                  <a:moveTo>
                    <a:pt x="292" y="0"/>
                  </a:moveTo>
                  <a:cubicBezTo>
                    <a:pt x="267" y="0"/>
                    <a:pt x="243" y="3"/>
                    <a:pt x="219" y="8"/>
                  </a:cubicBezTo>
                  <a:cubicBezTo>
                    <a:pt x="95" y="36"/>
                    <a:pt x="1" y="172"/>
                    <a:pt x="35" y="298"/>
                  </a:cubicBezTo>
                  <a:cubicBezTo>
                    <a:pt x="63" y="399"/>
                    <a:pt x="143" y="472"/>
                    <a:pt x="240" y="484"/>
                  </a:cubicBezTo>
                  <a:cubicBezTo>
                    <a:pt x="245" y="490"/>
                    <a:pt x="249" y="495"/>
                    <a:pt x="254" y="498"/>
                  </a:cubicBezTo>
                  <a:lnTo>
                    <a:pt x="371" y="621"/>
                  </a:lnTo>
                  <a:cubicBezTo>
                    <a:pt x="447" y="699"/>
                    <a:pt x="524" y="777"/>
                    <a:pt x="600" y="855"/>
                  </a:cubicBezTo>
                  <a:cubicBezTo>
                    <a:pt x="752" y="1011"/>
                    <a:pt x="903" y="1168"/>
                    <a:pt x="1055" y="1324"/>
                  </a:cubicBezTo>
                  <a:cubicBezTo>
                    <a:pt x="1104" y="1374"/>
                    <a:pt x="1174" y="1402"/>
                    <a:pt x="1243" y="1402"/>
                  </a:cubicBezTo>
                  <a:cubicBezTo>
                    <a:pt x="1299" y="1402"/>
                    <a:pt x="1356" y="1383"/>
                    <a:pt x="1399" y="1340"/>
                  </a:cubicBezTo>
                  <a:cubicBezTo>
                    <a:pt x="1489" y="1250"/>
                    <a:pt x="1509" y="1094"/>
                    <a:pt x="1415" y="996"/>
                  </a:cubicBezTo>
                  <a:cubicBezTo>
                    <a:pt x="1245" y="821"/>
                    <a:pt x="1075" y="646"/>
                    <a:pt x="905" y="470"/>
                  </a:cubicBezTo>
                  <a:cubicBezTo>
                    <a:pt x="821" y="385"/>
                    <a:pt x="738" y="300"/>
                    <a:pt x="655" y="215"/>
                  </a:cubicBezTo>
                  <a:cubicBezTo>
                    <a:pt x="605" y="164"/>
                    <a:pt x="556" y="109"/>
                    <a:pt x="497" y="66"/>
                  </a:cubicBezTo>
                  <a:cubicBezTo>
                    <a:pt x="437" y="22"/>
                    <a:pt x="365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8" name="Google Shape;2128;p35"/>
            <p:cNvSpPr/>
            <p:nvPr/>
          </p:nvSpPr>
          <p:spPr>
            <a:xfrm>
              <a:off x="2758939" y="1619954"/>
              <a:ext cx="62829" cy="68642"/>
            </a:xfrm>
            <a:custGeom>
              <a:avLst/>
              <a:gdLst/>
              <a:ahLst/>
              <a:cxnLst/>
              <a:rect l="l" t="t" r="r" b="b"/>
              <a:pathLst>
                <a:path w="1178" h="1287" extrusionOk="0">
                  <a:moveTo>
                    <a:pt x="892" y="1"/>
                  </a:moveTo>
                  <a:cubicBezTo>
                    <a:pt x="836" y="1"/>
                    <a:pt x="780" y="20"/>
                    <a:pt x="738" y="64"/>
                  </a:cubicBezTo>
                  <a:cubicBezTo>
                    <a:pt x="484" y="321"/>
                    <a:pt x="257" y="606"/>
                    <a:pt x="68" y="914"/>
                  </a:cubicBezTo>
                  <a:cubicBezTo>
                    <a:pt x="0" y="1023"/>
                    <a:pt x="23" y="1182"/>
                    <a:pt x="139" y="1249"/>
                  </a:cubicBezTo>
                  <a:cubicBezTo>
                    <a:pt x="180" y="1274"/>
                    <a:pt x="227" y="1286"/>
                    <a:pt x="274" y="1286"/>
                  </a:cubicBezTo>
                  <a:cubicBezTo>
                    <a:pt x="353" y="1286"/>
                    <a:pt x="430" y="1251"/>
                    <a:pt x="475" y="1178"/>
                  </a:cubicBezTo>
                  <a:cubicBezTo>
                    <a:pt x="564" y="1035"/>
                    <a:pt x="660" y="898"/>
                    <a:pt x="762" y="766"/>
                  </a:cubicBezTo>
                  <a:cubicBezTo>
                    <a:pt x="787" y="734"/>
                    <a:pt x="812" y="702"/>
                    <a:pt x="839" y="672"/>
                  </a:cubicBezTo>
                  <a:cubicBezTo>
                    <a:pt x="844" y="663"/>
                    <a:pt x="851" y="656"/>
                    <a:pt x="858" y="649"/>
                  </a:cubicBezTo>
                  <a:cubicBezTo>
                    <a:pt x="860" y="645"/>
                    <a:pt x="867" y="638"/>
                    <a:pt x="871" y="633"/>
                  </a:cubicBezTo>
                  <a:cubicBezTo>
                    <a:pt x="878" y="626"/>
                    <a:pt x="883" y="617"/>
                    <a:pt x="890" y="610"/>
                  </a:cubicBezTo>
                  <a:cubicBezTo>
                    <a:pt x="947" y="546"/>
                    <a:pt x="1005" y="484"/>
                    <a:pt x="1064" y="422"/>
                  </a:cubicBezTo>
                  <a:cubicBezTo>
                    <a:pt x="1152" y="331"/>
                    <a:pt x="1177" y="175"/>
                    <a:pt x="1080" y="80"/>
                  </a:cubicBezTo>
                  <a:cubicBezTo>
                    <a:pt x="1032" y="30"/>
                    <a:pt x="961" y="1"/>
                    <a:pt x="8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29" name="Google Shape;2129;p35"/>
          <p:cNvGrpSpPr/>
          <p:nvPr/>
        </p:nvGrpSpPr>
        <p:grpSpPr>
          <a:xfrm>
            <a:off x="699778" y="4551867"/>
            <a:ext cx="1412773" cy="1450984"/>
            <a:chOff x="1742490" y="367839"/>
            <a:chExt cx="629242" cy="646260"/>
          </a:xfrm>
        </p:grpSpPr>
        <p:sp>
          <p:nvSpPr>
            <p:cNvPr id="2130" name="Google Shape;2130;p35"/>
            <p:cNvSpPr/>
            <p:nvPr/>
          </p:nvSpPr>
          <p:spPr>
            <a:xfrm>
              <a:off x="1754810" y="367839"/>
              <a:ext cx="604819" cy="646260"/>
            </a:xfrm>
            <a:custGeom>
              <a:avLst/>
              <a:gdLst/>
              <a:ahLst/>
              <a:cxnLst/>
              <a:rect l="l" t="t" r="r" b="b"/>
              <a:pathLst>
                <a:path w="11340" h="12117" extrusionOk="0">
                  <a:moveTo>
                    <a:pt x="5053" y="0"/>
                  </a:moveTo>
                  <a:cubicBezTo>
                    <a:pt x="4764" y="0"/>
                    <a:pt x="4519" y="174"/>
                    <a:pt x="4294" y="337"/>
                  </a:cubicBezTo>
                  <a:cubicBezTo>
                    <a:pt x="4186" y="415"/>
                    <a:pt x="4080" y="493"/>
                    <a:pt x="3972" y="571"/>
                  </a:cubicBezTo>
                  <a:cubicBezTo>
                    <a:pt x="3638" y="814"/>
                    <a:pt x="3305" y="1058"/>
                    <a:pt x="2970" y="1301"/>
                  </a:cubicBezTo>
                  <a:cubicBezTo>
                    <a:pt x="2483" y="1656"/>
                    <a:pt x="1996" y="2014"/>
                    <a:pt x="1510" y="2372"/>
                  </a:cubicBezTo>
                  <a:cubicBezTo>
                    <a:pt x="1441" y="2423"/>
                    <a:pt x="1370" y="2474"/>
                    <a:pt x="1301" y="2526"/>
                  </a:cubicBezTo>
                  <a:cubicBezTo>
                    <a:pt x="1085" y="2685"/>
                    <a:pt x="869" y="2843"/>
                    <a:pt x="652" y="3002"/>
                  </a:cubicBezTo>
                  <a:cubicBezTo>
                    <a:pt x="415" y="3180"/>
                    <a:pt x="169" y="3369"/>
                    <a:pt x="85" y="3665"/>
                  </a:cubicBezTo>
                  <a:cubicBezTo>
                    <a:pt x="0" y="3974"/>
                    <a:pt x="140" y="4312"/>
                    <a:pt x="273" y="4585"/>
                  </a:cubicBezTo>
                  <a:cubicBezTo>
                    <a:pt x="420" y="4891"/>
                    <a:pt x="610" y="5175"/>
                    <a:pt x="810" y="5450"/>
                  </a:cubicBezTo>
                  <a:cubicBezTo>
                    <a:pt x="1010" y="5721"/>
                    <a:pt x="1219" y="5985"/>
                    <a:pt x="1409" y="6265"/>
                  </a:cubicBezTo>
                  <a:cubicBezTo>
                    <a:pt x="1562" y="6492"/>
                    <a:pt x="1702" y="6750"/>
                    <a:pt x="1939" y="6901"/>
                  </a:cubicBezTo>
                  <a:cubicBezTo>
                    <a:pt x="2070" y="6984"/>
                    <a:pt x="2202" y="7016"/>
                    <a:pt x="2337" y="7016"/>
                  </a:cubicBezTo>
                  <a:cubicBezTo>
                    <a:pt x="2481" y="7016"/>
                    <a:pt x="2627" y="6980"/>
                    <a:pt x="2777" y="6931"/>
                  </a:cubicBezTo>
                  <a:cubicBezTo>
                    <a:pt x="2874" y="6901"/>
                    <a:pt x="2963" y="6880"/>
                    <a:pt x="3047" y="6880"/>
                  </a:cubicBezTo>
                  <a:cubicBezTo>
                    <a:pt x="3155" y="6880"/>
                    <a:pt x="3256" y="6914"/>
                    <a:pt x="3357" y="7002"/>
                  </a:cubicBezTo>
                  <a:cubicBezTo>
                    <a:pt x="3513" y="7140"/>
                    <a:pt x="3603" y="7367"/>
                    <a:pt x="3598" y="7578"/>
                  </a:cubicBezTo>
                  <a:cubicBezTo>
                    <a:pt x="3594" y="7810"/>
                    <a:pt x="3507" y="8037"/>
                    <a:pt x="3452" y="8260"/>
                  </a:cubicBezTo>
                  <a:cubicBezTo>
                    <a:pt x="3387" y="8521"/>
                    <a:pt x="3371" y="8787"/>
                    <a:pt x="3465" y="9043"/>
                  </a:cubicBezTo>
                  <a:cubicBezTo>
                    <a:pt x="3578" y="9361"/>
                    <a:pt x="3800" y="9650"/>
                    <a:pt x="3988" y="9924"/>
                  </a:cubicBezTo>
                  <a:cubicBezTo>
                    <a:pt x="4379" y="10500"/>
                    <a:pt x="4799" y="11073"/>
                    <a:pt x="5276" y="11581"/>
                  </a:cubicBezTo>
                  <a:cubicBezTo>
                    <a:pt x="5492" y="11811"/>
                    <a:pt x="5731" y="12012"/>
                    <a:pt x="6045" y="12088"/>
                  </a:cubicBezTo>
                  <a:cubicBezTo>
                    <a:pt x="6125" y="12107"/>
                    <a:pt x="6207" y="12116"/>
                    <a:pt x="6289" y="12116"/>
                  </a:cubicBezTo>
                  <a:cubicBezTo>
                    <a:pt x="6484" y="12116"/>
                    <a:pt x="6680" y="12067"/>
                    <a:pt x="6858" y="11996"/>
                  </a:cubicBezTo>
                  <a:cubicBezTo>
                    <a:pt x="7145" y="11881"/>
                    <a:pt x="7408" y="11710"/>
                    <a:pt x="7668" y="11547"/>
                  </a:cubicBezTo>
                  <a:cubicBezTo>
                    <a:pt x="7973" y="11354"/>
                    <a:pt x="8271" y="11154"/>
                    <a:pt x="8563" y="10943"/>
                  </a:cubicBezTo>
                  <a:cubicBezTo>
                    <a:pt x="8717" y="10833"/>
                    <a:pt x="8868" y="10718"/>
                    <a:pt x="9018" y="10603"/>
                  </a:cubicBezTo>
                  <a:cubicBezTo>
                    <a:pt x="9470" y="10287"/>
                    <a:pt x="9910" y="9951"/>
                    <a:pt x="10332" y="9593"/>
                  </a:cubicBezTo>
                  <a:cubicBezTo>
                    <a:pt x="10755" y="9235"/>
                    <a:pt x="11289" y="8810"/>
                    <a:pt x="11322" y="8207"/>
                  </a:cubicBezTo>
                  <a:cubicBezTo>
                    <a:pt x="11340" y="7886"/>
                    <a:pt x="11219" y="7596"/>
                    <a:pt x="11062" y="7321"/>
                  </a:cubicBezTo>
                  <a:cubicBezTo>
                    <a:pt x="10895" y="7027"/>
                    <a:pt x="10704" y="6743"/>
                    <a:pt x="10511" y="6465"/>
                  </a:cubicBezTo>
                  <a:cubicBezTo>
                    <a:pt x="10305" y="6167"/>
                    <a:pt x="10091" y="5877"/>
                    <a:pt x="9867" y="5593"/>
                  </a:cubicBezTo>
                  <a:cubicBezTo>
                    <a:pt x="9660" y="5333"/>
                    <a:pt x="9453" y="5033"/>
                    <a:pt x="9183" y="4833"/>
                  </a:cubicBezTo>
                  <a:cubicBezTo>
                    <a:pt x="8965" y="4670"/>
                    <a:pt x="8707" y="4611"/>
                    <a:pt x="8439" y="4596"/>
                  </a:cubicBezTo>
                  <a:cubicBezTo>
                    <a:pt x="8210" y="4581"/>
                    <a:pt x="7968" y="4596"/>
                    <a:pt x="7748" y="4526"/>
                  </a:cubicBezTo>
                  <a:cubicBezTo>
                    <a:pt x="7544" y="4461"/>
                    <a:pt x="7360" y="4305"/>
                    <a:pt x="7278" y="4114"/>
                  </a:cubicBezTo>
                  <a:cubicBezTo>
                    <a:pt x="7186" y="3896"/>
                    <a:pt x="7268" y="3727"/>
                    <a:pt x="7399" y="3539"/>
                  </a:cubicBezTo>
                  <a:cubicBezTo>
                    <a:pt x="7576" y="3291"/>
                    <a:pt x="7698" y="3040"/>
                    <a:pt x="7610" y="2730"/>
                  </a:cubicBezTo>
                  <a:cubicBezTo>
                    <a:pt x="7532" y="2453"/>
                    <a:pt x="7317" y="2237"/>
                    <a:pt x="7145" y="2017"/>
                  </a:cubicBezTo>
                  <a:cubicBezTo>
                    <a:pt x="6731" y="1489"/>
                    <a:pt x="6390" y="904"/>
                    <a:pt x="5894" y="444"/>
                  </a:cubicBezTo>
                  <a:cubicBezTo>
                    <a:pt x="5667" y="233"/>
                    <a:pt x="5387" y="4"/>
                    <a:pt x="5061" y="0"/>
                  </a:cubicBezTo>
                  <a:cubicBezTo>
                    <a:pt x="5058" y="0"/>
                    <a:pt x="5056" y="0"/>
                    <a:pt x="5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1" name="Google Shape;2131;p35"/>
            <p:cNvSpPr/>
            <p:nvPr/>
          </p:nvSpPr>
          <p:spPr>
            <a:xfrm>
              <a:off x="1824198" y="398293"/>
              <a:ext cx="361718" cy="477988"/>
            </a:xfrm>
            <a:custGeom>
              <a:avLst/>
              <a:gdLst/>
              <a:ahLst/>
              <a:cxnLst/>
              <a:rect l="l" t="t" r="r" b="b"/>
              <a:pathLst>
                <a:path w="6782" h="8962" extrusionOk="0">
                  <a:moveTo>
                    <a:pt x="2671" y="0"/>
                  </a:moveTo>
                  <a:cubicBezTo>
                    <a:pt x="2337" y="243"/>
                    <a:pt x="2004" y="487"/>
                    <a:pt x="1669" y="730"/>
                  </a:cubicBezTo>
                  <a:cubicBezTo>
                    <a:pt x="1382" y="939"/>
                    <a:pt x="1093" y="1150"/>
                    <a:pt x="808" y="1361"/>
                  </a:cubicBezTo>
                  <a:cubicBezTo>
                    <a:pt x="608" y="1506"/>
                    <a:pt x="408" y="1653"/>
                    <a:pt x="209" y="1801"/>
                  </a:cubicBezTo>
                  <a:cubicBezTo>
                    <a:pt x="140" y="1852"/>
                    <a:pt x="69" y="1903"/>
                    <a:pt x="0" y="1955"/>
                  </a:cubicBezTo>
                  <a:cubicBezTo>
                    <a:pt x="718" y="2975"/>
                    <a:pt x="1416" y="4012"/>
                    <a:pt x="2123" y="5040"/>
                  </a:cubicBezTo>
                  <a:cubicBezTo>
                    <a:pt x="2951" y="6241"/>
                    <a:pt x="3787" y="7443"/>
                    <a:pt x="4705" y="8577"/>
                  </a:cubicBezTo>
                  <a:cubicBezTo>
                    <a:pt x="4857" y="8764"/>
                    <a:pt x="5055" y="8962"/>
                    <a:pt x="5307" y="8962"/>
                  </a:cubicBezTo>
                  <a:cubicBezTo>
                    <a:pt x="5335" y="8962"/>
                    <a:pt x="5362" y="8959"/>
                    <a:pt x="5391" y="8954"/>
                  </a:cubicBezTo>
                  <a:cubicBezTo>
                    <a:pt x="5657" y="8910"/>
                    <a:pt x="5841" y="8696"/>
                    <a:pt x="5947" y="8460"/>
                  </a:cubicBezTo>
                  <a:cubicBezTo>
                    <a:pt x="5956" y="8439"/>
                    <a:pt x="5965" y="8418"/>
                    <a:pt x="5974" y="8396"/>
                  </a:cubicBezTo>
                  <a:cubicBezTo>
                    <a:pt x="6029" y="8253"/>
                    <a:pt x="6066" y="8104"/>
                    <a:pt x="6119" y="7962"/>
                  </a:cubicBezTo>
                  <a:cubicBezTo>
                    <a:pt x="6170" y="7826"/>
                    <a:pt x="6232" y="7695"/>
                    <a:pt x="6296" y="7565"/>
                  </a:cubicBezTo>
                  <a:cubicBezTo>
                    <a:pt x="6424" y="7306"/>
                    <a:pt x="6557" y="7051"/>
                    <a:pt x="6631" y="6773"/>
                  </a:cubicBezTo>
                  <a:cubicBezTo>
                    <a:pt x="6782" y="6210"/>
                    <a:pt x="6598" y="5651"/>
                    <a:pt x="6321" y="5160"/>
                  </a:cubicBezTo>
                  <a:cubicBezTo>
                    <a:pt x="6181" y="4911"/>
                    <a:pt x="6016" y="4677"/>
                    <a:pt x="5850" y="4445"/>
                  </a:cubicBezTo>
                  <a:cubicBezTo>
                    <a:pt x="5635" y="4143"/>
                    <a:pt x="5419" y="3842"/>
                    <a:pt x="5205" y="3543"/>
                  </a:cubicBezTo>
                  <a:cubicBezTo>
                    <a:pt x="4361" y="2361"/>
                    <a:pt x="3516" y="1180"/>
                    <a:pt x="2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2" name="Google Shape;2132;p35"/>
            <p:cNvSpPr/>
            <p:nvPr/>
          </p:nvSpPr>
          <p:spPr>
            <a:xfrm>
              <a:off x="1824198" y="470882"/>
              <a:ext cx="317237" cy="405399"/>
            </a:xfrm>
            <a:custGeom>
              <a:avLst/>
              <a:gdLst/>
              <a:ahLst/>
              <a:cxnLst/>
              <a:rect l="l" t="t" r="r" b="b"/>
              <a:pathLst>
                <a:path w="5948" h="7601" extrusionOk="0">
                  <a:moveTo>
                    <a:pt x="808" y="0"/>
                  </a:moveTo>
                  <a:cubicBezTo>
                    <a:pt x="608" y="145"/>
                    <a:pt x="408" y="292"/>
                    <a:pt x="209" y="440"/>
                  </a:cubicBezTo>
                  <a:cubicBezTo>
                    <a:pt x="140" y="491"/>
                    <a:pt x="69" y="542"/>
                    <a:pt x="0" y="594"/>
                  </a:cubicBezTo>
                  <a:cubicBezTo>
                    <a:pt x="719" y="1614"/>
                    <a:pt x="1416" y="2651"/>
                    <a:pt x="2123" y="3679"/>
                  </a:cubicBezTo>
                  <a:cubicBezTo>
                    <a:pt x="2951" y="4880"/>
                    <a:pt x="3787" y="6082"/>
                    <a:pt x="4705" y="7216"/>
                  </a:cubicBezTo>
                  <a:cubicBezTo>
                    <a:pt x="4857" y="7403"/>
                    <a:pt x="5055" y="7601"/>
                    <a:pt x="5307" y="7601"/>
                  </a:cubicBezTo>
                  <a:cubicBezTo>
                    <a:pt x="5335" y="7601"/>
                    <a:pt x="5362" y="7598"/>
                    <a:pt x="5391" y="7593"/>
                  </a:cubicBezTo>
                  <a:cubicBezTo>
                    <a:pt x="5657" y="7549"/>
                    <a:pt x="5841" y="7335"/>
                    <a:pt x="5947" y="7099"/>
                  </a:cubicBezTo>
                  <a:cubicBezTo>
                    <a:pt x="5740" y="6831"/>
                    <a:pt x="5534" y="6564"/>
                    <a:pt x="5329" y="6295"/>
                  </a:cubicBezTo>
                  <a:cubicBezTo>
                    <a:pt x="4799" y="5598"/>
                    <a:pt x="4276" y="4896"/>
                    <a:pt x="3759" y="4191"/>
                  </a:cubicBezTo>
                  <a:cubicBezTo>
                    <a:pt x="2749" y="2812"/>
                    <a:pt x="1765" y="1416"/>
                    <a:pt x="8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3" name="Google Shape;2133;p35"/>
            <p:cNvSpPr/>
            <p:nvPr/>
          </p:nvSpPr>
          <p:spPr>
            <a:xfrm>
              <a:off x="2019723" y="584165"/>
              <a:ext cx="47521" cy="41975"/>
            </a:xfrm>
            <a:custGeom>
              <a:avLst/>
              <a:gdLst/>
              <a:ahLst/>
              <a:cxnLst/>
              <a:rect l="l" t="t" r="r" b="b"/>
              <a:pathLst>
                <a:path w="891" h="787" extrusionOk="0">
                  <a:moveTo>
                    <a:pt x="445" y="1"/>
                  </a:moveTo>
                  <a:cubicBezTo>
                    <a:pt x="365" y="1"/>
                    <a:pt x="283" y="25"/>
                    <a:pt x="213" y="77"/>
                  </a:cubicBezTo>
                  <a:cubicBezTo>
                    <a:pt x="39" y="205"/>
                    <a:pt x="0" y="451"/>
                    <a:pt x="128" y="625"/>
                  </a:cubicBezTo>
                  <a:cubicBezTo>
                    <a:pt x="206" y="730"/>
                    <a:pt x="325" y="786"/>
                    <a:pt x="446" y="786"/>
                  </a:cubicBezTo>
                  <a:cubicBezTo>
                    <a:pt x="526" y="786"/>
                    <a:pt x="607" y="761"/>
                    <a:pt x="677" y="710"/>
                  </a:cubicBezTo>
                  <a:cubicBezTo>
                    <a:pt x="853" y="582"/>
                    <a:pt x="890" y="336"/>
                    <a:pt x="762" y="162"/>
                  </a:cubicBezTo>
                  <a:cubicBezTo>
                    <a:pt x="686" y="57"/>
                    <a:pt x="566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4" name="Google Shape;2134;p35"/>
            <p:cNvSpPr/>
            <p:nvPr/>
          </p:nvSpPr>
          <p:spPr>
            <a:xfrm>
              <a:off x="2272422" y="664273"/>
              <a:ext cx="99310" cy="231634"/>
            </a:xfrm>
            <a:custGeom>
              <a:avLst/>
              <a:gdLst/>
              <a:ahLst/>
              <a:cxnLst/>
              <a:rect l="l" t="t" r="r" b="b"/>
              <a:pathLst>
                <a:path w="1862" h="4343" extrusionOk="0">
                  <a:moveTo>
                    <a:pt x="289" y="1"/>
                  </a:moveTo>
                  <a:cubicBezTo>
                    <a:pt x="143" y="1"/>
                    <a:pt x="0" y="168"/>
                    <a:pt x="116" y="319"/>
                  </a:cubicBezTo>
                  <a:cubicBezTo>
                    <a:pt x="355" y="634"/>
                    <a:pt x="582" y="958"/>
                    <a:pt x="793" y="1293"/>
                  </a:cubicBezTo>
                  <a:cubicBezTo>
                    <a:pt x="992" y="1607"/>
                    <a:pt x="1201" y="1935"/>
                    <a:pt x="1343" y="2279"/>
                  </a:cubicBezTo>
                  <a:cubicBezTo>
                    <a:pt x="1399" y="2419"/>
                    <a:pt x="1435" y="2560"/>
                    <a:pt x="1399" y="2711"/>
                  </a:cubicBezTo>
                  <a:cubicBezTo>
                    <a:pt x="1358" y="2872"/>
                    <a:pt x="1268" y="3034"/>
                    <a:pt x="1185" y="3177"/>
                  </a:cubicBezTo>
                  <a:cubicBezTo>
                    <a:pt x="1008" y="3480"/>
                    <a:pt x="774" y="3753"/>
                    <a:pt x="506" y="3976"/>
                  </a:cubicBezTo>
                  <a:cubicBezTo>
                    <a:pt x="421" y="4047"/>
                    <a:pt x="394" y="4168"/>
                    <a:pt x="462" y="4260"/>
                  </a:cubicBezTo>
                  <a:cubicBezTo>
                    <a:pt x="500" y="4311"/>
                    <a:pt x="567" y="4343"/>
                    <a:pt x="632" y="4343"/>
                  </a:cubicBezTo>
                  <a:cubicBezTo>
                    <a:pt x="673" y="4343"/>
                    <a:pt x="713" y="4331"/>
                    <a:pt x="745" y="4304"/>
                  </a:cubicBezTo>
                  <a:cubicBezTo>
                    <a:pt x="986" y="4100"/>
                    <a:pt x="1206" y="3870"/>
                    <a:pt x="1385" y="3610"/>
                  </a:cubicBezTo>
                  <a:cubicBezTo>
                    <a:pt x="1562" y="3356"/>
                    <a:pt x="1739" y="3062"/>
                    <a:pt x="1803" y="2755"/>
                  </a:cubicBezTo>
                  <a:cubicBezTo>
                    <a:pt x="1862" y="2467"/>
                    <a:pt x="1755" y="2183"/>
                    <a:pt x="1624" y="1931"/>
                  </a:cubicBezTo>
                  <a:cubicBezTo>
                    <a:pt x="1465" y="1627"/>
                    <a:pt x="1293" y="1327"/>
                    <a:pt x="1109" y="1036"/>
                  </a:cubicBezTo>
                  <a:cubicBezTo>
                    <a:pt x="901" y="709"/>
                    <a:pt x="678" y="390"/>
                    <a:pt x="442" y="80"/>
                  </a:cubicBezTo>
                  <a:cubicBezTo>
                    <a:pt x="400" y="24"/>
                    <a:pt x="344" y="1"/>
                    <a:pt x="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5" name="Google Shape;2135;p35"/>
            <p:cNvSpPr/>
            <p:nvPr/>
          </p:nvSpPr>
          <p:spPr>
            <a:xfrm>
              <a:off x="1927080" y="669607"/>
              <a:ext cx="104323" cy="130457"/>
            </a:xfrm>
            <a:custGeom>
              <a:avLst/>
              <a:gdLst/>
              <a:ahLst/>
              <a:cxnLst/>
              <a:rect l="l" t="t" r="r" b="b"/>
              <a:pathLst>
                <a:path w="1956" h="2446" extrusionOk="0">
                  <a:moveTo>
                    <a:pt x="284" y="0"/>
                  </a:moveTo>
                  <a:cubicBezTo>
                    <a:pt x="142" y="0"/>
                    <a:pt x="1" y="168"/>
                    <a:pt x="107" y="323"/>
                  </a:cubicBezTo>
                  <a:lnTo>
                    <a:pt x="1521" y="2363"/>
                  </a:lnTo>
                  <a:cubicBezTo>
                    <a:pt x="1562" y="2422"/>
                    <a:pt x="1616" y="2446"/>
                    <a:pt x="1670" y="2446"/>
                  </a:cubicBezTo>
                  <a:cubicBezTo>
                    <a:pt x="1813" y="2446"/>
                    <a:pt x="1955" y="2278"/>
                    <a:pt x="1847" y="2124"/>
                  </a:cubicBezTo>
                  <a:lnTo>
                    <a:pt x="435" y="84"/>
                  </a:lnTo>
                  <a:cubicBezTo>
                    <a:pt x="394" y="25"/>
                    <a:pt x="339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6" name="Google Shape;2136;p35"/>
            <p:cNvSpPr/>
            <p:nvPr/>
          </p:nvSpPr>
          <p:spPr>
            <a:xfrm>
              <a:off x="2109111" y="700381"/>
              <a:ext cx="80963" cy="185232"/>
            </a:xfrm>
            <a:custGeom>
              <a:avLst/>
              <a:gdLst/>
              <a:ahLst/>
              <a:cxnLst/>
              <a:rect l="l" t="t" r="r" b="b"/>
              <a:pathLst>
                <a:path w="1518" h="3473" extrusionOk="0">
                  <a:moveTo>
                    <a:pt x="1239" y="0"/>
                  </a:moveTo>
                  <a:cubicBezTo>
                    <a:pt x="1130" y="0"/>
                    <a:pt x="1021" y="76"/>
                    <a:pt x="1039" y="216"/>
                  </a:cubicBezTo>
                  <a:cubicBezTo>
                    <a:pt x="1105" y="730"/>
                    <a:pt x="1030" y="1249"/>
                    <a:pt x="883" y="1742"/>
                  </a:cubicBezTo>
                  <a:cubicBezTo>
                    <a:pt x="809" y="1995"/>
                    <a:pt x="717" y="2243"/>
                    <a:pt x="616" y="2488"/>
                  </a:cubicBezTo>
                  <a:cubicBezTo>
                    <a:pt x="520" y="2722"/>
                    <a:pt x="426" y="3016"/>
                    <a:pt x="155" y="3085"/>
                  </a:cubicBezTo>
                  <a:cubicBezTo>
                    <a:pt x="49" y="3113"/>
                    <a:pt x="1" y="3251"/>
                    <a:pt x="38" y="3347"/>
                  </a:cubicBezTo>
                  <a:cubicBezTo>
                    <a:pt x="71" y="3434"/>
                    <a:pt x="147" y="3473"/>
                    <a:pt x="229" y="3473"/>
                  </a:cubicBezTo>
                  <a:cubicBezTo>
                    <a:pt x="252" y="3473"/>
                    <a:pt x="275" y="3470"/>
                    <a:pt x="299" y="3464"/>
                  </a:cubicBezTo>
                  <a:cubicBezTo>
                    <a:pt x="639" y="3376"/>
                    <a:pt x="818" y="3055"/>
                    <a:pt x="944" y="2755"/>
                  </a:cubicBezTo>
                  <a:cubicBezTo>
                    <a:pt x="1057" y="2486"/>
                    <a:pt x="1160" y="2213"/>
                    <a:pt x="1245" y="1935"/>
                  </a:cubicBezTo>
                  <a:cubicBezTo>
                    <a:pt x="1419" y="1364"/>
                    <a:pt x="1518" y="771"/>
                    <a:pt x="1442" y="175"/>
                  </a:cubicBezTo>
                  <a:cubicBezTo>
                    <a:pt x="1426" y="56"/>
                    <a:pt x="1332" y="0"/>
                    <a:pt x="1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7" name="Google Shape;2137;p35"/>
            <p:cNvSpPr/>
            <p:nvPr/>
          </p:nvSpPr>
          <p:spPr>
            <a:xfrm>
              <a:off x="1742490" y="525070"/>
              <a:ext cx="97070" cy="179792"/>
            </a:xfrm>
            <a:custGeom>
              <a:avLst/>
              <a:gdLst/>
              <a:ahLst/>
              <a:cxnLst/>
              <a:rect l="l" t="t" r="r" b="b"/>
              <a:pathLst>
                <a:path w="1820" h="3371" extrusionOk="0">
                  <a:moveTo>
                    <a:pt x="643" y="1"/>
                  </a:moveTo>
                  <a:cubicBezTo>
                    <a:pt x="583" y="1"/>
                    <a:pt x="523" y="29"/>
                    <a:pt x="479" y="77"/>
                  </a:cubicBezTo>
                  <a:cubicBezTo>
                    <a:pt x="107" y="478"/>
                    <a:pt x="1" y="1100"/>
                    <a:pt x="222" y="1601"/>
                  </a:cubicBezTo>
                  <a:cubicBezTo>
                    <a:pt x="359" y="1910"/>
                    <a:pt x="575" y="2184"/>
                    <a:pt x="770" y="2459"/>
                  </a:cubicBezTo>
                  <a:cubicBezTo>
                    <a:pt x="968" y="2739"/>
                    <a:pt x="1172" y="3016"/>
                    <a:pt x="1378" y="3290"/>
                  </a:cubicBezTo>
                  <a:cubicBezTo>
                    <a:pt x="1421" y="3347"/>
                    <a:pt x="1476" y="3371"/>
                    <a:pt x="1531" y="3371"/>
                  </a:cubicBezTo>
                  <a:cubicBezTo>
                    <a:pt x="1678" y="3371"/>
                    <a:pt x="1819" y="3203"/>
                    <a:pt x="1706" y="3051"/>
                  </a:cubicBezTo>
                  <a:cubicBezTo>
                    <a:pt x="1518" y="2803"/>
                    <a:pt x="1334" y="2553"/>
                    <a:pt x="1155" y="2301"/>
                  </a:cubicBezTo>
                  <a:cubicBezTo>
                    <a:pt x="983" y="2060"/>
                    <a:pt x="793" y="1819"/>
                    <a:pt x="650" y="1559"/>
                  </a:cubicBezTo>
                  <a:cubicBezTo>
                    <a:pt x="430" y="1153"/>
                    <a:pt x="481" y="669"/>
                    <a:pt x="797" y="327"/>
                  </a:cubicBezTo>
                  <a:cubicBezTo>
                    <a:pt x="871" y="248"/>
                    <a:pt x="844" y="108"/>
                    <a:pt x="763" y="44"/>
                  </a:cubicBezTo>
                  <a:cubicBezTo>
                    <a:pt x="726" y="14"/>
                    <a:pt x="685" y="1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8" name="Google Shape;2138;p35"/>
            <p:cNvSpPr/>
            <p:nvPr/>
          </p:nvSpPr>
          <p:spPr>
            <a:xfrm>
              <a:off x="1925960" y="804010"/>
              <a:ext cx="42668" cy="90456"/>
            </a:xfrm>
            <a:custGeom>
              <a:avLst/>
              <a:gdLst/>
              <a:ahLst/>
              <a:cxnLst/>
              <a:rect l="l" t="t" r="r" b="b"/>
              <a:pathLst>
                <a:path w="800" h="1696" extrusionOk="0">
                  <a:moveTo>
                    <a:pt x="210" y="1"/>
                  </a:moveTo>
                  <a:cubicBezTo>
                    <a:pt x="203" y="1"/>
                    <a:pt x="195" y="1"/>
                    <a:pt x="188" y="2"/>
                  </a:cubicBezTo>
                  <a:cubicBezTo>
                    <a:pt x="70" y="20"/>
                    <a:pt x="11" y="111"/>
                    <a:pt x="9" y="224"/>
                  </a:cubicBezTo>
                  <a:cubicBezTo>
                    <a:pt x="1" y="717"/>
                    <a:pt x="148" y="1200"/>
                    <a:pt x="413" y="1613"/>
                  </a:cubicBezTo>
                  <a:cubicBezTo>
                    <a:pt x="448" y="1667"/>
                    <a:pt x="514" y="1696"/>
                    <a:pt x="579" y="1696"/>
                  </a:cubicBezTo>
                  <a:cubicBezTo>
                    <a:pt x="621" y="1696"/>
                    <a:pt x="663" y="1684"/>
                    <a:pt x="695" y="1658"/>
                  </a:cubicBezTo>
                  <a:cubicBezTo>
                    <a:pt x="786" y="1585"/>
                    <a:pt x="800" y="1470"/>
                    <a:pt x="740" y="1374"/>
                  </a:cubicBezTo>
                  <a:cubicBezTo>
                    <a:pt x="672" y="1270"/>
                    <a:pt x="646" y="1220"/>
                    <a:pt x="594" y="1103"/>
                  </a:cubicBezTo>
                  <a:cubicBezTo>
                    <a:pt x="552" y="1007"/>
                    <a:pt x="514" y="906"/>
                    <a:pt x="486" y="803"/>
                  </a:cubicBezTo>
                  <a:cubicBezTo>
                    <a:pt x="436" y="630"/>
                    <a:pt x="408" y="394"/>
                    <a:pt x="412" y="183"/>
                  </a:cubicBezTo>
                  <a:cubicBezTo>
                    <a:pt x="413" y="84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9" name="Google Shape;2139;p35"/>
            <p:cNvSpPr/>
            <p:nvPr/>
          </p:nvSpPr>
          <p:spPr>
            <a:xfrm>
              <a:off x="2113645" y="446828"/>
              <a:ext cx="50348" cy="56695"/>
            </a:xfrm>
            <a:custGeom>
              <a:avLst/>
              <a:gdLst/>
              <a:ahLst/>
              <a:cxnLst/>
              <a:rect l="l" t="t" r="r" b="b"/>
              <a:pathLst>
                <a:path w="944" h="1063" extrusionOk="0">
                  <a:moveTo>
                    <a:pt x="228" y="1"/>
                  </a:moveTo>
                  <a:cubicBezTo>
                    <a:pt x="187" y="1"/>
                    <a:pt x="146" y="13"/>
                    <a:pt x="113" y="40"/>
                  </a:cubicBezTo>
                  <a:cubicBezTo>
                    <a:pt x="26" y="107"/>
                    <a:pt x="1" y="231"/>
                    <a:pt x="68" y="322"/>
                  </a:cubicBezTo>
                  <a:lnTo>
                    <a:pt x="550" y="981"/>
                  </a:lnTo>
                  <a:cubicBezTo>
                    <a:pt x="589" y="1033"/>
                    <a:pt x="654" y="1063"/>
                    <a:pt x="719" y="1063"/>
                  </a:cubicBezTo>
                  <a:cubicBezTo>
                    <a:pt x="760" y="1063"/>
                    <a:pt x="801" y="1050"/>
                    <a:pt x="834" y="1023"/>
                  </a:cubicBezTo>
                  <a:cubicBezTo>
                    <a:pt x="919" y="956"/>
                    <a:pt x="944" y="834"/>
                    <a:pt x="878" y="742"/>
                  </a:cubicBezTo>
                  <a:lnTo>
                    <a:pt x="394" y="82"/>
                  </a:lnTo>
                  <a:cubicBezTo>
                    <a:pt x="357" y="31"/>
                    <a:pt x="292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0" name="Google Shape;2140;p35"/>
            <p:cNvSpPr/>
            <p:nvPr/>
          </p:nvSpPr>
          <p:spPr>
            <a:xfrm>
              <a:off x="1976735" y="418934"/>
              <a:ext cx="50882" cy="57495"/>
            </a:xfrm>
            <a:custGeom>
              <a:avLst/>
              <a:gdLst/>
              <a:ahLst/>
              <a:cxnLst/>
              <a:rect l="l" t="t" r="r" b="b"/>
              <a:pathLst>
                <a:path w="954" h="1078" extrusionOk="0">
                  <a:moveTo>
                    <a:pt x="225" y="1"/>
                  </a:moveTo>
                  <a:cubicBezTo>
                    <a:pt x="184" y="1"/>
                    <a:pt x="143" y="13"/>
                    <a:pt x="110" y="40"/>
                  </a:cubicBezTo>
                  <a:cubicBezTo>
                    <a:pt x="25" y="109"/>
                    <a:pt x="0" y="232"/>
                    <a:pt x="68" y="324"/>
                  </a:cubicBezTo>
                  <a:lnTo>
                    <a:pt x="560" y="995"/>
                  </a:lnTo>
                  <a:cubicBezTo>
                    <a:pt x="598" y="1047"/>
                    <a:pt x="664" y="1078"/>
                    <a:pt x="728" y="1078"/>
                  </a:cubicBezTo>
                  <a:cubicBezTo>
                    <a:pt x="769" y="1078"/>
                    <a:pt x="809" y="1066"/>
                    <a:pt x="842" y="1040"/>
                  </a:cubicBezTo>
                  <a:cubicBezTo>
                    <a:pt x="927" y="971"/>
                    <a:pt x="954" y="848"/>
                    <a:pt x="886" y="756"/>
                  </a:cubicBezTo>
                  <a:lnTo>
                    <a:pt x="394" y="84"/>
                  </a:lnTo>
                  <a:cubicBezTo>
                    <a:pt x="355" y="31"/>
                    <a:pt x="289" y="1"/>
                    <a:pt x="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3" name="Rectangle 52"/>
          <p:cNvSpPr/>
          <p:nvPr/>
        </p:nvSpPr>
        <p:spPr>
          <a:xfrm>
            <a:off x="5604705" y="3973712"/>
            <a:ext cx="4206296" cy="495921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EF6F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609682" y="2323007"/>
            <a:ext cx="7139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EF6F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Unit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378051" y="2058139"/>
            <a:ext cx="713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EF6F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331640" y="2252745"/>
            <a:ext cx="29940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EF6F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FAMILY LFE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2449960" y="1756457"/>
            <a:ext cx="7361041" cy="1555351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3110275" y="1868084"/>
            <a:ext cx="765320" cy="15081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EF6F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Unit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EF6F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4109002" y="2278416"/>
            <a:ext cx="6245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EF6F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NEW WAYS TO LEARN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604706" y="3905773"/>
            <a:ext cx="4206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EF6F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READING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758711" y="3973712"/>
            <a:ext cx="1737645" cy="495921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EF6F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633644" y="3987847"/>
            <a:ext cx="197766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48DA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LESSON </a:t>
            </a:r>
            <a:r>
              <a:rPr lang="en-US" sz="2667" kern="0" noProof="0" dirty="0">
                <a:solidFill>
                  <a:srgbClr val="048DA4"/>
                </a:solidFill>
                <a:latin typeface="Arial"/>
                <a:cs typeface="Arial"/>
                <a:sym typeface="Arial"/>
              </a:rPr>
              <a:t>3</a:t>
            </a:r>
            <a:endParaRPr kumimoji="0" lang="en-US" sz="2667" b="0" i="0" u="none" strike="noStrike" kern="0" cap="none" spc="0" normalizeH="0" baseline="0" noProof="0" dirty="0">
              <a:ln>
                <a:noFill/>
              </a:ln>
              <a:solidFill>
                <a:srgbClr val="048DA4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3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7" name="Google Shape;1881;p31"/>
          <p:cNvSpPr txBox="1">
            <a:spLocks/>
          </p:cNvSpPr>
          <p:nvPr/>
        </p:nvSpPr>
        <p:spPr>
          <a:xfrm>
            <a:off x="1392767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strategy (n)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83976" y="4319374"/>
            <a:ext cx="51652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 way of doing something or dealing with something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989977" y="2771761"/>
            <a:ext cx="20073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48DA4"/>
                </a:solidFill>
              </a:rPr>
              <a:t>/ˈ</a:t>
            </a:r>
            <a:r>
              <a:rPr lang="en-US" sz="2800" b="1" dirty="0" err="1">
                <a:solidFill>
                  <a:srgbClr val="048DA4"/>
                </a:solidFill>
              </a:rPr>
              <a:t>strætədʒi</a:t>
            </a:r>
            <a:r>
              <a:rPr lang="en-US" sz="2800" b="1" dirty="0">
                <a:solidFill>
                  <a:srgbClr val="048DA4"/>
                </a:solidFill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3074" name="Picture 2" descr="Setting the Table for Strategy Conversations | CYGNUS Blo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015" y="2354300"/>
            <a:ext cx="3875968" cy="229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trategy__gb_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05131" y="35027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5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(to) exchange (v)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83976" y="4319374"/>
            <a:ext cx="51652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/>
              <a:t>to give something to someone and receive something from that person</a:t>
            </a:r>
          </a:p>
        </p:txBody>
      </p:sp>
      <p:sp>
        <p:nvSpPr>
          <p:cNvPr id="2" name="Rectangle 1"/>
          <p:cNvSpPr/>
          <p:nvPr/>
        </p:nvSpPr>
        <p:spPr>
          <a:xfrm>
            <a:off x="2951409" y="2771761"/>
            <a:ext cx="20844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48DA4"/>
                </a:solidFill>
              </a:rPr>
              <a:t>/</a:t>
            </a:r>
            <a:r>
              <a:rPr lang="en-US" sz="2800" b="1" dirty="0" err="1">
                <a:solidFill>
                  <a:srgbClr val="048DA4"/>
                </a:solidFill>
              </a:rPr>
              <a:t>ɪksˈtʃeɪndʒ</a:t>
            </a:r>
            <a:r>
              <a:rPr lang="en-US" sz="2800" b="1" dirty="0">
                <a:solidFill>
                  <a:srgbClr val="048DA4"/>
                </a:solidFill>
              </a:rPr>
              <a:t>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2050" name="Picture 2" descr="Currency exchange concept Royalty Free Vector Ima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7"/>
          <a:stretch/>
        </p:blipFill>
        <p:spPr bwMode="auto">
          <a:xfrm>
            <a:off x="7840644" y="2035557"/>
            <a:ext cx="3326846" cy="328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exchange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90449" y="35929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2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779870"/>
              </p:ext>
            </p:extLst>
          </p:nvPr>
        </p:nvGraphicFramePr>
        <p:xfrm>
          <a:off x="1364797" y="1260971"/>
          <a:ext cx="9852918" cy="466919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8231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1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8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0913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+mn-lt"/>
                        </a:rPr>
                        <a:t>New words</a:t>
                      </a:r>
                      <a:endParaRPr lang="en-US" sz="2500" b="1" dirty="0">
                        <a:solidFill>
                          <a:srgbClr val="F2653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+mn-lt"/>
                        </a:rPr>
                        <a:t>Pronunciation</a:t>
                      </a:r>
                      <a:endParaRPr lang="en-US" sz="2500" b="1" dirty="0">
                        <a:solidFill>
                          <a:srgbClr val="F2653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+mn-lt"/>
                        </a:rPr>
                        <a:t>Meaning</a:t>
                      </a:r>
                      <a:endParaRPr lang="en-US" sz="2500" b="1" dirty="0">
                        <a:solidFill>
                          <a:srgbClr val="F26532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2439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26532"/>
                          </a:solidFill>
                        </a:rPr>
                        <a:t>distraction (n)</a:t>
                      </a:r>
                      <a:endParaRPr lang="en-US" sz="2400" dirty="0"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2400" b="0" dirty="0">
                        <a:solidFill>
                          <a:srgbClr val="2C524E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48DA4"/>
                          </a:solidFill>
                        </a:rPr>
                        <a:t>/</a:t>
                      </a:r>
                      <a:r>
                        <a:rPr lang="en-US" sz="2000" b="1" dirty="0" err="1">
                          <a:solidFill>
                            <a:srgbClr val="048DA4"/>
                          </a:solidFill>
                        </a:rPr>
                        <a:t>dɪˈstrækʃən</a:t>
                      </a:r>
                      <a:r>
                        <a:rPr lang="en-US" sz="2000" b="1" dirty="0">
                          <a:solidFill>
                            <a:srgbClr val="048DA4"/>
                          </a:solidFill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something that prevents someone from giving their attention to something else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3963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26532"/>
                          </a:solidFill>
                        </a:rPr>
                        <a:t>strategy (n)</a:t>
                      </a:r>
                      <a:endParaRPr lang="en-US" sz="2400" dirty="0"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48DA4"/>
                          </a:solidFill>
                        </a:rPr>
                        <a:t>/ˈ</a:t>
                      </a:r>
                      <a:r>
                        <a:rPr lang="en-US" sz="2000" b="1" dirty="0" err="1">
                          <a:solidFill>
                            <a:srgbClr val="048DA4"/>
                          </a:solidFill>
                        </a:rPr>
                        <a:t>strætədʒi</a:t>
                      </a:r>
                      <a:r>
                        <a:rPr lang="en-US" sz="2000" b="1" dirty="0">
                          <a:solidFill>
                            <a:srgbClr val="048DA4"/>
                          </a:solidFill>
                        </a:rPr>
                        <a:t>/</a:t>
                      </a:r>
                    </a:p>
                    <a:p>
                      <a:pPr algn="ctr"/>
                      <a:endParaRPr lang="en-US" sz="2000" b="0" dirty="0">
                        <a:solidFill>
                          <a:srgbClr val="2C524E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a way of doing something or dealing with something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1879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2400" b="1" dirty="0">
                          <a:solidFill>
                            <a:srgbClr val="F26532"/>
                          </a:solidFill>
                        </a:rPr>
                        <a:t>(to) exchange (v)</a:t>
                      </a:r>
                      <a:endParaRPr lang="en-US" sz="2400" dirty="0"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48DA4"/>
                          </a:solidFill>
                        </a:rPr>
                        <a:t>/</a:t>
                      </a:r>
                      <a:r>
                        <a:rPr lang="en-US" sz="2000" b="1" dirty="0" err="1">
                          <a:solidFill>
                            <a:srgbClr val="048DA4"/>
                          </a:solidFill>
                        </a:rPr>
                        <a:t>ɪksˈtʃeɪndʒ</a:t>
                      </a:r>
                      <a:r>
                        <a:rPr lang="en-US" sz="2000" b="1" dirty="0">
                          <a:solidFill>
                            <a:srgbClr val="048DA4"/>
                          </a:solidFill>
                        </a:rPr>
                        <a:t>/</a:t>
                      </a:r>
                    </a:p>
                    <a:p>
                      <a:pPr algn="ctr"/>
                      <a:endParaRPr lang="en-US" sz="2000" b="0" dirty="0">
                        <a:solidFill>
                          <a:srgbClr val="2C524E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to give something to someone and receive something from that person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</p:spTree>
    <p:extLst>
      <p:ext uri="{BB962C8B-B14F-4D97-AF65-F5344CB8AC3E}">
        <p14:creationId xmlns:p14="http://schemas.microsoft.com/office/powerpoint/2010/main" val="1647201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246" y="603073"/>
            <a:ext cx="6173061" cy="578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87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laser.wav"/>
          </p:stSnd>
        </p:sndAc>
      </p:transition>
    </mc:Choice>
    <mc:Fallback xmlns="">
      <p:transition spd="slow">
        <p:fade/>
        <p:sndAc>
          <p:stSnd>
            <p:snd r:embed="rId4" name="laser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3595956" y="4057324"/>
            <a:ext cx="500008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319657" y="6361611"/>
            <a:ext cx="1463040" cy="391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70" y="90266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45" y="363666"/>
            <a:ext cx="2060627" cy="1383912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647" y="998312"/>
            <a:ext cx="1969179" cy="1743607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922" y="486203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959" y="918851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234" y="406742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840" y="453832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hlinkClick r:id="rId17" action="ppaction://hlinksldjump"/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15" y="402621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9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332" y="4538328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hlinkClick r:id="rId21" action="ppaction://hlinksldjump"/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607" y="402621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24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825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points.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36582"/>
            <a:ext cx="987062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1: It's traditional for the two teams to ________ shirts after the game (exchangeable).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exchange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799128" y="4095650"/>
            <a:ext cx="2303361" cy="872041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7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284175" y="2287439"/>
            <a:ext cx="2060627" cy="2725220"/>
            <a:chOff x="9727102" y="3879228"/>
            <a:chExt cx="2060627" cy="272522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23805F6-EA77-4D51-9744-9F37A57F2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2827" y="4860841"/>
              <a:ext cx="1969179" cy="174360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8B3DB36-0CAB-4CD0-BE48-595E0CADE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102" y="4348732"/>
              <a:ext cx="2060627" cy="1383912"/>
            </a:xfrm>
            <a:prstGeom prst="rect">
              <a:avLst/>
            </a:prstGeom>
          </p:spPr>
        </p:pic>
        <p:sp>
          <p:nvSpPr>
            <p:cNvPr id="9" name="Rectangle: Folded Corner 8">
              <a:extLst>
                <a:ext uri="{FF2B5EF4-FFF2-40B4-BE49-F238E27FC236}">
                  <a16:creationId xmlns:a16="http://schemas.microsoft.com/office/drawing/2014/main" id="{6FCD71A2-4BFE-4953-931C-BECE5B4A1D66}"/>
                </a:ext>
              </a:extLst>
            </p:cNvPr>
            <p:cNvSpPr/>
            <p:nvPr/>
          </p:nvSpPr>
          <p:spPr>
            <a:xfrm>
              <a:off x="9926540" y="3920234"/>
              <a:ext cx="1470660" cy="1328012"/>
            </a:xfrm>
            <a:prstGeom prst="foldedCorne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 are given 10 points. 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F1CB1F2-B380-48F5-8964-31095DE91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0012" y="3879228"/>
              <a:ext cx="714375" cy="1190625"/>
            </a:xfrm>
            <a:prstGeom prst="rect">
              <a:avLst/>
            </a:prstGeom>
          </p:spPr>
        </p:pic>
      </p:grpSp>
      <p:sp>
        <p:nvSpPr>
          <p:cNvPr id="20" name="Arrow: Pentagon 30">
            <a:hlinkClick r:id="rId14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799128" y="4095650"/>
            <a:ext cx="2303361" cy="872041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94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points.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2: I find it hard to work at home because there are too many ________ (distract).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70311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distractions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Arrow: Pentagon 30">
            <a:hlinkClick r:id="rId15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799128" y="4095650"/>
            <a:ext cx="2303361" cy="872041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74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points.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981474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3: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________ combines online materials with traditional classroom methods.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70312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Blended learning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Arrow: Pentagon 30">
            <a:hlinkClick r:id="rId15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799128" y="4095650"/>
            <a:ext cx="2303361" cy="872041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60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1"/>
          <p:cNvSpPr txBox="1">
            <a:spLocks noGrp="1"/>
          </p:cNvSpPr>
          <p:nvPr>
            <p:ph type="title"/>
          </p:nvPr>
        </p:nvSpPr>
        <p:spPr>
          <a:xfrm rot="-21887">
            <a:off x="3826782" y="3050798"/>
            <a:ext cx="4538701" cy="98842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US" dirty="0"/>
              <a:t>Warm-up</a:t>
            </a:r>
          </a:p>
        </p:txBody>
      </p:sp>
      <p:sp>
        <p:nvSpPr>
          <p:cNvPr id="265" name="Google Shape;265;p41"/>
          <p:cNvSpPr txBox="1">
            <a:spLocks noGrp="1"/>
          </p:cNvSpPr>
          <p:nvPr>
            <p:ph type="title" idx="2"/>
          </p:nvPr>
        </p:nvSpPr>
        <p:spPr>
          <a:xfrm rot="-21855">
            <a:off x="4564413" y="2039147"/>
            <a:ext cx="2768456" cy="98842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b="0"/>
              <a:t>01</a:t>
            </a:r>
            <a:endParaRPr b="0"/>
          </a:p>
        </p:txBody>
      </p:sp>
      <p:sp>
        <p:nvSpPr>
          <p:cNvPr id="266" name="Google Shape;266;p41"/>
          <p:cNvSpPr txBox="1">
            <a:spLocks noGrp="1"/>
          </p:cNvSpPr>
          <p:nvPr>
            <p:ph type="subTitle" idx="1"/>
          </p:nvPr>
        </p:nvSpPr>
        <p:spPr>
          <a:xfrm rot="-22116">
            <a:off x="2980762" y="3901452"/>
            <a:ext cx="6230740" cy="98842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dirty="0"/>
              <a:t>Guessing game</a:t>
            </a:r>
          </a:p>
        </p:txBody>
      </p:sp>
      <p:sp>
        <p:nvSpPr>
          <p:cNvPr id="267" name="Google Shape;267;p41"/>
          <p:cNvSpPr/>
          <p:nvPr/>
        </p:nvSpPr>
        <p:spPr>
          <a:xfrm rot="6138809">
            <a:off x="9003553" y="-873254"/>
            <a:ext cx="2742239" cy="3971273"/>
          </a:xfrm>
          <a:custGeom>
            <a:avLst/>
            <a:gdLst/>
            <a:ahLst/>
            <a:cxnLst/>
            <a:rect l="l" t="t" r="r" b="b"/>
            <a:pathLst>
              <a:path w="42103" h="60973" extrusionOk="0">
                <a:moveTo>
                  <a:pt x="26097" y="27168"/>
                </a:moveTo>
                <a:lnTo>
                  <a:pt x="26097" y="27168"/>
                </a:lnTo>
                <a:cubicBezTo>
                  <a:pt x="26044" y="29229"/>
                  <a:pt x="24839" y="31210"/>
                  <a:pt x="23688" y="33056"/>
                </a:cubicBezTo>
                <a:cubicBezTo>
                  <a:pt x="23661" y="33030"/>
                  <a:pt x="23661" y="32949"/>
                  <a:pt x="23635" y="32923"/>
                </a:cubicBezTo>
                <a:cubicBezTo>
                  <a:pt x="23581" y="32816"/>
                  <a:pt x="23554" y="32762"/>
                  <a:pt x="23528" y="32655"/>
                </a:cubicBezTo>
                <a:cubicBezTo>
                  <a:pt x="23528" y="32628"/>
                  <a:pt x="23501" y="32575"/>
                  <a:pt x="23447" y="32575"/>
                </a:cubicBezTo>
                <a:cubicBezTo>
                  <a:pt x="23367" y="32280"/>
                  <a:pt x="23260" y="31959"/>
                  <a:pt x="23153" y="31584"/>
                </a:cubicBezTo>
                <a:cubicBezTo>
                  <a:pt x="23073" y="31290"/>
                  <a:pt x="23019" y="30942"/>
                  <a:pt x="22912" y="30648"/>
                </a:cubicBezTo>
                <a:cubicBezTo>
                  <a:pt x="22832" y="30139"/>
                  <a:pt x="22832" y="29684"/>
                  <a:pt x="22912" y="29336"/>
                </a:cubicBezTo>
                <a:cubicBezTo>
                  <a:pt x="23287" y="28346"/>
                  <a:pt x="25214" y="27677"/>
                  <a:pt x="26097" y="27168"/>
                </a:cubicBezTo>
                <a:close/>
                <a:moveTo>
                  <a:pt x="22511" y="30085"/>
                </a:moveTo>
                <a:cubicBezTo>
                  <a:pt x="22725" y="30808"/>
                  <a:pt x="22698" y="31584"/>
                  <a:pt x="22885" y="32307"/>
                </a:cubicBezTo>
                <a:cubicBezTo>
                  <a:pt x="22992" y="32896"/>
                  <a:pt x="23099" y="33431"/>
                  <a:pt x="23153" y="33993"/>
                </a:cubicBezTo>
                <a:cubicBezTo>
                  <a:pt x="22966" y="34288"/>
                  <a:pt x="22778" y="34582"/>
                  <a:pt x="22644" y="34850"/>
                </a:cubicBezTo>
                <a:cubicBezTo>
                  <a:pt x="20878" y="38195"/>
                  <a:pt x="18951" y="41273"/>
                  <a:pt x="16836" y="44405"/>
                </a:cubicBezTo>
                <a:cubicBezTo>
                  <a:pt x="16488" y="44887"/>
                  <a:pt x="16194" y="45529"/>
                  <a:pt x="15792" y="45957"/>
                </a:cubicBezTo>
                <a:cubicBezTo>
                  <a:pt x="16167" y="45235"/>
                  <a:pt x="16461" y="43067"/>
                  <a:pt x="16435" y="42986"/>
                </a:cubicBezTo>
                <a:cubicBezTo>
                  <a:pt x="16702" y="41327"/>
                  <a:pt x="17398" y="39614"/>
                  <a:pt x="18014" y="38142"/>
                </a:cubicBezTo>
                <a:cubicBezTo>
                  <a:pt x="19031" y="35572"/>
                  <a:pt x="20343" y="32976"/>
                  <a:pt x="22029" y="30701"/>
                </a:cubicBezTo>
                <a:cubicBezTo>
                  <a:pt x="22163" y="30487"/>
                  <a:pt x="22323" y="30246"/>
                  <a:pt x="22511" y="30085"/>
                </a:cubicBezTo>
                <a:close/>
                <a:moveTo>
                  <a:pt x="33119" y="0"/>
                </a:moveTo>
                <a:cubicBezTo>
                  <a:pt x="32916" y="0"/>
                  <a:pt x="32675" y="90"/>
                  <a:pt x="32387" y="295"/>
                </a:cubicBezTo>
                <a:cubicBezTo>
                  <a:pt x="31183" y="1179"/>
                  <a:pt x="31049" y="3962"/>
                  <a:pt x="31076" y="5274"/>
                </a:cubicBezTo>
                <a:cubicBezTo>
                  <a:pt x="31076" y="7254"/>
                  <a:pt x="31852" y="9021"/>
                  <a:pt x="31531" y="11002"/>
                </a:cubicBezTo>
                <a:cubicBezTo>
                  <a:pt x="31102" y="13303"/>
                  <a:pt x="30540" y="15632"/>
                  <a:pt x="29871" y="17907"/>
                </a:cubicBezTo>
                <a:cubicBezTo>
                  <a:pt x="29255" y="20075"/>
                  <a:pt x="28506" y="22243"/>
                  <a:pt x="27650" y="24331"/>
                </a:cubicBezTo>
                <a:cubicBezTo>
                  <a:pt x="26873" y="26151"/>
                  <a:pt x="24652" y="26793"/>
                  <a:pt x="22966" y="27703"/>
                </a:cubicBezTo>
                <a:cubicBezTo>
                  <a:pt x="23715" y="25321"/>
                  <a:pt x="24331" y="22859"/>
                  <a:pt x="25455" y="20637"/>
                </a:cubicBezTo>
                <a:cubicBezTo>
                  <a:pt x="26177" y="19299"/>
                  <a:pt x="28185" y="15177"/>
                  <a:pt x="26311" y="13999"/>
                </a:cubicBezTo>
                <a:cubicBezTo>
                  <a:pt x="26143" y="13894"/>
                  <a:pt x="25986" y="13845"/>
                  <a:pt x="25841" y="13845"/>
                </a:cubicBezTo>
                <a:cubicBezTo>
                  <a:pt x="24325" y="13845"/>
                  <a:pt x="24022" y="19111"/>
                  <a:pt x="23876" y="19941"/>
                </a:cubicBezTo>
                <a:cubicBezTo>
                  <a:pt x="23554" y="22484"/>
                  <a:pt x="23394" y="24893"/>
                  <a:pt x="22136" y="27195"/>
                </a:cubicBezTo>
                <a:cubicBezTo>
                  <a:pt x="21547" y="23474"/>
                  <a:pt x="21119" y="19674"/>
                  <a:pt x="20262" y="15980"/>
                </a:cubicBezTo>
                <a:cubicBezTo>
                  <a:pt x="19995" y="14802"/>
                  <a:pt x="19566" y="12233"/>
                  <a:pt x="18603" y="11457"/>
                </a:cubicBezTo>
                <a:cubicBezTo>
                  <a:pt x="18367" y="11273"/>
                  <a:pt x="18170" y="11194"/>
                  <a:pt x="18006" y="11194"/>
                </a:cubicBezTo>
                <a:cubicBezTo>
                  <a:pt x="17168" y="11194"/>
                  <a:pt x="17202" y="13256"/>
                  <a:pt x="17291" y="13839"/>
                </a:cubicBezTo>
                <a:cubicBezTo>
                  <a:pt x="17559" y="15525"/>
                  <a:pt x="18255" y="16783"/>
                  <a:pt x="19299" y="18094"/>
                </a:cubicBezTo>
                <a:cubicBezTo>
                  <a:pt x="20396" y="19459"/>
                  <a:pt x="20503" y="21172"/>
                  <a:pt x="20798" y="22832"/>
                </a:cubicBezTo>
                <a:cubicBezTo>
                  <a:pt x="21145" y="24652"/>
                  <a:pt x="21922" y="26847"/>
                  <a:pt x="21681" y="28694"/>
                </a:cubicBezTo>
                <a:cubicBezTo>
                  <a:pt x="21440" y="30273"/>
                  <a:pt x="20075" y="31798"/>
                  <a:pt x="19272" y="33137"/>
                </a:cubicBezTo>
                <a:cubicBezTo>
                  <a:pt x="19272" y="31611"/>
                  <a:pt x="19379" y="30085"/>
                  <a:pt x="19245" y="28533"/>
                </a:cubicBezTo>
                <a:cubicBezTo>
                  <a:pt x="19178" y="27975"/>
                  <a:pt x="19056" y="26117"/>
                  <a:pt x="18350" y="26117"/>
                </a:cubicBezTo>
                <a:cubicBezTo>
                  <a:pt x="18209" y="26117"/>
                  <a:pt x="18045" y="26191"/>
                  <a:pt x="17853" y="26365"/>
                </a:cubicBezTo>
                <a:cubicBezTo>
                  <a:pt x="17104" y="27061"/>
                  <a:pt x="17104" y="29470"/>
                  <a:pt x="16997" y="30407"/>
                </a:cubicBezTo>
                <a:cubicBezTo>
                  <a:pt x="16863" y="31959"/>
                  <a:pt x="16863" y="33511"/>
                  <a:pt x="17024" y="35091"/>
                </a:cubicBezTo>
                <a:cubicBezTo>
                  <a:pt x="17318" y="38329"/>
                  <a:pt x="16114" y="41166"/>
                  <a:pt x="15364" y="44325"/>
                </a:cubicBezTo>
                <a:cubicBezTo>
                  <a:pt x="14695" y="47001"/>
                  <a:pt x="13276" y="49544"/>
                  <a:pt x="10841" y="51016"/>
                </a:cubicBezTo>
                <a:cubicBezTo>
                  <a:pt x="10948" y="49946"/>
                  <a:pt x="10948" y="48768"/>
                  <a:pt x="11135" y="47751"/>
                </a:cubicBezTo>
                <a:cubicBezTo>
                  <a:pt x="11376" y="46707"/>
                  <a:pt x="12045" y="45957"/>
                  <a:pt x="12607" y="45128"/>
                </a:cubicBezTo>
                <a:cubicBezTo>
                  <a:pt x="13276" y="44164"/>
                  <a:pt x="14026" y="43067"/>
                  <a:pt x="14427" y="41916"/>
                </a:cubicBezTo>
                <a:cubicBezTo>
                  <a:pt x="14748" y="41166"/>
                  <a:pt x="15578" y="39560"/>
                  <a:pt x="14561" y="38998"/>
                </a:cubicBezTo>
                <a:cubicBezTo>
                  <a:pt x="14508" y="38998"/>
                  <a:pt x="14481" y="38972"/>
                  <a:pt x="14454" y="38972"/>
                </a:cubicBezTo>
                <a:cubicBezTo>
                  <a:pt x="13838" y="39266"/>
                  <a:pt x="13410" y="39748"/>
                  <a:pt x="13089" y="40283"/>
                </a:cubicBezTo>
                <a:cubicBezTo>
                  <a:pt x="12848" y="40711"/>
                  <a:pt x="12634" y="41166"/>
                  <a:pt x="12500" y="41675"/>
                </a:cubicBezTo>
                <a:cubicBezTo>
                  <a:pt x="12099" y="42639"/>
                  <a:pt x="11778" y="43656"/>
                  <a:pt x="11242" y="44485"/>
                </a:cubicBezTo>
                <a:cubicBezTo>
                  <a:pt x="11028" y="43120"/>
                  <a:pt x="10948" y="41675"/>
                  <a:pt x="11135" y="40310"/>
                </a:cubicBezTo>
                <a:cubicBezTo>
                  <a:pt x="11349" y="38891"/>
                  <a:pt x="11965" y="37633"/>
                  <a:pt x="12018" y="36188"/>
                </a:cubicBezTo>
                <a:cubicBezTo>
                  <a:pt x="12072" y="34876"/>
                  <a:pt x="11831" y="33511"/>
                  <a:pt x="11430" y="32280"/>
                </a:cubicBezTo>
                <a:cubicBezTo>
                  <a:pt x="11223" y="31624"/>
                  <a:pt x="10650" y="30838"/>
                  <a:pt x="10049" y="30838"/>
                </a:cubicBezTo>
                <a:cubicBezTo>
                  <a:pt x="9792" y="30838"/>
                  <a:pt x="9529" y="30982"/>
                  <a:pt x="9288" y="31343"/>
                </a:cubicBezTo>
                <a:cubicBezTo>
                  <a:pt x="8592" y="32414"/>
                  <a:pt x="9154" y="34823"/>
                  <a:pt x="9262" y="36001"/>
                </a:cubicBezTo>
                <a:cubicBezTo>
                  <a:pt x="9395" y="37526"/>
                  <a:pt x="9743" y="38972"/>
                  <a:pt x="10011" y="40471"/>
                </a:cubicBezTo>
                <a:cubicBezTo>
                  <a:pt x="10493" y="43441"/>
                  <a:pt x="10546" y="46493"/>
                  <a:pt x="10305" y="49517"/>
                </a:cubicBezTo>
                <a:cubicBezTo>
                  <a:pt x="9690" y="48714"/>
                  <a:pt x="9342" y="47644"/>
                  <a:pt x="8887" y="46627"/>
                </a:cubicBezTo>
                <a:cubicBezTo>
                  <a:pt x="8592" y="45984"/>
                  <a:pt x="8271" y="44780"/>
                  <a:pt x="7549" y="44432"/>
                </a:cubicBezTo>
                <a:cubicBezTo>
                  <a:pt x="7423" y="44348"/>
                  <a:pt x="7249" y="44281"/>
                  <a:pt x="7076" y="44281"/>
                </a:cubicBezTo>
                <a:cubicBezTo>
                  <a:pt x="7028" y="44281"/>
                  <a:pt x="6980" y="44286"/>
                  <a:pt x="6933" y="44298"/>
                </a:cubicBezTo>
                <a:cubicBezTo>
                  <a:pt x="6398" y="45262"/>
                  <a:pt x="6933" y="46305"/>
                  <a:pt x="7415" y="47162"/>
                </a:cubicBezTo>
                <a:cubicBezTo>
                  <a:pt x="7896" y="48206"/>
                  <a:pt x="8539" y="49250"/>
                  <a:pt x="8967" y="50079"/>
                </a:cubicBezTo>
                <a:cubicBezTo>
                  <a:pt x="9636" y="51418"/>
                  <a:pt x="10279" y="52006"/>
                  <a:pt x="9154" y="53184"/>
                </a:cubicBezTo>
                <a:cubicBezTo>
                  <a:pt x="7682" y="54763"/>
                  <a:pt x="6023" y="56235"/>
                  <a:pt x="4310" y="57547"/>
                </a:cubicBezTo>
                <a:cubicBezTo>
                  <a:pt x="3507" y="58163"/>
                  <a:pt x="2276" y="58698"/>
                  <a:pt x="1339" y="59474"/>
                </a:cubicBezTo>
                <a:cubicBezTo>
                  <a:pt x="991" y="59715"/>
                  <a:pt x="375" y="59876"/>
                  <a:pt x="134" y="60250"/>
                </a:cubicBezTo>
                <a:cubicBezTo>
                  <a:pt x="1" y="60491"/>
                  <a:pt x="27" y="60839"/>
                  <a:pt x="268" y="60973"/>
                </a:cubicBezTo>
                <a:cubicBezTo>
                  <a:pt x="509" y="60893"/>
                  <a:pt x="723" y="60705"/>
                  <a:pt x="937" y="60571"/>
                </a:cubicBezTo>
                <a:cubicBezTo>
                  <a:pt x="2276" y="59715"/>
                  <a:pt x="3614" y="58751"/>
                  <a:pt x="5059" y="58109"/>
                </a:cubicBezTo>
                <a:cubicBezTo>
                  <a:pt x="5996" y="57708"/>
                  <a:pt x="6853" y="57601"/>
                  <a:pt x="7719" y="57601"/>
                </a:cubicBezTo>
                <a:cubicBezTo>
                  <a:pt x="8586" y="57601"/>
                  <a:pt x="9462" y="57708"/>
                  <a:pt x="10439" y="57734"/>
                </a:cubicBezTo>
                <a:cubicBezTo>
                  <a:pt x="10527" y="57737"/>
                  <a:pt x="10614" y="57738"/>
                  <a:pt x="10701" y="57738"/>
                </a:cubicBezTo>
                <a:cubicBezTo>
                  <a:pt x="11654" y="57738"/>
                  <a:pt x="12586" y="57605"/>
                  <a:pt x="13517" y="57360"/>
                </a:cubicBezTo>
                <a:cubicBezTo>
                  <a:pt x="14240" y="57199"/>
                  <a:pt x="15846" y="56905"/>
                  <a:pt x="16328" y="56235"/>
                </a:cubicBezTo>
                <a:cubicBezTo>
                  <a:pt x="16354" y="55861"/>
                  <a:pt x="16354" y="55540"/>
                  <a:pt x="15846" y="55218"/>
                </a:cubicBezTo>
                <a:cubicBezTo>
                  <a:pt x="15565" y="55057"/>
                  <a:pt x="15172" y="54994"/>
                  <a:pt x="14728" y="54994"/>
                </a:cubicBezTo>
                <a:cubicBezTo>
                  <a:pt x="13209" y="54994"/>
                  <a:pt x="11089" y="55727"/>
                  <a:pt x="10772" y="55727"/>
                </a:cubicBezTo>
                <a:cubicBezTo>
                  <a:pt x="10768" y="55727"/>
                  <a:pt x="10764" y="55727"/>
                  <a:pt x="10760" y="55727"/>
                </a:cubicBezTo>
                <a:cubicBezTo>
                  <a:pt x="11697" y="55325"/>
                  <a:pt x="13357" y="54790"/>
                  <a:pt x="13892" y="53827"/>
                </a:cubicBezTo>
                <a:cubicBezTo>
                  <a:pt x="13946" y="53719"/>
                  <a:pt x="13972" y="53586"/>
                  <a:pt x="14026" y="53479"/>
                </a:cubicBezTo>
                <a:cubicBezTo>
                  <a:pt x="14160" y="53131"/>
                  <a:pt x="13972" y="52783"/>
                  <a:pt x="13303" y="52729"/>
                </a:cubicBezTo>
                <a:cubicBezTo>
                  <a:pt x="13201" y="52715"/>
                  <a:pt x="13097" y="52708"/>
                  <a:pt x="12992" y="52708"/>
                </a:cubicBezTo>
                <a:cubicBezTo>
                  <a:pt x="11516" y="52708"/>
                  <a:pt x="9709" y="54032"/>
                  <a:pt x="8485" y="54656"/>
                </a:cubicBezTo>
                <a:cubicBezTo>
                  <a:pt x="9502" y="53612"/>
                  <a:pt x="10466" y="52515"/>
                  <a:pt x="11537" y="51551"/>
                </a:cubicBezTo>
                <a:cubicBezTo>
                  <a:pt x="12031" y="51085"/>
                  <a:pt x="12497" y="50949"/>
                  <a:pt x="13003" y="50949"/>
                </a:cubicBezTo>
                <a:cubicBezTo>
                  <a:pt x="13484" y="50949"/>
                  <a:pt x="14002" y="51072"/>
                  <a:pt x="14615" y="51150"/>
                </a:cubicBezTo>
                <a:cubicBezTo>
                  <a:pt x="17398" y="51525"/>
                  <a:pt x="19941" y="50909"/>
                  <a:pt x="21975" y="53157"/>
                </a:cubicBezTo>
                <a:cubicBezTo>
                  <a:pt x="23046" y="54335"/>
                  <a:pt x="24224" y="55299"/>
                  <a:pt x="25749" y="55807"/>
                </a:cubicBezTo>
                <a:cubicBezTo>
                  <a:pt x="26104" y="55909"/>
                  <a:pt x="26656" y="56070"/>
                  <a:pt x="27083" y="56070"/>
                </a:cubicBezTo>
                <a:cubicBezTo>
                  <a:pt x="27558" y="56070"/>
                  <a:pt x="27878" y="55870"/>
                  <a:pt x="27596" y="55165"/>
                </a:cubicBezTo>
                <a:cubicBezTo>
                  <a:pt x="26766" y="53050"/>
                  <a:pt x="22939" y="52408"/>
                  <a:pt x="21065" y="51659"/>
                </a:cubicBezTo>
                <a:cubicBezTo>
                  <a:pt x="23206" y="50882"/>
                  <a:pt x="25696" y="50936"/>
                  <a:pt x="27971" y="50588"/>
                </a:cubicBezTo>
                <a:cubicBezTo>
                  <a:pt x="29041" y="50401"/>
                  <a:pt x="33056" y="49517"/>
                  <a:pt x="32896" y="47938"/>
                </a:cubicBezTo>
                <a:cubicBezTo>
                  <a:pt x="32841" y="47427"/>
                  <a:pt x="32473" y="47239"/>
                  <a:pt x="31959" y="47239"/>
                </a:cubicBezTo>
                <a:cubicBezTo>
                  <a:pt x="30696" y="47239"/>
                  <a:pt x="28549" y="48375"/>
                  <a:pt x="27997" y="48661"/>
                </a:cubicBezTo>
                <a:cubicBezTo>
                  <a:pt x="27141" y="49169"/>
                  <a:pt x="26472" y="49946"/>
                  <a:pt x="25482" y="50267"/>
                </a:cubicBezTo>
                <a:cubicBezTo>
                  <a:pt x="24598" y="50588"/>
                  <a:pt x="23581" y="50508"/>
                  <a:pt x="22644" y="50615"/>
                </a:cubicBezTo>
                <a:cubicBezTo>
                  <a:pt x="23742" y="49731"/>
                  <a:pt x="25829" y="48393"/>
                  <a:pt x="26231" y="47001"/>
                </a:cubicBezTo>
                <a:cubicBezTo>
                  <a:pt x="26462" y="46231"/>
                  <a:pt x="26250" y="45970"/>
                  <a:pt x="25859" y="45970"/>
                </a:cubicBezTo>
                <a:cubicBezTo>
                  <a:pt x="25162" y="45970"/>
                  <a:pt x="23897" y="46798"/>
                  <a:pt x="23554" y="47055"/>
                </a:cubicBezTo>
                <a:cubicBezTo>
                  <a:pt x="22805" y="47590"/>
                  <a:pt x="22109" y="48206"/>
                  <a:pt x="21547" y="48928"/>
                </a:cubicBezTo>
                <a:cubicBezTo>
                  <a:pt x="21145" y="49437"/>
                  <a:pt x="20798" y="50374"/>
                  <a:pt x="20209" y="50668"/>
                </a:cubicBezTo>
                <a:cubicBezTo>
                  <a:pt x="19913" y="50805"/>
                  <a:pt x="19527" y="50847"/>
                  <a:pt x="19121" y="50847"/>
                </a:cubicBezTo>
                <a:cubicBezTo>
                  <a:pt x="18496" y="50847"/>
                  <a:pt x="17826" y="50749"/>
                  <a:pt x="17372" y="50749"/>
                </a:cubicBezTo>
                <a:lnTo>
                  <a:pt x="16702" y="50749"/>
                </a:lnTo>
                <a:cubicBezTo>
                  <a:pt x="15632" y="50588"/>
                  <a:pt x="14454" y="50722"/>
                  <a:pt x="13437" y="50267"/>
                </a:cubicBezTo>
                <a:cubicBezTo>
                  <a:pt x="13946" y="50053"/>
                  <a:pt x="14508" y="49972"/>
                  <a:pt x="15043" y="49785"/>
                </a:cubicBezTo>
                <a:cubicBezTo>
                  <a:pt x="15578" y="49464"/>
                  <a:pt x="16247" y="49250"/>
                  <a:pt x="16756" y="49009"/>
                </a:cubicBezTo>
                <a:cubicBezTo>
                  <a:pt x="17666" y="48527"/>
                  <a:pt x="18576" y="47992"/>
                  <a:pt x="19406" y="47430"/>
                </a:cubicBezTo>
                <a:cubicBezTo>
                  <a:pt x="21172" y="46225"/>
                  <a:pt x="22805" y="44860"/>
                  <a:pt x="24357" y="43388"/>
                </a:cubicBezTo>
                <a:cubicBezTo>
                  <a:pt x="25937" y="41889"/>
                  <a:pt x="27141" y="41300"/>
                  <a:pt x="29282" y="40872"/>
                </a:cubicBezTo>
                <a:cubicBezTo>
                  <a:pt x="29710" y="40765"/>
                  <a:pt x="30166" y="40711"/>
                  <a:pt x="30647" y="40604"/>
                </a:cubicBezTo>
                <a:cubicBezTo>
                  <a:pt x="32762" y="40203"/>
                  <a:pt x="35064" y="40685"/>
                  <a:pt x="35626" y="39641"/>
                </a:cubicBezTo>
                <a:cubicBezTo>
                  <a:pt x="35786" y="39373"/>
                  <a:pt x="35626" y="39105"/>
                  <a:pt x="35385" y="38945"/>
                </a:cubicBezTo>
                <a:cubicBezTo>
                  <a:pt x="35197" y="38811"/>
                  <a:pt x="34903" y="38758"/>
                  <a:pt x="34689" y="38624"/>
                </a:cubicBezTo>
                <a:lnTo>
                  <a:pt x="34635" y="38624"/>
                </a:lnTo>
                <a:cubicBezTo>
                  <a:pt x="34273" y="38531"/>
                  <a:pt x="33896" y="38491"/>
                  <a:pt x="33510" y="38491"/>
                </a:cubicBezTo>
                <a:cubicBezTo>
                  <a:pt x="31553" y="38491"/>
                  <a:pt x="29362" y="39524"/>
                  <a:pt x="27730" y="40015"/>
                </a:cubicBezTo>
                <a:cubicBezTo>
                  <a:pt x="29737" y="38035"/>
                  <a:pt x="31905" y="36161"/>
                  <a:pt x="33832" y="34127"/>
                </a:cubicBezTo>
                <a:cubicBezTo>
                  <a:pt x="34823" y="33056"/>
                  <a:pt x="35760" y="31852"/>
                  <a:pt x="36455" y="30540"/>
                </a:cubicBezTo>
                <a:cubicBezTo>
                  <a:pt x="36766" y="29964"/>
                  <a:pt x="36984" y="28983"/>
                  <a:pt x="36350" y="28983"/>
                </a:cubicBezTo>
                <a:cubicBezTo>
                  <a:pt x="36219" y="28983"/>
                  <a:pt x="36051" y="29025"/>
                  <a:pt x="35840" y="29122"/>
                </a:cubicBezTo>
                <a:cubicBezTo>
                  <a:pt x="34689" y="29630"/>
                  <a:pt x="33592" y="31477"/>
                  <a:pt x="32815" y="32414"/>
                </a:cubicBezTo>
                <a:cubicBezTo>
                  <a:pt x="31852" y="33619"/>
                  <a:pt x="30968" y="34876"/>
                  <a:pt x="30112" y="36134"/>
                </a:cubicBezTo>
                <a:cubicBezTo>
                  <a:pt x="28399" y="38543"/>
                  <a:pt x="26472" y="40738"/>
                  <a:pt x="24063" y="42451"/>
                </a:cubicBezTo>
                <a:cubicBezTo>
                  <a:pt x="24598" y="41220"/>
                  <a:pt x="25187" y="39962"/>
                  <a:pt x="25696" y="38704"/>
                </a:cubicBezTo>
                <a:cubicBezTo>
                  <a:pt x="25990" y="37928"/>
                  <a:pt x="26873" y="36161"/>
                  <a:pt x="26525" y="35385"/>
                </a:cubicBezTo>
                <a:cubicBezTo>
                  <a:pt x="26395" y="35087"/>
                  <a:pt x="26233" y="34960"/>
                  <a:pt x="26052" y="34960"/>
                </a:cubicBezTo>
                <a:cubicBezTo>
                  <a:pt x="25045" y="34960"/>
                  <a:pt x="23441" y="38893"/>
                  <a:pt x="23260" y="39346"/>
                </a:cubicBezTo>
                <a:cubicBezTo>
                  <a:pt x="22377" y="41488"/>
                  <a:pt x="21788" y="44646"/>
                  <a:pt x="19968" y="46091"/>
                </a:cubicBezTo>
                <a:cubicBezTo>
                  <a:pt x="17987" y="47670"/>
                  <a:pt x="15792" y="49009"/>
                  <a:pt x="13357" y="49705"/>
                </a:cubicBezTo>
                <a:cubicBezTo>
                  <a:pt x="14293" y="48848"/>
                  <a:pt x="15525" y="47001"/>
                  <a:pt x="16435" y="45797"/>
                </a:cubicBezTo>
                <a:cubicBezTo>
                  <a:pt x="17666" y="44191"/>
                  <a:pt x="18844" y="42505"/>
                  <a:pt x="19968" y="40818"/>
                </a:cubicBezTo>
                <a:cubicBezTo>
                  <a:pt x="20985" y="39266"/>
                  <a:pt x="21841" y="37660"/>
                  <a:pt x="22805" y="36134"/>
                </a:cubicBezTo>
                <a:lnTo>
                  <a:pt x="22805" y="36108"/>
                </a:lnTo>
                <a:cubicBezTo>
                  <a:pt x="24331" y="34047"/>
                  <a:pt x="26231" y="32869"/>
                  <a:pt x="28399" y="31638"/>
                </a:cubicBezTo>
                <a:cubicBezTo>
                  <a:pt x="28613" y="31531"/>
                  <a:pt x="28827" y="31477"/>
                  <a:pt x="29041" y="31424"/>
                </a:cubicBezTo>
                <a:cubicBezTo>
                  <a:pt x="29951" y="31183"/>
                  <a:pt x="32789" y="30835"/>
                  <a:pt x="32789" y="29523"/>
                </a:cubicBezTo>
                <a:cubicBezTo>
                  <a:pt x="32789" y="29086"/>
                  <a:pt x="32524" y="28924"/>
                  <a:pt x="32134" y="28924"/>
                </a:cubicBezTo>
                <a:cubicBezTo>
                  <a:pt x="31188" y="28924"/>
                  <a:pt x="29504" y="29874"/>
                  <a:pt x="29068" y="30139"/>
                </a:cubicBezTo>
                <a:cubicBezTo>
                  <a:pt x="27462" y="31076"/>
                  <a:pt x="26097" y="32307"/>
                  <a:pt x="24625" y="33458"/>
                </a:cubicBezTo>
                <a:cubicBezTo>
                  <a:pt x="24598" y="33351"/>
                  <a:pt x="24545" y="33244"/>
                  <a:pt x="24545" y="33190"/>
                </a:cubicBezTo>
                <a:cubicBezTo>
                  <a:pt x="24652" y="32816"/>
                  <a:pt x="24866" y="32441"/>
                  <a:pt x="25000" y="32066"/>
                </a:cubicBezTo>
                <a:cubicBezTo>
                  <a:pt x="25401" y="31129"/>
                  <a:pt x="25829" y="30246"/>
                  <a:pt x="26231" y="29309"/>
                </a:cubicBezTo>
                <a:cubicBezTo>
                  <a:pt x="26525" y="28640"/>
                  <a:pt x="26873" y="27436"/>
                  <a:pt x="27355" y="26900"/>
                </a:cubicBezTo>
                <a:cubicBezTo>
                  <a:pt x="27624" y="26600"/>
                  <a:pt x="28045" y="26491"/>
                  <a:pt x="28536" y="26491"/>
                </a:cubicBezTo>
                <a:cubicBezTo>
                  <a:pt x="29703" y="26491"/>
                  <a:pt x="31263" y="27108"/>
                  <a:pt x="32093" y="27222"/>
                </a:cubicBezTo>
                <a:cubicBezTo>
                  <a:pt x="32265" y="27250"/>
                  <a:pt x="32556" y="27270"/>
                  <a:pt x="32887" y="27270"/>
                </a:cubicBezTo>
                <a:cubicBezTo>
                  <a:pt x="34096" y="27270"/>
                  <a:pt x="35850" y="27002"/>
                  <a:pt x="34421" y="25910"/>
                </a:cubicBezTo>
                <a:cubicBezTo>
                  <a:pt x="33725" y="25375"/>
                  <a:pt x="32789" y="25321"/>
                  <a:pt x="31959" y="25214"/>
                </a:cubicBezTo>
                <a:cubicBezTo>
                  <a:pt x="31536" y="25193"/>
                  <a:pt x="30780" y="24972"/>
                  <a:pt x="30243" y="24972"/>
                </a:cubicBezTo>
                <a:cubicBezTo>
                  <a:pt x="30100" y="24972"/>
                  <a:pt x="29973" y="24987"/>
                  <a:pt x="29872" y="25026"/>
                </a:cubicBezTo>
                <a:lnTo>
                  <a:pt x="29872" y="25026"/>
                </a:lnTo>
                <a:cubicBezTo>
                  <a:pt x="32147" y="24143"/>
                  <a:pt x="34689" y="23876"/>
                  <a:pt x="36910" y="22912"/>
                </a:cubicBezTo>
                <a:cubicBezTo>
                  <a:pt x="37874" y="22618"/>
                  <a:pt x="42103" y="20450"/>
                  <a:pt x="40925" y="19031"/>
                </a:cubicBezTo>
                <a:cubicBezTo>
                  <a:pt x="40845" y="18934"/>
                  <a:pt x="40706" y="18891"/>
                  <a:pt x="40522" y="18891"/>
                </a:cubicBezTo>
                <a:cubicBezTo>
                  <a:pt x="39187" y="18891"/>
                  <a:pt x="35496" y="21177"/>
                  <a:pt x="34742" y="21601"/>
                </a:cubicBezTo>
                <a:cubicBezTo>
                  <a:pt x="32735" y="22752"/>
                  <a:pt x="30754" y="23929"/>
                  <a:pt x="28586" y="24732"/>
                </a:cubicBezTo>
                <a:cubicBezTo>
                  <a:pt x="29336" y="22377"/>
                  <a:pt x="29710" y="19995"/>
                  <a:pt x="31798" y="18496"/>
                </a:cubicBezTo>
                <a:cubicBezTo>
                  <a:pt x="33752" y="17051"/>
                  <a:pt x="35331" y="15284"/>
                  <a:pt x="36696" y="13277"/>
                </a:cubicBezTo>
                <a:cubicBezTo>
                  <a:pt x="37232" y="12447"/>
                  <a:pt x="38115" y="11403"/>
                  <a:pt x="38383" y="10439"/>
                </a:cubicBezTo>
                <a:cubicBezTo>
                  <a:pt x="38593" y="9690"/>
                  <a:pt x="38429" y="9419"/>
                  <a:pt x="38128" y="9419"/>
                </a:cubicBezTo>
                <a:cubicBezTo>
                  <a:pt x="37817" y="9419"/>
                  <a:pt x="37358" y="9711"/>
                  <a:pt x="37018" y="10065"/>
                </a:cubicBezTo>
                <a:cubicBezTo>
                  <a:pt x="35412" y="11778"/>
                  <a:pt x="33886" y="13571"/>
                  <a:pt x="32360" y="15364"/>
                </a:cubicBezTo>
                <a:cubicBezTo>
                  <a:pt x="31611" y="16194"/>
                  <a:pt x="31129" y="17184"/>
                  <a:pt x="30487" y="18094"/>
                </a:cubicBezTo>
                <a:cubicBezTo>
                  <a:pt x="30728" y="17639"/>
                  <a:pt x="31209" y="16328"/>
                  <a:pt x="31263" y="15846"/>
                </a:cubicBezTo>
                <a:cubicBezTo>
                  <a:pt x="31450" y="13946"/>
                  <a:pt x="31932" y="12045"/>
                  <a:pt x="32226" y="10199"/>
                </a:cubicBezTo>
                <a:cubicBezTo>
                  <a:pt x="32601" y="8084"/>
                  <a:pt x="33592" y="6211"/>
                  <a:pt x="33993" y="4150"/>
                </a:cubicBezTo>
                <a:cubicBezTo>
                  <a:pt x="34131" y="3413"/>
                  <a:pt x="34368" y="0"/>
                  <a:pt x="3311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8" name="Google Shape;268;p41"/>
          <p:cNvSpPr/>
          <p:nvPr/>
        </p:nvSpPr>
        <p:spPr>
          <a:xfrm rot="5400000">
            <a:off x="-631810" y="-698030"/>
            <a:ext cx="2675929" cy="3620844"/>
          </a:xfrm>
          <a:custGeom>
            <a:avLst/>
            <a:gdLst/>
            <a:ahLst/>
            <a:cxnLst/>
            <a:rect l="l" t="t" r="r" b="b"/>
            <a:pathLst>
              <a:path w="51391" h="69538" extrusionOk="0">
                <a:moveTo>
                  <a:pt x="21386" y="25535"/>
                </a:moveTo>
                <a:cubicBezTo>
                  <a:pt x="20316" y="7254"/>
                  <a:pt x="7790" y="5487"/>
                  <a:pt x="7790" y="5487"/>
                </a:cubicBezTo>
                <a:cubicBezTo>
                  <a:pt x="9315" y="17425"/>
                  <a:pt x="21413" y="25669"/>
                  <a:pt x="21413" y="25669"/>
                </a:cubicBezTo>
                <a:cubicBezTo>
                  <a:pt x="21386" y="25642"/>
                  <a:pt x="21386" y="25588"/>
                  <a:pt x="21386" y="25535"/>
                </a:cubicBezTo>
                <a:lnTo>
                  <a:pt x="33351" y="51765"/>
                </a:lnTo>
                <a:cubicBezTo>
                  <a:pt x="31290" y="46840"/>
                  <a:pt x="29095" y="41434"/>
                  <a:pt x="27382" y="36241"/>
                </a:cubicBezTo>
                <a:close/>
                <a:moveTo>
                  <a:pt x="31664" y="35572"/>
                </a:moveTo>
                <a:lnTo>
                  <a:pt x="31022" y="45850"/>
                </a:lnTo>
                <a:cubicBezTo>
                  <a:pt x="32227" y="44806"/>
                  <a:pt x="31664" y="35572"/>
                  <a:pt x="31664" y="35572"/>
                </a:cubicBezTo>
                <a:close/>
                <a:moveTo>
                  <a:pt x="5514" y="47991"/>
                </a:moveTo>
                <a:cubicBezTo>
                  <a:pt x="16328" y="56717"/>
                  <a:pt x="23715" y="51899"/>
                  <a:pt x="25348" y="50561"/>
                </a:cubicBezTo>
                <a:lnTo>
                  <a:pt x="29202" y="51016"/>
                </a:lnTo>
                <a:cubicBezTo>
                  <a:pt x="28613" y="50721"/>
                  <a:pt x="27275" y="50454"/>
                  <a:pt x="25589" y="50186"/>
                </a:cubicBezTo>
                <a:cubicBezTo>
                  <a:pt x="17158" y="44431"/>
                  <a:pt x="5514" y="47991"/>
                  <a:pt x="5514" y="47991"/>
                </a:cubicBezTo>
                <a:close/>
                <a:moveTo>
                  <a:pt x="24893" y="22055"/>
                </a:moveTo>
                <a:cubicBezTo>
                  <a:pt x="24893" y="22216"/>
                  <a:pt x="24920" y="22350"/>
                  <a:pt x="24973" y="22376"/>
                </a:cubicBezTo>
                <a:lnTo>
                  <a:pt x="25000" y="21895"/>
                </a:lnTo>
                <a:cubicBezTo>
                  <a:pt x="34609" y="7896"/>
                  <a:pt x="25803" y="0"/>
                  <a:pt x="25803" y="0"/>
                </a:cubicBezTo>
                <a:cubicBezTo>
                  <a:pt x="20102" y="9582"/>
                  <a:pt x="24893" y="22055"/>
                  <a:pt x="24893" y="22055"/>
                </a:cubicBezTo>
                <a:close/>
                <a:moveTo>
                  <a:pt x="32762" y="12928"/>
                </a:moveTo>
                <a:cubicBezTo>
                  <a:pt x="27061" y="22510"/>
                  <a:pt x="31825" y="34956"/>
                  <a:pt x="31825" y="34956"/>
                </a:cubicBezTo>
                <a:cubicBezTo>
                  <a:pt x="41621" y="20851"/>
                  <a:pt x="32762" y="12928"/>
                  <a:pt x="32762" y="12928"/>
                </a:cubicBezTo>
                <a:close/>
                <a:moveTo>
                  <a:pt x="33940" y="39158"/>
                </a:moveTo>
                <a:lnTo>
                  <a:pt x="33752" y="39319"/>
                </a:lnTo>
                <a:cubicBezTo>
                  <a:pt x="33806" y="39319"/>
                  <a:pt x="33859" y="39239"/>
                  <a:pt x="33940" y="39158"/>
                </a:cubicBezTo>
                <a:cubicBezTo>
                  <a:pt x="48580" y="35304"/>
                  <a:pt x="47242" y="24839"/>
                  <a:pt x="47242" y="24839"/>
                </a:cubicBezTo>
                <a:cubicBezTo>
                  <a:pt x="37767" y="27970"/>
                  <a:pt x="33672" y="39212"/>
                  <a:pt x="33672" y="39212"/>
                </a:cubicBezTo>
                <a:cubicBezTo>
                  <a:pt x="33806" y="39185"/>
                  <a:pt x="33859" y="39185"/>
                  <a:pt x="33940" y="39158"/>
                </a:cubicBezTo>
                <a:close/>
                <a:moveTo>
                  <a:pt x="40149" y="52889"/>
                </a:moveTo>
                <a:lnTo>
                  <a:pt x="40176" y="52889"/>
                </a:lnTo>
                <a:cubicBezTo>
                  <a:pt x="39908" y="53023"/>
                  <a:pt x="39641" y="53210"/>
                  <a:pt x="39373" y="53371"/>
                </a:cubicBezTo>
                <a:lnTo>
                  <a:pt x="40149" y="51016"/>
                </a:lnTo>
                <a:cubicBezTo>
                  <a:pt x="47189" y="45448"/>
                  <a:pt x="44084" y="39828"/>
                  <a:pt x="44084" y="39828"/>
                </a:cubicBezTo>
                <a:cubicBezTo>
                  <a:pt x="39159" y="43923"/>
                  <a:pt x="39319" y="51631"/>
                  <a:pt x="39319" y="51631"/>
                </a:cubicBezTo>
                <a:cubicBezTo>
                  <a:pt x="39373" y="51604"/>
                  <a:pt x="39400" y="51551"/>
                  <a:pt x="39480" y="51524"/>
                </a:cubicBezTo>
                <a:cubicBezTo>
                  <a:pt x="39186" y="52327"/>
                  <a:pt x="38918" y="53130"/>
                  <a:pt x="38650" y="53906"/>
                </a:cubicBezTo>
                <a:lnTo>
                  <a:pt x="38624" y="53933"/>
                </a:lnTo>
                <a:lnTo>
                  <a:pt x="38650" y="53933"/>
                </a:lnTo>
                <a:cubicBezTo>
                  <a:pt x="37767" y="56476"/>
                  <a:pt x="37098" y="58778"/>
                  <a:pt x="37098" y="59929"/>
                </a:cubicBezTo>
                <a:lnTo>
                  <a:pt x="33351" y="51765"/>
                </a:lnTo>
                <a:cubicBezTo>
                  <a:pt x="34047" y="53425"/>
                  <a:pt x="34769" y="55084"/>
                  <a:pt x="35465" y="56610"/>
                </a:cubicBezTo>
                <a:lnTo>
                  <a:pt x="24010" y="44993"/>
                </a:lnTo>
                <a:cubicBezTo>
                  <a:pt x="23742" y="44324"/>
                  <a:pt x="23340" y="43254"/>
                  <a:pt x="22859" y="41996"/>
                </a:cubicBezTo>
                <a:cubicBezTo>
                  <a:pt x="22671" y="26177"/>
                  <a:pt x="11965" y="24089"/>
                  <a:pt x="11965" y="24089"/>
                </a:cubicBezTo>
                <a:cubicBezTo>
                  <a:pt x="12634" y="33136"/>
                  <a:pt x="20343" y="40122"/>
                  <a:pt x="22377" y="41781"/>
                </a:cubicBezTo>
                <a:lnTo>
                  <a:pt x="23688" y="44645"/>
                </a:lnTo>
                <a:lnTo>
                  <a:pt x="19272" y="40149"/>
                </a:lnTo>
                <a:lnTo>
                  <a:pt x="19245" y="40095"/>
                </a:lnTo>
                <a:cubicBezTo>
                  <a:pt x="19192" y="40042"/>
                  <a:pt x="19192" y="40042"/>
                  <a:pt x="19138" y="40015"/>
                </a:cubicBezTo>
                <a:lnTo>
                  <a:pt x="19165" y="40015"/>
                </a:lnTo>
                <a:cubicBezTo>
                  <a:pt x="12233" y="32413"/>
                  <a:pt x="1" y="33270"/>
                  <a:pt x="1" y="33270"/>
                </a:cubicBezTo>
                <a:cubicBezTo>
                  <a:pt x="8673" y="44271"/>
                  <a:pt x="16997" y="41059"/>
                  <a:pt x="18790" y="40176"/>
                </a:cubicBezTo>
                <a:lnTo>
                  <a:pt x="19513" y="40523"/>
                </a:lnTo>
                <a:cubicBezTo>
                  <a:pt x="20369" y="41889"/>
                  <a:pt x="22243" y="43923"/>
                  <a:pt x="24384" y="46117"/>
                </a:cubicBezTo>
                <a:lnTo>
                  <a:pt x="24411" y="46171"/>
                </a:lnTo>
                <a:lnTo>
                  <a:pt x="24411" y="46144"/>
                </a:lnTo>
                <a:cubicBezTo>
                  <a:pt x="29229" y="51069"/>
                  <a:pt x="35546" y="56636"/>
                  <a:pt x="35546" y="56636"/>
                </a:cubicBezTo>
                <a:cubicBezTo>
                  <a:pt x="36108" y="57948"/>
                  <a:pt x="36670" y="59179"/>
                  <a:pt x="37205" y="60357"/>
                </a:cubicBezTo>
                <a:lnTo>
                  <a:pt x="37205" y="60384"/>
                </a:lnTo>
                <a:lnTo>
                  <a:pt x="37205" y="60384"/>
                </a:lnTo>
                <a:cubicBezTo>
                  <a:pt x="39694" y="65844"/>
                  <a:pt x="41514" y="69537"/>
                  <a:pt x="41514" y="69537"/>
                </a:cubicBezTo>
                <a:lnTo>
                  <a:pt x="37205" y="60116"/>
                </a:lnTo>
                <a:lnTo>
                  <a:pt x="39293" y="53639"/>
                </a:lnTo>
                <a:lnTo>
                  <a:pt x="41113" y="52943"/>
                </a:lnTo>
                <a:cubicBezTo>
                  <a:pt x="50079" y="53264"/>
                  <a:pt x="51391" y="47001"/>
                  <a:pt x="51391" y="47001"/>
                </a:cubicBezTo>
                <a:cubicBezTo>
                  <a:pt x="44994" y="46920"/>
                  <a:pt x="40149" y="52889"/>
                  <a:pt x="40149" y="528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166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3" name="laser.wav"/>
          </p:stSnd>
        </p:sndAc>
      </p:transition>
    </mc:Choice>
    <mc:Fallback xmlns="">
      <p:transition spd="slow">
        <p:fade/>
        <p:sndAc>
          <p:stSnd>
            <p:snd r:embed="rId4" name="laser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8 points.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4: We have a ________ for deciding who we pick (strategic).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strategy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Arrow: Pentagon 30">
            <a:hlinkClick r:id="rId15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799128" y="4095650"/>
            <a:ext cx="2303361" cy="872041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1"/>
          <p:cNvSpPr txBox="1">
            <a:spLocks noGrp="1"/>
          </p:cNvSpPr>
          <p:nvPr>
            <p:ph type="title"/>
          </p:nvPr>
        </p:nvSpPr>
        <p:spPr>
          <a:xfrm rot="-21887">
            <a:off x="3302329" y="3055799"/>
            <a:ext cx="6110314" cy="98842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US" dirty="0"/>
              <a:t>While-reading</a:t>
            </a:r>
          </a:p>
        </p:txBody>
      </p:sp>
      <p:sp>
        <p:nvSpPr>
          <p:cNvPr id="265" name="Google Shape;265;p41"/>
          <p:cNvSpPr txBox="1">
            <a:spLocks noGrp="1"/>
          </p:cNvSpPr>
          <p:nvPr>
            <p:ph type="title" idx="2"/>
          </p:nvPr>
        </p:nvSpPr>
        <p:spPr>
          <a:xfrm rot="-21855">
            <a:off x="4564413" y="2039147"/>
            <a:ext cx="2768456" cy="98842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b="0" dirty="0"/>
              <a:t>03</a:t>
            </a:r>
            <a:endParaRPr b="0" dirty="0"/>
          </a:p>
        </p:txBody>
      </p:sp>
      <p:sp>
        <p:nvSpPr>
          <p:cNvPr id="267" name="Google Shape;267;p41"/>
          <p:cNvSpPr/>
          <p:nvPr/>
        </p:nvSpPr>
        <p:spPr>
          <a:xfrm rot="6138809">
            <a:off x="9003553" y="-873254"/>
            <a:ext cx="2742239" cy="3971273"/>
          </a:xfrm>
          <a:custGeom>
            <a:avLst/>
            <a:gdLst/>
            <a:ahLst/>
            <a:cxnLst/>
            <a:rect l="l" t="t" r="r" b="b"/>
            <a:pathLst>
              <a:path w="42103" h="60973" extrusionOk="0">
                <a:moveTo>
                  <a:pt x="26097" y="27168"/>
                </a:moveTo>
                <a:lnTo>
                  <a:pt x="26097" y="27168"/>
                </a:lnTo>
                <a:cubicBezTo>
                  <a:pt x="26044" y="29229"/>
                  <a:pt x="24839" y="31210"/>
                  <a:pt x="23688" y="33056"/>
                </a:cubicBezTo>
                <a:cubicBezTo>
                  <a:pt x="23661" y="33030"/>
                  <a:pt x="23661" y="32949"/>
                  <a:pt x="23635" y="32923"/>
                </a:cubicBezTo>
                <a:cubicBezTo>
                  <a:pt x="23581" y="32816"/>
                  <a:pt x="23554" y="32762"/>
                  <a:pt x="23528" y="32655"/>
                </a:cubicBezTo>
                <a:cubicBezTo>
                  <a:pt x="23528" y="32628"/>
                  <a:pt x="23501" y="32575"/>
                  <a:pt x="23447" y="32575"/>
                </a:cubicBezTo>
                <a:cubicBezTo>
                  <a:pt x="23367" y="32280"/>
                  <a:pt x="23260" y="31959"/>
                  <a:pt x="23153" y="31584"/>
                </a:cubicBezTo>
                <a:cubicBezTo>
                  <a:pt x="23073" y="31290"/>
                  <a:pt x="23019" y="30942"/>
                  <a:pt x="22912" y="30648"/>
                </a:cubicBezTo>
                <a:cubicBezTo>
                  <a:pt x="22832" y="30139"/>
                  <a:pt x="22832" y="29684"/>
                  <a:pt x="22912" y="29336"/>
                </a:cubicBezTo>
                <a:cubicBezTo>
                  <a:pt x="23287" y="28346"/>
                  <a:pt x="25214" y="27677"/>
                  <a:pt x="26097" y="27168"/>
                </a:cubicBezTo>
                <a:close/>
                <a:moveTo>
                  <a:pt x="22511" y="30085"/>
                </a:moveTo>
                <a:cubicBezTo>
                  <a:pt x="22725" y="30808"/>
                  <a:pt x="22698" y="31584"/>
                  <a:pt x="22885" y="32307"/>
                </a:cubicBezTo>
                <a:cubicBezTo>
                  <a:pt x="22992" y="32896"/>
                  <a:pt x="23099" y="33431"/>
                  <a:pt x="23153" y="33993"/>
                </a:cubicBezTo>
                <a:cubicBezTo>
                  <a:pt x="22966" y="34288"/>
                  <a:pt x="22778" y="34582"/>
                  <a:pt x="22644" y="34850"/>
                </a:cubicBezTo>
                <a:cubicBezTo>
                  <a:pt x="20878" y="38195"/>
                  <a:pt x="18951" y="41273"/>
                  <a:pt x="16836" y="44405"/>
                </a:cubicBezTo>
                <a:cubicBezTo>
                  <a:pt x="16488" y="44887"/>
                  <a:pt x="16194" y="45529"/>
                  <a:pt x="15792" y="45957"/>
                </a:cubicBezTo>
                <a:cubicBezTo>
                  <a:pt x="16167" y="45235"/>
                  <a:pt x="16461" y="43067"/>
                  <a:pt x="16435" y="42986"/>
                </a:cubicBezTo>
                <a:cubicBezTo>
                  <a:pt x="16702" y="41327"/>
                  <a:pt x="17398" y="39614"/>
                  <a:pt x="18014" y="38142"/>
                </a:cubicBezTo>
                <a:cubicBezTo>
                  <a:pt x="19031" y="35572"/>
                  <a:pt x="20343" y="32976"/>
                  <a:pt x="22029" y="30701"/>
                </a:cubicBezTo>
                <a:cubicBezTo>
                  <a:pt x="22163" y="30487"/>
                  <a:pt x="22323" y="30246"/>
                  <a:pt x="22511" y="30085"/>
                </a:cubicBezTo>
                <a:close/>
                <a:moveTo>
                  <a:pt x="33119" y="0"/>
                </a:moveTo>
                <a:cubicBezTo>
                  <a:pt x="32916" y="0"/>
                  <a:pt x="32675" y="90"/>
                  <a:pt x="32387" y="295"/>
                </a:cubicBezTo>
                <a:cubicBezTo>
                  <a:pt x="31183" y="1179"/>
                  <a:pt x="31049" y="3962"/>
                  <a:pt x="31076" y="5274"/>
                </a:cubicBezTo>
                <a:cubicBezTo>
                  <a:pt x="31076" y="7254"/>
                  <a:pt x="31852" y="9021"/>
                  <a:pt x="31531" y="11002"/>
                </a:cubicBezTo>
                <a:cubicBezTo>
                  <a:pt x="31102" y="13303"/>
                  <a:pt x="30540" y="15632"/>
                  <a:pt x="29871" y="17907"/>
                </a:cubicBezTo>
                <a:cubicBezTo>
                  <a:pt x="29255" y="20075"/>
                  <a:pt x="28506" y="22243"/>
                  <a:pt x="27650" y="24331"/>
                </a:cubicBezTo>
                <a:cubicBezTo>
                  <a:pt x="26873" y="26151"/>
                  <a:pt x="24652" y="26793"/>
                  <a:pt x="22966" y="27703"/>
                </a:cubicBezTo>
                <a:cubicBezTo>
                  <a:pt x="23715" y="25321"/>
                  <a:pt x="24331" y="22859"/>
                  <a:pt x="25455" y="20637"/>
                </a:cubicBezTo>
                <a:cubicBezTo>
                  <a:pt x="26177" y="19299"/>
                  <a:pt x="28185" y="15177"/>
                  <a:pt x="26311" y="13999"/>
                </a:cubicBezTo>
                <a:cubicBezTo>
                  <a:pt x="26143" y="13894"/>
                  <a:pt x="25986" y="13845"/>
                  <a:pt x="25841" y="13845"/>
                </a:cubicBezTo>
                <a:cubicBezTo>
                  <a:pt x="24325" y="13845"/>
                  <a:pt x="24022" y="19111"/>
                  <a:pt x="23876" y="19941"/>
                </a:cubicBezTo>
                <a:cubicBezTo>
                  <a:pt x="23554" y="22484"/>
                  <a:pt x="23394" y="24893"/>
                  <a:pt x="22136" y="27195"/>
                </a:cubicBezTo>
                <a:cubicBezTo>
                  <a:pt x="21547" y="23474"/>
                  <a:pt x="21119" y="19674"/>
                  <a:pt x="20262" y="15980"/>
                </a:cubicBezTo>
                <a:cubicBezTo>
                  <a:pt x="19995" y="14802"/>
                  <a:pt x="19566" y="12233"/>
                  <a:pt x="18603" y="11457"/>
                </a:cubicBezTo>
                <a:cubicBezTo>
                  <a:pt x="18367" y="11273"/>
                  <a:pt x="18170" y="11194"/>
                  <a:pt x="18006" y="11194"/>
                </a:cubicBezTo>
                <a:cubicBezTo>
                  <a:pt x="17168" y="11194"/>
                  <a:pt x="17202" y="13256"/>
                  <a:pt x="17291" y="13839"/>
                </a:cubicBezTo>
                <a:cubicBezTo>
                  <a:pt x="17559" y="15525"/>
                  <a:pt x="18255" y="16783"/>
                  <a:pt x="19299" y="18094"/>
                </a:cubicBezTo>
                <a:cubicBezTo>
                  <a:pt x="20396" y="19459"/>
                  <a:pt x="20503" y="21172"/>
                  <a:pt x="20798" y="22832"/>
                </a:cubicBezTo>
                <a:cubicBezTo>
                  <a:pt x="21145" y="24652"/>
                  <a:pt x="21922" y="26847"/>
                  <a:pt x="21681" y="28694"/>
                </a:cubicBezTo>
                <a:cubicBezTo>
                  <a:pt x="21440" y="30273"/>
                  <a:pt x="20075" y="31798"/>
                  <a:pt x="19272" y="33137"/>
                </a:cubicBezTo>
                <a:cubicBezTo>
                  <a:pt x="19272" y="31611"/>
                  <a:pt x="19379" y="30085"/>
                  <a:pt x="19245" y="28533"/>
                </a:cubicBezTo>
                <a:cubicBezTo>
                  <a:pt x="19178" y="27975"/>
                  <a:pt x="19056" y="26117"/>
                  <a:pt x="18350" y="26117"/>
                </a:cubicBezTo>
                <a:cubicBezTo>
                  <a:pt x="18209" y="26117"/>
                  <a:pt x="18045" y="26191"/>
                  <a:pt x="17853" y="26365"/>
                </a:cubicBezTo>
                <a:cubicBezTo>
                  <a:pt x="17104" y="27061"/>
                  <a:pt x="17104" y="29470"/>
                  <a:pt x="16997" y="30407"/>
                </a:cubicBezTo>
                <a:cubicBezTo>
                  <a:pt x="16863" y="31959"/>
                  <a:pt x="16863" y="33511"/>
                  <a:pt x="17024" y="35091"/>
                </a:cubicBezTo>
                <a:cubicBezTo>
                  <a:pt x="17318" y="38329"/>
                  <a:pt x="16114" y="41166"/>
                  <a:pt x="15364" y="44325"/>
                </a:cubicBezTo>
                <a:cubicBezTo>
                  <a:pt x="14695" y="47001"/>
                  <a:pt x="13276" y="49544"/>
                  <a:pt x="10841" y="51016"/>
                </a:cubicBezTo>
                <a:cubicBezTo>
                  <a:pt x="10948" y="49946"/>
                  <a:pt x="10948" y="48768"/>
                  <a:pt x="11135" y="47751"/>
                </a:cubicBezTo>
                <a:cubicBezTo>
                  <a:pt x="11376" y="46707"/>
                  <a:pt x="12045" y="45957"/>
                  <a:pt x="12607" y="45128"/>
                </a:cubicBezTo>
                <a:cubicBezTo>
                  <a:pt x="13276" y="44164"/>
                  <a:pt x="14026" y="43067"/>
                  <a:pt x="14427" y="41916"/>
                </a:cubicBezTo>
                <a:cubicBezTo>
                  <a:pt x="14748" y="41166"/>
                  <a:pt x="15578" y="39560"/>
                  <a:pt x="14561" y="38998"/>
                </a:cubicBezTo>
                <a:cubicBezTo>
                  <a:pt x="14508" y="38998"/>
                  <a:pt x="14481" y="38972"/>
                  <a:pt x="14454" y="38972"/>
                </a:cubicBezTo>
                <a:cubicBezTo>
                  <a:pt x="13838" y="39266"/>
                  <a:pt x="13410" y="39748"/>
                  <a:pt x="13089" y="40283"/>
                </a:cubicBezTo>
                <a:cubicBezTo>
                  <a:pt x="12848" y="40711"/>
                  <a:pt x="12634" y="41166"/>
                  <a:pt x="12500" y="41675"/>
                </a:cubicBezTo>
                <a:cubicBezTo>
                  <a:pt x="12099" y="42639"/>
                  <a:pt x="11778" y="43656"/>
                  <a:pt x="11242" y="44485"/>
                </a:cubicBezTo>
                <a:cubicBezTo>
                  <a:pt x="11028" y="43120"/>
                  <a:pt x="10948" y="41675"/>
                  <a:pt x="11135" y="40310"/>
                </a:cubicBezTo>
                <a:cubicBezTo>
                  <a:pt x="11349" y="38891"/>
                  <a:pt x="11965" y="37633"/>
                  <a:pt x="12018" y="36188"/>
                </a:cubicBezTo>
                <a:cubicBezTo>
                  <a:pt x="12072" y="34876"/>
                  <a:pt x="11831" y="33511"/>
                  <a:pt x="11430" y="32280"/>
                </a:cubicBezTo>
                <a:cubicBezTo>
                  <a:pt x="11223" y="31624"/>
                  <a:pt x="10650" y="30838"/>
                  <a:pt x="10049" y="30838"/>
                </a:cubicBezTo>
                <a:cubicBezTo>
                  <a:pt x="9792" y="30838"/>
                  <a:pt x="9529" y="30982"/>
                  <a:pt x="9288" y="31343"/>
                </a:cubicBezTo>
                <a:cubicBezTo>
                  <a:pt x="8592" y="32414"/>
                  <a:pt x="9154" y="34823"/>
                  <a:pt x="9262" y="36001"/>
                </a:cubicBezTo>
                <a:cubicBezTo>
                  <a:pt x="9395" y="37526"/>
                  <a:pt x="9743" y="38972"/>
                  <a:pt x="10011" y="40471"/>
                </a:cubicBezTo>
                <a:cubicBezTo>
                  <a:pt x="10493" y="43441"/>
                  <a:pt x="10546" y="46493"/>
                  <a:pt x="10305" y="49517"/>
                </a:cubicBezTo>
                <a:cubicBezTo>
                  <a:pt x="9690" y="48714"/>
                  <a:pt x="9342" y="47644"/>
                  <a:pt x="8887" y="46627"/>
                </a:cubicBezTo>
                <a:cubicBezTo>
                  <a:pt x="8592" y="45984"/>
                  <a:pt x="8271" y="44780"/>
                  <a:pt x="7549" y="44432"/>
                </a:cubicBezTo>
                <a:cubicBezTo>
                  <a:pt x="7423" y="44348"/>
                  <a:pt x="7249" y="44281"/>
                  <a:pt x="7076" y="44281"/>
                </a:cubicBezTo>
                <a:cubicBezTo>
                  <a:pt x="7028" y="44281"/>
                  <a:pt x="6980" y="44286"/>
                  <a:pt x="6933" y="44298"/>
                </a:cubicBezTo>
                <a:cubicBezTo>
                  <a:pt x="6398" y="45262"/>
                  <a:pt x="6933" y="46305"/>
                  <a:pt x="7415" y="47162"/>
                </a:cubicBezTo>
                <a:cubicBezTo>
                  <a:pt x="7896" y="48206"/>
                  <a:pt x="8539" y="49250"/>
                  <a:pt x="8967" y="50079"/>
                </a:cubicBezTo>
                <a:cubicBezTo>
                  <a:pt x="9636" y="51418"/>
                  <a:pt x="10279" y="52006"/>
                  <a:pt x="9154" y="53184"/>
                </a:cubicBezTo>
                <a:cubicBezTo>
                  <a:pt x="7682" y="54763"/>
                  <a:pt x="6023" y="56235"/>
                  <a:pt x="4310" y="57547"/>
                </a:cubicBezTo>
                <a:cubicBezTo>
                  <a:pt x="3507" y="58163"/>
                  <a:pt x="2276" y="58698"/>
                  <a:pt x="1339" y="59474"/>
                </a:cubicBezTo>
                <a:cubicBezTo>
                  <a:pt x="991" y="59715"/>
                  <a:pt x="375" y="59876"/>
                  <a:pt x="134" y="60250"/>
                </a:cubicBezTo>
                <a:cubicBezTo>
                  <a:pt x="1" y="60491"/>
                  <a:pt x="27" y="60839"/>
                  <a:pt x="268" y="60973"/>
                </a:cubicBezTo>
                <a:cubicBezTo>
                  <a:pt x="509" y="60893"/>
                  <a:pt x="723" y="60705"/>
                  <a:pt x="937" y="60571"/>
                </a:cubicBezTo>
                <a:cubicBezTo>
                  <a:pt x="2276" y="59715"/>
                  <a:pt x="3614" y="58751"/>
                  <a:pt x="5059" y="58109"/>
                </a:cubicBezTo>
                <a:cubicBezTo>
                  <a:pt x="5996" y="57708"/>
                  <a:pt x="6853" y="57601"/>
                  <a:pt x="7719" y="57601"/>
                </a:cubicBezTo>
                <a:cubicBezTo>
                  <a:pt x="8586" y="57601"/>
                  <a:pt x="9462" y="57708"/>
                  <a:pt x="10439" y="57734"/>
                </a:cubicBezTo>
                <a:cubicBezTo>
                  <a:pt x="10527" y="57737"/>
                  <a:pt x="10614" y="57738"/>
                  <a:pt x="10701" y="57738"/>
                </a:cubicBezTo>
                <a:cubicBezTo>
                  <a:pt x="11654" y="57738"/>
                  <a:pt x="12586" y="57605"/>
                  <a:pt x="13517" y="57360"/>
                </a:cubicBezTo>
                <a:cubicBezTo>
                  <a:pt x="14240" y="57199"/>
                  <a:pt x="15846" y="56905"/>
                  <a:pt x="16328" y="56235"/>
                </a:cubicBezTo>
                <a:cubicBezTo>
                  <a:pt x="16354" y="55861"/>
                  <a:pt x="16354" y="55540"/>
                  <a:pt x="15846" y="55218"/>
                </a:cubicBezTo>
                <a:cubicBezTo>
                  <a:pt x="15565" y="55057"/>
                  <a:pt x="15172" y="54994"/>
                  <a:pt x="14728" y="54994"/>
                </a:cubicBezTo>
                <a:cubicBezTo>
                  <a:pt x="13209" y="54994"/>
                  <a:pt x="11089" y="55727"/>
                  <a:pt x="10772" y="55727"/>
                </a:cubicBezTo>
                <a:cubicBezTo>
                  <a:pt x="10768" y="55727"/>
                  <a:pt x="10764" y="55727"/>
                  <a:pt x="10760" y="55727"/>
                </a:cubicBezTo>
                <a:cubicBezTo>
                  <a:pt x="11697" y="55325"/>
                  <a:pt x="13357" y="54790"/>
                  <a:pt x="13892" y="53827"/>
                </a:cubicBezTo>
                <a:cubicBezTo>
                  <a:pt x="13946" y="53719"/>
                  <a:pt x="13972" y="53586"/>
                  <a:pt x="14026" y="53479"/>
                </a:cubicBezTo>
                <a:cubicBezTo>
                  <a:pt x="14160" y="53131"/>
                  <a:pt x="13972" y="52783"/>
                  <a:pt x="13303" y="52729"/>
                </a:cubicBezTo>
                <a:cubicBezTo>
                  <a:pt x="13201" y="52715"/>
                  <a:pt x="13097" y="52708"/>
                  <a:pt x="12992" y="52708"/>
                </a:cubicBezTo>
                <a:cubicBezTo>
                  <a:pt x="11516" y="52708"/>
                  <a:pt x="9709" y="54032"/>
                  <a:pt x="8485" y="54656"/>
                </a:cubicBezTo>
                <a:cubicBezTo>
                  <a:pt x="9502" y="53612"/>
                  <a:pt x="10466" y="52515"/>
                  <a:pt x="11537" y="51551"/>
                </a:cubicBezTo>
                <a:cubicBezTo>
                  <a:pt x="12031" y="51085"/>
                  <a:pt x="12497" y="50949"/>
                  <a:pt x="13003" y="50949"/>
                </a:cubicBezTo>
                <a:cubicBezTo>
                  <a:pt x="13484" y="50949"/>
                  <a:pt x="14002" y="51072"/>
                  <a:pt x="14615" y="51150"/>
                </a:cubicBezTo>
                <a:cubicBezTo>
                  <a:pt x="17398" y="51525"/>
                  <a:pt x="19941" y="50909"/>
                  <a:pt x="21975" y="53157"/>
                </a:cubicBezTo>
                <a:cubicBezTo>
                  <a:pt x="23046" y="54335"/>
                  <a:pt x="24224" y="55299"/>
                  <a:pt x="25749" y="55807"/>
                </a:cubicBezTo>
                <a:cubicBezTo>
                  <a:pt x="26104" y="55909"/>
                  <a:pt x="26656" y="56070"/>
                  <a:pt x="27083" y="56070"/>
                </a:cubicBezTo>
                <a:cubicBezTo>
                  <a:pt x="27558" y="56070"/>
                  <a:pt x="27878" y="55870"/>
                  <a:pt x="27596" y="55165"/>
                </a:cubicBezTo>
                <a:cubicBezTo>
                  <a:pt x="26766" y="53050"/>
                  <a:pt x="22939" y="52408"/>
                  <a:pt x="21065" y="51659"/>
                </a:cubicBezTo>
                <a:cubicBezTo>
                  <a:pt x="23206" y="50882"/>
                  <a:pt x="25696" y="50936"/>
                  <a:pt x="27971" y="50588"/>
                </a:cubicBezTo>
                <a:cubicBezTo>
                  <a:pt x="29041" y="50401"/>
                  <a:pt x="33056" y="49517"/>
                  <a:pt x="32896" y="47938"/>
                </a:cubicBezTo>
                <a:cubicBezTo>
                  <a:pt x="32841" y="47427"/>
                  <a:pt x="32473" y="47239"/>
                  <a:pt x="31959" y="47239"/>
                </a:cubicBezTo>
                <a:cubicBezTo>
                  <a:pt x="30696" y="47239"/>
                  <a:pt x="28549" y="48375"/>
                  <a:pt x="27997" y="48661"/>
                </a:cubicBezTo>
                <a:cubicBezTo>
                  <a:pt x="27141" y="49169"/>
                  <a:pt x="26472" y="49946"/>
                  <a:pt x="25482" y="50267"/>
                </a:cubicBezTo>
                <a:cubicBezTo>
                  <a:pt x="24598" y="50588"/>
                  <a:pt x="23581" y="50508"/>
                  <a:pt x="22644" y="50615"/>
                </a:cubicBezTo>
                <a:cubicBezTo>
                  <a:pt x="23742" y="49731"/>
                  <a:pt x="25829" y="48393"/>
                  <a:pt x="26231" y="47001"/>
                </a:cubicBezTo>
                <a:cubicBezTo>
                  <a:pt x="26462" y="46231"/>
                  <a:pt x="26250" y="45970"/>
                  <a:pt x="25859" y="45970"/>
                </a:cubicBezTo>
                <a:cubicBezTo>
                  <a:pt x="25162" y="45970"/>
                  <a:pt x="23897" y="46798"/>
                  <a:pt x="23554" y="47055"/>
                </a:cubicBezTo>
                <a:cubicBezTo>
                  <a:pt x="22805" y="47590"/>
                  <a:pt x="22109" y="48206"/>
                  <a:pt x="21547" y="48928"/>
                </a:cubicBezTo>
                <a:cubicBezTo>
                  <a:pt x="21145" y="49437"/>
                  <a:pt x="20798" y="50374"/>
                  <a:pt x="20209" y="50668"/>
                </a:cubicBezTo>
                <a:cubicBezTo>
                  <a:pt x="19913" y="50805"/>
                  <a:pt x="19527" y="50847"/>
                  <a:pt x="19121" y="50847"/>
                </a:cubicBezTo>
                <a:cubicBezTo>
                  <a:pt x="18496" y="50847"/>
                  <a:pt x="17826" y="50749"/>
                  <a:pt x="17372" y="50749"/>
                </a:cubicBezTo>
                <a:lnTo>
                  <a:pt x="16702" y="50749"/>
                </a:lnTo>
                <a:cubicBezTo>
                  <a:pt x="15632" y="50588"/>
                  <a:pt x="14454" y="50722"/>
                  <a:pt x="13437" y="50267"/>
                </a:cubicBezTo>
                <a:cubicBezTo>
                  <a:pt x="13946" y="50053"/>
                  <a:pt x="14508" y="49972"/>
                  <a:pt x="15043" y="49785"/>
                </a:cubicBezTo>
                <a:cubicBezTo>
                  <a:pt x="15578" y="49464"/>
                  <a:pt x="16247" y="49250"/>
                  <a:pt x="16756" y="49009"/>
                </a:cubicBezTo>
                <a:cubicBezTo>
                  <a:pt x="17666" y="48527"/>
                  <a:pt x="18576" y="47992"/>
                  <a:pt x="19406" y="47430"/>
                </a:cubicBezTo>
                <a:cubicBezTo>
                  <a:pt x="21172" y="46225"/>
                  <a:pt x="22805" y="44860"/>
                  <a:pt x="24357" y="43388"/>
                </a:cubicBezTo>
                <a:cubicBezTo>
                  <a:pt x="25937" y="41889"/>
                  <a:pt x="27141" y="41300"/>
                  <a:pt x="29282" y="40872"/>
                </a:cubicBezTo>
                <a:cubicBezTo>
                  <a:pt x="29710" y="40765"/>
                  <a:pt x="30166" y="40711"/>
                  <a:pt x="30647" y="40604"/>
                </a:cubicBezTo>
                <a:cubicBezTo>
                  <a:pt x="32762" y="40203"/>
                  <a:pt x="35064" y="40685"/>
                  <a:pt x="35626" y="39641"/>
                </a:cubicBezTo>
                <a:cubicBezTo>
                  <a:pt x="35786" y="39373"/>
                  <a:pt x="35626" y="39105"/>
                  <a:pt x="35385" y="38945"/>
                </a:cubicBezTo>
                <a:cubicBezTo>
                  <a:pt x="35197" y="38811"/>
                  <a:pt x="34903" y="38758"/>
                  <a:pt x="34689" y="38624"/>
                </a:cubicBezTo>
                <a:lnTo>
                  <a:pt x="34635" y="38624"/>
                </a:lnTo>
                <a:cubicBezTo>
                  <a:pt x="34273" y="38531"/>
                  <a:pt x="33896" y="38491"/>
                  <a:pt x="33510" y="38491"/>
                </a:cubicBezTo>
                <a:cubicBezTo>
                  <a:pt x="31553" y="38491"/>
                  <a:pt x="29362" y="39524"/>
                  <a:pt x="27730" y="40015"/>
                </a:cubicBezTo>
                <a:cubicBezTo>
                  <a:pt x="29737" y="38035"/>
                  <a:pt x="31905" y="36161"/>
                  <a:pt x="33832" y="34127"/>
                </a:cubicBezTo>
                <a:cubicBezTo>
                  <a:pt x="34823" y="33056"/>
                  <a:pt x="35760" y="31852"/>
                  <a:pt x="36455" y="30540"/>
                </a:cubicBezTo>
                <a:cubicBezTo>
                  <a:pt x="36766" y="29964"/>
                  <a:pt x="36984" y="28983"/>
                  <a:pt x="36350" y="28983"/>
                </a:cubicBezTo>
                <a:cubicBezTo>
                  <a:pt x="36219" y="28983"/>
                  <a:pt x="36051" y="29025"/>
                  <a:pt x="35840" y="29122"/>
                </a:cubicBezTo>
                <a:cubicBezTo>
                  <a:pt x="34689" y="29630"/>
                  <a:pt x="33592" y="31477"/>
                  <a:pt x="32815" y="32414"/>
                </a:cubicBezTo>
                <a:cubicBezTo>
                  <a:pt x="31852" y="33619"/>
                  <a:pt x="30968" y="34876"/>
                  <a:pt x="30112" y="36134"/>
                </a:cubicBezTo>
                <a:cubicBezTo>
                  <a:pt x="28399" y="38543"/>
                  <a:pt x="26472" y="40738"/>
                  <a:pt x="24063" y="42451"/>
                </a:cubicBezTo>
                <a:cubicBezTo>
                  <a:pt x="24598" y="41220"/>
                  <a:pt x="25187" y="39962"/>
                  <a:pt x="25696" y="38704"/>
                </a:cubicBezTo>
                <a:cubicBezTo>
                  <a:pt x="25990" y="37928"/>
                  <a:pt x="26873" y="36161"/>
                  <a:pt x="26525" y="35385"/>
                </a:cubicBezTo>
                <a:cubicBezTo>
                  <a:pt x="26395" y="35087"/>
                  <a:pt x="26233" y="34960"/>
                  <a:pt x="26052" y="34960"/>
                </a:cubicBezTo>
                <a:cubicBezTo>
                  <a:pt x="25045" y="34960"/>
                  <a:pt x="23441" y="38893"/>
                  <a:pt x="23260" y="39346"/>
                </a:cubicBezTo>
                <a:cubicBezTo>
                  <a:pt x="22377" y="41488"/>
                  <a:pt x="21788" y="44646"/>
                  <a:pt x="19968" y="46091"/>
                </a:cubicBezTo>
                <a:cubicBezTo>
                  <a:pt x="17987" y="47670"/>
                  <a:pt x="15792" y="49009"/>
                  <a:pt x="13357" y="49705"/>
                </a:cubicBezTo>
                <a:cubicBezTo>
                  <a:pt x="14293" y="48848"/>
                  <a:pt x="15525" y="47001"/>
                  <a:pt x="16435" y="45797"/>
                </a:cubicBezTo>
                <a:cubicBezTo>
                  <a:pt x="17666" y="44191"/>
                  <a:pt x="18844" y="42505"/>
                  <a:pt x="19968" y="40818"/>
                </a:cubicBezTo>
                <a:cubicBezTo>
                  <a:pt x="20985" y="39266"/>
                  <a:pt x="21841" y="37660"/>
                  <a:pt x="22805" y="36134"/>
                </a:cubicBezTo>
                <a:lnTo>
                  <a:pt x="22805" y="36108"/>
                </a:lnTo>
                <a:cubicBezTo>
                  <a:pt x="24331" y="34047"/>
                  <a:pt x="26231" y="32869"/>
                  <a:pt x="28399" y="31638"/>
                </a:cubicBezTo>
                <a:cubicBezTo>
                  <a:pt x="28613" y="31531"/>
                  <a:pt x="28827" y="31477"/>
                  <a:pt x="29041" y="31424"/>
                </a:cubicBezTo>
                <a:cubicBezTo>
                  <a:pt x="29951" y="31183"/>
                  <a:pt x="32789" y="30835"/>
                  <a:pt x="32789" y="29523"/>
                </a:cubicBezTo>
                <a:cubicBezTo>
                  <a:pt x="32789" y="29086"/>
                  <a:pt x="32524" y="28924"/>
                  <a:pt x="32134" y="28924"/>
                </a:cubicBezTo>
                <a:cubicBezTo>
                  <a:pt x="31188" y="28924"/>
                  <a:pt x="29504" y="29874"/>
                  <a:pt x="29068" y="30139"/>
                </a:cubicBezTo>
                <a:cubicBezTo>
                  <a:pt x="27462" y="31076"/>
                  <a:pt x="26097" y="32307"/>
                  <a:pt x="24625" y="33458"/>
                </a:cubicBezTo>
                <a:cubicBezTo>
                  <a:pt x="24598" y="33351"/>
                  <a:pt x="24545" y="33244"/>
                  <a:pt x="24545" y="33190"/>
                </a:cubicBezTo>
                <a:cubicBezTo>
                  <a:pt x="24652" y="32816"/>
                  <a:pt x="24866" y="32441"/>
                  <a:pt x="25000" y="32066"/>
                </a:cubicBezTo>
                <a:cubicBezTo>
                  <a:pt x="25401" y="31129"/>
                  <a:pt x="25829" y="30246"/>
                  <a:pt x="26231" y="29309"/>
                </a:cubicBezTo>
                <a:cubicBezTo>
                  <a:pt x="26525" y="28640"/>
                  <a:pt x="26873" y="27436"/>
                  <a:pt x="27355" y="26900"/>
                </a:cubicBezTo>
                <a:cubicBezTo>
                  <a:pt x="27624" y="26600"/>
                  <a:pt x="28045" y="26491"/>
                  <a:pt x="28536" y="26491"/>
                </a:cubicBezTo>
                <a:cubicBezTo>
                  <a:pt x="29703" y="26491"/>
                  <a:pt x="31263" y="27108"/>
                  <a:pt x="32093" y="27222"/>
                </a:cubicBezTo>
                <a:cubicBezTo>
                  <a:pt x="32265" y="27250"/>
                  <a:pt x="32556" y="27270"/>
                  <a:pt x="32887" y="27270"/>
                </a:cubicBezTo>
                <a:cubicBezTo>
                  <a:pt x="34096" y="27270"/>
                  <a:pt x="35850" y="27002"/>
                  <a:pt x="34421" y="25910"/>
                </a:cubicBezTo>
                <a:cubicBezTo>
                  <a:pt x="33725" y="25375"/>
                  <a:pt x="32789" y="25321"/>
                  <a:pt x="31959" y="25214"/>
                </a:cubicBezTo>
                <a:cubicBezTo>
                  <a:pt x="31536" y="25193"/>
                  <a:pt x="30780" y="24972"/>
                  <a:pt x="30243" y="24972"/>
                </a:cubicBezTo>
                <a:cubicBezTo>
                  <a:pt x="30100" y="24972"/>
                  <a:pt x="29973" y="24987"/>
                  <a:pt x="29872" y="25026"/>
                </a:cubicBezTo>
                <a:lnTo>
                  <a:pt x="29872" y="25026"/>
                </a:lnTo>
                <a:cubicBezTo>
                  <a:pt x="32147" y="24143"/>
                  <a:pt x="34689" y="23876"/>
                  <a:pt x="36910" y="22912"/>
                </a:cubicBezTo>
                <a:cubicBezTo>
                  <a:pt x="37874" y="22618"/>
                  <a:pt x="42103" y="20450"/>
                  <a:pt x="40925" y="19031"/>
                </a:cubicBezTo>
                <a:cubicBezTo>
                  <a:pt x="40845" y="18934"/>
                  <a:pt x="40706" y="18891"/>
                  <a:pt x="40522" y="18891"/>
                </a:cubicBezTo>
                <a:cubicBezTo>
                  <a:pt x="39187" y="18891"/>
                  <a:pt x="35496" y="21177"/>
                  <a:pt x="34742" y="21601"/>
                </a:cubicBezTo>
                <a:cubicBezTo>
                  <a:pt x="32735" y="22752"/>
                  <a:pt x="30754" y="23929"/>
                  <a:pt x="28586" y="24732"/>
                </a:cubicBezTo>
                <a:cubicBezTo>
                  <a:pt x="29336" y="22377"/>
                  <a:pt x="29710" y="19995"/>
                  <a:pt x="31798" y="18496"/>
                </a:cubicBezTo>
                <a:cubicBezTo>
                  <a:pt x="33752" y="17051"/>
                  <a:pt x="35331" y="15284"/>
                  <a:pt x="36696" y="13277"/>
                </a:cubicBezTo>
                <a:cubicBezTo>
                  <a:pt x="37232" y="12447"/>
                  <a:pt x="38115" y="11403"/>
                  <a:pt x="38383" y="10439"/>
                </a:cubicBezTo>
                <a:cubicBezTo>
                  <a:pt x="38593" y="9690"/>
                  <a:pt x="38429" y="9419"/>
                  <a:pt x="38128" y="9419"/>
                </a:cubicBezTo>
                <a:cubicBezTo>
                  <a:pt x="37817" y="9419"/>
                  <a:pt x="37358" y="9711"/>
                  <a:pt x="37018" y="10065"/>
                </a:cubicBezTo>
                <a:cubicBezTo>
                  <a:pt x="35412" y="11778"/>
                  <a:pt x="33886" y="13571"/>
                  <a:pt x="32360" y="15364"/>
                </a:cubicBezTo>
                <a:cubicBezTo>
                  <a:pt x="31611" y="16194"/>
                  <a:pt x="31129" y="17184"/>
                  <a:pt x="30487" y="18094"/>
                </a:cubicBezTo>
                <a:cubicBezTo>
                  <a:pt x="30728" y="17639"/>
                  <a:pt x="31209" y="16328"/>
                  <a:pt x="31263" y="15846"/>
                </a:cubicBezTo>
                <a:cubicBezTo>
                  <a:pt x="31450" y="13946"/>
                  <a:pt x="31932" y="12045"/>
                  <a:pt x="32226" y="10199"/>
                </a:cubicBezTo>
                <a:cubicBezTo>
                  <a:pt x="32601" y="8084"/>
                  <a:pt x="33592" y="6211"/>
                  <a:pt x="33993" y="4150"/>
                </a:cubicBezTo>
                <a:cubicBezTo>
                  <a:pt x="34131" y="3413"/>
                  <a:pt x="34368" y="0"/>
                  <a:pt x="3311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8" name="Google Shape;268;p41"/>
          <p:cNvSpPr/>
          <p:nvPr/>
        </p:nvSpPr>
        <p:spPr>
          <a:xfrm rot="5400000">
            <a:off x="-631810" y="-698030"/>
            <a:ext cx="2675929" cy="3620844"/>
          </a:xfrm>
          <a:custGeom>
            <a:avLst/>
            <a:gdLst/>
            <a:ahLst/>
            <a:cxnLst/>
            <a:rect l="l" t="t" r="r" b="b"/>
            <a:pathLst>
              <a:path w="51391" h="69538" extrusionOk="0">
                <a:moveTo>
                  <a:pt x="21386" y="25535"/>
                </a:moveTo>
                <a:cubicBezTo>
                  <a:pt x="20316" y="7254"/>
                  <a:pt x="7790" y="5487"/>
                  <a:pt x="7790" y="5487"/>
                </a:cubicBezTo>
                <a:cubicBezTo>
                  <a:pt x="9315" y="17425"/>
                  <a:pt x="21413" y="25669"/>
                  <a:pt x="21413" y="25669"/>
                </a:cubicBezTo>
                <a:cubicBezTo>
                  <a:pt x="21386" y="25642"/>
                  <a:pt x="21386" y="25588"/>
                  <a:pt x="21386" y="25535"/>
                </a:cubicBezTo>
                <a:lnTo>
                  <a:pt x="33351" y="51765"/>
                </a:lnTo>
                <a:cubicBezTo>
                  <a:pt x="31290" y="46840"/>
                  <a:pt x="29095" y="41434"/>
                  <a:pt x="27382" y="36241"/>
                </a:cubicBezTo>
                <a:close/>
                <a:moveTo>
                  <a:pt x="31664" y="35572"/>
                </a:moveTo>
                <a:lnTo>
                  <a:pt x="31022" y="45850"/>
                </a:lnTo>
                <a:cubicBezTo>
                  <a:pt x="32227" y="44806"/>
                  <a:pt x="31664" y="35572"/>
                  <a:pt x="31664" y="35572"/>
                </a:cubicBezTo>
                <a:close/>
                <a:moveTo>
                  <a:pt x="5514" y="47991"/>
                </a:moveTo>
                <a:cubicBezTo>
                  <a:pt x="16328" y="56717"/>
                  <a:pt x="23715" y="51899"/>
                  <a:pt x="25348" y="50561"/>
                </a:cubicBezTo>
                <a:lnTo>
                  <a:pt x="29202" y="51016"/>
                </a:lnTo>
                <a:cubicBezTo>
                  <a:pt x="28613" y="50721"/>
                  <a:pt x="27275" y="50454"/>
                  <a:pt x="25589" y="50186"/>
                </a:cubicBezTo>
                <a:cubicBezTo>
                  <a:pt x="17158" y="44431"/>
                  <a:pt x="5514" y="47991"/>
                  <a:pt x="5514" y="47991"/>
                </a:cubicBezTo>
                <a:close/>
                <a:moveTo>
                  <a:pt x="24893" y="22055"/>
                </a:moveTo>
                <a:cubicBezTo>
                  <a:pt x="24893" y="22216"/>
                  <a:pt x="24920" y="22350"/>
                  <a:pt x="24973" y="22376"/>
                </a:cubicBezTo>
                <a:lnTo>
                  <a:pt x="25000" y="21895"/>
                </a:lnTo>
                <a:cubicBezTo>
                  <a:pt x="34609" y="7896"/>
                  <a:pt x="25803" y="0"/>
                  <a:pt x="25803" y="0"/>
                </a:cubicBezTo>
                <a:cubicBezTo>
                  <a:pt x="20102" y="9582"/>
                  <a:pt x="24893" y="22055"/>
                  <a:pt x="24893" y="22055"/>
                </a:cubicBezTo>
                <a:close/>
                <a:moveTo>
                  <a:pt x="32762" y="12928"/>
                </a:moveTo>
                <a:cubicBezTo>
                  <a:pt x="27061" y="22510"/>
                  <a:pt x="31825" y="34956"/>
                  <a:pt x="31825" y="34956"/>
                </a:cubicBezTo>
                <a:cubicBezTo>
                  <a:pt x="41621" y="20851"/>
                  <a:pt x="32762" y="12928"/>
                  <a:pt x="32762" y="12928"/>
                </a:cubicBezTo>
                <a:close/>
                <a:moveTo>
                  <a:pt x="33940" y="39158"/>
                </a:moveTo>
                <a:lnTo>
                  <a:pt x="33752" y="39319"/>
                </a:lnTo>
                <a:cubicBezTo>
                  <a:pt x="33806" y="39319"/>
                  <a:pt x="33859" y="39239"/>
                  <a:pt x="33940" y="39158"/>
                </a:cubicBezTo>
                <a:cubicBezTo>
                  <a:pt x="48580" y="35304"/>
                  <a:pt x="47242" y="24839"/>
                  <a:pt x="47242" y="24839"/>
                </a:cubicBezTo>
                <a:cubicBezTo>
                  <a:pt x="37767" y="27970"/>
                  <a:pt x="33672" y="39212"/>
                  <a:pt x="33672" y="39212"/>
                </a:cubicBezTo>
                <a:cubicBezTo>
                  <a:pt x="33806" y="39185"/>
                  <a:pt x="33859" y="39185"/>
                  <a:pt x="33940" y="39158"/>
                </a:cubicBezTo>
                <a:close/>
                <a:moveTo>
                  <a:pt x="40149" y="52889"/>
                </a:moveTo>
                <a:lnTo>
                  <a:pt x="40176" y="52889"/>
                </a:lnTo>
                <a:cubicBezTo>
                  <a:pt x="39908" y="53023"/>
                  <a:pt x="39641" y="53210"/>
                  <a:pt x="39373" y="53371"/>
                </a:cubicBezTo>
                <a:lnTo>
                  <a:pt x="40149" y="51016"/>
                </a:lnTo>
                <a:cubicBezTo>
                  <a:pt x="47189" y="45448"/>
                  <a:pt x="44084" y="39828"/>
                  <a:pt x="44084" y="39828"/>
                </a:cubicBezTo>
                <a:cubicBezTo>
                  <a:pt x="39159" y="43923"/>
                  <a:pt x="39319" y="51631"/>
                  <a:pt x="39319" y="51631"/>
                </a:cubicBezTo>
                <a:cubicBezTo>
                  <a:pt x="39373" y="51604"/>
                  <a:pt x="39400" y="51551"/>
                  <a:pt x="39480" y="51524"/>
                </a:cubicBezTo>
                <a:cubicBezTo>
                  <a:pt x="39186" y="52327"/>
                  <a:pt x="38918" y="53130"/>
                  <a:pt x="38650" y="53906"/>
                </a:cubicBezTo>
                <a:lnTo>
                  <a:pt x="38624" y="53933"/>
                </a:lnTo>
                <a:lnTo>
                  <a:pt x="38650" y="53933"/>
                </a:lnTo>
                <a:cubicBezTo>
                  <a:pt x="37767" y="56476"/>
                  <a:pt x="37098" y="58778"/>
                  <a:pt x="37098" y="59929"/>
                </a:cubicBezTo>
                <a:lnTo>
                  <a:pt x="33351" y="51765"/>
                </a:lnTo>
                <a:cubicBezTo>
                  <a:pt x="34047" y="53425"/>
                  <a:pt x="34769" y="55084"/>
                  <a:pt x="35465" y="56610"/>
                </a:cubicBezTo>
                <a:lnTo>
                  <a:pt x="24010" y="44993"/>
                </a:lnTo>
                <a:cubicBezTo>
                  <a:pt x="23742" y="44324"/>
                  <a:pt x="23340" y="43254"/>
                  <a:pt x="22859" y="41996"/>
                </a:cubicBezTo>
                <a:cubicBezTo>
                  <a:pt x="22671" y="26177"/>
                  <a:pt x="11965" y="24089"/>
                  <a:pt x="11965" y="24089"/>
                </a:cubicBezTo>
                <a:cubicBezTo>
                  <a:pt x="12634" y="33136"/>
                  <a:pt x="20343" y="40122"/>
                  <a:pt x="22377" y="41781"/>
                </a:cubicBezTo>
                <a:lnTo>
                  <a:pt x="23688" y="44645"/>
                </a:lnTo>
                <a:lnTo>
                  <a:pt x="19272" y="40149"/>
                </a:lnTo>
                <a:lnTo>
                  <a:pt x="19245" y="40095"/>
                </a:lnTo>
                <a:cubicBezTo>
                  <a:pt x="19192" y="40042"/>
                  <a:pt x="19192" y="40042"/>
                  <a:pt x="19138" y="40015"/>
                </a:cubicBezTo>
                <a:lnTo>
                  <a:pt x="19165" y="40015"/>
                </a:lnTo>
                <a:cubicBezTo>
                  <a:pt x="12233" y="32413"/>
                  <a:pt x="1" y="33270"/>
                  <a:pt x="1" y="33270"/>
                </a:cubicBezTo>
                <a:cubicBezTo>
                  <a:pt x="8673" y="44271"/>
                  <a:pt x="16997" y="41059"/>
                  <a:pt x="18790" y="40176"/>
                </a:cubicBezTo>
                <a:lnTo>
                  <a:pt x="19513" y="40523"/>
                </a:lnTo>
                <a:cubicBezTo>
                  <a:pt x="20369" y="41889"/>
                  <a:pt x="22243" y="43923"/>
                  <a:pt x="24384" y="46117"/>
                </a:cubicBezTo>
                <a:lnTo>
                  <a:pt x="24411" y="46171"/>
                </a:lnTo>
                <a:lnTo>
                  <a:pt x="24411" y="46144"/>
                </a:lnTo>
                <a:cubicBezTo>
                  <a:pt x="29229" y="51069"/>
                  <a:pt x="35546" y="56636"/>
                  <a:pt x="35546" y="56636"/>
                </a:cubicBezTo>
                <a:cubicBezTo>
                  <a:pt x="36108" y="57948"/>
                  <a:pt x="36670" y="59179"/>
                  <a:pt x="37205" y="60357"/>
                </a:cubicBezTo>
                <a:lnTo>
                  <a:pt x="37205" y="60384"/>
                </a:lnTo>
                <a:lnTo>
                  <a:pt x="37205" y="60384"/>
                </a:lnTo>
                <a:cubicBezTo>
                  <a:pt x="39694" y="65844"/>
                  <a:pt x="41514" y="69537"/>
                  <a:pt x="41514" y="69537"/>
                </a:cubicBezTo>
                <a:lnTo>
                  <a:pt x="37205" y="60116"/>
                </a:lnTo>
                <a:lnTo>
                  <a:pt x="39293" y="53639"/>
                </a:lnTo>
                <a:lnTo>
                  <a:pt x="41113" y="52943"/>
                </a:lnTo>
                <a:cubicBezTo>
                  <a:pt x="50079" y="53264"/>
                  <a:pt x="51391" y="47001"/>
                  <a:pt x="51391" y="47001"/>
                </a:cubicBezTo>
                <a:cubicBezTo>
                  <a:pt x="44994" y="46920"/>
                  <a:pt x="40149" y="52889"/>
                  <a:pt x="40149" y="528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4898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1219199" y="1115629"/>
            <a:ext cx="10144217" cy="99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i="1" dirty="0"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8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ill in the blanks with suitable words or phrases to complete the steps of finding the main idea of a passage.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575383"/>
              </p:ext>
            </p:extLst>
          </p:nvPr>
        </p:nvGraphicFramePr>
        <p:xfrm>
          <a:off x="2084294" y="2446785"/>
          <a:ext cx="9614647" cy="5183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146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83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    repetition     identify     first and last     summarize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48D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238053" y="3258674"/>
            <a:ext cx="8373438" cy="280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to find the main idea of a passage?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(1) _____________ the topic.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(2) _____________ the passage in your own words.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Check the (3) _________________ sentences.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Look for (4) _______________ of ideas.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93208" y="3852810"/>
            <a:ext cx="2455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Identify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43198" y="4396578"/>
            <a:ext cx="2455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Summarize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74049" y="4949378"/>
            <a:ext cx="2455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first and last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36034" y="5503547"/>
            <a:ext cx="2455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repetition </a:t>
            </a:r>
          </a:p>
        </p:txBody>
      </p:sp>
    </p:spTree>
    <p:extLst>
      <p:ext uri="{BB962C8B-B14F-4D97-AF65-F5344CB8AC3E}">
        <p14:creationId xmlns:p14="http://schemas.microsoft.com/office/powerpoint/2010/main" val="359288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781887" y="1156128"/>
            <a:ext cx="6738151" cy="4604491"/>
          </a:xfrm>
          <a:prstGeom prst="rect">
            <a:avLst/>
          </a:prstGeom>
          <a:solidFill>
            <a:srgbClr val="FCC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3781887" y="898672"/>
            <a:ext cx="6738151" cy="257456"/>
          </a:xfrm>
          <a:prstGeom prst="rect">
            <a:avLst/>
          </a:prstGeom>
          <a:solidFill>
            <a:srgbClr val="FCC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</a:rPr>
              <a:t> Kim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60776" y="122294"/>
            <a:ext cx="7605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UTMAvoBold"/>
              </a:rPr>
              <a:t>Task 2. Read the texts. What are the two students talking about? Choose the correct answer.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2862" y="1074198"/>
            <a:ext cx="3240350" cy="923330"/>
          </a:xfrm>
          <a:prstGeom prst="rect">
            <a:avLst/>
          </a:prstGeom>
          <a:solidFill>
            <a:srgbClr val="006673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UTMAvoBold"/>
              </a:rPr>
              <a:t>A. Ways of helping students</a:t>
            </a:r>
          </a:p>
          <a:p>
            <a:r>
              <a:rPr lang="en-US" b="1" dirty="0">
                <a:solidFill>
                  <a:schemeClr val="bg1"/>
                </a:solidFill>
                <a:latin typeface="UTMAvoBold"/>
              </a:rPr>
              <a:t>B. Ways of learning</a:t>
            </a:r>
          </a:p>
          <a:p>
            <a:r>
              <a:rPr lang="en-US" b="1" dirty="0">
                <a:solidFill>
                  <a:schemeClr val="bg1"/>
                </a:solidFill>
                <a:latin typeface="UTMAvoBold"/>
              </a:rPr>
              <a:t>C. How to enjoy learning</a:t>
            </a:r>
          </a:p>
        </p:txBody>
      </p:sp>
      <p:sp>
        <p:nvSpPr>
          <p:cNvPr id="11" name="Oval 10"/>
          <p:cNvSpPr/>
          <p:nvPr/>
        </p:nvSpPr>
        <p:spPr>
          <a:xfrm>
            <a:off x="372861" y="1407560"/>
            <a:ext cx="356603" cy="256853"/>
          </a:xfrm>
          <a:prstGeom prst="ellipse">
            <a:avLst/>
          </a:prstGeom>
          <a:noFill/>
          <a:ln w="412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890862" y="1226941"/>
            <a:ext cx="6100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think face-to-face learning is better than online learning because I can communicate with teachers and other classmates</a:t>
            </a:r>
            <a:br>
              <a:rPr lang="en-US" dirty="0"/>
            </a:br>
            <a:r>
              <a:rPr lang="en-US" dirty="0"/>
              <a:t>immediately and directly when I have questions. </a:t>
            </a:r>
            <a:br>
              <a:rPr lang="en-US" dirty="0"/>
            </a:b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347991" y="2067300"/>
            <a:ext cx="394624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class, I can work in groups and discuss with friends. This helps me understand the lessons better. When I have a problem, I can ask for answers or help immediately. I can’t do this in online classes. I have to email my teachers and wait for their reply.</a:t>
            </a:r>
            <a:br>
              <a:rPr lang="en-US" dirty="0"/>
            </a:br>
            <a:r>
              <a:rPr lang="en-US" dirty="0"/>
              <a:t>Learning in a traditional classroom also has fewer distractions than learning online. My teachers have many strategies to keep us focused on the lessons. I really enjoy my lessons and learn a lot.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868867" y="1222006"/>
            <a:ext cx="6564189" cy="904601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/>
          <p:nvPr/>
        </p:nvCxnSpPr>
        <p:spPr>
          <a:xfrm>
            <a:off x="4523840" y="1513521"/>
            <a:ext cx="205852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854942" y="1513521"/>
            <a:ext cx="139241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6379314" y="3744674"/>
            <a:ext cx="69548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9247355" y="3453624"/>
            <a:ext cx="60371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427130" y="4286290"/>
            <a:ext cx="325447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9063119" y="4550045"/>
            <a:ext cx="7879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6440236" y="4830822"/>
            <a:ext cx="63456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187355" y="2192485"/>
            <a:ext cx="5160636" cy="4426679"/>
          </a:xfrm>
          <a:prstGeom prst="rect">
            <a:avLst/>
          </a:prstGeom>
          <a:solidFill>
            <a:srgbClr val="D3D1E8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82890" y="2265528"/>
            <a:ext cx="494048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Laura</a:t>
            </a:r>
          </a:p>
          <a:p>
            <a:br>
              <a:rPr lang="en-US" b="1" dirty="0"/>
            </a:br>
            <a:r>
              <a:rPr lang="en-US" dirty="0"/>
              <a:t>I think online learning has more advantages than disadvantages. My school is trying to change from face-to-face to blended learning, so sometimes we have online classes. I don’t have to go to school, but I don’t feel I’m missing any lessons by taking online classes. Furthermore, I think I learn online as much as I learn in a traditional class. I can’t talk to my teacher and classmates, but I can email them at any time. I also have an online discussion</a:t>
            </a:r>
            <a:br>
              <a:rPr lang="en-US" dirty="0"/>
            </a:br>
            <a:r>
              <a:rPr lang="en-US" dirty="0"/>
              <a:t>board where I can exchange comments and ideas about my projects with my classmates. The only disadvantage is I really need to have a fast Internet connection.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282889" y="2819550"/>
            <a:ext cx="4839295" cy="60087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2002605" y="3083448"/>
            <a:ext cx="139241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412339" y="3618601"/>
            <a:ext cx="100331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814883" y="3618601"/>
            <a:ext cx="148704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306398" y="4436416"/>
            <a:ext cx="139241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885539" y="3903518"/>
            <a:ext cx="124324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1312829" y="5610285"/>
            <a:ext cx="4910550" cy="90256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/>
          <p:nvPr/>
        </p:nvCxnSpPr>
        <p:spPr>
          <a:xfrm>
            <a:off x="2498449" y="4723454"/>
            <a:ext cx="246933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44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7" grpId="0" animBg="1"/>
      <p:bldP spid="32" grpId="0" animBg="1"/>
      <p:bldP spid="4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503620" y="1180565"/>
            <a:ext cx="9184758" cy="595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Reorder the steps of reading for specific information:</a:t>
            </a:r>
            <a:endParaRPr lang="en-US" sz="3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11964" y="2488038"/>
            <a:ext cx="10880035" cy="3011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Read the passage and scan for key words or synonyms/paraphrased expressions.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Compare and decide answers.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Underline key words in the questions.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Read the instructions.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1023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503620" y="1180565"/>
            <a:ext cx="915827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Reorder the steps of reading for specific information:</a:t>
            </a:r>
            <a:endParaRPr lang="en-US" sz="3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8986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62417" y="154296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10" name="Flowchart: Manual Operation 9"/>
          <p:cNvSpPr/>
          <p:nvPr/>
        </p:nvSpPr>
        <p:spPr>
          <a:xfrm>
            <a:off x="1908313" y="1942698"/>
            <a:ext cx="9124121" cy="901148"/>
          </a:xfrm>
          <a:prstGeom prst="flowChartManualOperation">
            <a:avLst/>
          </a:prstGeom>
          <a:solidFill>
            <a:srgbClr val="FCC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 the instructions.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lowchart: Manual Operation 10"/>
          <p:cNvSpPr/>
          <p:nvPr/>
        </p:nvSpPr>
        <p:spPr>
          <a:xfrm>
            <a:off x="1908313" y="3111348"/>
            <a:ext cx="9124121" cy="924672"/>
          </a:xfrm>
          <a:prstGeom prst="flowChartManualOperation">
            <a:avLst/>
          </a:prstGeom>
          <a:solidFill>
            <a:srgbClr val="FCC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Underline key words in the questions.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lowchart: Manual Operation 11"/>
          <p:cNvSpPr/>
          <p:nvPr/>
        </p:nvSpPr>
        <p:spPr>
          <a:xfrm>
            <a:off x="1983580" y="4306502"/>
            <a:ext cx="9124121" cy="1269294"/>
          </a:xfrm>
          <a:prstGeom prst="flowChartManualOperation">
            <a:avLst/>
          </a:prstGeom>
          <a:solidFill>
            <a:srgbClr val="FCC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 the passage and scan for key words or synonyms/paraphrased expressions.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Flowchart: Manual Operation 12"/>
          <p:cNvSpPr/>
          <p:nvPr/>
        </p:nvSpPr>
        <p:spPr>
          <a:xfrm>
            <a:off x="1908313" y="5833026"/>
            <a:ext cx="9124121" cy="901148"/>
          </a:xfrm>
          <a:prstGeom prst="flowChartManualOperation">
            <a:avLst/>
          </a:prstGeom>
          <a:solidFill>
            <a:srgbClr val="FCC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Compare and decide answers.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56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66118" y="1138534"/>
            <a:ext cx="94657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26532"/>
                </a:solidFill>
                <a:latin typeface="UTMAvoBold"/>
              </a:rPr>
              <a:t>Decide who mentions the following by putting a tick in the correct box.</a:t>
            </a:r>
            <a:endParaRPr lang="en-GB" sz="2400" b="1" dirty="0">
              <a:solidFill>
                <a:srgbClr val="F26532"/>
              </a:solidFill>
              <a:latin typeface="UTMAvo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6297" y="1138534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532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6297" y="2352782"/>
            <a:ext cx="92578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person ….</a:t>
            </a:r>
          </a:p>
          <a:p>
            <a:r>
              <a:rPr lang="en-US" sz="2400" dirty="0"/>
              <a:t>1. thinks that online learning isn’t as good as face-to-face learning.</a:t>
            </a:r>
          </a:p>
          <a:p>
            <a:r>
              <a:rPr lang="en-US" sz="2400" dirty="0"/>
              <a:t>2. gains the same knowledge in both ways of learning.</a:t>
            </a:r>
          </a:p>
          <a:p>
            <a:r>
              <a:rPr lang="en-US" sz="2400" dirty="0"/>
              <a:t>3. has more direct conversations and discussions.</a:t>
            </a:r>
          </a:p>
          <a:p>
            <a:r>
              <a:rPr lang="en-US" sz="2400" dirty="0"/>
              <a:t>4. uses emails to contact classmates</a:t>
            </a:r>
          </a:p>
          <a:p>
            <a:r>
              <a:rPr lang="en-US" sz="2400" dirty="0"/>
              <a:t>5. can pay more attention in class.</a:t>
            </a:r>
          </a:p>
          <a:p>
            <a:r>
              <a:rPr lang="en-US" sz="2400" dirty="0"/>
              <a:t>6. needs to have access to high-speed Internet.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0161142" y="2380259"/>
          <a:ext cx="1828800" cy="3078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Kim</a:t>
                      </a:r>
                    </a:p>
                  </a:txBody>
                  <a:tcPr>
                    <a:solidFill>
                      <a:srgbClr val="FCC1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Laura</a:t>
                      </a:r>
                    </a:p>
                  </a:txBody>
                  <a:tcPr>
                    <a:solidFill>
                      <a:srgbClr val="FCC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CC19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CC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CC19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CC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CC19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CC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CC19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CC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CC19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CC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CC19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CC1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7" name="Picture 1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383" y="2784296"/>
            <a:ext cx="467474" cy="467474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2222" y="3881918"/>
            <a:ext cx="467474" cy="467474"/>
          </a:xfrm>
          <a:prstGeom prst="rect">
            <a:avLst/>
          </a:prstGeom>
        </p:spPr>
      </p:pic>
      <p:pic>
        <p:nvPicPr>
          <p:cNvPr id="19" name="Picture 1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977" y="3556570"/>
            <a:ext cx="467474" cy="467474"/>
          </a:xfrm>
          <a:prstGeom prst="rect">
            <a:avLst/>
          </a:prstGeom>
        </p:spPr>
      </p:pic>
      <p:pic>
        <p:nvPicPr>
          <p:cNvPr id="20" name="Picture 1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146" y="3170433"/>
            <a:ext cx="467474" cy="467474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914" y="4214319"/>
            <a:ext cx="467474" cy="467474"/>
          </a:xfrm>
          <a:prstGeom prst="rect">
            <a:avLst/>
          </a:prstGeom>
        </p:spPr>
      </p:pic>
      <p:pic>
        <p:nvPicPr>
          <p:cNvPr id="22" name="Picture 2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670" y="4654192"/>
            <a:ext cx="467474" cy="467474"/>
          </a:xfrm>
          <a:prstGeom prst="rect">
            <a:avLst/>
          </a:prstGeom>
        </p:spPr>
      </p:pic>
      <p:sp>
        <p:nvSpPr>
          <p:cNvPr id="14" name="Right Arrow 13">
            <a:hlinkClick r:id="rId9" action="ppaction://hlinksldjump"/>
          </p:cNvPr>
          <p:cNvSpPr/>
          <p:nvPr/>
        </p:nvSpPr>
        <p:spPr>
          <a:xfrm>
            <a:off x="11578975" y="6369978"/>
            <a:ext cx="369870" cy="3801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0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781887" y="1156128"/>
            <a:ext cx="6738151" cy="4604491"/>
          </a:xfrm>
          <a:prstGeom prst="rect">
            <a:avLst/>
          </a:prstGeom>
          <a:solidFill>
            <a:srgbClr val="FCC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3781887" y="898672"/>
            <a:ext cx="6738151" cy="257456"/>
          </a:xfrm>
          <a:prstGeom prst="rect">
            <a:avLst/>
          </a:prstGeom>
          <a:solidFill>
            <a:srgbClr val="FCC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</a:rPr>
              <a:t> Kim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90862" y="1226941"/>
            <a:ext cx="6100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think face-to-face learning is better than online learning because I can communicate with teachers and other classmates</a:t>
            </a:r>
            <a:br>
              <a:rPr lang="en-US" dirty="0"/>
            </a:br>
            <a:r>
              <a:rPr lang="en-US" dirty="0"/>
              <a:t>immediately and directly when I have questions. </a:t>
            </a:r>
            <a:br>
              <a:rPr lang="en-US" dirty="0"/>
            </a:b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347991" y="2067300"/>
            <a:ext cx="394624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class, I can work in groups and discuss with friends. This helps me understand the lessons better. When I have a problem, I can ask for answers or help immediately. I can’t do this in online classes. I have to email my teachers and wait for their reply.</a:t>
            </a:r>
            <a:br>
              <a:rPr lang="en-US" dirty="0"/>
            </a:br>
            <a:r>
              <a:rPr lang="en-US" dirty="0"/>
              <a:t>Learning in a traditional classroom also has fewer distractions than learning online. My teachers have many strategies to keep us focused on the lessons. I really enjoy my lessons and learn a lot.</a:t>
            </a:r>
          </a:p>
        </p:txBody>
      </p:sp>
      <p:sp>
        <p:nvSpPr>
          <p:cNvPr id="28" name="TextBox 27">
            <a:hlinkClick r:id="rId3" action="ppaction://hlinksldjump"/>
          </p:cNvPr>
          <p:cNvSpPr txBox="1"/>
          <p:nvPr/>
        </p:nvSpPr>
        <p:spPr>
          <a:xfrm>
            <a:off x="520822" y="1136065"/>
            <a:ext cx="3178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UTMAvoBold"/>
              </a:rPr>
              <a:t>1. This person thinks that online learning isn’t as good as face-to-face learning.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3890862" y="1549495"/>
            <a:ext cx="5486998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187355" y="2192485"/>
            <a:ext cx="5160636" cy="4426679"/>
          </a:xfrm>
          <a:prstGeom prst="rect">
            <a:avLst/>
          </a:prstGeom>
          <a:solidFill>
            <a:srgbClr val="D3D1E8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82890" y="2265528"/>
            <a:ext cx="494048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Laura</a:t>
            </a:r>
          </a:p>
          <a:p>
            <a:br>
              <a:rPr lang="en-US" b="1" dirty="0"/>
            </a:br>
            <a:r>
              <a:rPr lang="en-US" dirty="0"/>
              <a:t>I think online learning has more advantages than disadvantages. My school is trying to change from face-to-face to blended learning, so sometimes we have online classes. I don’t have to go to school, but I don’t feel I’m missing any lessons by taking online classes. Furthermore, I think I learn online as much as I learn in a traditional class. I can’t talk to my teacher and classmates, but I can email them at any time. I also have an online discussion</a:t>
            </a:r>
            <a:br>
              <a:rPr lang="en-US" dirty="0"/>
            </a:br>
            <a:r>
              <a:rPr lang="en-US" dirty="0"/>
              <a:t>board where I can exchange comments and ideas about my projects with my classmates. The only disadvantage is I really need to have a fast Internet connection. </a:t>
            </a:r>
          </a:p>
        </p:txBody>
      </p:sp>
    </p:spTree>
    <p:extLst>
      <p:ext uri="{BB962C8B-B14F-4D97-AF65-F5344CB8AC3E}">
        <p14:creationId xmlns:p14="http://schemas.microsoft.com/office/powerpoint/2010/main" val="38517902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781887" y="1156128"/>
            <a:ext cx="6738151" cy="4604491"/>
          </a:xfrm>
          <a:prstGeom prst="rect">
            <a:avLst/>
          </a:prstGeom>
          <a:solidFill>
            <a:srgbClr val="FCC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3781887" y="898672"/>
            <a:ext cx="6738151" cy="257456"/>
          </a:xfrm>
          <a:prstGeom prst="rect">
            <a:avLst/>
          </a:prstGeom>
          <a:solidFill>
            <a:srgbClr val="FCC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</a:rPr>
              <a:t> Kim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90862" y="1226941"/>
            <a:ext cx="6100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think face-to-face learning is better than online learning because I can communicate with teachers and other classmates</a:t>
            </a:r>
            <a:br>
              <a:rPr lang="en-US" dirty="0"/>
            </a:br>
            <a:r>
              <a:rPr lang="en-US" dirty="0"/>
              <a:t>immediately and directly when I have questions. </a:t>
            </a:r>
            <a:br>
              <a:rPr lang="en-US" dirty="0"/>
            </a:b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347991" y="2067300"/>
            <a:ext cx="394624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class, I can work in groups and discuss with friends. This helps me understand the lessons better. When I have a problem, I can ask for answers or help immediately. I can’t do this in online classes. I have to email my teachers and wait for their reply.</a:t>
            </a:r>
            <a:br>
              <a:rPr lang="en-US" dirty="0"/>
            </a:br>
            <a:r>
              <a:rPr lang="en-US" dirty="0"/>
              <a:t>Learning in a traditional classroom also has fewer distractions than learning online. My teachers have many strategies to keep us focused on the lessons. I really enjoy my lessons and learn a lot.</a:t>
            </a:r>
          </a:p>
        </p:txBody>
      </p:sp>
      <p:sp>
        <p:nvSpPr>
          <p:cNvPr id="28" name="TextBox 27">
            <a:hlinkClick r:id="rId3" action="ppaction://hlinksldjump"/>
          </p:cNvPr>
          <p:cNvSpPr txBox="1"/>
          <p:nvPr/>
        </p:nvSpPr>
        <p:spPr>
          <a:xfrm>
            <a:off x="520822" y="1136065"/>
            <a:ext cx="31782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UTMAvoBold"/>
              </a:rPr>
              <a:t>2. This person gains the same knowledge in both ways of learning.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87355" y="2192485"/>
            <a:ext cx="5160636" cy="4426679"/>
          </a:xfrm>
          <a:prstGeom prst="rect">
            <a:avLst/>
          </a:prstGeom>
          <a:solidFill>
            <a:srgbClr val="D3D1E8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82890" y="2265528"/>
            <a:ext cx="494048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Laura</a:t>
            </a:r>
          </a:p>
          <a:p>
            <a:br>
              <a:rPr lang="en-US" b="1" dirty="0"/>
            </a:br>
            <a:r>
              <a:rPr lang="en-US" dirty="0"/>
              <a:t>I think online learning has more advantages than disadvantages. My school is trying to change from face-to-face to blended learning, so sometimes we have online classes. I don’t have to go to school, but I don’t feel I’m missing any lessons by taking online classes. Furthermore, I think I learn online as much as I learn in a traditional class. I can’t talk to my teacher and classmates, but I can email them at any time. I also have an online discussion</a:t>
            </a:r>
            <a:br>
              <a:rPr lang="en-US" dirty="0"/>
            </a:br>
            <a:r>
              <a:rPr lang="en-US" dirty="0"/>
              <a:t>board where I can exchange comments and ideas about my projects with my classmates. The only disadvantage is I really need to have a fast Internet connection. 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1282890" y="4758864"/>
            <a:ext cx="3684895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026090" y="4472261"/>
            <a:ext cx="1924334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91949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781887" y="1156128"/>
            <a:ext cx="6738151" cy="4604491"/>
          </a:xfrm>
          <a:prstGeom prst="rect">
            <a:avLst/>
          </a:prstGeom>
          <a:solidFill>
            <a:srgbClr val="FCC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3781887" y="898672"/>
            <a:ext cx="6738151" cy="257456"/>
          </a:xfrm>
          <a:prstGeom prst="rect">
            <a:avLst/>
          </a:prstGeom>
          <a:solidFill>
            <a:srgbClr val="FCC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</a:rPr>
              <a:t> Kim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90862" y="1226941"/>
            <a:ext cx="6100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think face-to-face learning is better than online learning because I can communicate with teachers and other classmates</a:t>
            </a:r>
            <a:br>
              <a:rPr lang="en-US" dirty="0"/>
            </a:br>
            <a:r>
              <a:rPr lang="en-US" dirty="0"/>
              <a:t>immediately and directly when I have questions. </a:t>
            </a:r>
            <a:br>
              <a:rPr lang="en-US" dirty="0"/>
            </a:b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347991" y="2067300"/>
            <a:ext cx="394624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class, I can work in groups and discuss with friends. This helps me understand the lessons better. When I have a problem, I can ask for answers or help immediately. I can’t do this in online classes. I have to email my teachers and wait for their reply.</a:t>
            </a:r>
            <a:br>
              <a:rPr lang="en-US" dirty="0"/>
            </a:br>
            <a:r>
              <a:rPr lang="en-US" dirty="0"/>
              <a:t>Learning in a traditional classroom also has fewer distractions than learning online. My teachers have many strategies to keep us focused on the lessons. I really enjoy my lessons and learn a lot.</a:t>
            </a:r>
          </a:p>
        </p:txBody>
      </p:sp>
      <p:sp>
        <p:nvSpPr>
          <p:cNvPr id="28" name="TextBox 27">
            <a:hlinkClick r:id="rId3" action="ppaction://hlinksldjump"/>
          </p:cNvPr>
          <p:cNvSpPr txBox="1"/>
          <p:nvPr/>
        </p:nvSpPr>
        <p:spPr>
          <a:xfrm>
            <a:off x="520822" y="1136065"/>
            <a:ext cx="31782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UTMAvoBold"/>
              </a:rPr>
              <a:t>3. This person has more direct conversations and discussions.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757396" y="1813249"/>
            <a:ext cx="5109936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893975" y="2067300"/>
            <a:ext cx="4635876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187355" y="2192485"/>
            <a:ext cx="5160636" cy="4426679"/>
          </a:xfrm>
          <a:prstGeom prst="rect">
            <a:avLst/>
          </a:prstGeom>
          <a:solidFill>
            <a:srgbClr val="D3D1E8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282890" y="2265528"/>
            <a:ext cx="494048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Laura</a:t>
            </a:r>
          </a:p>
          <a:p>
            <a:br>
              <a:rPr lang="en-US" b="1" dirty="0"/>
            </a:br>
            <a:r>
              <a:rPr lang="en-US" dirty="0"/>
              <a:t>I think online learning has more advantages than disadvantages. My school is trying to change from face-to-face to blended learning, so sometimes we have online classes. I don’t have to go to school, but I don’t feel I’m missing any lessons by taking online classes. Furthermore, I think I learn online as much as I learn in a traditional class. I can’t talk to my teacher and classmates, but I can email them at any time. I also have an online discussion</a:t>
            </a:r>
            <a:br>
              <a:rPr lang="en-US" dirty="0"/>
            </a:br>
            <a:r>
              <a:rPr lang="en-US" dirty="0"/>
              <a:t>board where I can exchange comments and ideas about my projects with my classmates. The only disadvantage is I really need to have a fast Internet connection. </a:t>
            </a:r>
          </a:p>
        </p:txBody>
      </p:sp>
    </p:spTree>
    <p:extLst>
      <p:ext uri="{BB962C8B-B14F-4D97-AF65-F5344CB8AC3E}">
        <p14:creationId xmlns:p14="http://schemas.microsoft.com/office/powerpoint/2010/main" val="746411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968088" y="107528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Game rules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154097" y="1906072"/>
            <a:ext cx="10005134" cy="4441461"/>
          </a:xfrm>
          <a:prstGeom prst="roundRect">
            <a:avLst/>
          </a:prstGeom>
          <a:ln>
            <a:solidFill>
              <a:srgbClr val="2C524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800" dirty="0"/>
              <a:t>-  2 teams.</a:t>
            </a:r>
          </a:p>
          <a:p>
            <a:pPr marL="285750" lvl="0" indent="-285750">
              <a:buFontTx/>
              <a:buChar char="-"/>
            </a:pPr>
            <a:r>
              <a:rPr lang="en-US" sz="2800" dirty="0"/>
              <a:t>3 sets of pictures (3 pictures/set) </a:t>
            </a:r>
          </a:p>
          <a:p>
            <a:pPr marL="285750" lvl="0" indent="-285750">
              <a:buFontTx/>
              <a:buChar char="-"/>
            </a:pPr>
            <a:r>
              <a:rPr lang="en-US" sz="2800" dirty="0"/>
              <a:t>If one team:</a:t>
            </a:r>
          </a:p>
          <a:p>
            <a:r>
              <a:rPr lang="en-US" sz="2800" dirty="0"/>
              <a:t>+ gets the correct answer after the 1</a:t>
            </a:r>
            <a:r>
              <a:rPr lang="en-US" sz="2800" baseline="30000" dirty="0"/>
              <a:t>st</a:t>
            </a:r>
            <a:r>
              <a:rPr lang="en-US" sz="2800" dirty="0"/>
              <a:t> picture </a:t>
            </a:r>
            <a:r>
              <a:rPr lang="en-US" sz="2800" dirty="0">
                <a:sym typeface="Wingdings" panose="05000000000000000000" pitchFamily="2" charset="2"/>
              </a:rPr>
              <a:t></a:t>
            </a:r>
            <a:r>
              <a:rPr lang="en-US" sz="2800" dirty="0"/>
              <a:t> 3 points</a:t>
            </a:r>
          </a:p>
          <a:p>
            <a:r>
              <a:rPr lang="en-US" sz="2800" dirty="0"/>
              <a:t>+ gets the correct answer after the 2</a:t>
            </a:r>
            <a:r>
              <a:rPr lang="en-US" sz="2800" baseline="30000" dirty="0"/>
              <a:t>nd</a:t>
            </a:r>
            <a:r>
              <a:rPr lang="en-US" sz="2800" dirty="0"/>
              <a:t> picture </a:t>
            </a:r>
            <a:r>
              <a:rPr lang="en-US" sz="2800" dirty="0">
                <a:sym typeface="Wingdings" panose="05000000000000000000" pitchFamily="2" charset="2"/>
              </a:rPr>
              <a:t></a:t>
            </a:r>
            <a:r>
              <a:rPr lang="en-US" sz="2800" dirty="0"/>
              <a:t> 2 points</a:t>
            </a:r>
          </a:p>
          <a:p>
            <a:r>
              <a:rPr lang="en-US" sz="2800" dirty="0"/>
              <a:t>+ gets the correct answer after the 3</a:t>
            </a:r>
            <a:r>
              <a:rPr lang="en-US" sz="2800" baseline="30000" dirty="0"/>
              <a:t>rd</a:t>
            </a:r>
            <a:r>
              <a:rPr lang="en-US" sz="2800" dirty="0"/>
              <a:t> picture </a:t>
            </a:r>
            <a:r>
              <a:rPr lang="en-US" sz="2800" dirty="0">
                <a:sym typeface="Wingdings" panose="05000000000000000000" pitchFamily="2" charset="2"/>
              </a:rPr>
              <a:t></a:t>
            </a:r>
            <a:r>
              <a:rPr lang="en-US" sz="2800" dirty="0"/>
              <a:t> 1 point</a:t>
            </a:r>
          </a:p>
          <a:p>
            <a:pPr lvl="0"/>
            <a:r>
              <a:rPr lang="en-US" sz="2800" dirty="0"/>
              <a:t>-  The team with more points will be the winner.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1367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781887" y="1156128"/>
            <a:ext cx="6738151" cy="4604491"/>
          </a:xfrm>
          <a:prstGeom prst="rect">
            <a:avLst/>
          </a:prstGeom>
          <a:solidFill>
            <a:srgbClr val="FCC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3781887" y="898672"/>
            <a:ext cx="6738151" cy="257456"/>
          </a:xfrm>
          <a:prstGeom prst="rect">
            <a:avLst/>
          </a:prstGeom>
          <a:solidFill>
            <a:srgbClr val="FCC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</a:rPr>
              <a:t> Kim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90862" y="1226941"/>
            <a:ext cx="6100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think face-to-face learning is better than online learning because I can communicate with teachers and other classmates</a:t>
            </a:r>
            <a:br>
              <a:rPr lang="en-US" dirty="0"/>
            </a:br>
            <a:r>
              <a:rPr lang="en-US" dirty="0"/>
              <a:t>immediately and directly when I have questions. </a:t>
            </a:r>
            <a:br>
              <a:rPr lang="en-US" dirty="0"/>
            </a:b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347991" y="2067300"/>
            <a:ext cx="394624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class, I can work in groups and discuss with friends. This helps me understand the lessons better. When I have a problem, I can ask for answers or help immediately. I can’t do this in online classes. I have to email my teachers and wait for their reply.</a:t>
            </a:r>
            <a:br>
              <a:rPr lang="en-US" dirty="0"/>
            </a:br>
            <a:r>
              <a:rPr lang="en-US" dirty="0"/>
              <a:t>Learning in a traditional classroom also has fewer distractions than learning online. My teachers have many strategies to keep us focused on the lessons. I really enjoy my lessons and learn a lot.</a:t>
            </a:r>
          </a:p>
        </p:txBody>
      </p:sp>
      <p:sp>
        <p:nvSpPr>
          <p:cNvPr id="13" name="TextBox 12">
            <a:hlinkClick r:id="rId3" action="ppaction://hlinksldjump"/>
          </p:cNvPr>
          <p:cNvSpPr txBox="1"/>
          <p:nvPr/>
        </p:nvSpPr>
        <p:spPr>
          <a:xfrm>
            <a:off x="596620" y="1156128"/>
            <a:ext cx="3178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UTMAvoBold"/>
              </a:rPr>
              <a:t>4. This person uses emails to contact classmates.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87355" y="2192485"/>
            <a:ext cx="5160636" cy="4426679"/>
          </a:xfrm>
          <a:prstGeom prst="rect">
            <a:avLst/>
          </a:prstGeom>
          <a:solidFill>
            <a:srgbClr val="D3D1E8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82890" y="2265528"/>
            <a:ext cx="494048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Laura</a:t>
            </a:r>
          </a:p>
          <a:p>
            <a:br>
              <a:rPr lang="en-US" b="1" dirty="0"/>
            </a:br>
            <a:r>
              <a:rPr lang="en-US" dirty="0"/>
              <a:t>I think online learning has more advantages than disadvantages. My school is trying to change from face-to-face to blended learning, so sometimes we have online classes. I don’t have to go to school, but I don’t feel I’m missing any lessons by taking online classes. Furthermore, I think I learn online as much as I learn in a traditional class. I can’t talk to my teacher and classmates, but I can email them at any time. I also have an online discussion</a:t>
            </a:r>
            <a:br>
              <a:rPr lang="en-US" dirty="0"/>
            </a:br>
            <a:r>
              <a:rPr lang="en-US" dirty="0"/>
              <a:t>board where I can exchange comments and ideas about my projects with my classmates. The only disadvantage is I really need to have a fast Internet connection. 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4983580" y="4778622"/>
            <a:ext cx="1035083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391865" y="5037188"/>
            <a:ext cx="4217365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391865" y="5299511"/>
            <a:ext cx="1610642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66421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781887" y="1156128"/>
            <a:ext cx="6738151" cy="4604491"/>
          </a:xfrm>
          <a:prstGeom prst="rect">
            <a:avLst/>
          </a:prstGeom>
          <a:solidFill>
            <a:srgbClr val="FCC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3781887" y="898672"/>
            <a:ext cx="6738151" cy="257456"/>
          </a:xfrm>
          <a:prstGeom prst="rect">
            <a:avLst/>
          </a:prstGeom>
          <a:solidFill>
            <a:srgbClr val="FCC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</a:rPr>
              <a:t> Kim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90862" y="1226941"/>
            <a:ext cx="6100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think face-to-face learning is better than online learning because I can communicate with teachers and other classmates</a:t>
            </a:r>
            <a:br>
              <a:rPr lang="en-US" dirty="0"/>
            </a:br>
            <a:r>
              <a:rPr lang="en-US" dirty="0"/>
              <a:t>immediately and directly when I have questions. </a:t>
            </a:r>
            <a:br>
              <a:rPr lang="en-US" dirty="0"/>
            </a:b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347991" y="2067300"/>
            <a:ext cx="394624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class, I can work in groups and discuss with friends. This helps me understand the lessons better. When I have a problem, I can ask for answers or help immediately. I can’t do this in online classes. I have to email my teachers and wait for their reply.</a:t>
            </a:r>
            <a:br>
              <a:rPr lang="en-US" dirty="0"/>
            </a:br>
            <a:r>
              <a:rPr lang="en-US" dirty="0"/>
              <a:t>Learning in a traditional classroom also has fewer distractions than learning online. My teachers have many strategies to keep us focused on the lessons. I really enjoy my lessons and learn a lot.</a:t>
            </a:r>
          </a:p>
        </p:txBody>
      </p:sp>
      <p:sp>
        <p:nvSpPr>
          <p:cNvPr id="12" name="TextBox 11">
            <a:hlinkClick r:id="rId3" action="ppaction://hlinksldjump"/>
          </p:cNvPr>
          <p:cNvSpPr txBox="1"/>
          <p:nvPr/>
        </p:nvSpPr>
        <p:spPr>
          <a:xfrm>
            <a:off x="596620" y="1156128"/>
            <a:ext cx="3178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UTMAvoBold"/>
              </a:rPr>
              <a:t>5. This person can pay more attention in class.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485140" y="5124441"/>
            <a:ext cx="3339101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125640" y="4864495"/>
            <a:ext cx="2182133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485140" y="5371736"/>
            <a:ext cx="64050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187355" y="2192485"/>
            <a:ext cx="5160636" cy="4426679"/>
          </a:xfrm>
          <a:prstGeom prst="rect">
            <a:avLst/>
          </a:prstGeom>
          <a:solidFill>
            <a:srgbClr val="D3D1E8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282890" y="2265528"/>
            <a:ext cx="494048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Laura</a:t>
            </a:r>
          </a:p>
          <a:p>
            <a:br>
              <a:rPr lang="en-US" b="1" dirty="0"/>
            </a:br>
            <a:r>
              <a:rPr lang="en-US" dirty="0"/>
              <a:t>I think online learning has more advantages than disadvantages. My school is trying to change from face-to-face to blended learning, so sometimes we have online classes. I don’t have to go to school, but I don’t feel I’m missing any lessons by taking online classes. Furthermore, I think I learn online as much as I learn in a traditional class. I can’t talk to my teacher and classmates, but I can email them at any time. I also have an online discussion</a:t>
            </a:r>
            <a:br>
              <a:rPr lang="en-US" dirty="0"/>
            </a:br>
            <a:r>
              <a:rPr lang="en-US" dirty="0"/>
              <a:t>board where I can exchange comments and ideas about my projects with my classmates. The only disadvantage is I really need to have a fast Internet connection. </a:t>
            </a:r>
          </a:p>
        </p:txBody>
      </p:sp>
    </p:spTree>
    <p:extLst>
      <p:ext uri="{BB962C8B-B14F-4D97-AF65-F5344CB8AC3E}">
        <p14:creationId xmlns:p14="http://schemas.microsoft.com/office/powerpoint/2010/main" val="14362961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781887" y="1156128"/>
            <a:ext cx="6738151" cy="4604491"/>
          </a:xfrm>
          <a:prstGeom prst="rect">
            <a:avLst/>
          </a:prstGeom>
          <a:solidFill>
            <a:srgbClr val="FCC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WHILE-READING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3781887" y="898672"/>
            <a:ext cx="6738151" cy="257456"/>
          </a:xfrm>
          <a:prstGeom prst="rect">
            <a:avLst/>
          </a:prstGeom>
          <a:solidFill>
            <a:srgbClr val="FCC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</a:rPr>
              <a:t> Kim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90862" y="1226941"/>
            <a:ext cx="6100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think face-to-face learning is better than online learning because I can communicate with teachers and other classmates</a:t>
            </a:r>
            <a:br>
              <a:rPr lang="en-US" dirty="0"/>
            </a:br>
            <a:r>
              <a:rPr lang="en-US" dirty="0"/>
              <a:t>immediately and directly when I have questions. </a:t>
            </a:r>
            <a:br>
              <a:rPr lang="en-US" dirty="0"/>
            </a:b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347991" y="2067300"/>
            <a:ext cx="394624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class, I can work in groups and discuss with friends. This helps me understand the lessons better. When I have a problem, I can ask for answers or help immediately. I can’t do this in online classes. I have to email my teachers and wait for their reply.</a:t>
            </a:r>
            <a:br>
              <a:rPr lang="en-US" dirty="0"/>
            </a:br>
            <a:r>
              <a:rPr lang="en-US" dirty="0"/>
              <a:t>Learning in a traditional classroom also has fewer distractions than learning online. My teachers have many strategies to keep us focused on the lessons. I really enjoy my lessons and learn a lot.</a:t>
            </a:r>
          </a:p>
        </p:txBody>
      </p:sp>
      <p:sp>
        <p:nvSpPr>
          <p:cNvPr id="13" name="TextBox 12">
            <a:hlinkClick r:id="rId3" action="ppaction://hlinksldjump"/>
          </p:cNvPr>
          <p:cNvSpPr txBox="1"/>
          <p:nvPr/>
        </p:nvSpPr>
        <p:spPr>
          <a:xfrm>
            <a:off x="596620" y="1156128"/>
            <a:ext cx="31782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UTMAvoBold"/>
              </a:rPr>
              <a:t>6. This person needs to have access to high-speed Internet.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87355" y="2192485"/>
            <a:ext cx="5160636" cy="4426679"/>
          </a:xfrm>
          <a:prstGeom prst="rect">
            <a:avLst/>
          </a:prstGeom>
          <a:solidFill>
            <a:srgbClr val="D3D1E8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282890" y="2265528"/>
            <a:ext cx="494048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Laura</a:t>
            </a:r>
          </a:p>
          <a:p>
            <a:br>
              <a:rPr lang="en-US" b="1" dirty="0"/>
            </a:br>
            <a:r>
              <a:rPr lang="en-US" dirty="0"/>
              <a:t>I think online learning has more advantages than disadvantages. My school is trying to change from face-to-face to blended learning, so sometimes we have online classes. I don’t have to go to school, but I don’t feel I’m missing any lessons by taking online classes. Furthermore, I think I learn online as much as I learn in a traditional class. I can’t talk to my teacher and classmates, but I can email them at any time. I also have an online discussion</a:t>
            </a:r>
            <a:br>
              <a:rPr lang="en-US" dirty="0"/>
            </a:br>
            <a:r>
              <a:rPr lang="en-US" dirty="0"/>
              <a:t>board where I can exchange comments and ideas about my projects with my classmates. The only disadvantage is I really need to have a fast Internet connection. 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5014018" y="5862046"/>
            <a:ext cx="854519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383714" y="6127845"/>
            <a:ext cx="4716835" cy="653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383714" y="6382936"/>
            <a:ext cx="1031940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091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1"/>
          <p:cNvSpPr txBox="1">
            <a:spLocks noGrp="1"/>
          </p:cNvSpPr>
          <p:nvPr>
            <p:ph type="title"/>
          </p:nvPr>
        </p:nvSpPr>
        <p:spPr>
          <a:xfrm rot="-21887">
            <a:off x="3364806" y="3054275"/>
            <a:ext cx="5631175" cy="94224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US" dirty="0"/>
              <a:t>Post-reading</a:t>
            </a:r>
          </a:p>
        </p:txBody>
      </p:sp>
      <p:sp>
        <p:nvSpPr>
          <p:cNvPr id="265" name="Google Shape;265;p41"/>
          <p:cNvSpPr txBox="1">
            <a:spLocks noGrp="1"/>
          </p:cNvSpPr>
          <p:nvPr>
            <p:ph type="title" idx="2"/>
          </p:nvPr>
        </p:nvSpPr>
        <p:spPr>
          <a:xfrm rot="-21855">
            <a:off x="4564413" y="2039147"/>
            <a:ext cx="2768456" cy="98842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b="0" dirty="0"/>
              <a:t>04</a:t>
            </a:r>
            <a:endParaRPr b="0" dirty="0"/>
          </a:p>
        </p:txBody>
      </p:sp>
      <p:sp>
        <p:nvSpPr>
          <p:cNvPr id="267" name="Google Shape;267;p41"/>
          <p:cNvSpPr/>
          <p:nvPr/>
        </p:nvSpPr>
        <p:spPr>
          <a:xfrm rot="6138809">
            <a:off x="9003553" y="-873254"/>
            <a:ext cx="2742239" cy="3971273"/>
          </a:xfrm>
          <a:custGeom>
            <a:avLst/>
            <a:gdLst/>
            <a:ahLst/>
            <a:cxnLst/>
            <a:rect l="l" t="t" r="r" b="b"/>
            <a:pathLst>
              <a:path w="42103" h="60973" extrusionOk="0">
                <a:moveTo>
                  <a:pt x="26097" y="27168"/>
                </a:moveTo>
                <a:lnTo>
                  <a:pt x="26097" y="27168"/>
                </a:lnTo>
                <a:cubicBezTo>
                  <a:pt x="26044" y="29229"/>
                  <a:pt x="24839" y="31210"/>
                  <a:pt x="23688" y="33056"/>
                </a:cubicBezTo>
                <a:cubicBezTo>
                  <a:pt x="23661" y="33030"/>
                  <a:pt x="23661" y="32949"/>
                  <a:pt x="23635" y="32923"/>
                </a:cubicBezTo>
                <a:cubicBezTo>
                  <a:pt x="23581" y="32816"/>
                  <a:pt x="23554" y="32762"/>
                  <a:pt x="23528" y="32655"/>
                </a:cubicBezTo>
                <a:cubicBezTo>
                  <a:pt x="23528" y="32628"/>
                  <a:pt x="23501" y="32575"/>
                  <a:pt x="23447" y="32575"/>
                </a:cubicBezTo>
                <a:cubicBezTo>
                  <a:pt x="23367" y="32280"/>
                  <a:pt x="23260" y="31959"/>
                  <a:pt x="23153" y="31584"/>
                </a:cubicBezTo>
                <a:cubicBezTo>
                  <a:pt x="23073" y="31290"/>
                  <a:pt x="23019" y="30942"/>
                  <a:pt x="22912" y="30648"/>
                </a:cubicBezTo>
                <a:cubicBezTo>
                  <a:pt x="22832" y="30139"/>
                  <a:pt x="22832" y="29684"/>
                  <a:pt x="22912" y="29336"/>
                </a:cubicBezTo>
                <a:cubicBezTo>
                  <a:pt x="23287" y="28346"/>
                  <a:pt x="25214" y="27677"/>
                  <a:pt x="26097" y="27168"/>
                </a:cubicBezTo>
                <a:close/>
                <a:moveTo>
                  <a:pt x="22511" y="30085"/>
                </a:moveTo>
                <a:cubicBezTo>
                  <a:pt x="22725" y="30808"/>
                  <a:pt x="22698" y="31584"/>
                  <a:pt x="22885" y="32307"/>
                </a:cubicBezTo>
                <a:cubicBezTo>
                  <a:pt x="22992" y="32896"/>
                  <a:pt x="23099" y="33431"/>
                  <a:pt x="23153" y="33993"/>
                </a:cubicBezTo>
                <a:cubicBezTo>
                  <a:pt x="22966" y="34288"/>
                  <a:pt x="22778" y="34582"/>
                  <a:pt x="22644" y="34850"/>
                </a:cubicBezTo>
                <a:cubicBezTo>
                  <a:pt x="20878" y="38195"/>
                  <a:pt x="18951" y="41273"/>
                  <a:pt x="16836" y="44405"/>
                </a:cubicBezTo>
                <a:cubicBezTo>
                  <a:pt x="16488" y="44887"/>
                  <a:pt x="16194" y="45529"/>
                  <a:pt x="15792" y="45957"/>
                </a:cubicBezTo>
                <a:cubicBezTo>
                  <a:pt x="16167" y="45235"/>
                  <a:pt x="16461" y="43067"/>
                  <a:pt x="16435" y="42986"/>
                </a:cubicBezTo>
                <a:cubicBezTo>
                  <a:pt x="16702" y="41327"/>
                  <a:pt x="17398" y="39614"/>
                  <a:pt x="18014" y="38142"/>
                </a:cubicBezTo>
                <a:cubicBezTo>
                  <a:pt x="19031" y="35572"/>
                  <a:pt x="20343" y="32976"/>
                  <a:pt x="22029" y="30701"/>
                </a:cubicBezTo>
                <a:cubicBezTo>
                  <a:pt x="22163" y="30487"/>
                  <a:pt x="22323" y="30246"/>
                  <a:pt x="22511" y="30085"/>
                </a:cubicBezTo>
                <a:close/>
                <a:moveTo>
                  <a:pt x="33119" y="0"/>
                </a:moveTo>
                <a:cubicBezTo>
                  <a:pt x="32916" y="0"/>
                  <a:pt x="32675" y="90"/>
                  <a:pt x="32387" y="295"/>
                </a:cubicBezTo>
                <a:cubicBezTo>
                  <a:pt x="31183" y="1179"/>
                  <a:pt x="31049" y="3962"/>
                  <a:pt x="31076" y="5274"/>
                </a:cubicBezTo>
                <a:cubicBezTo>
                  <a:pt x="31076" y="7254"/>
                  <a:pt x="31852" y="9021"/>
                  <a:pt x="31531" y="11002"/>
                </a:cubicBezTo>
                <a:cubicBezTo>
                  <a:pt x="31102" y="13303"/>
                  <a:pt x="30540" y="15632"/>
                  <a:pt x="29871" y="17907"/>
                </a:cubicBezTo>
                <a:cubicBezTo>
                  <a:pt x="29255" y="20075"/>
                  <a:pt x="28506" y="22243"/>
                  <a:pt x="27650" y="24331"/>
                </a:cubicBezTo>
                <a:cubicBezTo>
                  <a:pt x="26873" y="26151"/>
                  <a:pt x="24652" y="26793"/>
                  <a:pt x="22966" y="27703"/>
                </a:cubicBezTo>
                <a:cubicBezTo>
                  <a:pt x="23715" y="25321"/>
                  <a:pt x="24331" y="22859"/>
                  <a:pt x="25455" y="20637"/>
                </a:cubicBezTo>
                <a:cubicBezTo>
                  <a:pt x="26177" y="19299"/>
                  <a:pt x="28185" y="15177"/>
                  <a:pt x="26311" y="13999"/>
                </a:cubicBezTo>
                <a:cubicBezTo>
                  <a:pt x="26143" y="13894"/>
                  <a:pt x="25986" y="13845"/>
                  <a:pt x="25841" y="13845"/>
                </a:cubicBezTo>
                <a:cubicBezTo>
                  <a:pt x="24325" y="13845"/>
                  <a:pt x="24022" y="19111"/>
                  <a:pt x="23876" y="19941"/>
                </a:cubicBezTo>
                <a:cubicBezTo>
                  <a:pt x="23554" y="22484"/>
                  <a:pt x="23394" y="24893"/>
                  <a:pt x="22136" y="27195"/>
                </a:cubicBezTo>
                <a:cubicBezTo>
                  <a:pt x="21547" y="23474"/>
                  <a:pt x="21119" y="19674"/>
                  <a:pt x="20262" y="15980"/>
                </a:cubicBezTo>
                <a:cubicBezTo>
                  <a:pt x="19995" y="14802"/>
                  <a:pt x="19566" y="12233"/>
                  <a:pt x="18603" y="11457"/>
                </a:cubicBezTo>
                <a:cubicBezTo>
                  <a:pt x="18367" y="11273"/>
                  <a:pt x="18170" y="11194"/>
                  <a:pt x="18006" y="11194"/>
                </a:cubicBezTo>
                <a:cubicBezTo>
                  <a:pt x="17168" y="11194"/>
                  <a:pt x="17202" y="13256"/>
                  <a:pt x="17291" y="13839"/>
                </a:cubicBezTo>
                <a:cubicBezTo>
                  <a:pt x="17559" y="15525"/>
                  <a:pt x="18255" y="16783"/>
                  <a:pt x="19299" y="18094"/>
                </a:cubicBezTo>
                <a:cubicBezTo>
                  <a:pt x="20396" y="19459"/>
                  <a:pt x="20503" y="21172"/>
                  <a:pt x="20798" y="22832"/>
                </a:cubicBezTo>
                <a:cubicBezTo>
                  <a:pt x="21145" y="24652"/>
                  <a:pt x="21922" y="26847"/>
                  <a:pt x="21681" y="28694"/>
                </a:cubicBezTo>
                <a:cubicBezTo>
                  <a:pt x="21440" y="30273"/>
                  <a:pt x="20075" y="31798"/>
                  <a:pt x="19272" y="33137"/>
                </a:cubicBezTo>
                <a:cubicBezTo>
                  <a:pt x="19272" y="31611"/>
                  <a:pt x="19379" y="30085"/>
                  <a:pt x="19245" y="28533"/>
                </a:cubicBezTo>
                <a:cubicBezTo>
                  <a:pt x="19178" y="27975"/>
                  <a:pt x="19056" y="26117"/>
                  <a:pt x="18350" y="26117"/>
                </a:cubicBezTo>
                <a:cubicBezTo>
                  <a:pt x="18209" y="26117"/>
                  <a:pt x="18045" y="26191"/>
                  <a:pt x="17853" y="26365"/>
                </a:cubicBezTo>
                <a:cubicBezTo>
                  <a:pt x="17104" y="27061"/>
                  <a:pt x="17104" y="29470"/>
                  <a:pt x="16997" y="30407"/>
                </a:cubicBezTo>
                <a:cubicBezTo>
                  <a:pt x="16863" y="31959"/>
                  <a:pt x="16863" y="33511"/>
                  <a:pt x="17024" y="35091"/>
                </a:cubicBezTo>
                <a:cubicBezTo>
                  <a:pt x="17318" y="38329"/>
                  <a:pt x="16114" y="41166"/>
                  <a:pt x="15364" y="44325"/>
                </a:cubicBezTo>
                <a:cubicBezTo>
                  <a:pt x="14695" y="47001"/>
                  <a:pt x="13276" y="49544"/>
                  <a:pt x="10841" y="51016"/>
                </a:cubicBezTo>
                <a:cubicBezTo>
                  <a:pt x="10948" y="49946"/>
                  <a:pt x="10948" y="48768"/>
                  <a:pt x="11135" y="47751"/>
                </a:cubicBezTo>
                <a:cubicBezTo>
                  <a:pt x="11376" y="46707"/>
                  <a:pt x="12045" y="45957"/>
                  <a:pt x="12607" y="45128"/>
                </a:cubicBezTo>
                <a:cubicBezTo>
                  <a:pt x="13276" y="44164"/>
                  <a:pt x="14026" y="43067"/>
                  <a:pt x="14427" y="41916"/>
                </a:cubicBezTo>
                <a:cubicBezTo>
                  <a:pt x="14748" y="41166"/>
                  <a:pt x="15578" y="39560"/>
                  <a:pt x="14561" y="38998"/>
                </a:cubicBezTo>
                <a:cubicBezTo>
                  <a:pt x="14508" y="38998"/>
                  <a:pt x="14481" y="38972"/>
                  <a:pt x="14454" y="38972"/>
                </a:cubicBezTo>
                <a:cubicBezTo>
                  <a:pt x="13838" y="39266"/>
                  <a:pt x="13410" y="39748"/>
                  <a:pt x="13089" y="40283"/>
                </a:cubicBezTo>
                <a:cubicBezTo>
                  <a:pt x="12848" y="40711"/>
                  <a:pt x="12634" y="41166"/>
                  <a:pt x="12500" y="41675"/>
                </a:cubicBezTo>
                <a:cubicBezTo>
                  <a:pt x="12099" y="42639"/>
                  <a:pt x="11778" y="43656"/>
                  <a:pt x="11242" y="44485"/>
                </a:cubicBezTo>
                <a:cubicBezTo>
                  <a:pt x="11028" y="43120"/>
                  <a:pt x="10948" y="41675"/>
                  <a:pt x="11135" y="40310"/>
                </a:cubicBezTo>
                <a:cubicBezTo>
                  <a:pt x="11349" y="38891"/>
                  <a:pt x="11965" y="37633"/>
                  <a:pt x="12018" y="36188"/>
                </a:cubicBezTo>
                <a:cubicBezTo>
                  <a:pt x="12072" y="34876"/>
                  <a:pt x="11831" y="33511"/>
                  <a:pt x="11430" y="32280"/>
                </a:cubicBezTo>
                <a:cubicBezTo>
                  <a:pt x="11223" y="31624"/>
                  <a:pt x="10650" y="30838"/>
                  <a:pt x="10049" y="30838"/>
                </a:cubicBezTo>
                <a:cubicBezTo>
                  <a:pt x="9792" y="30838"/>
                  <a:pt x="9529" y="30982"/>
                  <a:pt x="9288" y="31343"/>
                </a:cubicBezTo>
                <a:cubicBezTo>
                  <a:pt x="8592" y="32414"/>
                  <a:pt x="9154" y="34823"/>
                  <a:pt x="9262" y="36001"/>
                </a:cubicBezTo>
                <a:cubicBezTo>
                  <a:pt x="9395" y="37526"/>
                  <a:pt x="9743" y="38972"/>
                  <a:pt x="10011" y="40471"/>
                </a:cubicBezTo>
                <a:cubicBezTo>
                  <a:pt x="10493" y="43441"/>
                  <a:pt x="10546" y="46493"/>
                  <a:pt x="10305" y="49517"/>
                </a:cubicBezTo>
                <a:cubicBezTo>
                  <a:pt x="9690" y="48714"/>
                  <a:pt x="9342" y="47644"/>
                  <a:pt x="8887" y="46627"/>
                </a:cubicBezTo>
                <a:cubicBezTo>
                  <a:pt x="8592" y="45984"/>
                  <a:pt x="8271" y="44780"/>
                  <a:pt x="7549" y="44432"/>
                </a:cubicBezTo>
                <a:cubicBezTo>
                  <a:pt x="7423" y="44348"/>
                  <a:pt x="7249" y="44281"/>
                  <a:pt x="7076" y="44281"/>
                </a:cubicBezTo>
                <a:cubicBezTo>
                  <a:pt x="7028" y="44281"/>
                  <a:pt x="6980" y="44286"/>
                  <a:pt x="6933" y="44298"/>
                </a:cubicBezTo>
                <a:cubicBezTo>
                  <a:pt x="6398" y="45262"/>
                  <a:pt x="6933" y="46305"/>
                  <a:pt x="7415" y="47162"/>
                </a:cubicBezTo>
                <a:cubicBezTo>
                  <a:pt x="7896" y="48206"/>
                  <a:pt x="8539" y="49250"/>
                  <a:pt x="8967" y="50079"/>
                </a:cubicBezTo>
                <a:cubicBezTo>
                  <a:pt x="9636" y="51418"/>
                  <a:pt x="10279" y="52006"/>
                  <a:pt x="9154" y="53184"/>
                </a:cubicBezTo>
                <a:cubicBezTo>
                  <a:pt x="7682" y="54763"/>
                  <a:pt x="6023" y="56235"/>
                  <a:pt x="4310" y="57547"/>
                </a:cubicBezTo>
                <a:cubicBezTo>
                  <a:pt x="3507" y="58163"/>
                  <a:pt x="2276" y="58698"/>
                  <a:pt x="1339" y="59474"/>
                </a:cubicBezTo>
                <a:cubicBezTo>
                  <a:pt x="991" y="59715"/>
                  <a:pt x="375" y="59876"/>
                  <a:pt x="134" y="60250"/>
                </a:cubicBezTo>
                <a:cubicBezTo>
                  <a:pt x="1" y="60491"/>
                  <a:pt x="27" y="60839"/>
                  <a:pt x="268" y="60973"/>
                </a:cubicBezTo>
                <a:cubicBezTo>
                  <a:pt x="509" y="60893"/>
                  <a:pt x="723" y="60705"/>
                  <a:pt x="937" y="60571"/>
                </a:cubicBezTo>
                <a:cubicBezTo>
                  <a:pt x="2276" y="59715"/>
                  <a:pt x="3614" y="58751"/>
                  <a:pt x="5059" y="58109"/>
                </a:cubicBezTo>
                <a:cubicBezTo>
                  <a:pt x="5996" y="57708"/>
                  <a:pt x="6853" y="57601"/>
                  <a:pt x="7719" y="57601"/>
                </a:cubicBezTo>
                <a:cubicBezTo>
                  <a:pt x="8586" y="57601"/>
                  <a:pt x="9462" y="57708"/>
                  <a:pt x="10439" y="57734"/>
                </a:cubicBezTo>
                <a:cubicBezTo>
                  <a:pt x="10527" y="57737"/>
                  <a:pt x="10614" y="57738"/>
                  <a:pt x="10701" y="57738"/>
                </a:cubicBezTo>
                <a:cubicBezTo>
                  <a:pt x="11654" y="57738"/>
                  <a:pt x="12586" y="57605"/>
                  <a:pt x="13517" y="57360"/>
                </a:cubicBezTo>
                <a:cubicBezTo>
                  <a:pt x="14240" y="57199"/>
                  <a:pt x="15846" y="56905"/>
                  <a:pt x="16328" y="56235"/>
                </a:cubicBezTo>
                <a:cubicBezTo>
                  <a:pt x="16354" y="55861"/>
                  <a:pt x="16354" y="55540"/>
                  <a:pt x="15846" y="55218"/>
                </a:cubicBezTo>
                <a:cubicBezTo>
                  <a:pt x="15565" y="55057"/>
                  <a:pt x="15172" y="54994"/>
                  <a:pt x="14728" y="54994"/>
                </a:cubicBezTo>
                <a:cubicBezTo>
                  <a:pt x="13209" y="54994"/>
                  <a:pt x="11089" y="55727"/>
                  <a:pt x="10772" y="55727"/>
                </a:cubicBezTo>
                <a:cubicBezTo>
                  <a:pt x="10768" y="55727"/>
                  <a:pt x="10764" y="55727"/>
                  <a:pt x="10760" y="55727"/>
                </a:cubicBezTo>
                <a:cubicBezTo>
                  <a:pt x="11697" y="55325"/>
                  <a:pt x="13357" y="54790"/>
                  <a:pt x="13892" y="53827"/>
                </a:cubicBezTo>
                <a:cubicBezTo>
                  <a:pt x="13946" y="53719"/>
                  <a:pt x="13972" y="53586"/>
                  <a:pt x="14026" y="53479"/>
                </a:cubicBezTo>
                <a:cubicBezTo>
                  <a:pt x="14160" y="53131"/>
                  <a:pt x="13972" y="52783"/>
                  <a:pt x="13303" y="52729"/>
                </a:cubicBezTo>
                <a:cubicBezTo>
                  <a:pt x="13201" y="52715"/>
                  <a:pt x="13097" y="52708"/>
                  <a:pt x="12992" y="52708"/>
                </a:cubicBezTo>
                <a:cubicBezTo>
                  <a:pt x="11516" y="52708"/>
                  <a:pt x="9709" y="54032"/>
                  <a:pt x="8485" y="54656"/>
                </a:cubicBezTo>
                <a:cubicBezTo>
                  <a:pt x="9502" y="53612"/>
                  <a:pt x="10466" y="52515"/>
                  <a:pt x="11537" y="51551"/>
                </a:cubicBezTo>
                <a:cubicBezTo>
                  <a:pt x="12031" y="51085"/>
                  <a:pt x="12497" y="50949"/>
                  <a:pt x="13003" y="50949"/>
                </a:cubicBezTo>
                <a:cubicBezTo>
                  <a:pt x="13484" y="50949"/>
                  <a:pt x="14002" y="51072"/>
                  <a:pt x="14615" y="51150"/>
                </a:cubicBezTo>
                <a:cubicBezTo>
                  <a:pt x="17398" y="51525"/>
                  <a:pt x="19941" y="50909"/>
                  <a:pt x="21975" y="53157"/>
                </a:cubicBezTo>
                <a:cubicBezTo>
                  <a:pt x="23046" y="54335"/>
                  <a:pt x="24224" y="55299"/>
                  <a:pt x="25749" y="55807"/>
                </a:cubicBezTo>
                <a:cubicBezTo>
                  <a:pt x="26104" y="55909"/>
                  <a:pt x="26656" y="56070"/>
                  <a:pt x="27083" y="56070"/>
                </a:cubicBezTo>
                <a:cubicBezTo>
                  <a:pt x="27558" y="56070"/>
                  <a:pt x="27878" y="55870"/>
                  <a:pt x="27596" y="55165"/>
                </a:cubicBezTo>
                <a:cubicBezTo>
                  <a:pt x="26766" y="53050"/>
                  <a:pt x="22939" y="52408"/>
                  <a:pt x="21065" y="51659"/>
                </a:cubicBezTo>
                <a:cubicBezTo>
                  <a:pt x="23206" y="50882"/>
                  <a:pt x="25696" y="50936"/>
                  <a:pt x="27971" y="50588"/>
                </a:cubicBezTo>
                <a:cubicBezTo>
                  <a:pt x="29041" y="50401"/>
                  <a:pt x="33056" y="49517"/>
                  <a:pt x="32896" y="47938"/>
                </a:cubicBezTo>
                <a:cubicBezTo>
                  <a:pt x="32841" y="47427"/>
                  <a:pt x="32473" y="47239"/>
                  <a:pt x="31959" y="47239"/>
                </a:cubicBezTo>
                <a:cubicBezTo>
                  <a:pt x="30696" y="47239"/>
                  <a:pt x="28549" y="48375"/>
                  <a:pt x="27997" y="48661"/>
                </a:cubicBezTo>
                <a:cubicBezTo>
                  <a:pt x="27141" y="49169"/>
                  <a:pt x="26472" y="49946"/>
                  <a:pt x="25482" y="50267"/>
                </a:cubicBezTo>
                <a:cubicBezTo>
                  <a:pt x="24598" y="50588"/>
                  <a:pt x="23581" y="50508"/>
                  <a:pt x="22644" y="50615"/>
                </a:cubicBezTo>
                <a:cubicBezTo>
                  <a:pt x="23742" y="49731"/>
                  <a:pt x="25829" y="48393"/>
                  <a:pt x="26231" y="47001"/>
                </a:cubicBezTo>
                <a:cubicBezTo>
                  <a:pt x="26462" y="46231"/>
                  <a:pt x="26250" y="45970"/>
                  <a:pt x="25859" y="45970"/>
                </a:cubicBezTo>
                <a:cubicBezTo>
                  <a:pt x="25162" y="45970"/>
                  <a:pt x="23897" y="46798"/>
                  <a:pt x="23554" y="47055"/>
                </a:cubicBezTo>
                <a:cubicBezTo>
                  <a:pt x="22805" y="47590"/>
                  <a:pt x="22109" y="48206"/>
                  <a:pt x="21547" y="48928"/>
                </a:cubicBezTo>
                <a:cubicBezTo>
                  <a:pt x="21145" y="49437"/>
                  <a:pt x="20798" y="50374"/>
                  <a:pt x="20209" y="50668"/>
                </a:cubicBezTo>
                <a:cubicBezTo>
                  <a:pt x="19913" y="50805"/>
                  <a:pt x="19527" y="50847"/>
                  <a:pt x="19121" y="50847"/>
                </a:cubicBezTo>
                <a:cubicBezTo>
                  <a:pt x="18496" y="50847"/>
                  <a:pt x="17826" y="50749"/>
                  <a:pt x="17372" y="50749"/>
                </a:cubicBezTo>
                <a:lnTo>
                  <a:pt x="16702" y="50749"/>
                </a:lnTo>
                <a:cubicBezTo>
                  <a:pt x="15632" y="50588"/>
                  <a:pt x="14454" y="50722"/>
                  <a:pt x="13437" y="50267"/>
                </a:cubicBezTo>
                <a:cubicBezTo>
                  <a:pt x="13946" y="50053"/>
                  <a:pt x="14508" y="49972"/>
                  <a:pt x="15043" y="49785"/>
                </a:cubicBezTo>
                <a:cubicBezTo>
                  <a:pt x="15578" y="49464"/>
                  <a:pt x="16247" y="49250"/>
                  <a:pt x="16756" y="49009"/>
                </a:cubicBezTo>
                <a:cubicBezTo>
                  <a:pt x="17666" y="48527"/>
                  <a:pt x="18576" y="47992"/>
                  <a:pt x="19406" y="47430"/>
                </a:cubicBezTo>
                <a:cubicBezTo>
                  <a:pt x="21172" y="46225"/>
                  <a:pt x="22805" y="44860"/>
                  <a:pt x="24357" y="43388"/>
                </a:cubicBezTo>
                <a:cubicBezTo>
                  <a:pt x="25937" y="41889"/>
                  <a:pt x="27141" y="41300"/>
                  <a:pt x="29282" y="40872"/>
                </a:cubicBezTo>
                <a:cubicBezTo>
                  <a:pt x="29710" y="40765"/>
                  <a:pt x="30166" y="40711"/>
                  <a:pt x="30647" y="40604"/>
                </a:cubicBezTo>
                <a:cubicBezTo>
                  <a:pt x="32762" y="40203"/>
                  <a:pt x="35064" y="40685"/>
                  <a:pt x="35626" y="39641"/>
                </a:cubicBezTo>
                <a:cubicBezTo>
                  <a:pt x="35786" y="39373"/>
                  <a:pt x="35626" y="39105"/>
                  <a:pt x="35385" y="38945"/>
                </a:cubicBezTo>
                <a:cubicBezTo>
                  <a:pt x="35197" y="38811"/>
                  <a:pt x="34903" y="38758"/>
                  <a:pt x="34689" y="38624"/>
                </a:cubicBezTo>
                <a:lnTo>
                  <a:pt x="34635" y="38624"/>
                </a:lnTo>
                <a:cubicBezTo>
                  <a:pt x="34273" y="38531"/>
                  <a:pt x="33896" y="38491"/>
                  <a:pt x="33510" y="38491"/>
                </a:cubicBezTo>
                <a:cubicBezTo>
                  <a:pt x="31553" y="38491"/>
                  <a:pt x="29362" y="39524"/>
                  <a:pt x="27730" y="40015"/>
                </a:cubicBezTo>
                <a:cubicBezTo>
                  <a:pt x="29737" y="38035"/>
                  <a:pt x="31905" y="36161"/>
                  <a:pt x="33832" y="34127"/>
                </a:cubicBezTo>
                <a:cubicBezTo>
                  <a:pt x="34823" y="33056"/>
                  <a:pt x="35760" y="31852"/>
                  <a:pt x="36455" y="30540"/>
                </a:cubicBezTo>
                <a:cubicBezTo>
                  <a:pt x="36766" y="29964"/>
                  <a:pt x="36984" y="28983"/>
                  <a:pt x="36350" y="28983"/>
                </a:cubicBezTo>
                <a:cubicBezTo>
                  <a:pt x="36219" y="28983"/>
                  <a:pt x="36051" y="29025"/>
                  <a:pt x="35840" y="29122"/>
                </a:cubicBezTo>
                <a:cubicBezTo>
                  <a:pt x="34689" y="29630"/>
                  <a:pt x="33592" y="31477"/>
                  <a:pt x="32815" y="32414"/>
                </a:cubicBezTo>
                <a:cubicBezTo>
                  <a:pt x="31852" y="33619"/>
                  <a:pt x="30968" y="34876"/>
                  <a:pt x="30112" y="36134"/>
                </a:cubicBezTo>
                <a:cubicBezTo>
                  <a:pt x="28399" y="38543"/>
                  <a:pt x="26472" y="40738"/>
                  <a:pt x="24063" y="42451"/>
                </a:cubicBezTo>
                <a:cubicBezTo>
                  <a:pt x="24598" y="41220"/>
                  <a:pt x="25187" y="39962"/>
                  <a:pt x="25696" y="38704"/>
                </a:cubicBezTo>
                <a:cubicBezTo>
                  <a:pt x="25990" y="37928"/>
                  <a:pt x="26873" y="36161"/>
                  <a:pt x="26525" y="35385"/>
                </a:cubicBezTo>
                <a:cubicBezTo>
                  <a:pt x="26395" y="35087"/>
                  <a:pt x="26233" y="34960"/>
                  <a:pt x="26052" y="34960"/>
                </a:cubicBezTo>
                <a:cubicBezTo>
                  <a:pt x="25045" y="34960"/>
                  <a:pt x="23441" y="38893"/>
                  <a:pt x="23260" y="39346"/>
                </a:cubicBezTo>
                <a:cubicBezTo>
                  <a:pt x="22377" y="41488"/>
                  <a:pt x="21788" y="44646"/>
                  <a:pt x="19968" y="46091"/>
                </a:cubicBezTo>
                <a:cubicBezTo>
                  <a:pt x="17987" y="47670"/>
                  <a:pt x="15792" y="49009"/>
                  <a:pt x="13357" y="49705"/>
                </a:cubicBezTo>
                <a:cubicBezTo>
                  <a:pt x="14293" y="48848"/>
                  <a:pt x="15525" y="47001"/>
                  <a:pt x="16435" y="45797"/>
                </a:cubicBezTo>
                <a:cubicBezTo>
                  <a:pt x="17666" y="44191"/>
                  <a:pt x="18844" y="42505"/>
                  <a:pt x="19968" y="40818"/>
                </a:cubicBezTo>
                <a:cubicBezTo>
                  <a:pt x="20985" y="39266"/>
                  <a:pt x="21841" y="37660"/>
                  <a:pt x="22805" y="36134"/>
                </a:cubicBezTo>
                <a:lnTo>
                  <a:pt x="22805" y="36108"/>
                </a:lnTo>
                <a:cubicBezTo>
                  <a:pt x="24331" y="34047"/>
                  <a:pt x="26231" y="32869"/>
                  <a:pt x="28399" y="31638"/>
                </a:cubicBezTo>
                <a:cubicBezTo>
                  <a:pt x="28613" y="31531"/>
                  <a:pt x="28827" y="31477"/>
                  <a:pt x="29041" y="31424"/>
                </a:cubicBezTo>
                <a:cubicBezTo>
                  <a:pt x="29951" y="31183"/>
                  <a:pt x="32789" y="30835"/>
                  <a:pt x="32789" y="29523"/>
                </a:cubicBezTo>
                <a:cubicBezTo>
                  <a:pt x="32789" y="29086"/>
                  <a:pt x="32524" y="28924"/>
                  <a:pt x="32134" y="28924"/>
                </a:cubicBezTo>
                <a:cubicBezTo>
                  <a:pt x="31188" y="28924"/>
                  <a:pt x="29504" y="29874"/>
                  <a:pt x="29068" y="30139"/>
                </a:cubicBezTo>
                <a:cubicBezTo>
                  <a:pt x="27462" y="31076"/>
                  <a:pt x="26097" y="32307"/>
                  <a:pt x="24625" y="33458"/>
                </a:cubicBezTo>
                <a:cubicBezTo>
                  <a:pt x="24598" y="33351"/>
                  <a:pt x="24545" y="33244"/>
                  <a:pt x="24545" y="33190"/>
                </a:cubicBezTo>
                <a:cubicBezTo>
                  <a:pt x="24652" y="32816"/>
                  <a:pt x="24866" y="32441"/>
                  <a:pt x="25000" y="32066"/>
                </a:cubicBezTo>
                <a:cubicBezTo>
                  <a:pt x="25401" y="31129"/>
                  <a:pt x="25829" y="30246"/>
                  <a:pt x="26231" y="29309"/>
                </a:cubicBezTo>
                <a:cubicBezTo>
                  <a:pt x="26525" y="28640"/>
                  <a:pt x="26873" y="27436"/>
                  <a:pt x="27355" y="26900"/>
                </a:cubicBezTo>
                <a:cubicBezTo>
                  <a:pt x="27624" y="26600"/>
                  <a:pt x="28045" y="26491"/>
                  <a:pt x="28536" y="26491"/>
                </a:cubicBezTo>
                <a:cubicBezTo>
                  <a:pt x="29703" y="26491"/>
                  <a:pt x="31263" y="27108"/>
                  <a:pt x="32093" y="27222"/>
                </a:cubicBezTo>
                <a:cubicBezTo>
                  <a:pt x="32265" y="27250"/>
                  <a:pt x="32556" y="27270"/>
                  <a:pt x="32887" y="27270"/>
                </a:cubicBezTo>
                <a:cubicBezTo>
                  <a:pt x="34096" y="27270"/>
                  <a:pt x="35850" y="27002"/>
                  <a:pt x="34421" y="25910"/>
                </a:cubicBezTo>
                <a:cubicBezTo>
                  <a:pt x="33725" y="25375"/>
                  <a:pt x="32789" y="25321"/>
                  <a:pt x="31959" y="25214"/>
                </a:cubicBezTo>
                <a:cubicBezTo>
                  <a:pt x="31536" y="25193"/>
                  <a:pt x="30780" y="24972"/>
                  <a:pt x="30243" y="24972"/>
                </a:cubicBezTo>
                <a:cubicBezTo>
                  <a:pt x="30100" y="24972"/>
                  <a:pt x="29973" y="24987"/>
                  <a:pt x="29872" y="25026"/>
                </a:cubicBezTo>
                <a:lnTo>
                  <a:pt x="29872" y="25026"/>
                </a:lnTo>
                <a:cubicBezTo>
                  <a:pt x="32147" y="24143"/>
                  <a:pt x="34689" y="23876"/>
                  <a:pt x="36910" y="22912"/>
                </a:cubicBezTo>
                <a:cubicBezTo>
                  <a:pt x="37874" y="22618"/>
                  <a:pt x="42103" y="20450"/>
                  <a:pt x="40925" y="19031"/>
                </a:cubicBezTo>
                <a:cubicBezTo>
                  <a:pt x="40845" y="18934"/>
                  <a:pt x="40706" y="18891"/>
                  <a:pt x="40522" y="18891"/>
                </a:cubicBezTo>
                <a:cubicBezTo>
                  <a:pt x="39187" y="18891"/>
                  <a:pt x="35496" y="21177"/>
                  <a:pt x="34742" y="21601"/>
                </a:cubicBezTo>
                <a:cubicBezTo>
                  <a:pt x="32735" y="22752"/>
                  <a:pt x="30754" y="23929"/>
                  <a:pt x="28586" y="24732"/>
                </a:cubicBezTo>
                <a:cubicBezTo>
                  <a:pt x="29336" y="22377"/>
                  <a:pt x="29710" y="19995"/>
                  <a:pt x="31798" y="18496"/>
                </a:cubicBezTo>
                <a:cubicBezTo>
                  <a:pt x="33752" y="17051"/>
                  <a:pt x="35331" y="15284"/>
                  <a:pt x="36696" y="13277"/>
                </a:cubicBezTo>
                <a:cubicBezTo>
                  <a:pt x="37232" y="12447"/>
                  <a:pt x="38115" y="11403"/>
                  <a:pt x="38383" y="10439"/>
                </a:cubicBezTo>
                <a:cubicBezTo>
                  <a:pt x="38593" y="9690"/>
                  <a:pt x="38429" y="9419"/>
                  <a:pt x="38128" y="9419"/>
                </a:cubicBezTo>
                <a:cubicBezTo>
                  <a:pt x="37817" y="9419"/>
                  <a:pt x="37358" y="9711"/>
                  <a:pt x="37018" y="10065"/>
                </a:cubicBezTo>
                <a:cubicBezTo>
                  <a:pt x="35412" y="11778"/>
                  <a:pt x="33886" y="13571"/>
                  <a:pt x="32360" y="15364"/>
                </a:cubicBezTo>
                <a:cubicBezTo>
                  <a:pt x="31611" y="16194"/>
                  <a:pt x="31129" y="17184"/>
                  <a:pt x="30487" y="18094"/>
                </a:cubicBezTo>
                <a:cubicBezTo>
                  <a:pt x="30728" y="17639"/>
                  <a:pt x="31209" y="16328"/>
                  <a:pt x="31263" y="15846"/>
                </a:cubicBezTo>
                <a:cubicBezTo>
                  <a:pt x="31450" y="13946"/>
                  <a:pt x="31932" y="12045"/>
                  <a:pt x="32226" y="10199"/>
                </a:cubicBezTo>
                <a:cubicBezTo>
                  <a:pt x="32601" y="8084"/>
                  <a:pt x="33592" y="6211"/>
                  <a:pt x="33993" y="4150"/>
                </a:cubicBezTo>
                <a:cubicBezTo>
                  <a:pt x="34131" y="3413"/>
                  <a:pt x="34368" y="0"/>
                  <a:pt x="3311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8" name="Google Shape;268;p41"/>
          <p:cNvSpPr/>
          <p:nvPr/>
        </p:nvSpPr>
        <p:spPr>
          <a:xfrm rot="5400000">
            <a:off x="-631810" y="-698030"/>
            <a:ext cx="2675929" cy="3620844"/>
          </a:xfrm>
          <a:custGeom>
            <a:avLst/>
            <a:gdLst/>
            <a:ahLst/>
            <a:cxnLst/>
            <a:rect l="l" t="t" r="r" b="b"/>
            <a:pathLst>
              <a:path w="51391" h="69538" extrusionOk="0">
                <a:moveTo>
                  <a:pt x="21386" y="25535"/>
                </a:moveTo>
                <a:cubicBezTo>
                  <a:pt x="20316" y="7254"/>
                  <a:pt x="7790" y="5487"/>
                  <a:pt x="7790" y="5487"/>
                </a:cubicBezTo>
                <a:cubicBezTo>
                  <a:pt x="9315" y="17425"/>
                  <a:pt x="21413" y="25669"/>
                  <a:pt x="21413" y="25669"/>
                </a:cubicBezTo>
                <a:cubicBezTo>
                  <a:pt x="21386" y="25642"/>
                  <a:pt x="21386" y="25588"/>
                  <a:pt x="21386" y="25535"/>
                </a:cubicBezTo>
                <a:lnTo>
                  <a:pt x="33351" y="51765"/>
                </a:lnTo>
                <a:cubicBezTo>
                  <a:pt x="31290" y="46840"/>
                  <a:pt x="29095" y="41434"/>
                  <a:pt x="27382" y="36241"/>
                </a:cubicBezTo>
                <a:close/>
                <a:moveTo>
                  <a:pt x="31664" y="35572"/>
                </a:moveTo>
                <a:lnTo>
                  <a:pt x="31022" y="45850"/>
                </a:lnTo>
                <a:cubicBezTo>
                  <a:pt x="32227" y="44806"/>
                  <a:pt x="31664" y="35572"/>
                  <a:pt x="31664" y="35572"/>
                </a:cubicBezTo>
                <a:close/>
                <a:moveTo>
                  <a:pt x="5514" y="47991"/>
                </a:moveTo>
                <a:cubicBezTo>
                  <a:pt x="16328" y="56717"/>
                  <a:pt x="23715" y="51899"/>
                  <a:pt x="25348" y="50561"/>
                </a:cubicBezTo>
                <a:lnTo>
                  <a:pt x="29202" y="51016"/>
                </a:lnTo>
                <a:cubicBezTo>
                  <a:pt x="28613" y="50721"/>
                  <a:pt x="27275" y="50454"/>
                  <a:pt x="25589" y="50186"/>
                </a:cubicBezTo>
                <a:cubicBezTo>
                  <a:pt x="17158" y="44431"/>
                  <a:pt x="5514" y="47991"/>
                  <a:pt x="5514" y="47991"/>
                </a:cubicBezTo>
                <a:close/>
                <a:moveTo>
                  <a:pt x="24893" y="22055"/>
                </a:moveTo>
                <a:cubicBezTo>
                  <a:pt x="24893" y="22216"/>
                  <a:pt x="24920" y="22350"/>
                  <a:pt x="24973" y="22376"/>
                </a:cubicBezTo>
                <a:lnTo>
                  <a:pt x="25000" y="21895"/>
                </a:lnTo>
                <a:cubicBezTo>
                  <a:pt x="34609" y="7896"/>
                  <a:pt x="25803" y="0"/>
                  <a:pt x="25803" y="0"/>
                </a:cubicBezTo>
                <a:cubicBezTo>
                  <a:pt x="20102" y="9582"/>
                  <a:pt x="24893" y="22055"/>
                  <a:pt x="24893" y="22055"/>
                </a:cubicBezTo>
                <a:close/>
                <a:moveTo>
                  <a:pt x="32762" y="12928"/>
                </a:moveTo>
                <a:cubicBezTo>
                  <a:pt x="27061" y="22510"/>
                  <a:pt x="31825" y="34956"/>
                  <a:pt x="31825" y="34956"/>
                </a:cubicBezTo>
                <a:cubicBezTo>
                  <a:pt x="41621" y="20851"/>
                  <a:pt x="32762" y="12928"/>
                  <a:pt x="32762" y="12928"/>
                </a:cubicBezTo>
                <a:close/>
                <a:moveTo>
                  <a:pt x="33940" y="39158"/>
                </a:moveTo>
                <a:lnTo>
                  <a:pt x="33752" y="39319"/>
                </a:lnTo>
                <a:cubicBezTo>
                  <a:pt x="33806" y="39319"/>
                  <a:pt x="33859" y="39239"/>
                  <a:pt x="33940" y="39158"/>
                </a:cubicBezTo>
                <a:cubicBezTo>
                  <a:pt x="48580" y="35304"/>
                  <a:pt x="47242" y="24839"/>
                  <a:pt x="47242" y="24839"/>
                </a:cubicBezTo>
                <a:cubicBezTo>
                  <a:pt x="37767" y="27970"/>
                  <a:pt x="33672" y="39212"/>
                  <a:pt x="33672" y="39212"/>
                </a:cubicBezTo>
                <a:cubicBezTo>
                  <a:pt x="33806" y="39185"/>
                  <a:pt x="33859" y="39185"/>
                  <a:pt x="33940" y="39158"/>
                </a:cubicBezTo>
                <a:close/>
                <a:moveTo>
                  <a:pt x="40149" y="52889"/>
                </a:moveTo>
                <a:lnTo>
                  <a:pt x="40176" y="52889"/>
                </a:lnTo>
                <a:cubicBezTo>
                  <a:pt x="39908" y="53023"/>
                  <a:pt x="39641" y="53210"/>
                  <a:pt x="39373" y="53371"/>
                </a:cubicBezTo>
                <a:lnTo>
                  <a:pt x="40149" y="51016"/>
                </a:lnTo>
                <a:cubicBezTo>
                  <a:pt x="47189" y="45448"/>
                  <a:pt x="44084" y="39828"/>
                  <a:pt x="44084" y="39828"/>
                </a:cubicBezTo>
                <a:cubicBezTo>
                  <a:pt x="39159" y="43923"/>
                  <a:pt x="39319" y="51631"/>
                  <a:pt x="39319" y="51631"/>
                </a:cubicBezTo>
                <a:cubicBezTo>
                  <a:pt x="39373" y="51604"/>
                  <a:pt x="39400" y="51551"/>
                  <a:pt x="39480" y="51524"/>
                </a:cubicBezTo>
                <a:cubicBezTo>
                  <a:pt x="39186" y="52327"/>
                  <a:pt x="38918" y="53130"/>
                  <a:pt x="38650" y="53906"/>
                </a:cubicBezTo>
                <a:lnTo>
                  <a:pt x="38624" y="53933"/>
                </a:lnTo>
                <a:lnTo>
                  <a:pt x="38650" y="53933"/>
                </a:lnTo>
                <a:cubicBezTo>
                  <a:pt x="37767" y="56476"/>
                  <a:pt x="37098" y="58778"/>
                  <a:pt x="37098" y="59929"/>
                </a:cubicBezTo>
                <a:lnTo>
                  <a:pt x="33351" y="51765"/>
                </a:lnTo>
                <a:cubicBezTo>
                  <a:pt x="34047" y="53425"/>
                  <a:pt x="34769" y="55084"/>
                  <a:pt x="35465" y="56610"/>
                </a:cubicBezTo>
                <a:lnTo>
                  <a:pt x="24010" y="44993"/>
                </a:lnTo>
                <a:cubicBezTo>
                  <a:pt x="23742" y="44324"/>
                  <a:pt x="23340" y="43254"/>
                  <a:pt x="22859" y="41996"/>
                </a:cubicBezTo>
                <a:cubicBezTo>
                  <a:pt x="22671" y="26177"/>
                  <a:pt x="11965" y="24089"/>
                  <a:pt x="11965" y="24089"/>
                </a:cubicBezTo>
                <a:cubicBezTo>
                  <a:pt x="12634" y="33136"/>
                  <a:pt x="20343" y="40122"/>
                  <a:pt x="22377" y="41781"/>
                </a:cubicBezTo>
                <a:lnTo>
                  <a:pt x="23688" y="44645"/>
                </a:lnTo>
                <a:lnTo>
                  <a:pt x="19272" y="40149"/>
                </a:lnTo>
                <a:lnTo>
                  <a:pt x="19245" y="40095"/>
                </a:lnTo>
                <a:cubicBezTo>
                  <a:pt x="19192" y="40042"/>
                  <a:pt x="19192" y="40042"/>
                  <a:pt x="19138" y="40015"/>
                </a:cubicBezTo>
                <a:lnTo>
                  <a:pt x="19165" y="40015"/>
                </a:lnTo>
                <a:cubicBezTo>
                  <a:pt x="12233" y="32413"/>
                  <a:pt x="1" y="33270"/>
                  <a:pt x="1" y="33270"/>
                </a:cubicBezTo>
                <a:cubicBezTo>
                  <a:pt x="8673" y="44271"/>
                  <a:pt x="16997" y="41059"/>
                  <a:pt x="18790" y="40176"/>
                </a:cubicBezTo>
                <a:lnTo>
                  <a:pt x="19513" y="40523"/>
                </a:lnTo>
                <a:cubicBezTo>
                  <a:pt x="20369" y="41889"/>
                  <a:pt x="22243" y="43923"/>
                  <a:pt x="24384" y="46117"/>
                </a:cubicBezTo>
                <a:lnTo>
                  <a:pt x="24411" y="46171"/>
                </a:lnTo>
                <a:lnTo>
                  <a:pt x="24411" y="46144"/>
                </a:lnTo>
                <a:cubicBezTo>
                  <a:pt x="29229" y="51069"/>
                  <a:pt x="35546" y="56636"/>
                  <a:pt x="35546" y="56636"/>
                </a:cubicBezTo>
                <a:cubicBezTo>
                  <a:pt x="36108" y="57948"/>
                  <a:pt x="36670" y="59179"/>
                  <a:pt x="37205" y="60357"/>
                </a:cubicBezTo>
                <a:lnTo>
                  <a:pt x="37205" y="60384"/>
                </a:lnTo>
                <a:lnTo>
                  <a:pt x="37205" y="60384"/>
                </a:lnTo>
                <a:cubicBezTo>
                  <a:pt x="39694" y="65844"/>
                  <a:pt x="41514" y="69537"/>
                  <a:pt x="41514" y="69537"/>
                </a:cubicBezTo>
                <a:lnTo>
                  <a:pt x="37205" y="60116"/>
                </a:lnTo>
                <a:lnTo>
                  <a:pt x="39293" y="53639"/>
                </a:lnTo>
                <a:lnTo>
                  <a:pt x="41113" y="52943"/>
                </a:lnTo>
                <a:cubicBezTo>
                  <a:pt x="50079" y="53264"/>
                  <a:pt x="51391" y="47001"/>
                  <a:pt x="51391" y="47001"/>
                </a:cubicBezTo>
                <a:cubicBezTo>
                  <a:pt x="44994" y="46920"/>
                  <a:pt x="40149" y="52889"/>
                  <a:pt x="40149" y="528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77599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565854" y="1906234"/>
            <a:ext cx="10972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/>
              <a:t>You are students who are taking part in a forum about educational innovations. The topic of the forum this year is: face-to-face learning or online learning? Raise your voice and express your personal viewpoint.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4000" y="112960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POST-READING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9" t="45773" r="52213" b="37079"/>
          <a:stretch/>
        </p:blipFill>
        <p:spPr>
          <a:xfrm>
            <a:off x="565854" y="3251101"/>
            <a:ext cx="5331511" cy="30664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8" t="73064" r="7398" b="6712"/>
          <a:stretch/>
        </p:blipFill>
        <p:spPr>
          <a:xfrm>
            <a:off x="6955604" y="3251101"/>
            <a:ext cx="4582274" cy="304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170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05165" y="2077973"/>
            <a:ext cx="4587315" cy="678094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b="1" dirty="0"/>
              <a:t>Expressions to talk about advantages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263130" y="2077973"/>
            <a:ext cx="4575424" cy="678094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b="1" dirty="0"/>
              <a:t>Expressions to talk about disadvantages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405165" y="2930727"/>
            <a:ext cx="4575424" cy="2893023"/>
          </a:xfrm>
          <a:prstGeom prst="roundRect">
            <a:avLst/>
          </a:prstGeom>
          <a:solidFill>
            <a:srgbClr val="FCC19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>
                <a:solidFill>
                  <a:schemeClr val="tx1"/>
                </a:solidFill>
              </a:rPr>
              <a:t>- A positive aspect of …….</a:t>
            </a:r>
          </a:p>
          <a:p>
            <a:pPr lvl="0"/>
            <a:r>
              <a:rPr lang="en-US" sz="2400" dirty="0">
                <a:solidFill>
                  <a:schemeClr val="tx1"/>
                </a:solidFill>
              </a:rPr>
              <a:t>- A benefit of ……. is …..</a:t>
            </a:r>
          </a:p>
          <a:p>
            <a:pPr lvl="0"/>
            <a:r>
              <a:rPr lang="en-US" sz="2400" dirty="0">
                <a:solidFill>
                  <a:schemeClr val="tx1"/>
                </a:solidFill>
              </a:rPr>
              <a:t>- A good point about… is …</a:t>
            </a:r>
          </a:p>
          <a:p>
            <a:pPr lvl="0"/>
            <a:r>
              <a:rPr lang="en-US" sz="2400" dirty="0">
                <a:solidFill>
                  <a:schemeClr val="tx1"/>
                </a:solidFill>
              </a:rPr>
              <a:t>- An argument in favor of .. is …</a:t>
            </a:r>
          </a:p>
          <a:p>
            <a:r>
              <a:rPr lang="en-US" sz="2400" dirty="0">
                <a:solidFill>
                  <a:schemeClr val="tx1"/>
                </a:solidFill>
              </a:rPr>
              <a:t>- An advantage of … is …</a:t>
            </a:r>
          </a:p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6263129" y="2930728"/>
            <a:ext cx="4575424" cy="2893022"/>
          </a:xfrm>
          <a:prstGeom prst="roundRect">
            <a:avLst/>
          </a:prstGeom>
          <a:solidFill>
            <a:srgbClr val="FCC19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>
                <a:solidFill>
                  <a:schemeClr val="tx1"/>
                </a:solidFill>
              </a:rPr>
              <a:t>- A negative aspect of…. is ……</a:t>
            </a:r>
          </a:p>
          <a:p>
            <a:r>
              <a:rPr lang="en-US" sz="2400" dirty="0">
                <a:solidFill>
                  <a:schemeClr val="tx1"/>
                </a:solidFill>
              </a:rPr>
              <a:t>- An argument against …. is …..</a:t>
            </a:r>
          </a:p>
          <a:p>
            <a:r>
              <a:rPr lang="en-US" sz="2400" dirty="0">
                <a:solidFill>
                  <a:schemeClr val="tx1"/>
                </a:solidFill>
              </a:rPr>
              <a:t>- A drawback of .… is ….</a:t>
            </a:r>
          </a:p>
          <a:p>
            <a:r>
              <a:rPr lang="en-US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A frequent criticism of … is …</a:t>
            </a:r>
            <a:endParaRPr lang="en-US" sz="2400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A downside of … is …</a:t>
            </a:r>
            <a:endParaRPr lang="en-US" sz="2400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POST-READING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70160" y="1154094"/>
            <a:ext cx="3880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USEFUL EXPRESSIONS</a:t>
            </a:r>
          </a:p>
        </p:txBody>
      </p:sp>
    </p:spTree>
    <p:extLst>
      <p:ext uri="{BB962C8B-B14F-4D97-AF65-F5344CB8AC3E}">
        <p14:creationId xmlns:p14="http://schemas.microsoft.com/office/powerpoint/2010/main" val="22804558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1"/>
          <p:cNvSpPr txBox="1">
            <a:spLocks noGrp="1"/>
          </p:cNvSpPr>
          <p:nvPr>
            <p:ph type="title"/>
          </p:nvPr>
        </p:nvSpPr>
        <p:spPr>
          <a:xfrm rot="-21887">
            <a:off x="2719335" y="3058129"/>
            <a:ext cx="6842044" cy="94224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US" dirty="0"/>
              <a:t>Consolidation</a:t>
            </a:r>
          </a:p>
        </p:txBody>
      </p:sp>
      <p:sp>
        <p:nvSpPr>
          <p:cNvPr id="265" name="Google Shape;265;p41"/>
          <p:cNvSpPr txBox="1">
            <a:spLocks noGrp="1"/>
          </p:cNvSpPr>
          <p:nvPr>
            <p:ph type="title" idx="2"/>
          </p:nvPr>
        </p:nvSpPr>
        <p:spPr>
          <a:xfrm rot="-21855">
            <a:off x="4564413" y="2039147"/>
            <a:ext cx="2768456" cy="98842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b="0" dirty="0"/>
              <a:t>05</a:t>
            </a:r>
            <a:endParaRPr b="0" dirty="0"/>
          </a:p>
        </p:txBody>
      </p:sp>
      <p:sp>
        <p:nvSpPr>
          <p:cNvPr id="267" name="Google Shape;267;p41"/>
          <p:cNvSpPr/>
          <p:nvPr/>
        </p:nvSpPr>
        <p:spPr>
          <a:xfrm rot="6138809">
            <a:off x="9003553" y="-873254"/>
            <a:ext cx="2742239" cy="3971273"/>
          </a:xfrm>
          <a:custGeom>
            <a:avLst/>
            <a:gdLst/>
            <a:ahLst/>
            <a:cxnLst/>
            <a:rect l="l" t="t" r="r" b="b"/>
            <a:pathLst>
              <a:path w="42103" h="60973" extrusionOk="0">
                <a:moveTo>
                  <a:pt x="26097" y="27168"/>
                </a:moveTo>
                <a:lnTo>
                  <a:pt x="26097" y="27168"/>
                </a:lnTo>
                <a:cubicBezTo>
                  <a:pt x="26044" y="29229"/>
                  <a:pt x="24839" y="31210"/>
                  <a:pt x="23688" y="33056"/>
                </a:cubicBezTo>
                <a:cubicBezTo>
                  <a:pt x="23661" y="33030"/>
                  <a:pt x="23661" y="32949"/>
                  <a:pt x="23635" y="32923"/>
                </a:cubicBezTo>
                <a:cubicBezTo>
                  <a:pt x="23581" y="32816"/>
                  <a:pt x="23554" y="32762"/>
                  <a:pt x="23528" y="32655"/>
                </a:cubicBezTo>
                <a:cubicBezTo>
                  <a:pt x="23528" y="32628"/>
                  <a:pt x="23501" y="32575"/>
                  <a:pt x="23447" y="32575"/>
                </a:cubicBezTo>
                <a:cubicBezTo>
                  <a:pt x="23367" y="32280"/>
                  <a:pt x="23260" y="31959"/>
                  <a:pt x="23153" y="31584"/>
                </a:cubicBezTo>
                <a:cubicBezTo>
                  <a:pt x="23073" y="31290"/>
                  <a:pt x="23019" y="30942"/>
                  <a:pt x="22912" y="30648"/>
                </a:cubicBezTo>
                <a:cubicBezTo>
                  <a:pt x="22832" y="30139"/>
                  <a:pt x="22832" y="29684"/>
                  <a:pt x="22912" y="29336"/>
                </a:cubicBezTo>
                <a:cubicBezTo>
                  <a:pt x="23287" y="28346"/>
                  <a:pt x="25214" y="27677"/>
                  <a:pt x="26097" y="27168"/>
                </a:cubicBezTo>
                <a:close/>
                <a:moveTo>
                  <a:pt x="22511" y="30085"/>
                </a:moveTo>
                <a:cubicBezTo>
                  <a:pt x="22725" y="30808"/>
                  <a:pt x="22698" y="31584"/>
                  <a:pt x="22885" y="32307"/>
                </a:cubicBezTo>
                <a:cubicBezTo>
                  <a:pt x="22992" y="32896"/>
                  <a:pt x="23099" y="33431"/>
                  <a:pt x="23153" y="33993"/>
                </a:cubicBezTo>
                <a:cubicBezTo>
                  <a:pt x="22966" y="34288"/>
                  <a:pt x="22778" y="34582"/>
                  <a:pt x="22644" y="34850"/>
                </a:cubicBezTo>
                <a:cubicBezTo>
                  <a:pt x="20878" y="38195"/>
                  <a:pt x="18951" y="41273"/>
                  <a:pt x="16836" y="44405"/>
                </a:cubicBezTo>
                <a:cubicBezTo>
                  <a:pt x="16488" y="44887"/>
                  <a:pt x="16194" y="45529"/>
                  <a:pt x="15792" y="45957"/>
                </a:cubicBezTo>
                <a:cubicBezTo>
                  <a:pt x="16167" y="45235"/>
                  <a:pt x="16461" y="43067"/>
                  <a:pt x="16435" y="42986"/>
                </a:cubicBezTo>
                <a:cubicBezTo>
                  <a:pt x="16702" y="41327"/>
                  <a:pt x="17398" y="39614"/>
                  <a:pt x="18014" y="38142"/>
                </a:cubicBezTo>
                <a:cubicBezTo>
                  <a:pt x="19031" y="35572"/>
                  <a:pt x="20343" y="32976"/>
                  <a:pt x="22029" y="30701"/>
                </a:cubicBezTo>
                <a:cubicBezTo>
                  <a:pt x="22163" y="30487"/>
                  <a:pt x="22323" y="30246"/>
                  <a:pt x="22511" y="30085"/>
                </a:cubicBezTo>
                <a:close/>
                <a:moveTo>
                  <a:pt x="33119" y="0"/>
                </a:moveTo>
                <a:cubicBezTo>
                  <a:pt x="32916" y="0"/>
                  <a:pt x="32675" y="90"/>
                  <a:pt x="32387" y="295"/>
                </a:cubicBezTo>
                <a:cubicBezTo>
                  <a:pt x="31183" y="1179"/>
                  <a:pt x="31049" y="3962"/>
                  <a:pt x="31076" y="5274"/>
                </a:cubicBezTo>
                <a:cubicBezTo>
                  <a:pt x="31076" y="7254"/>
                  <a:pt x="31852" y="9021"/>
                  <a:pt x="31531" y="11002"/>
                </a:cubicBezTo>
                <a:cubicBezTo>
                  <a:pt x="31102" y="13303"/>
                  <a:pt x="30540" y="15632"/>
                  <a:pt x="29871" y="17907"/>
                </a:cubicBezTo>
                <a:cubicBezTo>
                  <a:pt x="29255" y="20075"/>
                  <a:pt x="28506" y="22243"/>
                  <a:pt x="27650" y="24331"/>
                </a:cubicBezTo>
                <a:cubicBezTo>
                  <a:pt x="26873" y="26151"/>
                  <a:pt x="24652" y="26793"/>
                  <a:pt x="22966" y="27703"/>
                </a:cubicBezTo>
                <a:cubicBezTo>
                  <a:pt x="23715" y="25321"/>
                  <a:pt x="24331" y="22859"/>
                  <a:pt x="25455" y="20637"/>
                </a:cubicBezTo>
                <a:cubicBezTo>
                  <a:pt x="26177" y="19299"/>
                  <a:pt x="28185" y="15177"/>
                  <a:pt x="26311" y="13999"/>
                </a:cubicBezTo>
                <a:cubicBezTo>
                  <a:pt x="26143" y="13894"/>
                  <a:pt x="25986" y="13845"/>
                  <a:pt x="25841" y="13845"/>
                </a:cubicBezTo>
                <a:cubicBezTo>
                  <a:pt x="24325" y="13845"/>
                  <a:pt x="24022" y="19111"/>
                  <a:pt x="23876" y="19941"/>
                </a:cubicBezTo>
                <a:cubicBezTo>
                  <a:pt x="23554" y="22484"/>
                  <a:pt x="23394" y="24893"/>
                  <a:pt x="22136" y="27195"/>
                </a:cubicBezTo>
                <a:cubicBezTo>
                  <a:pt x="21547" y="23474"/>
                  <a:pt x="21119" y="19674"/>
                  <a:pt x="20262" y="15980"/>
                </a:cubicBezTo>
                <a:cubicBezTo>
                  <a:pt x="19995" y="14802"/>
                  <a:pt x="19566" y="12233"/>
                  <a:pt x="18603" y="11457"/>
                </a:cubicBezTo>
                <a:cubicBezTo>
                  <a:pt x="18367" y="11273"/>
                  <a:pt x="18170" y="11194"/>
                  <a:pt x="18006" y="11194"/>
                </a:cubicBezTo>
                <a:cubicBezTo>
                  <a:pt x="17168" y="11194"/>
                  <a:pt x="17202" y="13256"/>
                  <a:pt x="17291" y="13839"/>
                </a:cubicBezTo>
                <a:cubicBezTo>
                  <a:pt x="17559" y="15525"/>
                  <a:pt x="18255" y="16783"/>
                  <a:pt x="19299" y="18094"/>
                </a:cubicBezTo>
                <a:cubicBezTo>
                  <a:pt x="20396" y="19459"/>
                  <a:pt x="20503" y="21172"/>
                  <a:pt x="20798" y="22832"/>
                </a:cubicBezTo>
                <a:cubicBezTo>
                  <a:pt x="21145" y="24652"/>
                  <a:pt x="21922" y="26847"/>
                  <a:pt x="21681" y="28694"/>
                </a:cubicBezTo>
                <a:cubicBezTo>
                  <a:pt x="21440" y="30273"/>
                  <a:pt x="20075" y="31798"/>
                  <a:pt x="19272" y="33137"/>
                </a:cubicBezTo>
                <a:cubicBezTo>
                  <a:pt x="19272" y="31611"/>
                  <a:pt x="19379" y="30085"/>
                  <a:pt x="19245" y="28533"/>
                </a:cubicBezTo>
                <a:cubicBezTo>
                  <a:pt x="19178" y="27975"/>
                  <a:pt x="19056" y="26117"/>
                  <a:pt x="18350" y="26117"/>
                </a:cubicBezTo>
                <a:cubicBezTo>
                  <a:pt x="18209" y="26117"/>
                  <a:pt x="18045" y="26191"/>
                  <a:pt x="17853" y="26365"/>
                </a:cubicBezTo>
                <a:cubicBezTo>
                  <a:pt x="17104" y="27061"/>
                  <a:pt x="17104" y="29470"/>
                  <a:pt x="16997" y="30407"/>
                </a:cubicBezTo>
                <a:cubicBezTo>
                  <a:pt x="16863" y="31959"/>
                  <a:pt x="16863" y="33511"/>
                  <a:pt x="17024" y="35091"/>
                </a:cubicBezTo>
                <a:cubicBezTo>
                  <a:pt x="17318" y="38329"/>
                  <a:pt x="16114" y="41166"/>
                  <a:pt x="15364" y="44325"/>
                </a:cubicBezTo>
                <a:cubicBezTo>
                  <a:pt x="14695" y="47001"/>
                  <a:pt x="13276" y="49544"/>
                  <a:pt x="10841" y="51016"/>
                </a:cubicBezTo>
                <a:cubicBezTo>
                  <a:pt x="10948" y="49946"/>
                  <a:pt x="10948" y="48768"/>
                  <a:pt x="11135" y="47751"/>
                </a:cubicBezTo>
                <a:cubicBezTo>
                  <a:pt x="11376" y="46707"/>
                  <a:pt x="12045" y="45957"/>
                  <a:pt x="12607" y="45128"/>
                </a:cubicBezTo>
                <a:cubicBezTo>
                  <a:pt x="13276" y="44164"/>
                  <a:pt x="14026" y="43067"/>
                  <a:pt x="14427" y="41916"/>
                </a:cubicBezTo>
                <a:cubicBezTo>
                  <a:pt x="14748" y="41166"/>
                  <a:pt x="15578" y="39560"/>
                  <a:pt x="14561" y="38998"/>
                </a:cubicBezTo>
                <a:cubicBezTo>
                  <a:pt x="14508" y="38998"/>
                  <a:pt x="14481" y="38972"/>
                  <a:pt x="14454" y="38972"/>
                </a:cubicBezTo>
                <a:cubicBezTo>
                  <a:pt x="13838" y="39266"/>
                  <a:pt x="13410" y="39748"/>
                  <a:pt x="13089" y="40283"/>
                </a:cubicBezTo>
                <a:cubicBezTo>
                  <a:pt x="12848" y="40711"/>
                  <a:pt x="12634" y="41166"/>
                  <a:pt x="12500" y="41675"/>
                </a:cubicBezTo>
                <a:cubicBezTo>
                  <a:pt x="12099" y="42639"/>
                  <a:pt x="11778" y="43656"/>
                  <a:pt x="11242" y="44485"/>
                </a:cubicBezTo>
                <a:cubicBezTo>
                  <a:pt x="11028" y="43120"/>
                  <a:pt x="10948" y="41675"/>
                  <a:pt x="11135" y="40310"/>
                </a:cubicBezTo>
                <a:cubicBezTo>
                  <a:pt x="11349" y="38891"/>
                  <a:pt x="11965" y="37633"/>
                  <a:pt x="12018" y="36188"/>
                </a:cubicBezTo>
                <a:cubicBezTo>
                  <a:pt x="12072" y="34876"/>
                  <a:pt x="11831" y="33511"/>
                  <a:pt x="11430" y="32280"/>
                </a:cubicBezTo>
                <a:cubicBezTo>
                  <a:pt x="11223" y="31624"/>
                  <a:pt x="10650" y="30838"/>
                  <a:pt x="10049" y="30838"/>
                </a:cubicBezTo>
                <a:cubicBezTo>
                  <a:pt x="9792" y="30838"/>
                  <a:pt x="9529" y="30982"/>
                  <a:pt x="9288" y="31343"/>
                </a:cubicBezTo>
                <a:cubicBezTo>
                  <a:pt x="8592" y="32414"/>
                  <a:pt x="9154" y="34823"/>
                  <a:pt x="9262" y="36001"/>
                </a:cubicBezTo>
                <a:cubicBezTo>
                  <a:pt x="9395" y="37526"/>
                  <a:pt x="9743" y="38972"/>
                  <a:pt x="10011" y="40471"/>
                </a:cubicBezTo>
                <a:cubicBezTo>
                  <a:pt x="10493" y="43441"/>
                  <a:pt x="10546" y="46493"/>
                  <a:pt x="10305" y="49517"/>
                </a:cubicBezTo>
                <a:cubicBezTo>
                  <a:pt x="9690" y="48714"/>
                  <a:pt x="9342" y="47644"/>
                  <a:pt x="8887" y="46627"/>
                </a:cubicBezTo>
                <a:cubicBezTo>
                  <a:pt x="8592" y="45984"/>
                  <a:pt x="8271" y="44780"/>
                  <a:pt x="7549" y="44432"/>
                </a:cubicBezTo>
                <a:cubicBezTo>
                  <a:pt x="7423" y="44348"/>
                  <a:pt x="7249" y="44281"/>
                  <a:pt x="7076" y="44281"/>
                </a:cubicBezTo>
                <a:cubicBezTo>
                  <a:pt x="7028" y="44281"/>
                  <a:pt x="6980" y="44286"/>
                  <a:pt x="6933" y="44298"/>
                </a:cubicBezTo>
                <a:cubicBezTo>
                  <a:pt x="6398" y="45262"/>
                  <a:pt x="6933" y="46305"/>
                  <a:pt x="7415" y="47162"/>
                </a:cubicBezTo>
                <a:cubicBezTo>
                  <a:pt x="7896" y="48206"/>
                  <a:pt x="8539" y="49250"/>
                  <a:pt x="8967" y="50079"/>
                </a:cubicBezTo>
                <a:cubicBezTo>
                  <a:pt x="9636" y="51418"/>
                  <a:pt x="10279" y="52006"/>
                  <a:pt x="9154" y="53184"/>
                </a:cubicBezTo>
                <a:cubicBezTo>
                  <a:pt x="7682" y="54763"/>
                  <a:pt x="6023" y="56235"/>
                  <a:pt x="4310" y="57547"/>
                </a:cubicBezTo>
                <a:cubicBezTo>
                  <a:pt x="3507" y="58163"/>
                  <a:pt x="2276" y="58698"/>
                  <a:pt x="1339" y="59474"/>
                </a:cubicBezTo>
                <a:cubicBezTo>
                  <a:pt x="991" y="59715"/>
                  <a:pt x="375" y="59876"/>
                  <a:pt x="134" y="60250"/>
                </a:cubicBezTo>
                <a:cubicBezTo>
                  <a:pt x="1" y="60491"/>
                  <a:pt x="27" y="60839"/>
                  <a:pt x="268" y="60973"/>
                </a:cubicBezTo>
                <a:cubicBezTo>
                  <a:pt x="509" y="60893"/>
                  <a:pt x="723" y="60705"/>
                  <a:pt x="937" y="60571"/>
                </a:cubicBezTo>
                <a:cubicBezTo>
                  <a:pt x="2276" y="59715"/>
                  <a:pt x="3614" y="58751"/>
                  <a:pt x="5059" y="58109"/>
                </a:cubicBezTo>
                <a:cubicBezTo>
                  <a:pt x="5996" y="57708"/>
                  <a:pt x="6853" y="57601"/>
                  <a:pt x="7719" y="57601"/>
                </a:cubicBezTo>
                <a:cubicBezTo>
                  <a:pt x="8586" y="57601"/>
                  <a:pt x="9462" y="57708"/>
                  <a:pt x="10439" y="57734"/>
                </a:cubicBezTo>
                <a:cubicBezTo>
                  <a:pt x="10527" y="57737"/>
                  <a:pt x="10614" y="57738"/>
                  <a:pt x="10701" y="57738"/>
                </a:cubicBezTo>
                <a:cubicBezTo>
                  <a:pt x="11654" y="57738"/>
                  <a:pt x="12586" y="57605"/>
                  <a:pt x="13517" y="57360"/>
                </a:cubicBezTo>
                <a:cubicBezTo>
                  <a:pt x="14240" y="57199"/>
                  <a:pt x="15846" y="56905"/>
                  <a:pt x="16328" y="56235"/>
                </a:cubicBezTo>
                <a:cubicBezTo>
                  <a:pt x="16354" y="55861"/>
                  <a:pt x="16354" y="55540"/>
                  <a:pt x="15846" y="55218"/>
                </a:cubicBezTo>
                <a:cubicBezTo>
                  <a:pt x="15565" y="55057"/>
                  <a:pt x="15172" y="54994"/>
                  <a:pt x="14728" y="54994"/>
                </a:cubicBezTo>
                <a:cubicBezTo>
                  <a:pt x="13209" y="54994"/>
                  <a:pt x="11089" y="55727"/>
                  <a:pt x="10772" y="55727"/>
                </a:cubicBezTo>
                <a:cubicBezTo>
                  <a:pt x="10768" y="55727"/>
                  <a:pt x="10764" y="55727"/>
                  <a:pt x="10760" y="55727"/>
                </a:cubicBezTo>
                <a:cubicBezTo>
                  <a:pt x="11697" y="55325"/>
                  <a:pt x="13357" y="54790"/>
                  <a:pt x="13892" y="53827"/>
                </a:cubicBezTo>
                <a:cubicBezTo>
                  <a:pt x="13946" y="53719"/>
                  <a:pt x="13972" y="53586"/>
                  <a:pt x="14026" y="53479"/>
                </a:cubicBezTo>
                <a:cubicBezTo>
                  <a:pt x="14160" y="53131"/>
                  <a:pt x="13972" y="52783"/>
                  <a:pt x="13303" y="52729"/>
                </a:cubicBezTo>
                <a:cubicBezTo>
                  <a:pt x="13201" y="52715"/>
                  <a:pt x="13097" y="52708"/>
                  <a:pt x="12992" y="52708"/>
                </a:cubicBezTo>
                <a:cubicBezTo>
                  <a:pt x="11516" y="52708"/>
                  <a:pt x="9709" y="54032"/>
                  <a:pt x="8485" y="54656"/>
                </a:cubicBezTo>
                <a:cubicBezTo>
                  <a:pt x="9502" y="53612"/>
                  <a:pt x="10466" y="52515"/>
                  <a:pt x="11537" y="51551"/>
                </a:cubicBezTo>
                <a:cubicBezTo>
                  <a:pt x="12031" y="51085"/>
                  <a:pt x="12497" y="50949"/>
                  <a:pt x="13003" y="50949"/>
                </a:cubicBezTo>
                <a:cubicBezTo>
                  <a:pt x="13484" y="50949"/>
                  <a:pt x="14002" y="51072"/>
                  <a:pt x="14615" y="51150"/>
                </a:cubicBezTo>
                <a:cubicBezTo>
                  <a:pt x="17398" y="51525"/>
                  <a:pt x="19941" y="50909"/>
                  <a:pt x="21975" y="53157"/>
                </a:cubicBezTo>
                <a:cubicBezTo>
                  <a:pt x="23046" y="54335"/>
                  <a:pt x="24224" y="55299"/>
                  <a:pt x="25749" y="55807"/>
                </a:cubicBezTo>
                <a:cubicBezTo>
                  <a:pt x="26104" y="55909"/>
                  <a:pt x="26656" y="56070"/>
                  <a:pt x="27083" y="56070"/>
                </a:cubicBezTo>
                <a:cubicBezTo>
                  <a:pt x="27558" y="56070"/>
                  <a:pt x="27878" y="55870"/>
                  <a:pt x="27596" y="55165"/>
                </a:cubicBezTo>
                <a:cubicBezTo>
                  <a:pt x="26766" y="53050"/>
                  <a:pt x="22939" y="52408"/>
                  <a:pt x="21065" y="51659"/>
                </a:cubicBezTo>
                <a:cubicBezTo>
                  <a:pt x="23206" y="50882"/>
                  <a:pt x="25696" y="50936"/>
                  <a:pt x="27971" y="50588"/>
                </a:cubicBezTo>
                <a:cubicBezTo>
                  <a:pt x="29041" y="50401"/>
                  <a:pt x="33056" y="49517"/>
                  <a:pt x="32896" y="47938"/>
                </a:cubicBezTo>
                <a:cubicBezTo>
                  <a:pt x="32841" y="47427"/>
                  <a:pt x="32473" y="47239"/>
                  <a:pt x="31959" y="47239"/>
                </a:cubicBezTo>
                <a:cubicBezTo>
                  <a:pt x="30696" y="47239"/>
                  <a:pt x="28549" y="48375"/>
                  <a:pt x="27997" y="48661"/>
                </a:cubicBezTo>
                <a:cubicBezTo>
                  <a:pt x="27141" y="49169"/>
                  <a:pt x="26472" y="49946"/>
                  <a:pt x="25482" y="50267"/>
                </a:cubicBezTo>
                <a:cubicBezTo>
                  <a:pt x="24598" y="50588"/>
                  <a:pt x="23581" y="50508"/>
                  <a:pt x="22644" y="50615"/>
                </a:cubicBezTo>
                <a:cubicBezTo>
                  <a:pt x="23742" y="49731"/>
                  <a:pt x="25829" y="48393"/>
                  <a:pt x="26231" y="47001"/>
                </a:cubicBezTo>
                <a:cubicBezTo>
                  <a:pt x="26462" y="46231"/>
                  <a:pt x="26250" y="45970"/>
                  <a:pt x="25859" y="45970"/>
                </a:cubicBezTo>
                <a:cubicBezTo>
                  <a:pt x="25162" y="45970"/>
                  <a:pt x="23897" y="46798"/>
                  <a:pt x="23554" y="47055"/>
                </a:cubicBezTo>
                <a:cubicBezTo>
                  <a:pt x="22805" y="47590"/>
                  <a:pt x="22109" y="48206"/>
                  <a:pt x="21547" y="48928"/>
                </a:cubicBezTo>
                <a:cubicBezTo>
                  <a:pt x="21145" y="49437"/>
                  <a:pt x="20798" y="50374"/>
                  <a:pt x="20209" y="50668"/>
                </a:cubicBezTo>
                <a:cubicBezTo>
                  <a:pt x="19913" y="50805"/>
                  <a:pt x="19527" y="50847"/>
                  <a:pt x="19121" y="50847"/>
                </a:cubicBezTo>
                <a:cubicBezTo>
                  <a:pt x="18496" y="50847"/>
                  <a:pt x="17826" y="50749"/>
                  <a:pt x="17372" y="50749"/>
                </a:cubicBezTo>
                <a:lnTo>
                  <a:pt x="16702" y="50749"/>
                </a:lnTo>
                <a:cubicBezTo>
                  <a:pt x="15632" y="50588"/>
                  <a:pt x="14454" y="50722"/>
                  <a:pt x="13437" y="50267"/>
                </a:cubicBezTo>
                <a:cubicBezTo>
                  <a:pt x="13946" y="50053"/>
                  <a:pt x="14508" y="49972"/>
                  <a:pt x="15043" y="49785"/>
                </a:cubicBezTo>
                <a:cubicBezTo>
                  <a:pt x="15578" y="49464"/>
                  <a:pt x="16247" y="49250"/>
                  <a:pt x="16756" y="49009"/>
                </a:cubicBezTo>
                <a:cubicBezTo>
                  <a:pt x="17666" y="48527"/>
                  <a:pt x="18576" y="47992"/>
                  <a:pt x="19406" y="47430"/>
                </a:cubicBezTo>
                <a:cubicBezTo>
                  <a:pt x="21172" y="46225"/>
                  <a:pt x="22805" y="44860"/>
                  <a:pt x="24357" y="43388"/>
                </a:cubicBezTo>
                <a:cubicBezTo>
                  <a:pt x="25937" y="41889"/>
                  <a:pt x="27141" y="41300"/>
                  <a:pt x="29282" y="40872"/>
                </a:cubicBezTo>
                <a:cubicBezTo>
                  <a:pt x="29710" y="40765"/>
                  <a:pt x="30166" y="40711"/>
                  <a:pt x="30647" y="40604"/>
                </a:cubicBezTo>
                <a:cubicBezTo>
                  <a:pt x="32762" y="40203"/>
                  <a:pt x="35064" y="40685"/>
                  <a:pt x="35626" y="39641"/>
                </a:cubicBezTo>
                <a:cubicBezTo>
                  <a:pt x="35786" y="39373"/>
                  <a:pt x="35626" y="39105"/>
                  <a:pt x="35385" y="38945"/>
                </a:cubicBezTo>
                <a:cubicBezTo>
                  <a:pt x="35197" y="38811"/>
                  <a:pt x="34903" y="38758"/>
                  <a:pt x="34689" y="38624"/>
                </a:cubicBezTo>
                <a:lnTo>
                  <a:pt x="34635" y="38624"/>
                </a:lnTo>
                <a:cubicBezTo>
                  <a:pt x="34273" y="38531"/>
                  <a:pt x="33896" y="38491"/>
                  <a:pt x="33510" y="38491"/>
                </a:cubicBezTo>
                <a:cubicBezTo>
                  <a:pt x="31553" y="38491"/>
                  <a:pt x="29362" y="39524"/>
                  <a:pt x="27730" y="40015"/>
                </a:cubicBezTo>
                <a:cubicBezTo>
                  <a:pt x="29737" y="38035"/>
                  <a:pt x="31905" y="36161"/>
                  <a:pt x="33832" y="34127"/>
                </a:cubicBezTo>
                <a:cubicBezTo>
                  <a:pt x="34823" y="33056"/>
                  <a:pt x="35760" y="31852"/>
                  <a:pt x="36455" y="30540"/>
                </a:cubicBezTo>
                <a:cubicBezTo>
                  <a:pt x="36766" y="29964"/>
                  <a:pt x="36984" y="28983"/>
                  <a:pt x="36350" y="28983"/>
                </a:cubicBezTo>
                <a:cubicBezTo>
                  <a:pt x="36219" y="28983"/>
                  <a:pt x="36051" y="29025"/>
                  <a:pt x="35840" y="29122"/>
                </a:cubicBezTo>
                <a:cubicBezTo>
                  <a:pt x="34689" y="29630"/>
                  <a:pt x="33592" y="31477"/>
                  <a:pt x="32815" y="32414"/>
                </a:cubicBezTo>
                <a:cubicBezTo>
                  <a:pt x="31852" y="33619"/>
                  <a:pt x="30968" y="34876"/>
                  <a:pt x="30112" y="36134"/>
                </a:cubicBezTo>
                <a:cubicBezTo>
                  <a:pt x="28399" y="38543"/>
                  <a:pt x="26472" y="40738"/>
                  <a:pt x="24063" y="42451"/>
                </a:cubicBezTo>
                <a:cubicBezTo>
                  <a:pt x="24598" y="41220"/>
                  <a:pt x="25187" y="39962"/>
                  <a:pt x="25696" y="38704"/>
                </a:cubicBezTo>
                <a:cubicBezTo>
                  <a:pt x="25990" y="37928"/>
                  <a:pt x="26873" y="36161"/>
                  <a:pt x="26525" y="35385"/>
                </a:cubicBezTo>
                <a:cubicBezTo>
                  <a:pt x="26395" y="35087"/>
                  <a:pt x="26233" y="34960"/>
                  <a:pt x="26052" y="34960"/>
                </a:cubicBezTo>
                <a:cubicBezTo>
                  <a:pt x="25045" y="34960"/>
                  <a:pt x="23441" y="38893"/>
                  <a:pt x="23260" y="39346"/>
                </a:cubicBezTo>
                <a:cubicBezTo>
                  <a:pt x="22377" y="41488"/>
                  <a:pt x="21788" y="44646"/>
                  <a:pt x="19968" y="46091"/>
                </a:cubicBezTo>
                <a:cubicBezTo>
                  <a:pt x="17987" y="47670"/>
                  <a:pt x="15792" y="49009"/>
                  <a:pt x="13357" y="49705"/>
                </a:cubicBezTo>
                <a:cubicBezTo>
                  <a:pt x="14293" y="48848"/>
                  <a:pt x="15525" y="47001"/>
                  <a:pt x="16435" y="45797"/>
                </a:cubicBezTo>
                <a:cubicBezTo>
                  <a:pt x="17666" y="44191"/>
                  <a:pt x="18844" y="42505"/>
                  <a:pt x="19968" y="40818"/>
                </a:cubicBezTo>
                <a:cubicBezTo>
                  <a:pt x="20985" y="39266"/>
                  <a:pt x="21841" y="37660"/>
                  <a:pt x="22805" y="36134"/>
                </a:cubicBezTo>
                <a:lnTo>
                  <a:pt x="22805" y="36108"/>
                </a:lnTo>
                <a:cubicBezTo>
                  <a:pt x="24331" y="34047"/>
                  <a:pt x="26231" y="32869"/>
                  <a:pt x="28399" y="31638"/>
                </a:cubicBezTo>
                <a:cubicBezTo>
                  <a:pt x="28613" y="31531"/>
                  <a:pt x="28827" y="31477"/>
                  <a:pt x="29041" y="31424"/>
                </a:cubicBezTo>
                <a:cubicBezTo>
                  <a:pt x="29951" y="31183"/>
                  <a:pt x="32789" y="30835"/>
                  <a:pt x="32789" y="29523"/>
                </a:cubicBezTo>
                <a:cubicBezTo>
                  <a:pt x="32789" y="29086"/>
                  <a:pt x="32524" y="28924"/>
                  <a:pt x="32134" y="28924"/>
                </a:cubicBezTo>
                <a:cubicBezTo>
                  <a:pt x="31188" y="28924"/>
                  <a:pt x="29504" y="29874"/>
                  <a:pt x="29068" y="30139"/>
                </a:cubicBezTo>
                <a:cubicBezTo>
                  <a:pt x="27462" y="31076"/>
                  <a:pt x="26097" y="32307"/>
                  <a:pt x="24625" y="33458"/>
                </a:cubicBezTo>
                <a:cubicBezTo>
                  <a:pt x="24598" y="33351"/>
                  <a:pt x="24545" y="33244"/>
                  <a:pt x="24545" y="33190"/>
                </a:cubicBezTo>
                <a:cubicBezTo>
                  <a:pt x="24652" y="32816"/>
                  <a:pt x="24866" y="32441"/>
                  <a:pt x="25000" y="32066"/>
                </a:cubicBezTo>
                <a:cubicBezTo>
                  <a:pt x="25401" y="31129"/>
                  <a:pt x="25829" y="30246"/>
                  <a:pt x="26231" y="29309"/>
                </a:cubicBezTo>
                <a:cubicBezTo>
                  <a:pt x="26525" y="28640"/>
                  <a:pt x="26873" y="27436"/>
                  <a:pt x="27355" y="26900"/>
                </a:cubicBezTo>
                <a:cubicBezTo>
                  <a:pt x="27624" y="26600"/>
                  <a:pt x="28045" y="26491"/>
                  <a:pt x="28536" y="26491"/>
                </a:cubicBezTo>
                <a:cubicBezTo>
                  <a:pt x="29703" y="26491"/>
                  <a:pt x="31263" y="27108"/>
                  <a:pt x="32093" y="27222"/>
                </a:cubicBezTo>
                <a:cubicBezTo>
                  <a:pt x="32265" y="27250"/>
                  <a:pt x="32556" y="27270"/>
                  <a:pt x="32887" y="27270"/>
                </a:cubicBezTo>
                <a:cubicBezTo>
                  <a:pt x="34096" y="27270"/>
                  <a:pt x="35850" y="27002"/>
                  <a:pt x="34421" y="25910"/>
                </a:cubicBezTo>
                <a:cubicBezTo>
                  <a:pt x="33725" y="25375"/>
                  <a:pt x="32789" y="25321"/>
                  <a:pt x="31959" y="25214"/>
                </a:cubicBezTo>
                <a:cubicBezTo>
                  <a:pt x="31536" y="25193"/>
                  <a:pt x="30780" y="24972"/>
                  <a:pt x="30243" y="24972"/>
                </a:cubicBezTo>
                <a:cubicBezTo>
                  <a:pt x="30100" y="24972"/>
                  <a:pt x="29973" y="24987"/>
                  <a:pt x="29872" y="25026"/>
                </a:cubicBezTo>
                <a:lnTo>
                  <a:pt x="29872" y="25026"/>
                </a:lnTo>
                <a:cubicBezTo>
                  <a:pt x="32147" y="24143"/>
                  <a:pt x="34689" y="23876"/>
                  <a:pt x="36910" y="22912"/>
                </a:cubicBezTo>
                <a:cubicBezTo>
                  <a:pt x="37874" y="22618"/>
                  <a:pt x="42103" y="20450"/>
                  <a:pt x="40925" y="19031"/>
                </a:cubicBezTo>
                <a:cubicBezTo>
                  <a:pt x="40845" y="18934"/>
                  <a:pt x="40706" y="18891"/>
                  <a:pt x="40522" y="18891"/>
                </a:cubicBezTo>
                <a:cubicBezTo>
                  <a:pt x="39187" y="18891"/>
                  <a:pt x="35496" y="21177"/>
                  <a:pt x="34742" y="21601"/>
                </a:cubicBezTo>
                <a:cubicBezTo>
                  <a:pt x="32735" y="22752"/>
                  <a:pt x="30754" y="23929"/>
                  <a:pt x="28586" y="24732"/>
                </a:cubicBezTo>
                <a:cubicBezTo>
                  <a:pt x="29336" y="22377"/>
                  <a:pt x="29710" y="19995"/>
                  <a:pt x="31798" y="18496"/>
                </a:cubicBezTo>
                <a:cubicBezTo>
                  <a:pt x="33752" y="17051"/>
                  <a:pt x="35331" y="15284"/>
                  <a:pt x="36696" y="13277"/>
                </a:cubicBezTo>
                <a:cubicBezTo>
                  <a:pt x="37232" y="12447"/>
                  <a:pt x="38115" y="11403"/>
                  <a:pt x="38383" y="10439"/>
                </a:cubicBezTo>
                <a:cubicBezTo>
                  <a:pt x="38593" y="9690"/>
                  <a:pt x="38429" y="9419"/>
                  <a:pt x="38128" y="9419"/>
                </a:cubicBezTo>
                <a:cubicBezTo>
                  <a:pt x="37817" y="9419"/>
                  <a:pt x="37358" y="9711"/>
                  <a:pt x="37018" y="10065"/>
                </a:cubicBezTo>
                <a:cubicBezTo>
                  <a:pt x="35412" y="11778"/>
                  <a:pt x="33886" y="13571"/>
                  <a:pt x="32360" y="15364"/>
                </a:cubicBezTo>
                <a:cubicBezTo>
                  <a:pt x="31611" y="16194"/>
                  <a:pt x="31129" y="17184"/>
                  <a:pt x="30487" y="18094"/>
                </a:cubicBezTo>
                <a:cubicBezTo>
                  <a:pt x="30728" y="17639"/>
                  <a:pt x="31209" y="16328"/>
                  <a:pt x="31263" y="15846"/>
                </a:cubicBezTo>
                <a:cubicBezTo>
                  <a:pt x="31450" y="13946"/>
                  <a:pt x="31932" y="12045"/>
                  <a:pt x="32226" y="10199"/>
                </a:cubicBezTo>
                <a:cubicBezTo>
                  <a:pt x="32601" y="8084"/>
                  <a:pt x="33592" y="6211"/>
                  <a:pt x="33993" y="4150"/>
                </a:cubicBezTo>
                <a:cubicBezTo>
                  <a:pt x="34131" y="3413"/>
                  <a:pt x="34368" y="0"/>
                  <a:pt x="3311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8" name="Google Shape;268;p41"/>
          <p:cNvSpPr/>
          <p:nvPr/>
        </p:nvSpPr>
        <p:spPr>
          <a:xfrm rot="5400000">
            <a:off x="-631810" y="-698030"/>
            <a:ext cx="2675929" cy="3620844"/>
          </a:xfrm>
          <a:custGeom>
            <a:avLst/>
            <a:gdLst/>
            <a:ahLst/>
            <a:cxnLst/>
            <a:rect l="l" t="t" r="r" b="b"/>
            <a:pathLst>
              <a:path w="51391" h="69538" extrusionOk="0">
                <a:moveTo>
                  <a:pt x="21386" y="25535"/>
                </a:moveTo>
                <a:cubicBezTo>
                  <a:pt x="20316" y="7254"/>
                  <a:pt x="7790" y="5487"/>
                  <a:pt x="7790" y="5487"/>
                </a:cubicBezTo>
                <a:cubicBezTo>
                  <a:pt x="9315" y="17425"/>
                  <a:pt x="21413" y="25669"/>
                  <a:pt x="21413" y="25669"/>
                </a:cubicBezTo>
                <a:cubicBezTo>
                  <a:pt x="21386" y="25642"/>
                  <a:pt x="21386" y="25588"/>
                  <a:pt x="21386" y="25535"/>
                </a:cubicBezTo>
                <a:lnTo>
                  <a:pt x="33351" y="51765"/>
                </a:lnTo>
                <a:cubicBezTo>
                  <a:pt x="31290" y="46840"/>
                  <a:pt x="29095" y="41434"/>
                  <a:pt x="27382" y="36241"/>
                </a:cubicBezTo>
                <a:close/>
                <a:moveTo>
                  <a:pt x="31664" y="35572"/>
                </a:moveTo>
                <a:lnTo>
                  <a:pt x="31022" y="45850"/>
                </a:lnTo>
                <a:cubicBezTo>
                  <a:pt x="32227" y="44806"/>
                  <a:pt x="31664" y="35572"/>
                  <a:pt x="31664" y="35572"/>
                </a:cubicBezTo>
                <a:close/>
                <a:moveTo>
                  <a:pt x="5514" y="47991"/>
                </a:moveTo>
                <a:cubicBezTo>
                  <a:pt x="16328" y="56717"/>
                  <a:pt x="23715" y="51899"/>
                  <a:pt x="25348" y="50561"/>
                </a:cubicBezTo>
                <a:lnTo>
                  <a:pt x="29202" y="51016"/>
                </a:lnTo>
                <a:cubicBezTo>
                  <a:pt x="28613" y="50721"/>
                  <a:pt x="27275" y="50454"/>
                  <a:pt x="25589" y="50186"/>
                </a:cubicBezTo>
                <a:cubicBezTo>
                  <a:pt x="17158" y="44431"/>
                  <a:pt x="5514" y="47991"/>
                  <a:pt x="5514" y="47991"/>
                </a:cubicBezTo>
                <a:close/>
                <a:moveTo>
                  <a:pt x="24893" y="22055"/>
                </a:moveTo>
                <a:cubicBezTo>
                  <a:pt x="24893" y="22216"/>
                  <a:pt x="24920" y="22350"/>
                  <a:pt x="24973" y="22376"/>
                </a:cubicBezTo>
                <a:lnTo>
                  <a:pt x="25000" y="21895"/>
                </a:lnTo>
                <a:cubicBezTo>
                  <a:pt x="34609" y="7896"/>
                  <a:pt x="25803" y="0"/>
                  <a:pt x="25803" y="0"/>
                </a:cubicBezTo>
                <a:cubicBezTo>
                  <a:pt x="20102" y="9582"/>
                  <a:pt x="24893" y="22055"/>
                  <a:pt x="24893" y="22055"/>
                </a:cubicBezTo>
                <a:close/>
                <a:moveTo>
                  <a:pt x="32762" y="12928"/>
                </a:moveTo>
                <a:cubicBezTo>
                  <a:pt x="27061" y="22510"/>
                  <a:pt x="31825" y="34956"/>
                  <a:pt x="31825" y="34956"/>
                </a:cubicBezTo>
                <a:cubicBezTo>
                  <a:pt x="41621" y="20851"/>
                  <a:pt x="32762" y="12928"/>
                  <a:pt x="32762" y="12928"/>
                </a:cubicBezTo>
                <a:close/>
                <a:moveTo>
                  <a:pt x="33940" y="39158"/>
                </a:moveTo>
                <a:lnTo>
                  <a:pt x="33752" y="39319"/>
                </a:lnTo>
                <a:cubicBezTo>
                  <a:pt x="33806" y="39319"/>
                  <a:pt x="33859" y="39239"/>
                  <a:pt x="33940" y="39158"/>
                </a:cubicBezTo>
                <a:cubicBezTo>
                  <a:pt x="48580" y="35304"/>
                  <a:pt x="47242" y="24839"/>
                  <a:pt x="47242" y="24839"/>
                </a:cubicBezTo>
                <a:cubicBezTo>
                  <a:pt x="37767" y="27970"/>
                  <a:pt x="33672" y="39212"/>
                  <a:pt x="33672" y="39212"/>
                </a:cubicBezTo>
                <a:cubicBezTo>
                  <a:pt x="33806" y="39185"/>
                  <a:pt x="33859" y="39185"/>
                  <a:pt x="33940" y="39158"/>
                </a:cubicBezTo>
                <a:close/>
                <a:moveTo>
                  <a:pt x="40149" y="52889"/>
                </a:moveTo>
                <a:lnTo>
                  <a:pt x="40176" y="52889"/>
                </a:lnTo>
                <a:cubicBezTo>
                  <a:pt x="39908" y="53023"/>
                  <a:pt x="39641" y="53210"/>
                  <a:pt x="39373" y="53371"/>
                </a:cubicBezTo>
                <a:lnTo>
                  <a:pt x="40149" y="51016"/>
                </a:lnTo>
                <a:cubicBezTo>
                  <a:pt x="47189" y="45448"/>
                  <a:pt x="44084" y="39828"/>
                  <a:pt x="44084" y="39828"/>
                </a:cubicBezTo>
                <a:cubicBezTo>
                  <a:pt x="39159" y="43923"/>
                  <a:pt x="39319" y="51631"/>
                  <a:pt x="39319" y="51631"/>
                </a:cubicBezTo>
                <a:cubicBezTo>
                  <a:pt x="39373" y="51604"/>
                  <a:pt x="39400" y="51551"/>
                  <a:pt x="39480" y="51524"/>
                </a:cubicBezTo>
                <a:cubicBezTo>
                  <a:pt x="39186" y="52327"/>
                  <a:pt x="38918" y="53130"/>
                  <a:pt x="38650" y="53906"/>
                </a:cubicBezTo>
                <a:lnTo>
                  <a:pt x="38624" y="53933"/>
                </a:lnTo>
                <a:lnTo>
                  <a:pt x="38650" y="53933"/>
                </a:lnTo>
                <a:cubicBezTo>
                  <a:pt x="37767" y="56476"/>
                  <a:pt x="37098" y="58778"/>
                  <a:pt x="37098" y="59929"/>
                </a:cubicBezTo>
                <a:lnTo>
                  <a:pt x="33351" y="51765"/>
                </a:lnTo>
                <a:cubicBezTo>
                  <a:pt x="34047" y="53425"/>
                  <a:pt x="34769" y="55084"/>
                  <a:pt x="35465" y="56610"/>
                </a:cubicBezTo>
                <a:lnTo>
                  <a:pt x="24010" y="44993"/>
                </a:lnTo>
                <a:cubicBezTo>
                  <a:pt x="23742" y="44324"/>
                  <a:pt x="23340" y="43254"/>
                  <a:pt x="22859" y="41996"/>
                </a:cubicBezTo>
                <a:cubicBezTo>
                  <a:pt x="22671" y="26177"/>
                  <a:pt x="11965" y="24089"/>
                  <a:pt x="11965" y="24089"/>
                </a:cubicBezTo>
                <a:cubicBezTo>
                  <a:pt x="12634" y="33136"/>
                  <a:pt x="20343" y="40122"/>
                  <a:pt x="22377" y="41781"/>
                </a:cubicBezTo>
                <a:lnTo>
                  <a:pt x="23688" y="44645"/>
                </a:lnTo>
                <a:lnTo>
                  <a:pt x="19272" y="40149"/>
                </a:lnTo>
                <a:lnTo>
                  <a:pt x="19245" y="40095"/>
                </a:lnTo>
                <a:cubicBezTo>
                  <a:pt x="19192" y="40042"/>
                  <a:pt x="19192" y="40042"/>
                  <a:pt x="19138" y="40015"/>
                </a:cubicBezTo>
                <a:lnTo>
                  <a:pt x="19165" y="40015"/>
                </a:lnTo>
                <a:cubicBezTo>
                  <a:pt x="12233" y="32413"/>
                  <a:pt x="1" y="33270"/>
                  <a:pt x="1" y="33270"/>
                </a:cubicBezTo>
                <a:cubicBezTo>
                  <a:pt x="8673" y="44271"/>
                  <a:pt x="16997" y="41059"/>
                  <a:pt x="18790" y="40176"/>
                </a:cubicBezTo>
                <a:lnTo>
                  <a:pt x="19513" y="40523"/>
                </a:lnTo>
                <a:cubicBezTo>
                  <a:pt x="20369" y="41889"/>
                  <a:pt x="22243" y="43923"/>
                  <a:pt x="24384" y="46117"/>
                </a:cubicBezTo>
                <a:lnTo>
                  <a:pt x="24411" y="46171"/>
                </a:lnTo>
                <a:lnTo>
                  <a:pt x="24411" y="46144"/>
                </a:lnTo>
                <a:cubicBezTo>
                  <a:pt x="29229" y="51069"/>
                  <a:pt x="35546" y="56636"/>
                  <a:pt x="35546" y="56636"/>
                </a:cubicBezTo>
                <a:cubicBezTo>
                  <a:pt x="36108" y="57948"/>
                  <a:pt x="36670" y="59179"/>
                  <a:pt x="37205" y="60357"/>
                </a:cubicBezTo>
                <a:lnTo>
                  <a:pt x="37205" y="60384"/>
                </a:lnTo>
                <a:lnTo>
                  <a:pt x="37205" y="60384"/>
                </a:lnTo>
                <a:cubicBezTo>
                  <a:pt x="39694" y="65844"/>
                  <a:pt x="41514" y="69537"/>
                  <a:pt x="41514" y="69537"/>
                </a:cubicBezTo>
                <a:lnTo>
                  <a:pt x="37205" y="60116"/>
                </a:lnTo>
                <a:lnTo>
                  <a:pt x="39293" y="53639"/>
                </a:lnTo>
                <a:lnTo>
                  <a:pt x="41113" y="52943"/>
                </a:lnTo>
                <a:cubicBezTo>
                  <a:pt x="50079" y="53264"/>
                  <a:pt x="51391" y="47001"/>
                  <a:pt x="51391" y="47001"/>
                </a:cubicBezTo>
                <a:cubicBezTo>
                  <a:pt x="44994" y="46920"/>
                  <a:pt x="40149" y="52889"/>
                  <a:pt x="40149" y="528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1038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0437" y="1899204"/>
            <a:ext cx="1075085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1. Knowledge</a:t>
            </a:r>
            <a:endParaRPr lang="en-US" sz="2400" dirty="0"/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en-US" sz="2400" dirty="0"/>
              <a:t>Develop reading skills for general ideas and for specific information about types of learning</a:t>
            </a:r>
          </a:p>
          <a:p>
            <a:r>
              <a:rPr lang="en-US" sz="2400" b="1" dirty="0"/>
              <a:t>2. Core competence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/>
              <a:t>Develop communication skills and creativity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/>
              <a:t>Be collaborative and supportive in pair work and team work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/>
              <a:t>Develop presentation skills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/>
              <a:t>Actively join in class activities</a:t>
            </a:r>
          </a:p>
          <a:p>
            <a:r>
              <a:rPr lang="en-US" sz="2400" b="1" dirty="0"/>
              <a:t>3. Personal qualities</a:t>
            </a:r>
            <a:endParaRPr lang="en-US" sz="2400" dirty="0"/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en-US" sz="2400" dirty="0"/>
              <a:t>Understand more about advantages and disadvantages of online and face-to-face learning, therefore, students can make use of the strong points of each method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/>
              <a:t>Develop self-study skills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81805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613042" y="2055511"/>
            <a:ext cx="97604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dirty="0"/>
              <a:t>Do exercises in the workbook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Prepare for the next lesson: Speaking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663327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968088" y="107528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Set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6" name="Picture 5" descr="Blue Yeti USB Microphone and ATH-M30x Headphone Kit (Blackout)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148" y="2510222"/>
            <a:ext cx="2457573" cy="1964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Should You Choose a Smartphone, Tablet or Laptop? | Priority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806" y="2510221"/>
            <a:ext cx="2443207" cy="1813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Recruiting During A Pandemic - The Yellow Jacket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161" y="2317073"/>
            <a:ext cx="2104532" cy="200635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648721" y="5124977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online learning</a:t>
            </a:r>
          </a:p>
        </p:txBody>
      </p:sp>
    </p:spTree>
    <p:extLst>
      <p:ext uri="{BB962C8B-B14F-4D97-AF65-F5344CB8AC3E}">
        <p14:creationId xmlns:p14="http://schemas.microsoft.com/office/powerpoint/2010/main" val="424005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968088" y="107528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Set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648721" y="5124977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self-study</a:t>
            </a:r>
          </a:p>
        </p:txBody>
      </p:sp>
      <p:pic>
        <p:nvPicPr>
          <p:cNvPr id="9" name="Picture 8" descr="7 tips on self-study Chinese - Cchatty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819" y="2549208"/>
            <a:ext cx="2671217" cy="2209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15 Tasks for Studying the Ukrainian Alphabet | Ukraine Gat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938" y="2553641"/>
            <a:ext cx="2863384" cy="2204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Grammar Self-Study Secret #1: Learn to Paraphrase - Lingual.net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444" y="2549207"/>
            <a:ext cx="2754775" cy="2209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048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968088" y="107528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Set 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648721" y="5124977"/>
            <a:ext cx="5454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face-to-face learning</a:t>
            </a:r>
          </a:p>
        </p:txBody>
      </p:sp>
      <p:pic>
        <p:nvPicPr>
          <p:cNvPr id="9" name="Picture 8" descr="Go to school hay go to the school? | VOCA.V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745" y="2616569"/>
            <a:ext cx="2640090" cy="2141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Free Teacher Vectors, 25,000+ Images in AI, EPS format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455" y="2633398"/>
            <a:ext cx="2817643" cy="2302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How Can Preparing to Teach Online Improve My Face-to-face Teaching? - Magna  Publications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921" y="2702488"/>
            <a:ext cx="2953996" cy="20559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371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1"/>
          <p:cNvSpPr txBox="1">
            <a:spLocks noGrp="1"/>
          </p:cNvSpPr>
          <p:nvPr>
            <p:ph type="title"/>
          </p:nvPr>
        </p:nvSpPr>
        <p:spPr>
          <a:xfrm rot="-21887">
            <a:off x="3826777" y="3049484"/>
            <a:ext cx="4951464" cy="98842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US" dirty="0"/>
              <a:t>Pre-reading</a:t>
            </a:r>
          </a:p>
        </p:txBody>
      </p:sp>
      <p:sp>
        <p:nvSpPr>
          <p:cNvPr id="265" name="Google Shape;265;p41"/>
          <p:cNvSpPr txBox="1">
            <a:spLocks noGrp="1"/>
          </p:cNvSpPr>
          <p:nvPr>
            <p:ph type="title" idx="2"/>
          </p:nvPr>
        </p:nvSpPr>
        <p:spPr>
          <a:xfrm rot="-21855">
            <a:off x="4564413" y="2039147"/>
            <a:ext cx="2768456" cy="98842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b="0" dirty="0"/>
              <a:t>02</a:t>
            </a:r>
            <a:endParaRPr b="0" dirty="0"/>
          </a:p>
        </p:txBody>
      </p:sp>
      <p:sp>
        <p:nvSpPr>
          <p:cNvPr id="267" name="Google Shape;267;p41"/>
          <p:cNvSpPr/>
          <p:nvPr/>
        </p:nvSpPr>
        <p:spPr>
          <a:xfrm rot="6138809">
            <a:off x="9003553" y="-873254"/>
            <a:ext cx="2742239" cy="3971273"/>
          </a:xfrm>
          <a:custGeom>
            <a:avLst/>
            <a:gdLst/>
            <a:ahLst/>
            <a:cxnLst/>
            <a:rect l="l" t="t" r="r" b="b"/>
            <a:pathLst>
              <a:path w="42103" h="60973" extrusionOk="0">
                <a:moveTo>
                  <a:pt x="26097" y="27168"/>
                </a:moveTo>
                <a:lnTo>
                  <a:pt x="26097" y="27168"/>
                </a:lnTo>
                <a:cubicBezTo>
                  <a:pt x="26044" y="29229"/>
                  <a:pt x="24839" y="31210"/>
                  <a:pt x="23688" y="33056"/>
                </a:cubicBezTo>
                <a:cubicBezTo>
                  <a:pt x="23661" y="33030"/>
                  <a:pt x="23661" y="32949"/>
                  <a:pt x="23635" y="32923"/>
                </a:cubicBezTo>
                <a:cubicBezTo>
                  <a:pt x="23581" y="32816"/>
                  <a:pt x="23554" y="32762"/>
                  <a:pt x="23528" y="32655"/>
                </a:cubicBezTo>
                <a:cubicBezTo>
                  <a:pt x="23528" y="32628"/>
                  <a:pt x="23501" y="32575"/>
                  <a:pt x="23447" y="32575"/>
                </a:cubicBezTo>
                <a:cubicBezTo>
                  <a:pt x="23367" y="32280"/>
                  <a:pt x="23260" y="31959"/>
                  <a:pt x="23153" y="31584"/>
                </a:cubicBezTo>
                <a:cubicBezTo>
                  <a:pt x="23073" y="31290"/>
                  <a:pt x="23019" y="30942"/>
                  <a:pt x="22912" y="30648"/>
                </a:cubicBezTo>
                <a:cubicBezTo>
                  <a:pt x="22832" y="30139"/>
                  <a:pt x="22832" y="29684"/>
                  <a:pt x="22912" y="29336"/>
                </a:cubicBezTo>
                <a:cubicBezTo>
                  <a:pt x="23287" y="28346"/>
                  <a:pt x="25214" y="27677"/>
                  <a:pt x="26097" y="27168"/>
                </a:cubicBezTo>
                <a:close/>
                <a:moveTo>
                  <a:pt x="22511" y="30085"/>
                </a:moveTo>
                <a:cubicBezTo>
                  <a:pt x="22725" y="30808"/>
                  <a:pt x="22698" y="31584"/>
                  <a:pt x="22885" y="32307"/>
                </a:cubicBezTo>
                <a:cubicBezTo>
                  <a:pt x="22992" y="32896"/>
                  <a:pt x="23099" y="33431"/>
                  <a:pt x="23153" y="33993"/>
                </a:cubicBezTo>
                <a:cubicBezTo>
                  <a:pt x="22966" y="34288"/>
                  <a:pt x="22778" y="34582"/>
                  <a:pt x="22644" y="34850"/>
                </a:cubicBezTo>
                <a:cubicBezTo>
                  <a:pt x="20878" y="38195"/>
                  <a:pt x="18951" y="41273"/>
                  <a:pt x="16836" y="44405"/>
                </a:cubicBezTo>
                <a:cubicBezTo>
                  <a:pt x="16488" y="44887"/>
                  <a:pt x="16194" y="45529"/>
                  <a:pt x="15792" y="45957"/>
                </a:cubicBezTo>
                <a:cubicBezTo>
                  <a:pt x="16167" y="45235"/>
                  <a:pt x="16461" y="43067"/>
                  <a:pt x="16435" y="42986"/>
                </a:cubicBezTo>
                <a:cubicBezTo>
                  <a:pt x="16702" y="41327"/>
                  <a:pt x="17398" y="39614"/>
                  <a:pt x="18014" y="38142"/>
                </a:cubicBezTo>
                <a:cubicBezTo>
                  <a:pt x="19031" y="35572"/>
                  <a:pt x="20343" y="32976"/>
                  <a:pt x="22029" y="30701"/>
                </a:cubicBezTo>
                <a:cubicBezTo>
                  <a:pt x="22163" y="30487"/>
                  <a:pt x="22323" y="30246"/>
                  <a:pt x="22511" y="30085"/>
                </a:cubicBezTo>
                <a:close/>
                <a:moveTo>
                  <a:pt x="33119" y="0"/>
                </a:moveTo>
                <a:cubicBezTo>
                  <a:pt x="32916" y="0"/>
                  <a:pt x="32675" y="90"/>
                  <a:pt x="32387" y="295"/>
                </a:cubicBezTo>
                <a:cubicBezTo>
                  <a:pt x="31183" y="1179"/>
                  <a:pt x="31049" y="3962"/>
                  <a:pt x="31076" y="5274"/>
                </a:cubicBezTo>
                <a:cubicBezTo>
                  <a:pt x="31076" y="7254"/>
                  <a:pt x="31852" y="9021"/>
                  <a:pt x="31531" y="11002"/>
                </a:cubicBezTo>
                <a:cubicBezTo>
                  <a:pt x="31102" y="13303"/>
                  <a:pt x="30540" y="15632"/>
                  <a:pt x="29871" y="17907"/>
                </a:cubicBezTo>
                <a:cubicBezTo>
                  <a:pt x="29255" y="20075"/>
                  <a:pt x="28506" y="22243"/>
                  <a:pt x="27650" y="24331"/>
                </a:cubicBezTo>
                <a:cubicBezTo>
                  <a:pt x="26873" y="26151"/>
                  <a:pt x="24652" y="26793"/>
                  <a:pt x="22966" y="27703"/>
                </a:cubicBezTo>
                <a:cubicBezTo>
                  <a:pt x="23715" y="25321"/>
                  <a:pt x="24331" y="22859"/>
                  <a:pt x="25455" y="20637"/>
                </a:cubicBezTo>
                <a:cubicBezTo>
                  <a:pt x="26177" y="19299"/>
                  <a:pt x="28185" y="15177"/>
                  <a:pt x="26311" y="13999"/>
                </a:cubicBezTo>
                <a:cubicBezTo>
                  <a:pt x="26143" y="13894"/>
                  <a:pt x="25986" y="13845"/>
                  <a:pt x="25841" y="13845"/>
                </a:cubicBezTo>
                <a:cubicBezTo>
                  <a:pt x="24325" y="13845"/>
                  <a:pt x="24022" y="19111"/>
                  <a:pt x="23876" y="19941"/>
                </a:cubicBezTo>
                <a:cubicBezTo>
                  <a:pt x="23554" y="22484"/>
                  <a:pt x="23394" y="24893"/>
                  <a:pt x="22136" y="27195"/>
                </a:cubicBezTo>
                <a:cubicBezTo>
                  <a:pt x="21547" y="23474"/>
                  <a:pt x="21119" y="19674"/>
                  <a:pt x="20262" y="15980"/>
                </a:cubicBezTo>
                <a:cubicBezTo>
                  <a:pt x="19995" y="14802"/>
                  <a:pt x="19566" y="12233"/>
                  <a:pt x="18603" y="11457"/>
                </a:cubicBezTo>
                <a:cubicBezTo>
                  <a:pt x="18367" y="11273"/>
                  <a:pt x="18170" y="11194"/>
                  <a:pt x="18006" y="11194"/>
                </a:cubicBezTo>
                <a:cubicBezTo>
                  <a:pt x="17168" y="11194"/>
                  <a:pt x="17202" y="13256"/>
                  <a:pt x="17291" y="13839"/>
                </a:cubicBezTo>
                <a:cubicBezTo>
                  <a:pt x="17559" y="15525"/>
                  <a:pt x="18255" y="16783"/>
                  <a:pt x="19299" y="18094"/>
                </a:cubicBezTo>
                <a:cubicBezTo>
                  <a:pt x="20396" y="19459"/>
                  <a:pt x="20503" y="21172"/>
                  <a:pt x="20798" y="22832"/>
                </a:cubicBezTo>
                <a:cubicBezTo>
                  <a:pt x="21145" y="24652"/>
                  <a:pt x="21922" y="26847"/>
                  <a:pt x="21681" y="28694"/>
                </a:cubicBezTo>
                <a:cubicBezTo>
                  <a:pt x="21440" y="30273"/>
                  <a:pt x="20075" y="31798"/>
                  <a:pt x="19272" y="33137"/>
                </a:cubicBezTo>
                <a:cubicBezTo>
                  <a:pt x="19272" y="31611"/>
                  <a:pt x="19379" y="30085"/>
                  <a:pt x="19245" y="28533"/>
                </a:cubicBezTo>
                <a:cubicBezTo>
                  <a:pt x="19178" y="27975"/>
                  <a:pt x="19056" y="26117"/>
                  <a:pt x="18350" y="26117"/>
                </a:cubicBezTo>
                <a:cubicBezTo>
                  <a:pt x="18209" y="26117"/>
                  <a:pt x="18045" y="26191"/>
                  <a:pt x="17853" y="26365"/>
                </a:cubicBezTo>
                <a:cubicBezTo>
                  <a:pt x="17104" y="27061"/>
                  <a:pt x="17104" y="29470"/>
                  <a:pt x="16997" y="30407"/>
                </a:cubicBezTo>
                <a:cubicBezTo>
                  <a:pt x="16863" y="31959"/>
                  <a:pt x="16863" y="33511"/>
                  <a:pt x="17024" y="35091"/>
                </a:cubicBezTo>
                <a:cubicBezTo>
                  <a:pt x="17318" y="38329"/>
                  <a:pt x="16114" y="41166"/>
                  <a:pt x="15364" y="44325"/>
                </a:cubicBezTo>
                <a:cubicBezTo>
                  <a:pt x="14695" y="47001"/>
                  <a:pt x="13276" y="49544"/>
                  <a:pt x="10841" y="51016"/>
                </a:cubicBezTo>
                <a:cubicBezTo>
                  <a:pt x="10948" y="49946"/>
                  <a:pt x="10948" y="48768"/>
                  <a:pt x="11135" y="47751"/>
                </a:cubicBezTo>
                <a:cubicBezTo>
                  <a:pt x="11376" y="46707"/>
                  <a:pt x="12045" y="45957"/>
                  <a:pt x="12607" y="45128"/>
                </a:cubicBezTo>
                <a:cubicBezTo>
                  <a:pt x="13276" y="44164"/>
                  <a:pt x="14026" y="43067"/>
                  <a:pt x="14427" y="41916"/>
                </a:cubicBezTo>
                <a:cubicBezTo>
                  <a:pt x="14748" y="41166"/>
                  <a:pt x="15578" y="39560"/>
                  <a:pt x="14561" y="38998"/>
                </a:cubicBezTo>
                <a:cubicBezTo>
                  <a:pt x="14508" y="38998"/>
                  <a:pt x="14481" y="38972"/>
                  <a:pt x="14454" y="38972"/>
                </a:cubicBezTo>
                <a:cubicBezTo>
                  <a:pt x="13838" y="39266"/>
                  <a:pt x="13410" y="39748"/>
                  <a:pt x="13089" y="40283"/>
                </a:cubicBezTo>
                <a:cubicBezTo>
                  <a:pt x="12848" y="40711"/>
                  <a:pt x="12634" y="41166"/>
                  <a:pt x="12500" y="41675"/>
                </a:cubicBezTo>
                <a:cubicBezTo>
                  <a:pt x="12099" y="42639"/>
                  <a:pt x="11778" y="43656"/>
                  <a:pt x="11242" y="44485"/>
                </a:cubicBezTo>
                <a:cubicBezTo>
                  <a:pt x="11028" y="43120"/>
                  <a:pt x="10948" y="41675"/>
                  <a:pt x="11135" y="40310"/>
                </a:cubicBezTo>
                <a:cubicBezTo>
                  <a:pt x="11349" y="38891"/>
                  <a:pt x="11965" y="37633"/>
                  <a:pt x="12018" y="36188"/>
                </a:cubicBezTo>
                <a:cubicBezTo>
                  <a:pt x="12072" y="34876"/>
                  <a:pt x="11831" y="33511"/>
                  <a:pt x="11430" y="32280"/>
                </a:cubicBezTo>
                <a:cubicBezTo>
                  <a:pt x="11223" y="31624"/>
                  <a:pt x="10650" y="30838"/>
                  <a:pt x="10049" y="30838"/>
                </a:cubicBezTo>
                <a:cubicBezTo>
                  <a:pt x="9792" y="30838"/>
                  <a:pt x="9529" y="30982"/>
                  <a:pt x="9288" y="31343"/>
                </a:cubicBezTo>
                <a:cubicBezTo>
                  <a:pt x="8592" y="32414"/>
                  <a:pt x="9154" y="34823"/>
                  <a:pt x="9262" y="36001"/>
                </a:cubicBezTo>
                <a:cubicBezTo>
                  <a:pt x="9395" y="37526"/>
                  <a:pt x="9743" y="38972"/>
                  <a:pt x="10011" y="40471"/>
                </a:cubicBezTo>
                <a:cubicBezTo>
                  <a:pt x="10493" y="43441"/>
                  <a:pt x="10546" y="46493"/>
                  <a:pt x="10305" y="49517"/>
                </a:cubicBezTo>
                <a:cubicBezTo>
                  <a:pt x="9690" y="48714"/>
                  <a:pt x="9342" y="47644"/>
                  <a:pt x="8887" y="46627"/>
                </a:cubicBezTo>
                <a:cubicBezTo>
                  <a:pt x="8592" y="45984"/>
                  <a:pt x="8271" y="44780"/>
                  <a:pt x="7549" y="44432"/>
                </a:cubicBezTo>
                <a:cubicBezTo>
                  <a:pt x="7423" y="44348"/>
                  <a:pt x="7249" y="44281"/>
                  <a:pt x="7076" y="44281"/>
                </a:cubicBezTo>
                <a:cubicBezTo>
                  <a:pt x="7028" y="44281"/>
                  <a:pt x="6980" y="44286"/>
                  <a:pt x="6933" y="44298"/>
                </a:cubicBezTo>
                <a:cubicBezTo>
                  <a:pt x="6398" y="45262"/>
                  <a:pt x="6933" y="46305"/>
                  <a:pt x="7415" y="47162"/>
                </a:cubicBezTo>
                <a:cubicBezTo>
                  <a:pt x="7896" y="48206"/>
                  <a:pt x="8539" y="49250"/>
                  <a:pt x="8967" y="50079"/>
                </a:cubicBezTo>
                <a:cubicBezTo>
                  <a:pt x="9636" y="51418"/>
                  <a:pt x="10279" y="52006"/>
                  <a:pt x="9154" y="53184"/>
                </a:cubicBezTo>
                <a:cubicBezTo>
                  <a:pt x="7682" y="54763"/>
                  <a:pt x="6023" y="56235"/>
                  <a:pt x="4310" y="57547"/>
                </a:cubicBezTo>
                <a:cubicBezTo>
                  <a:pt x="3507" y="58163"/>
                  <a:pt x="2276" y="58698"/>
                  <a:pt x="1339" y="59474"/>
                </a:cubicBezTo>
                <a:cubicBezTo>
                  <a:pt x="991" y="59715"/>
                  <a:pt x="375" y="59876"/>
                  <a:pt x="134" y="60250"/>
                </a:cubicBezTo>
                <a:cubicBezTo>
                  <a:pt x="1" y="60491"/>
                  <a:pt x="27" y="60839"/>
                  <a:pt x="268" y="60973"/>
                </a:cubicBezTo>
                <a:cubicBezTo>
                  <a:pt x="509" y="60893"/>
                  <a:pt x="723" y="60705"/>
                  <a:pt x="937" y="60571"/>
                </a:cubicBezTo>
                <a:cubicBezTo>
                  <a:pt x="2276" y="59715"/>
                  <a:pt x="3614" y="58751"/>
                  <a:pt x="5059" y="58109"/>
                </a:cubicBezTo>
                <a:cubicBezTo>
                  <a:pt x="5996" y="57708"/>
                  <a:pt x="6853" y="57601"/>
                  <a:pt x="7719" y="57601"/>
                </a:cubicBezTo>
                <a:cubicBezTo>
                  <a:pt x="8586" y="57601"/>
                  <a:pt x="9462" y="57708"/>
                  <a:pt x="10439" y="57734"/>
                </a:cubicBezTo>
                <a:cubicBezTo>
                  <a:pt x="10527" y="57737"/>
                  <a:pt x="10614" y="57738"/>
                  <a:pt x="10701" y="57738"/>
                </a:cubicBezTo>
                <a:cubicBezTo>
                  <a:pt x="11654" y="57738"/>
                  <a:pt x="12586" y="57605"/>
                  <a:pt x="13517" y="57360"/>
                </a:cubicBezTo>
                <a:cubicBezTo>
                  <a:pt x="14240" y="57199"/>
                  <a:pt x="15846" y="56905"/>
                  <a:pt x="16328" y="56235"/>
                </a:cubicBezTo>
                <a:cubicBezTo>
                  <a:pt x="16354" y="55861"/>
                  <a:pt x="16354" y="55540"/>
                  <a:pt x="15846" y="55218"/>
                </a:cubicBezTo>
                <a:cubicBezTo>
                  <a:pt x="15565" y="55057"/>
                  <a:pt x="15172" y="54994"/>
                  <a:pt x="14728" y="54994"/>
                </a:cubicBezTo>
                <a:cubicBezTo>
                  <a:pt x="13209" y="54994"/>
                  <a:pt x="11089" y="55727"/>
                  <a:pt x="10772" y="55727"/>
                </a:cubicBezTo>
                <a:cubicBezTo>
                  <a:pt x="10768" y="55727"/>
                  <a:pt x="10764" y="55727"/>
                  <a:pt x="10760" y="55727"/>
                </a:cubicBezTo>
                <a:cubicBezTo>
                  <a:pt x="11697" y="55325"/>
                  <a:pt x="13357" y="54790"/>
                  <a:pt x="13892" y="53827"/>
                </a:cubicBezTo>
                <a:cubicBezTo>
                  <a:pt x="13946" y="53719"/>
                  <a:pt x="13972" y="53586"/>
                  <a:pt x="14026" y="53479"/>
                </a:cubicBezTo>
                <a:cubicBezTo>
                  <a:pt x="14160" y="53131"/>
                  <a:pt x="13972" y="52783"/>
                  <a:pt x="13303" y="52729"/>
                </a:cubicBezTo>
                <a:cubicBezTo>
                  <a:pt x="13201" y="52715"/>
                  <a:pt x="13097" y="52708"/>
                  <a:pt x="12992" y="52708"/>
                </a:cubicBezTo>
                <a:cubicBezTo>
                  <a:pt x="11516" y="52708"/>
                  <a:pt x="9709" y="54032"/>
                  <a:pt x="8485" y="54656"/>
                </a:cubicBezTo>
                <a:cubicBezTo>
                  <a:pt x="9502" y="53612"/>
                  <a:pt x="10466" y="52515"/>
                  <a:pt x="11537" y="51551"/>
                </a:cubicBezTo>
                <a:cubicBezTo>
                  <a:pt x="12031" y="51085"/>
                  <a:pt x="12497" y="50949"/>
                  <a:pt x="13003" y="50949"/>
                </a:cubicBezTo>
                <a:cubicBezTo>
                  <a:pt x="13484" y="50949"/>
                  <a:pt x="14002" y="51072"/>
                  <a:pt x="14615" y="51150"/>
                </a:cubicBezTo>
                <a:cubicBezTo>
                  <a:pt x="17398" y="51525"/>
                  <a:pt x="19941" y="50909"/>
                  <a:pt x="21975" y="53157"/>
                </a:cubicBezTo>
                <a:cubicBezTo>
                  <a:pt x="23046" y="54335"/>
                  <a:pt x="24224" y="55299"/>
                  <a:pt x="25749" y="55807"/>
                </a:cubicBezTo>
                <a:cubicBezTo>
                  <a:pt x="26104" y="55909"/>
                  <a:pt x="26656" y="56070"/>
                  <a:pt x="27083" y="56070"/>
                </a:cubicBezTo>
                <a:cubicBezTo>
                  <a:pt x="27558" y="56070"/>
                  <a:pt x="27878" y="55870"/>
                  <a:pt x="27596" y="55165"/>
                </a:cubicBezTo>
                <a:cubicBezTo>
                  <a:pt x="26766" y="53050"/>
                  <a:pt x="22939" y="52408"/>
                  <a:pt x="21065" y="51659"/>
                </a:cubicBezTo>
                <a:cubicBezTo>
                  <a:pt x="23206" y="50882"/>
                  <a:pt x="25696" y="50936"/>
                  <a:pt x="27971" y="50588"/>
                </a:cubicBezTo>
                <a:cubicBezTo>
                  <a:pt x="29041" y="50401"/>
                  <a:pt x="33056" y="49517"/>
                  <a:pt x="32896" y="47938"/>
                </a:cubicBezTo>
                <a:cubicBezTo>
                  <a:pt x="32841" y="47427"/>
                  <a:pt x="32473" y="47239"/>
                  <a:pt x="31959" y="47239"/>
                </a:cubicBezTo>
                <a:cubicBezTo>
                  <a:pt x="30696" y="47239"/>
                  <a:pt x="28549" y="48375"/>
                  <a:pt x="27997" y="48661"/>
                </a:cubicBezTo>
                <a:cubicBezTo>
                  <a:pt x="27141" y="49169"/>
                  <a:pt x="26472" y="49946"/>
                  <a:pt x="25482" y="50267"/>
                </a:cubicBezTo>
                <a:cubicBezTo>
                  <a:pt x="24598" y="50588"/>
                  <a:pt x="23581" y="50508"/>
                  <a:pt x="22644" y="50615"/>
                </a:cubicBezTo>
                <a:cubicBezTo>
                  <a:pt x="23742" y="49731"/>
                  <a:pt x="25829" y="48393"/>
                  <a:pt x="26231" y="47001"/>
                </a:cubicBezTo>
                <a:cubicBezTo>
                  <a:pt x="26462" y="46231"/>
                  <a:pt x="26250" y="45970"/>
                  <a:pt x="25859" y="45970"/>
                </a:cubicBezTo>
                <a:cubicBezTo>
                  <a:pt x="25162" y="45970"/>
                  <a:pt x="23897" y="46798"/>
                  <a:pt x="23554" y="47055"/>
                </a:cubicBezTo>
                <a:cubicBezTo>
                  <a:pt x="22805" y="47590"/>
                  <a:pt x="22109" y="48206"/>
                  <a:pt x="21547" y="48928"/>
                </a:cubicBezTo>
                <a:cubicBezTo>
                  <a:pt x="21145" y="49437"/>
                  <a:pt x="20798" y="50374"/>
                  <a:pt x="20209" y="50668"/>
                </a:cubicBezTo>
                <a:cubicBezTo>
                  <a:pt x="19913" y="50805"/>
                  <a:pt x="19527" y="50847"/>
                  <a:pt x="19121" y="50847"/>
                </a:cubicBezTo>
                <a:cubicBezTo>
                  <a:pt x="18496" y="50847"/>
                  <a:pt x="17826" y="50749"/>
                  <a:pt x="17372" y="50749"/>
                </a:cubicBezTo>
                <a:lnTo>
                  <a:pt x="16702" y="50749"/>
                </a:lnTo>
                <a:cubicBezTo>
                  <a:pt x="15632" y="50588"/>
                  <a:pt x="14454" y="50722"/>
                  <a:pt x="13437" y="50267"/>
                </a:cubicBezTo>
                <a:cubicBezTo>
                  <a:pt x="13946" y="50053"/>
                  <a:pt x="14508" y="49972"/>
                  <a:pt x="15043" y="49785"/>
                </a:cubicBezTo>
                <a:cubicBezTo>
                  <a:pt x="15578" y="49464"/>
                  <a:pt x="16247" y="49250"/>
                  <a:pt x="16756" y="49009"/>
                </a:cubicBezTo>
                <a:cubicBezTo>
                  <a:pt x="17666" y="48527"/>
                  <a:pt x="18576" y="47992"/>
                  <a:pt x="19406" y="47430"/>
                </a:cubicBezTo>
                <a:cubicBezTo>
                  <a:pt x="21172" y="46225"/>
                  <a:pt x="22805" y="44860"/>
                  <a:pt x="24357" y="43388"/>
                </a:cubicBezTo>
                <a:cubicBezTo>
                  <a:pt x="25937" y="41889"/>
                  <a:pt x="27141" y="41300"/>
                  <a:pt x="29282" y="40872"/>
                </a:cubicBezTo>
                <a:cubicBezTo>
                  <a:pt x="29710" y="40765"/>
                  <a:pt x="30166" y="40711"/>
                  <a:pt x="30647" y="40604"/>
                </a:cubicBezTo>
                <a:cubicBezTo>
                  <a:pt x="32762" y="40203"/>
                  <a:pt x="35064" y="40685"/>
                  <a:pt x="35626" y="39641"/>
                </a:cubicBezTo>
                <a:cubicBezTo>
                  <a:pt x="35786" y="39373"/>
                  <a:pt x="35626" y="39105"/>
                  <a:pt x="35385" y="38945"/>
                </a:cubicBezTo>
                <a:cubicBezTo>
                  <a:pt x="35197" y="38811"/>
                  <a:pt x="34903" y="38758"/>
                  <a:pt x="34689" y="38624"/>
                </a:cubicBezTo>
                <a:lnTo>
                  <a:pt x="34635" y="38624"/>
                </a:lnTo>
                <a:cubicBezTo>
                  <a:pt x="34273" y="38531"/>
                  <a:pt x="33896" y="38491"/>
                  <a:pt x="33510" y="38491"/>
                </a:cubicBezTo>
                <a:cubicBezTo>
                  <a:pt x="31553" y="38491"/>
                  <a:pt x="29362" y="39524"/>
                  <a:pt x="27730" y="40015"/>
                </a:cubicBezTo>
                <a:cubicBezTo>
                  <a:pt x="29737" y="38035"/>
                  <a:pt x="31905" y="36161"/>
                  <a:pt x="33832" y="34127"/>
                </a:cubicBezTo>
                <a:cubicBezTo>
                  <a:pt x="34823" y="33056"/>
                  <a:pt x="35760" y="31852"/>
                  <a:pt x="36455" y="30540"/>
                </a:cubicBezTo>
                <a:cubicBezTo>
                  <a:pt x="36766" y="29964"/>
                  <a:pt x="36984" y="28983"/>
                  <a:pt x="36350" y="28983"/>
                </a:cubicBezTo>
                <a:cubicBezTo>
                  <a:pt x="36219" y="28983"/>
                  <a:pt x="36051" y="29025"/>
                  <a:pt x="35840" y="29122"/>
                </a:cubicBezTo>
                <a:cubicBezTo>
                  <a:pt x="34689" y="29630"/>
                  <a:pt x="33592" y="31477"/>
                  <a:pt x="32815" y="32414"/>
                </a:cubicBezTo>
                <a:cubicBezTo>
                  <a:pt x="31852" y="33619"/>
                  <a:pt x="30968" y="34876"/>
                  <a:pt x="30112" y="36134"/>
                </a:cubicBezTo>
                <a:cubicBezTo>
                  <a:pt x="28399" y="38543"/>
                  <a:pt x="26472" y="40738"/>
                  <a:pt x="24063" y="42451"/>
                </a:cubicBezTo>
                <a:cubicBezTo>
                  <a:pt x="24598" y="41220"/>
                  <a:pt x="25187" y="39962"/>
                  <a:pt x="25696" y="38704"/>
                </a:cubicBezTo>
                <a:cubicBezTo>
                  <a:pt x="25990" y="37928"/>
                  <a:pt x="26873" y="36161"/>
                  <a:pt x="26525" y="35385"/>
                </a:cubicBezTo>
                <a:cubicBezTo>
                  <a:pt x="26395" y="35087"/>
                  <a:pt x="26233" y="34960"/>
                  <a:pt x="26052" y="34960"/>
                </a:cubicBezTo>
                <a:cubicBezTo>
                  <a:pt x="25045" y="34960"/>
                  <a:pt x="23441" y="38893"/>
                  <a:pt x="23260" y="39346"/>
                </a:cubicBezTo>
                <a:cubicBezTo>
                  <a:pt x="22377" y="41488"/>
                  <a:pt x="21788" y="44646"/>
                  <a:pt x="19968" y="46091"/>
                </a:cubicBezTo>
                <a:cubicBezTo>
                  <a:pt x="17987" y="47670"/>
                  <a:pt x="15792" y="49009"/>
                  <a:pt x="13357" y="49705"/>
                </a:cubicBezTo>
                <a:cubicBezTo>
                  <a:pt x="14293" y="48848"/>
                  <a:pt x="15525" y="47001"/>
                  <a:pt x="16435" y="45797"/>
                </a:cubicBezTo>
                <a:cubicBezTo>
                  <a:pt x="17666" y="44191"/>
                  <a:pt x="18844" y="42505"/>
                  <a:pt x="19968" y="40818"/>
                </a:cubicBezTo>
                <a:cubicBezTo>
                  <a:pt x="20985" y="39266"/>
                  <a:pt x="21841" y="37660"/>
                  <a:pt x="22805" y="36134"/>
                </a:cubicBezTo>
                <a:lnTo>
                  <a:pt x="22805" y="36108"/>
                </a:lnTo>
                <a:cubicBezTo>
                  <a:pt x="24331" y="34047"/>
                  <a:pt x="26231" y="32869"/>
                  <a:pt x="28399" y="31638"/>
                </a:cubicBezTo>
                <a:cubicBezTo>
                  <a:pt x="28613" y="31531"/>
                  <a:pt x="28827" y="31477"/>
                  <a:pt x="29041" y="31424"/>
                </a:cubicBezTo>
                <a:cubicBezTo>
                  <a:pt x="29951" y="31183"/>
                  <a:pt x="32789" y="30835"/>
                  <a:pt x="32789" y="29523"/>
                </a:cubicBezTo>
                <a:cubicBezTo>
                  <a:pt x="32789" y="29086"/>
                  <a:pt x="32524" y="28924"/>
                  <a:pt x="32134" y="28924"/>
                </a:cubicBezTo>
                <a:cubicBezTo>
                  <a:pt x="31188" y="28924"/>
                  <a:pt x="29504" y="29874"/>
                  <a:pt x="29068" y="30139"/>
                </a:cubicBezTo>
                <a:cubicBezTo>
                  <a:pt x="27462" y="31076"/>
                  <a:pt x="26097" y="32307"/>
                  <a:pt x="24625" y="33458"/>
                </a:cubicBezTo>
                <a:cubicBezTo>
                  <a:pt x="24598" y="33351"/>
                  <a:pt x="24545" y="33244"/>
                  <a:pt x="24545" y="33190"/>
                </a:cubicBezTo>
                <a:cubicBezTo>
                  <a:pt x="24652" y="32816"/>
                  <a:pt x="24866" y="32441"/>
                  <a:pt x="25000" y="32066"/>
                </a:cubicBezTo>
                <a:cubicBezTo>
                  <a:pt x="25401" y="31129"/>
                  <a:pt x="25829" y="30246"/>
                  <a:pt x="26231" y="29309"/>
                </a:cubicBezTo>
                <a:cubicBezTo>
                  <a:pt x="26525" y="28640"/>
                  <a:pt x="26873" y="27436"/>
                  <a:pt x="27355" y="26900"/>
                </a:cubicBezTo>
                <a:cubicBezTo>
                  <a:pt x="27624" y="26600"/>
                  <a:pt x="28045" y="26491"/>
                  <a:pt x="28536" y="26491"/>
                </a:cubicBezTo>
                <a:cubicBezTo>
                  <a:pt x="29703" y="26491"/>
                  <a:pt x="31263" y="27108"/>
                  <a:pt x="32093" y="27222"/>
                </a:cubicBezTo>
                <a:cubicBezTo>
                  <a:pt x="32265" y="27250"/>
                  <a:pt x="32556" y="27270"/>
                  <a:pt x="32887" y="27270"/>
                </a:cubicBezTo>
                <a:cubicBezTo>
                  <a:pt x="34096" y="27270"/>
                  <a:pt x="35850" y="27002"/>
                  <a:pt x="34421" y="25910"/>
                </a:cubicBezTo>
                <a:cubicBezTo>
                  <a:pt x="33725" y="25375"/>
                  <a:pt x="32789" y="25321"/>
                  <a:pt x="31959" y="25214"/>
                </a:cubicBezTo>
                <a:cubicBezTo>
                  <a:pt x="31536" y="25193"/>
                  <a:pt x="30780" y="24972"/>
                  <a:pt x="30243" y="24972"/>
                </a:cubicBezTo>
                <a:cubicBezTo>
                  <a:pt x="30100" y="24972"/>
                  <a:pt x="29973" y="24987"/>
                  <a:pt x="29872" y="25026"/>
                </a:cubicBezTo>
                <a:lnTo>
                  <a:pt x="29872" y="25026"/>
                </a:lnTo>
                <a:cubicBezTo>
                  <a:pt x="32147" y="24143"/>
                  <a:pt x="34689" y="23876"/>
                  <a:pt x="36910" y="22912"/>
                </a:cubicBezTo>
                <a:cubicBezTo>
                  <a:pt x="37874" y="22618"/>
                  <a:pt x="42103" y="20450"/>
                  <a:pt x="40925" y="19031"/>
                </a:cubicBezTo>
                <a:cubicBezTo>
                  <a:pt x="40845" y="18934"/>
                  <a:pt x="40706" y="18891"/>
                  <a:pt x="40522" y="18891"/>
                </a:cubicBezTo>
                <a:cubicBezTo>
                  <a:pt x="39187" y="18891"/>
                  <a:pt x="35496" y="21177"/>
                  <a:pt x="34742" y="21601"/>
                </a:cubicBezTo>
                <a:cubicBezTo>
                  <a:pt x="32735" y="22752"/>
                  <a:pt x="30754" y="23929"/>
                  <a:pt x="28586" y="24732"/>
                </a:cubicBezTo>
                <a:cubicBezTo>
                  <a:pt x="29336" y="22377"/>
                  <a:pt x="29710" y="19995"/>
                  <a:pt x="31798" y="18496"/>
                </a:cubicBezTo>
                <a:cubicBezTo>
                  <a:pt x="33752" y="17051"/>
                  <a:pt x="35331" y="15284"/>
                  <a:pt x="36696" y="13277"/>
                </a:cubicBezTo>
                <a:cubicBezTo>
                  <a:pt x="37232" y="12447"/>
                  <a:pt x="38115" y="11403"/>
                  <a:pt x="38383" y="10439"/>
                </a:cubicBezTo>
                <a:cubicBezTo>
                  <a:pt x="38593" y="9690"/>
                  <a:pt x="38429" y="9419"/>
                  <a:pt x="38128" y="9419"/>
                </a:cubicBezTo>
                <a:cubicBezTo>
                  <a:pt x="37817" y="9419"/>
                  <a:pt x="37358" y="9711"/>
                  <a:pt x="37018" y="10065"/>
                </a:cubicBezTo>
                <a:cubicBezTo>
                  <a:pt x="35412" y="11778"/>
                  <a:pt x="33886" y="13571"/>
                  <a:pt x="32360" y="15364"/>
                </a:cubicBezTo>
                <a:cubicBezTo>
                  <a:pt x="31611" y="16194"/>
                  <a:pt x="31129" y="17184"/>
                  <a:pt x="30487" y="18094"/>
                </a:cubicBezTo>
                <a:cubicBezTo>
                  <a:pt x="30728" y="17639"/>
                  <a:pt x="31209" y="16328"/>
                  <a:pt x="31263" y="15846"/>
                </a:cubicBezTo>
                <a:cubicBezTo>
                  <a:pt x="31450" y="13946"/>
                  <a:pt x="31932" y="12045"/>
                  <a:pt x="32226" y="10199"/>
                </a:cubicBezTo>
                <a:cubicBezTo>
                  <a:pt x="32601" y="8084"/>
                  <a:pt x="33592" y="6211"/>
                  <a:pt x="33993" y="4150"/>
                </a:cubicBezTo>
                <a:cubicBezTo>
                  <a:pt x="34131" y="3413"/>
                  <a:pt x="34368" y="0"/>
                  <a:pt x="3311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8" name="Google Shape;268;p41"/>
          <p:cNvSpPr/>
          <p:nvPr/>
        </p:nvSpPr>
        <p:spPr>
          <a:xfrm rot="5400000">
            <a:off x="-631810" y="-698030"/>
            <a:ext cx="2675929" cy="3620844"/>
          </a:xfrm>
          <a:custGeom>
            <a:avLst/>
            <a:gdLst/>
            <a:ahLst/>
            <a:cxnLst/>
            <a:rect l="l" t="t" r="r" b="b"/>
            <a:pathLst>
              <a:path w="51391" h="69538" extrusionOk="0">
                <a:moveTo>
                  <a:pt x="21386" y="25535"/>
                </a:moveTo>
                <a:cubicBezTo>
                  <a:pt x="20316" y="7254"/>
                  <a:pt x="7790" y="5487"/>
                  <a:pt x="7790" y="5487"/>
                </a:cubicBezTo>
                <a:cubicBezTo>
                  <a:pt x="9315" y="17425"/>
                  <a:pt x="21413" y="25669"/>
                  <a:pt x="21413" y="25669"/>
                </a:cubicBezTo>
                <a:cubicBezTo>
                  <a:pt x="21386" y="25642"/>
                  <a:pt x="21386" y="25588"/>
                  <a:pt x="21386" y="25535"/>
                </a:cubicBezTo>
                <a:lnTo>
                  <a:pt x="33351" y="51765"/>
                </a:lnTo>
                <a:cubicBezTo>
                  <a:pt x="31290" y="46840"/>
                  <a:pt x="29095" y="41434"/>
                  <a:pt x="27382" y="36241"/>
                </a:cubicBezTo>
                <a:close/>
                <a:moveTo>
                  <a:pt x="31664" y="35572"/>
                </a:moveTo>
                <a:lnTo>
                  <a:pt x="31022" y="45850"/>
                </a:lnTo>
                <a:cubicBezTo>
                  <a:pt x="32227" y="44806"/>
                  <a:pt x="31664" y="35572"/>
                  <a:pt x="31664" y="35572"/>
                </a:cubicBezTo>
                <a:close/>
                <a:moveTo>
                  <a:pt x="5514" y="47991"/>
                </a:moveTo>
                <a:cubicBezTo>
                  <a:pt x="16328" y="56717"/>
                  <a:pt x="23715" y="51899"/>
                  <a:pt x="25348" y="50561"/>
                </a:cubicBezTo>
                <a:lnTo>
                  <a:pt x="29202" y="51016"/>
                </a:lnTo>
                <a:cubicBezTo>
                  <a:pt x="28613" y="50721"/>
                  <a:pt x="27275" y="50454"/>
                  <a:pt x="25589" y="50186"/>
                </a:cubicBezTo>
                <a:cubicBezTo>
                  <a:pt x="17158" y="44431"/>
                  <a:pt x="5514" y="47991"/>
                  <a:pt x="5514" y="47991"/>
                </a:cubicBezTo>
                <a:close/>
                <a:moveTo>
                  <a:pt x="24893" y="22055"/>
                </a:moveTo>
                <a:cubicBezTo>
                  <a:pt x="24893" y="22216"/>
                  <a:pt x="24920" y="22350"/>
                  <a:pt x="24973" y="22376"/>
                </a:cubicBezTo>
                <a:lnTo>
                  <a:pt x="25000" y="21895"/>
                </a:lnTo>
                <a:cubicBezTo>
                  <a:pt x="34609" y="7896"/>
                  <a:pt x="25803" y="0"/>
                  <a:pt x="25803" y="0"/>
                </a:cubicBezTo>
                <a:cubicBezTo>
                  <a:pt x="20102" y="9582"/>
                  <a:pt x="24893" y="22055"/>
                  <a:pt x="24893" y="22055"/>
                </a:cubicBezTo>
                <a:close/>
                <a:moveTo>
                  <a:pt x="32762" y="12928"/>
                </a:moveTo>
                <a:cubicBezTo>
                  <a:pt x="27061" y="22510"/>
                  <a:pt x="31825" y="34956"/>
                  <a:pt x="31825" y="34956"/>
                </a:cubicBezTo>
                <a:cubicBezTo>
                  <a:pt x="41621" y="20851"/>
                  <a:pt x="32762" y="12928"/>
                  <a:pt x="32762" y="12928"/>
                </a:cubicBezTo>
                <a:close/>
                <a:moveTo>
                  <a:pt x="33940" y="39158"/>
                </a:moveTo>
                <a:lnTo>
                  <a:pt x="33752" y="39319"/>
                </a:lnTo>
                <a:cubicBezTo>
                  <a:pt x="33806" y="39319"/>
                  <a:pt x="33859" y="39239"/>
                  <a:pt x="33940" y="39158"/>
                </a:cubicBezTo>
                <a:cubicBezTo>
                  <a:pt x="48580" y="35304"/>
                  <a:pt x="47242" y="24839"/>
                  <a:pt x="47242" y="24839"/>
                </a:cubicBezTo>
                <a:cubicBezTo>
                  <a:pt x="37767" y="27970"/>
                  <a:pt x="33672" y="39212"/>
                  <a:pt x="33672" y="39212"/>
                </a:cubicBezTo>
                <a:cubicBezTo>
                  <a:pt x="33806" y="39185"/>
                  <a:pt x="33859" y="39185"/>
                  <a:pt x="33940" y="39158"/>
                </a:cubicBezTo>
                <a:close/>
                <a:moveTo>
                  <a:pt x="40149" y="52889"/>
                </a:moveTo>
                <a:lnTo>
                  <a:pt x="40176" y="52889"/>
                </a:lnTo>
                <a:cubicBezTo>
                  <a:pt x="39908" y="53023"/>
                  <a:pt x="39641" y="53210"/>
                  <a:pt x="39373" y="53371"/>
                </a:cubicBezTo>
                <a:lnTo>
                  <a:pt x="40149" y="51016"/>
                </a:lnTo>
                <a:cubicBezTo>
                  <a:pt x="47189" y="45448"/>
                  <a:pt x="44084" y="39828"/>
                  <a:pt x="44084" y="39828"/>
                </a:cubicBezTo>
                <a:cubicBezTo>
                  <a:pt x="39159" y="43923"/>
                  <a:pt x="39319" y="51631"/>
                  <a:pt x="39319" y="51631"/>
                </a:cubicBezTo>
                <a:cubicBezTo>
                  <a:pt x="39373" y="51604"/>
                  <a:pt x="39400" y="51551"/>
                  <a:pt x="39480" y="51524"/>
                </a:cubicBezTo>
                <a:cubicBezTo>
                  <a:pt x="39186" y="52327"/>
                  <a:pt x="38918" y="53130"/>
                  <a:pt x="38650" y="53906"/>
                </a:cubicBezTo>
                <a:lnTo>
                  <a:pt x="38624" y="53933"/>
                </a:lnTo>
                <a:lnTo>
                  <a:pt x="38650" y="53933"/>
                </a:lnTo>
                <a:cubicBezTo>
                  <a:pt x="37767" y="56476"/>
                  <a:pt x="37098" y="58778"/>
                  <a:pt x="37098" y="59929"/>
                </a:cubicBezTo>
                <a:lnTo>
                  <a:pt x="33351" y="51765"/>
                </a:lnTo>
                <a:cubicBezTo>
                  <a:pt x="34047" y="53425"/>
                  <a:pt x="34769" y="55084"/>
                  <a:pt x="35465" y="56610"/>
                </a:cubicBezTo>
                <a:lnTo>
                  <a:pt x="24010" y="44993"/>
                </a:lnTo>
                <a:cubicBezTo>
                  <a:pt x="23742" y="44324"/>
                  <a:pt x="23340" y="43254"/>
                  <a:pt x="22859" y="41996"/>
                </a:cubicBezTo>
                <a:cubicBezTo>
                  <a:pt x="22671" y="26177"/>
                  <a:pt x="11965" y="24089"/>
                  <a:pt x="11965" y="24089"/>
                </a:cubicBezTo>
                <a:cubicBezTo>
                  <a:pt x="12634" y="33136"/>
                  <a:pt x="20343" y="40122"/>
                  <a:pt x="22377" y="41781"/>
                </a:cubicBezTo>
                <a:lnTo>
                  <a:pt x="23688" y="44645"/>
                </a:lnTo>
                <a:lnTo>
                  <a:pt x="19272" y="40149"/>
                </a:lnTo>
                <a:lnTo>
                  <a:pt x="19245" y="40095"/>
                </a:lnTo>
                <a:cubicBezTo>
                  <a:pt x="19192" y="40042"/>
                  <a:pt x="19192" y="40042"/>
                  <a:pt x="19138" y="40015"/>
                </a:cubicBezTo>
                <a:lnTo>
                  <a:pt x="19165" y="40015"/>
                </a:lnTo>
                <a:cubicBezTo>
                  <a:pt x="12233" y="32413"/>
                  <a:pt x="1" y="33270"/>
                  <a:pt x="1" y="33270"/>
                </a:cubicBezTo>
                <a:cubicBezTo>
                  <a:pt x="8673" y="44271"/>
                  <a:pt x="16997" y="41059"/>
                  <a:pt x="18790" y="40176"/>
                </a:cubicBezTo>
                <a:lnTo>
                  <a:pt x="19513" y="40523"/>
                </a:lnTo>
                <a:cubicBezTo>
                  <a:pt x="20369" y="41889"/>
                  <a:pt x="22243" y="43923"/>
                  <a:pt x="24384" y="46117"/>
                </a:cubicBezTo>
                <a:lnTo>
                  <a:pt x="24411" y="46171"/>
                </a:lnTo>
                <a:lnTo>
                  <a:pt x="24411" y="46144"/>
                </a:lnTo>
                <a:cubicBezTo>
                  <a:pt x="29229" y="51069"/>
                  <a:pt x="35546" y="56636"/>
                  <a:pt x="35546" y="56636"/>
                </a:cubicBezTo>
                <a:cubicBezTo>
                  <a:pt x="36108" y="57948"/>
                  <a:pt x="36670" y="59179"/>
                  <a:pt x="37205" y="60357"/>
                </a:cubicBezTo>
                <a:lnTo>
                  <a:pt x="37205" y="60384"/>
                </a:lnTo>
                <a:lnTo>
                  <a:pt x="37205" y="60384"/>
                </a:lnTo>
                <a:cubicBezTo>
                  <a:pt x="39694" y="65844"/>
                  <a:pt x="41514" y="69537"/>
                  <a:pt x="41514" y="69537"/>
                </a:cubicBezTo>
                <a:lnTo>
                  <a:pt x="37205" y="60116"/>
                </a:lnTo>
                <a:lnTo>
                  <a:pt x="39293" y="53639"/>
                </a:lnTo>
                <a:lnTo>
                  <a:pt x="41113" y="52943"/>
                </a:lnTo>
                <a:cubicBezTo>
                  <a:pt x="50079" y="53264"/>
                  <a:pt x="51391" y="47001"/>
                  <a:pt x="51391" y="47001"/>
                </a:cubicBezTo>
                <a:cubicBezTo>
                  <a:pt x="44994" y="46920"/>
                  <a:pt x="40149" y="52889"/>
                  <a:pt x="40149" y="528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200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8" b="60819"/>
          <a:stretch/>
        </p:blipFill>
        <p:spPr>
          <a:xfrm>
            <a:off x="4102769" y="888397"/>
            <a:ext cx="7944373" cy="59593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650975" y="1787069"/>
            <a:ext cx="408373" cy="372862"/>
          </a:xfrm>
          <a:prstGeom prst="rect">
            <a:avLst/>
          </a:prstGeom>
          <a:solidFill>
            <a:srgbClr val="FCC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" name="Rectangle 5"/>
          <p:cNvSpPr/>
          <p:nvPr/>
        </p:nvSpPr>
        <p:spPr>
          <a:xfrm>
            <a:off x="6593824" y="5747990"/>
            <a:ext cx="408373" cy="372862"/>
          </a:xfrm>
          <a:prstGeom prst="rect">
            <a:avLst/>
          </a:prstGeom>
          <a:solidFill>
            <a:srgbClr val="FCC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981" y="107918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26532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435750" y="1079544"/>
            <a:ext cx="35221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26532"/>
                </a:solidFill>
                <a:latin typeface="UTMAvoBold"/>
              </a:rPr>
              <a:t>Look at the photos and answer the questions.</a:t>
            </a:r>
            <a:endParaRPr lang="en-GB" sz="2000" b="1" dirty="0">
              <a:solidFill>
                <a:srgbClr val="F26532"/>
              </a:solidFill>
              <a:latin typeface="UTMAvoBold"/>
            </a:endParaRPr>
          </a:p>
        </p:txBody>
      </p:sp>
    </p:spTree>
    <p:extLst>
      <p:ext uri="{BB962C8B-B14F-4D97-AF65-F5344CB8AC3E}">
        <p14:creationId xmlns:p14="http://schemas.microsoft.com/office/powerpoint/2010/main" val="4081002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PRE-READING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distraction (n)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83578" y="4319374"/>
            <a:ext cx="64047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/>
              <a:t>something that prevents someone from giving their attention to something else</a:t>
            </a:r>
          </a:p>
        </p:txBody>
      </p:sp>
      <p:sp>
        <p:nvSpPr>
          <p:cNvPr id="2" name="Rectangle 1"/>
          <p:cNvSpPr/>
          <p:nvPr/>
        </p:nvSpPr>
        <p:spPr>
          <a:xfrm>
            <a:off x="2892576" y="2771761"/>
            <a:ext cx="22021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48DA4"/>
                </a:solidFill>
              </a:rPr>
              <a:t>/</a:t>
            </a:r>
            <a:r>
              <a:rPr lang="en-US" sz="2800" b="1" dirty="0" err="1">
                <a:solidFill>
                  <a:srgbClr val="048DA4"/>
                </a:solidFill>
              </a:rPr>
              <a:t>dɪˈstrækʃən</a:t>
            </a:r>
            <a:r>
              <a:rPr lang="en-US" sz="2800" b="1" dirty="0">
                <a:solidFill>
                  <a:srgbClr val="048DA4"/>
                </a:solidFill>
              </a:rPr>
              <a:t>/</a:t>
            </a:r>
          </a:p>
        </p:txBody>
      </p:sp>
      <p:pic>
        <p:nvPicPr>
          <p:cNvPr id="1026" name="Picture 2" descr="student teams achievement division stad&#10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905" y="2246724"/>
            <a:ext cx="3645863" cy="309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istraction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66776" y="34927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9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Fashion trends presetation by Slidesgo">
  <a:themeElements>
    <a:clrScheme name="Simple Light">
      <a:dk1>
        <a:srgbClr val="5A3E3A"/>
      </a:dk1>
      <a:lt1>
        <a:srgbClr val="FEF6F4"/>
      </a:lt1>
      <a:dk2>
        <a:srgbClr val="D9B6A2"/>
      </a:dk2>
      <a:lt2>
        <a:srgbClr val="E5ADAC"/>
      </a:lt2>
      <a:accent1>
        <a:srgbClr val="AC2526"/>
      </a:accent1>
      <a:accent2>
        <a:srgbClr val="535353"/>
      </a:accent2>
      <a:accent3>
        <a:srgbClr val="C06273"/>
      </a:accent3>
      <a:accent4>
        <a:srgbClr val="FFFFFF"/>
      </a:accent4>
      <a:accent5>
        <a:srgbClr val="FFFFFF"/>
      </a:accent5>
      <a:accent6>
        <a:srgbClr val="FFFFFF"/>
      </a:accent6>
      <a:hlink>
        <a:srgbClr val="5A3E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2681</Words>
  <Application>Microsoft Office PowerPoint</Application>
  <PresentationFormat>Widescreen</PresentationFormat>
  <Paragraphs>219</Paragraphs>
  <Slides>38</Slides>
  <Notes>15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4" baseType="lpstr">
      <vt:lpstr>Arial</vt:lpstr>
      <vt:lpstr>Calibri</vt:lpstr>
      <vt:lpstr>Calibri Light</vt:lpstr>
      <vt:lpstr>Coming Soon</vt:lpstr>
      <vt:lpstr>Libre Baskerville</vt:lpstr>
      <vt:lpstr>Montserrat</vt:lpstr>
      <vt:lpstr>Muli</vt:lpstr>
      <vt:lpstr>Myriad Pro</vt:lpstr>
      <vt:lpstr>Nunito</vt:lpstr>
      <vt:lpstr>Tahoma</vt:lpstr>
      <vt:lpstr>Times New Roman</vt:lpstr>
      <vt:lpstr>UTM Facebook K&amp;T</vt:lpstr>
      <vt:lpstr>UTMAvoBold</vt:lpstr>
      <vt:lpstr>Wingdings</vt:lpstr>
      <vt:lpstr>Fashion trends presetation by Slidesgo</vt:lpstr>
      <vt:lpstr>Office Theme</vt:lpstr>
      <vt:lpstr>PowerPoint Presentation</vt:lpstr>
      <vt:lpstr>Warm-up</vt:lpstr>
      <vt:lpstr>PowerPoint Presentation</vt:lpstr>
      <vt:lpstr>PowerPoint Presentation</vt:lpstr>
      <vt:lpstr>PowerPoint Presentation</vt:lpstr>
      <vt:lpstr>PowerPoint Presentation</vt:lpstr>
      <vt:lpstr>Pre-reading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While-reading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Post-reading</vt:lpstr>
      <vt:lpstr>PowerPoint Presentation</vt:lpstr>
      <vt:lpstr>PowerPoint Presentation</vt:lpstr>
      <vt:lpstr>Consolidation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trang phung</cp:lastModifiedBy>
  <cp:revision>15</cp:revision>
  <dcterms:created xsi:type="dcterms:W3CDTF">2023-11-14T09:44:42Z</dcterms:created>
  <dcterms:modified xsi:type="dcterms:W3CDTF">2026-02-26T09:53:14Z</dcterms:modified>
</cp:coreProperties>
</file>