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Lst>
  <p:sldSz cx="18288000" cy="10287000"/>
  <p:notesSz cx="6858000" cy="9144000"/>
  <p:embeddedFontLst>
    <p:embeddedFont>
      <p:font typeface="Anicon Sans" pitchFamily="2" charset="77"/>
      <p:regular r:id="rId56"/>
    </p:embeddedFont>
    <p:embeddedFont>
      <p:font typeface="Anicon Sans Bold" pitchFamily="2" charset="77"/>
      <p:regular r:id="rId57"/>
      <p:bold r:id="rId58"/>
    </p:embeddedFont>
    <p:embeddedFont>
      <p:font typeface="Anicon Sans Italics" pitchFamily="2" charset="77"/>
      <p:regular r:id="rId59"/>
      <p:italic r:id="rId60"/>
    </p:embeddedFont>
    <p:embeddedFont>
      <p:font typeface="Asap Bold" panose="020F0804030202060203" pitchFamily="34" charset="77"/>
      <p:regular r:id="rId61"/>
      <p:bold r:id="rId62"/>
    </p:embeddedFont>
    <p:embeddedFont>
      <p:font typeface="Calibri" panose="020F0502020204030204" pitchFamily="34" charset="0"/>
      <p:regular r:id="rId63"/>
      <p:bold r:id="rId64"/>
      <p:italic r:id="rId65"/>
      <p:boldItalic r:id="rId66"/>
    </p:embeddedFont>
    <p:embeddedFont>
      <p:font typeface="Canva Sans 1" panose="020B0503030501040103" pitchFamily="34" charset="0"/>
      <p:regular r:id="rId67"/>
    </p:embeddedFont>
    <p:embeddedFont>
      <p:font typeface="Freestyle Script" panose="030804020302050B0404" pitchFamily="66" charset="77"/>
      <p:regular r:id="rId68"/>
    </p:embeddedFont>
    <p:embeddedFont>
      <p:font typeface="Heading Now 71-78" pitchFamily="2" charset="0"/>
      <p:regular r:id="rId69"/>
    </p:embeddedFont>
    <p:embeddedFont>
      <p:font typeface="ITC Motter Corpus Regular" panose="02000505050000020004" pitchFamily="2" charset="77"/>
      <p:regular r:id="rId70"/>
    </p:embeddedFont>
    <p:embeddedFont>
      <p:font typeface="Open Sans" panose="020B0606030504020204" pitchFamily="34" charset="0"/>
      <p:regular r:id="rId71"/>
    </p:embeddedFont>
    <p:embeddedFont>
      <p:font typeface="Open Sans Bold" panose="020B0806030504020204" pitchFamily="34" charset="0"/>
      <p:regular r:id="rId72"/>
      <p:bold r:id="rId73"/>
    </p:embeddedFont>
    <p:embeddedFont>
      <p:font typeface="Poetsen" panose="020108030300000D0203" pitchFamily="2" charset="0"/>
      <p:regular r:id="rId74"/>
    </p:embeddedFont>
    <p:embeddedFont>
      <p:font typeface="Poppins Bold" pitchFamily="2" charset="77"/>
      <p:regular r:id="rId75"/>
      <p:bold r:id="rId76"/>
    </p:embeddedFont>
    <p:embeddedFont>
      <p:font typeface="Poppins Medium" pitchFamily="2" charset="77"/>
      <p:regular r:id="rId77"/>
    </p:embeddedFont>
    <p:embeddedFont>
      <p:font typeface="Stella" pitchFamily="2" charset="0"/>
      <p:regular r:id="rId7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48" autoAdjust="0"/>
  </p:normalViewPr>
  <p:slideViewPr>
    <p:cSldViewPr>
      <p:cViewPr varScale="1">
        <p:scale>
          <a:sx n="71" d="100"/>
          <a:sy n="71" d="100"/>
        </p:scale>
        <p:origin x="76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8.fntdata"/><Relationship Id="rId68" Type="http://schemas.openxmlformats.org/officeDocument/2006/relationships/font" Target="fonts/font13.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font" Target="fonts/font3.fntdata"/><Relationship Id="rId74" Type="http://schemas.openxmlformats.org/officeDocument/2006/relationships/font" Target="fonts/font19.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6.fntdata"/><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7.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font" Target="fonts/font23.fnt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21.fntdata"/><Relationship Id="rId7" Type="http://schemas.openxmlformats.org/officeDocument/2006/relationships/slide" Target="slides/slide6.xml"/><Relationship Id="rId71" Type="http://schemas.openxmlformats.org/officeDocument/2006/relationships/font" Target="fonts/font1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12/18/24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sv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0.svg"/><Relationship Id="rId10" Type="http://schemas.openxmlformats.org/officeDocument/2006/relationships/image" Target="../media/image8.svg"/><Relationship Id="rId4" Type="http://schemas.openxmlformats.org/officeDocument/2006/relationships/image" Target="../media/image9.pn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slideLayout" Target="../slideLayouts/slideLayout7.xml"/><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svg"/><Relationship Id="rId10" Type="http://schemas.openxmlformats.org/officeDocument/2006/relationships/image" Target="../media/image29.png"/><Relationship Id="rId4" Type="http://schemas.openxmlformats.org/officeDocument/2006/relationships/image" Target="../media/image1.png"/><Relationship Id="rId9" Type="http://schemas.openxmlformats.org/officeDocument/2006/relationships/image" Target="../media/image28.svg"/><Relationship Id="rId1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svg"/><Relationship Id="rId7" Type="http://schemas.openxmlformats.org/officeDocument/2006/relationships/image" Target="../media/image3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35.svg"/><Relationship Id="rId12" Type="http://schemas.openxmlformats.org/officeDocument/2006/relationships/image" Target="../media/image30.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11" Type="http://schemas.openxmlformats.org/officeDocument/2006/relationships/image" Target="../media/image29.png"/><Relationship Id="rId5" Type="http://schemas.openxmlformats.org/officeDocument/2006/relationships/image" Target="../media/image2.svg"/><Relationship Id="rId1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1.png"/><Relationship Id="rId9" Type="http://schemas.openxmlformats.org/officeDocument/2006/relationships/image" Target="../media/image37.svg"/><Relationship Id="rId14" Type="http://schemas.openxmlformats.org/officeDocument/2006/relationships/image" Target="../media/image32.svg"/></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sv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0.svg"/><Relationship Id="rId10" Type="http://schemas.openxmlformats.org/officeDocument/2006/relationships/image" Target="../media/image8.svg"/><Relationship Id="rId4" Type="http://schemas.openxmlformats.org/officeDocument/2006/relationships/image" Target="../media/image9.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40.svg"/><Relationship Id="rId12" Type="http://schemas.openxmlformats.org/officeDocument/2006/relationships/image" Target="../media/image3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2.svg"/><Relationship Id="rId10" Type="http://schemas.openxmlformats.org/officeDocument/2006/relationships/image" Target="../media/image43.png"/><Relationship Id="rId4" Type="http://schemas.openxmlformats.org/officeDocument/2006/relationships/image" Target="../media/image1.png"/><Relationship Id="rId9" Type="http://schemas.openxmlformats.org/officeDocument/2006/relationships/image" Target="../media/image42.sv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46.png"/><Relationship Id="rId12" Type="http://schemas.openxmlformats.org/officeDocument/2006/relationships/image" Target="../media/image49.sv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image" Target="../media/image2.svg"/><Relationship Id="rId15" Type="http://schemas.openxmlformats.org/officeDocument/2006/relationships/image" Target="../media/image33.png"/><Relationship Id="rId10" Type="http://schemas.openxmlformats.org/officeDocument/2006/relationships/image" Target="../media/image30.svg"/><Relationship Id="rId4" Type="http://schemas.openxmlformats.org/officeDocument/2006/relationships/image" Target="../media/image1.png"/><Relationship Id="rId9" Type="http://schemas.openxmlformats.org/officeDocument/2006/relationships/image" Target="../media/image29.png"/><Relationship Id="rId14" Type="http://schemas.openxmlformats.org/officeDocument/2006/relationships/image" Target="../media/image32.svg"/></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svg"/><Relationship Id="rId7" Type="http://schemas.openxmlformats.org/officeDocument/2006/relationships/image" Target="../media/image5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5.svg"/></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svg"/><Relationship Id="rId7" Type="http://schemas.openxmlformats.org/officeDocument/2006/relationships/image" Target="../media/image59.g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8.jpeg"/><Relationship Id="rId11" Type="http://schemas.openxmlformats.org/officeDocument/2006/relationships/image" Target="../media/image32.svg"/><Relationship Id="rId5" Type="http://schemas.openxmlformats.org/officeDocument/2006/relationships/image" Target="../media/image57.gif"/><Relationship Id="rId10" Type="http://schemas.openxmlformats.org/officeDocument/2006/relationships/image" Target="../media/image31.png"/><Relationship Id="rId4" Type="http://schemas.openxmlformats.org/officeDocument/2006/relationships/image" Target="../media/image56.jpeg"/><Relationship Id="rId9" Type="http://schemas.openxmlformats.org/officeDocument/2006/relationships/image" Target="../media/image30.svg"/></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3" Type="http://schemas.openxmlformats.org/officeDocument/2006/relationships/image" Target="../media/image2.svg"/><Relationship Id="rId7" Type="http://schemas.openxmlformats.org/officeDocument/2006/relationships/image" Target="../media/image63.svg"/><Relationship Id="rId12" Type="http://schemas.openxmlformats.org/officeDocument/2006/relationships/image" Target="../media/image68.png"/><Relationship Id="rId17" Type="http://schemas.openxmlformats.org/officeDocument/2006/relationships/image" Target="../media/image71.svg"/><Relationship Id="rId2" Type="http://schemas.openxmlformats.org/officeDocument/2006/relationships/image" Target="../media/image1.png"/><Relationship Id="rId16"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61.svg"/><Relationship Id="rId15" Type="http://schemas.openxmlformats.org/officeDocument/2006/relationships/image" Target="../media/image53.sv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svg"/><Relationship Id="rId14" Type="http://schemas.openxmlformats.org/officeDocument/2006/relationships/image" Target="../media/image52.png"/></Relationships>
</file>

<file path=ppt/slides/_rels/slide2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9.svg"/><Relationship Id="rId3" Type="http://schemas.openxmlformats.org/officeDocument/2006/relationships/image" Target="../media/image2.svg"/><Relationship Id="rId7" Type="http://schemas.openxmlformats.org/officeDocument/2006/relationships/image" Target="../media/image67.svg"/><Relationship Id="rId12" Type="http://schemas.openxmlformats.org/officeDocument/2006/relationships/image" Target="../media/image68.png"/><Relationship Id="rId17" Type="http://schemas.openxmlformats.org/officeDocument/2006/relationships/image" Target="../media/image71.svg"/><Relationship Id="rId2" Type="http://schemas.openxmlformats.org/officeDocument/2006/relationships/image" Target="../media/image1.png"/><Relationship Id="rId16"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65.svg"/><Relationship Id="rId5" Type="http://schemas.openxmlformats.org/officeDocument/2006/relationships/image" Target="../media/image61.svg"/><Relationship Id="rId15" Type="http://schemas.openxmlformats.org/officeDocument/2006/relationships/image" Target="../media/image53.svg"/><Relationship Id="rId10" Type="http://schemas.openxmlformats.org/officeDocument/2006/relationships/image" Target="../media/image64.png"/><Relationship Id="rId4" Type="http://schemas.openxmlformats.org/officeDocument/2006/relationships/image" Target="../media/image60.png"/><Relationship Id="rId9" Type="http://schemas.openxmlformats.org/officeDocument/2006/relationships/image" Target="../media/image63.svg"/><Relationship Id="rId14" Type="http://schemas.openxmlformats.org/officeDocument/2006/relationships/image" Target="../media/image52.png"/></Relationships>
</file>

<file path=ppt/slides/_rels/slide2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svg"/><Relationship Id="rId7"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30.sv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sv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0.svg"/><Relationship Id="rId10" Type="http://schemas.openxmlformats.org/officeDocument/2006/relationships/image" Target="../media/image8.svg"/><Relationship Id="rId4" Type="http://schemas.openxmlformats.org/officeDocument/2006/relationships/image" Target="../media/image9.png"/><Relationship Id="rId9"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sv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0.svg"/><Relationship Id="rId10" Type="http://schemas.openxmlformats.org/officeDocument/2006/relationships/image" Target="../media/image8.svg"/><Relationship Id="rId4" Type="http://schemas.openxmlformats.org/officeDocument/2006/relationships/image" Target="../media/image9.png"/><Relationship Id="rId9"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sv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0.svg"/><Relationship Id="rId10" Type="http://schemas.openxmlformats.org/officeDocument/2006/relationships/image" Target="../media/image8.svg"/><Relationship Id="rId4" Type="http://schemas.openxmlformats.org/officeDocument/2006/relationships/image" Target="../media/image9.png"/><Relationship Id="rId9"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sv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0.svg"/><Relationship Id="rId10" Type="http://schemas.openxmlformats.org/officeDocument/2006/relationships/image" Target="../media/image8.svg"/><Relationship Id="rId4" Type="http://schemas.openxmlformats.org/officeDocument/2006/relationships/image" Target="../media/image9.png"/><Relationship Id="rId9" Type="http://schemas.openxmlformats.org/officeDocument/2006/relationships/image" Target="../media/image7.png"/></Relationships>
</file>

<file path=ppt/slides/_rels/slide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6.svg"/><Relationship Id="rId3" Type="http://schemas.openxmlformats.org/officeDocument/2006/relationships/image" Target="../media/image2.svg"/><Relationship Id="rId7" Type="http://schemas.openxmlformats.org/officeDocument/2006/relationships/image" Target="../media/image4.svg"/><Relationship Id="rId12"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8.svg"/><Relationship Id="rId15" Type="http://schemas.openxmlformats.org/officeDocument/2006/relationships/image" Target="../media/image76.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6.svg"/><Relationship Id="rId14" Type="http://schemas.openxmlformats.org/officeDocument/2006/relationships/image" Target="../media/image75.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2996800" y="929874"/>
            <a:ext cx="12294401" cy="8427253"/>
          </a:xfrm>
          <a:custGeom>
            <a:avLst/>
            <a:gdLst/>
            <a:ahLst/>
            <a:cxnLst/>
            <a:rect l="l" t="t" r="r" b="b"/>
            <a:pathLst>
              <a:path w="12294401" h="8427253">
                <a:moveTo>
                  <a:pt x="0" y="0"/>
                </a:moveTo>
                <a:lnTo>
                  <a:pt x="12294400" y="0"/>
                </a:lnTo>
                <a:lnTo>
                  <a:pt x="12294400" y="8427252"/>
                </a:lnTo>
                <a:lnTo>
                  <a:pt x="0" y="84272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3375233" y="1072306"/>
            <a:ext cx="11537534" cy="7908455"/>
          </a:xfrm>
          <a:custGeom>
            <a:avLst/>
            <a:gdLst/>
            <a:ahLst/>
            <a:cxnLst/>
            <a:rect l="l" t="t" r="r" b="b"/>
            <a:pathLst>
              <a:path w="11537534" h="7908455">
                <a:moveTo>
                  <a:pt x="0" y="0"/>
                </a:moveTo>
                <a:lnTo>
                  <a:pt x="11537534" y="0"/>
                </a:lnTo>
                <a:lnTo>
                  <a:pt x="11537534" y="7908456"/>
                </a:lnTo>
                <a:lnTo>
                  <a:pt x="0" y="79084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flipH="1">
            <a:off x="12787754" y="6260840"/>
            <a:ext cx="3680350" cy="2850598"/>
          </a:xfrm>
          <a:custGeom>
            <a:avLst/>
            <a:gdLst/>
            <a:ahLst/>
            <a:cxnLst/>
            <a:rect l="l" t="t" r="r" b="b"/>
            <a:pathLst>
              <a:path w="3680350" h="2850598">
                <a:moveTo>
                  <a:pt x="3680350" y="0"/>
                </a:moveTo>
                <a:lnTo>
                  <a:pt x="0" y="0"/>
                </a:lnTo>
                <a:lnTo>
                  <a:pt x="0" y="2850598"/>
                </a:lnTo>
                <a:lnTo>
                  <a:pt x="3680350" y="2850598"/>
                </a:lnTo>
                <a:lnTo>
                  <a:pt x="368035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10414307" flipV="1">
            <a:off x="15958082" y="-188040"/>
            <a:ext cx="3113393" cy="4166341"/>
          </a:xfrm>
          <a:custGeom>
            <a:avLst/>
            <a:gdLst/>
            <a:ahLst/>
            <a:cxnLst/>
            <a:rect l="l" t="t" r="r" b="b"/>
            <a:pathLst>
              <a:path w="3113393" h="4166341">
                <a:moveTo>
                  <a:pt x="0" y="4166341"/>
                </a:moveTo>
                <a:lnTo>
                  <a:pt x="3113393" y="4166341"/>
                </a:lnTo>
                <a:lnTo>
                  <a:pt x="3113393" y="0"/>
                </a:lnTo>
                <a:lnTo>
                  <a:pt x="0" y="0"/>
                </a:lnTo>
                <a:lnTo>
                  <a:pt x="0" y="4166341"/>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0414307" flipH="1" flipV="1">
            <a:off x="-783475" y="7028268"/>
            <a:ext cx="3113393" cy="4166341"/>
          </a:xfrm>
          <a:custGeom>
            <a:avLst/>
            <a:gdLst/>
            <a:ahLst/>
            <a:cxnLst/>
            <a:rect l="l" t="t" r="r" b="b"/>
            <a:pathLst>
              <a:path w="3113393" h="4166341">
                <a:moveTo>
                  <a:pt x="3113393" y="4166340"/>
                </a:moveTo>
                <a:lnTo>
                  <a:pt x="0" y="4166340"/>
                </a:lnTo>
                <a:lnTo>
                  <a:pt x="0" y="0"/>
                </a:lnTo>
                <a:lnTo>
                  <a:pt x="3113393" y="0"/>
                </a:lnTo>
                <a:lnTo>
                  <a:pt x="3113393" y="416634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TextBox 13"/>
          <p:cNvSpPr txBox="1"/>
          <p:nvPr/>
        </p:nvSpPr>
        <p:spPr>
          <a:xfrm>
            <a:off x="3990121" y="4001823"/>
            <a:ext cx="10817647" cy="2865256"/>
          </a:xfrm>
          <a:prstGeom prst="rect">
            <a:avLst/>
          </a:prstGeom>
        </p:spPr>
        <p:txBody>
          <a:bodyPr lIns="0" tIns="0" rIns="0" bIns="0" rtlCol="0" anchor="t">
            <a:spAutoFit/>
          </a:bodyPr>
          <a:lstStyle/>
          <a:p>
            <a:pPr algn="ctr">
              <a:lnSpc>
                <a:spcPts val="23092"/>
              </a:lnSpc>
            </a:pPr>
            <a:r>
              <a:rPr lang="en-US" sz="16494" dirty="0">
                <a:solidFill>
                  <a:srgbClr val="6B452F"/>
                </a:solidFill>
                <a:latin typeface="Stella"/>
                <a:ea typeface="Stella"/>
                <a:cs typeface="Stella"/>
                <a:sym typeface="Stella"/>
              </a:rPr>
              <a:t>Writing</a:t>
            </a:r>
          </a:p>
        </p:txBody>
      </p:sp>
      <p:sp>
        <p:nvSpPr>
          <p:cNvPr id="14" name="Freeform 14"/>
          <p:cNvSpPr/>
          <p:nvPr/>
        </p:nvSpPr>
        <p:spPr>
          <a:xfrm rot="-847289">
            <a:off x="3667706" y="4112425"/>
            <a:ext cx="2404542" cy="2595997"/>
          </a:xfrm>
          <a:custGeom>
            <a:avLst/>
            <a:gdLst/>
            <a:ahLst/>
            <a:cxnLst/>
            <a:rect l="l" t="t" r="r" b="b"/>
            <a:pathLst>
              <a:path w="2404542" h="2595997">
                <a:moveTo>
                  <a:pt x="0" y="0"/>
                </a:moveTo>
                <a:lnTo>
                  <a:pt x="2404541" y="0"/>
                </a:lnTo>
                <a:lnTo>
                  <a:pt x="2404541" y="2595997"/>
                </a:lnTo>
                <a:lnTo>
                  <a:pt x="0" y="2595997"/>
                </a:lnTo>
                <a:lnTo>
                  <a:pt x="0" y="0"/>
                </a:lnTo>
                <a:close/>
              </a:path>
            </a:pathLst>
          </a:custGeom>
          <a:blipFill>
            <a:blip r:embed="rId12"/>
            <a:stretch>
              <a:fillRect/>
            </a:stretch>
          </a:blipFill>
        </p:spPr>
      </p:sp>
      <p:sp>
        <p:nvSpPr>
          <p:cNvPr id="15" name="Freeform 15"/>
          <p:cNvSpPr/>
          <p:nvPr/>
        </p:nvSpPr>
        <p:spPr>
          <a:xfrm rot="-5400000">
            <a:off x="13412671" y="878427"/>
            <a:ext cx="952270" cy="1193049"/>
          </a:xfrm>
          <a:custGeom>
            <a:avLst/>
            <a:gdLst/>
            <a:ahLst/>
            <a:cxnLst/>
            <a:rect l="l" t="t" r="r" b="b"/>
            <a:pathLst>
              <a:path w="952270" h="1193049">
                <a:moveTo>
                  <a:pt x="0" y="0"/>
                </a:moveTo>
                <a:lnTo>
                  <a:pt x="952270" y="0"/>
                </a:lnTo>
                <a:lnTo>
                  <a:pt x="952270" y="1193049"/>
                </a:lnTo>
                <a:lnTo>
                  <a:pt x="0" y="119304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6" name="TextBox 16"/>
          <p:cNvSpPr txBox="1"/>
          <p:nvPr/>
        </p:nvSpPr>
        <p:spPr>
          <a:xfrm>
            <a:off x="3256787" y="2073348"/>
            <a:ext cx="11537534" cy="2411558"/>
          </a:xfrm>
          <a:prstGeom prst="rect">
            <a:avLst/>
          </a:prstGeom>
        </p:spPr>
        <p:txBody>
          <a:bodyPr wrap="square" lIns="0" tIns="0" rIns="0" bIns="0" rtlCol="0" anchor="t">
            <a:spAutoFit/>
          </a:bodyPr>
          <a:lstStyle/>
          <a:p>
            <a:pPr algn="ctr">
              <a:lnSpc>
                <a:spcPts val="7855"/>
              </a:lnSpc>
            </a:pPr>
            <a:r>
              <a:rPr lang="en-US" sz="16600" dirty="0">
                <a:solidFill>
                  <a:srgbClr val="000000"/>
                </a:solidFill>
                <a:latin typeface="Freestyle Script" panose="030804020302050B0404" pitchFamily="66" charset="0"/>
                <a:ea typeface="Anicon Sans"/>
                <a:cs typeface="Anicon Sans"/>
                <a:sym typeface="Anicon Sans"/>
              </a:rPr>
              <a:t>Unit 7: The World of Mass Media</a:t>
            </a:r>
          </a:p>
        </p:txBody>
      </p:sp>
      <p:sp>
        <p:nvSpPr>
          <p:cNvPr id="17" name="Freeform 17"/>
          <p:cNvSpPr/>
          <p:nvPr/>
        </p:nvSpPr>
        <p:spPr>
          <a:xfrm rot="4981409">
            <a:off x="3949345" y="8159655"/>
            <a:ext cx="952270" cy="1193049"/>
          </a:xfrm>
          <a:custGeom>
            <a:avLst/>
            <a:gdLst/>
            <a:ahLst/>
            <a:cxnLst/>
            <a:rect l="l" t="t" r="r" b="b"/>
            <a:pathLst>
              <a:path w="952270" h="1193049">
                <a:moveTo>
                  <a:pt x="0" y="0"/>
                </a:moveTo>
                <a:lnTo>
                  <a:pt x="952270" y="0"/>
                </a:lnTo>
                <a:lnTo>
                  <a:pt x="952270" y="1193049"/>
                </a:lnTo>
                <a:lnTo>
                  <a:pt x="0" y="119304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3565234" y="7824786"/>
            <a:ext cx="11157532" cy="1937745"/>
            <a:chOff x="0" y="0"/>
            <a:chExt cx="3279444" cy="569546"/>
          </a:xfrm>
        </p:grpSpPr>
        <p:sp>
          <p:nvSpPr>
            <p:cNvPr id="9" name="Freeform 9"/>
            <p:cNvSpPr/>
            <p:nvPr/>
          </p:nvSpPr>
          <p:spPr>
            <a:xfrm>
              <a:off x="0" y="0"/>
              <a:ext cx="3279444" cy="569546"/>
            </a:xfrm>
            <a:custGeom>
              <a:avLst/>
              <a:gdLst/>
              <a:ahLst/>
              <a:cxnLst/>
              <a:rect l="l" t="t" r="r" b="b"/>
              <a:pathLst>
                <a:path w="3279444" h="569546">
                  <a:moveTo>
                    <a:pt x="35388" y="0"/>
                  </a:moveTo>
                  <a:lnTo>
                    <a:pt x="3244056" y="0"/>
                  </a:lnTo>
                  <a:cubicBezTo>
                    <a:pt x="3263600" y="0"/>
                    <a:pt x="3279444" y="15844"/>
                    <a:pt x="3279444" y="35388"/>
                  </a:cubicBezTo>
                  <a:lnTo>
                    <a:pt x="3279444" y="534158"/>
                  </a:lnTo>
                  <a:cubicBezTo>
                    <a:pt x="3279444" y="553702"/>
                    <a:pt x="3263600" y="569546"/>
                    <a:pt x="3244056" y="569546"/>
                  </a:cubicBezTo>
                  <a:lnTo>
                    <a:pt x="35388" y="569546"/>
                  </a:lnTo>
                  <a:cubicBezTo>
                    <a:pt x="15844" y="569546"/>
                    <a:pt x="0" y="553702"/>
                    <a:pt x="0" y="534158"/>
                  </a:cubicBezTo>
                  <a:lnTo>
                    <a:pt x="0" y="35388"/>
                  </a:lnTo>
                  <a:cubicBezTo>
                    <a:pt x="0" y="15844"/>
                    <a:pt x="15844" y="0"/>
                    <a:pt x="35388" y="0"/>
                  </a:cubicBezTo>
                  <a:close/>
                </a:path>
              </a:pathLst>
            </a:custGeom>
            <a:solidFill>
              <a:srgbClr val="FFFFFF"/>
            </a:solidFill>
          </p:spPr>
        </p:sp>
        <p:sp>
          <p:nvSpPr>
            <p:cNvPr id="10" name="TextBox 10"/>
            <p:cNvSpPr txBox="1"/>
            <p:nvPr/>
          </p:nvSpPr>
          <p:spPr>
            <a:xfrm>
              <a:off x="0" y="-38100"/>
              <a:ext cx="3279444" cy="607646"/>
            </a:xfrm>
            <a:prstGeom prst="rect">
              <a:avLst/>
            </a:prstGeom>
          </p:spPr>
          <p:txBody>
            <a:bodyPr lIns="45520" tIns="45520" rIns="45520" bIns="45520" rtlCol="0" anchor="ctr"/>
            <a:lstStyle/>
            <a:p>
              <a:pPr algn="ctr">
                <a:lnSpc>
                  <a:spcPts val="2659"/>
                </a:lnSpc>
              </a:pPr>
              <a:endParaRPr/>
            </a:p>
          </p:txBody>
        </p:sp>
      </p:grpSp>
      <p:grpSp>
        <p:nvGrpSpPr>
          <p:cNvPr id="11" name="Group 11"/>
          <p:cNvGrpSpPr/>
          <p:nvPr/>
        </p:nvGrpSpPr>
        <p:grpSpPr>
          <a:xfrm>
            <a:off x="3927497" y="8183559"/>
            <a:ext cx="10433006" cy="1220200"/>
            <a:chOff x="0" y="0"/>
            <a:chExt cx="3066490" cy="358644"/>
          </a:xfrm>
        </p:grpSpPr>
        <p:sp>
          <p:nvSpPr>
            <p:cNvPr id="12" name="Freeform 12"/>
            <p:cNvSpPr/>
            <p:nvPr/>
          </p:nvSpPr>
          <p:spPr>
            <a:xfrm>
              <a:off x="0" y="0"/>
              <a:ext cx="3066490" cy="358644"/>
            </a:xfrm>
            <a:custGeom>
              <a:avLst/>
              <a:gdLst/>
              <a:ahLst/>
              <a:cxnLst/>
              <a:rect l="l" t="t" r="r" b="b"/>
              <a:pathLst>
                <a:path w="3066490" h="358644">
                  <a:moveTo>
                    <a:pt x="37845" y="0"/>
                  </a:moveTo>
                  <a:lnTo>
                    <a:pt x="3028645" y="0"/>
                  </a:lnTo>
                  <a:cubicBezTo>
                    <a:pt x="3038682" y="0"/>
                    <a:pt x="3048308" y="3987"/>
                    <a:pt x="3055405" y="11085"/>
                  </a:cubicBezTo>
                  <a:cubicBezTo>
                    <a:pt x="3062503" y="18182"/>
                    <a:pt x="3066490" y="27808"/>
                    <a:pt x="3066490" y="37845"/>
                  </a:cubicBezTo>
                  <a:lnTo>
                    <a:pt x="3066490" y="320799"/>
                  </a:lnTo>
                  <a:cubicBezTo>
                    <a:pt x="3066490" y="330836"/>
                    <a:pt x="3062503" y="340462"/>
                    <a:pt x="3055405" y="347559"/>
                  </a:cubicBezTo>
                  <a:cubicBezTo>
                    <a:pt x="3048308" y="354656"/>
                    <a:pt x="3038682" y="358644"/>
                    <a:pt x="3028645" y="358644"/>
                  </a:cubicBezTo>
                  <a:lnTo>
                    <a:pt x="37845" y="358644"/>
                  </a:lnTo>
                  <a:cubicBezTo>
                    <a:pt x="27808" y="358644"/>
                    <a:pt x="18182" y="354656"/>
                    <a:pt x="11085" y="347559"/>
                  </a:cubicBezTo>
                  <a:cubicBezTo>
                    <a:pt x="3987" y="340462"/>
                    <a:pt x="0" y="330836"/>
                    <a:pt x="0" y="320799"/>
                  </a:cubicBezTo>
                  <a:lnTo>
                    <a:pt x="0" y="37845"/>
                  </a:lnTo>
                  <a:cubicBezTo>
                    <a:pt x="0" y="27808"/>
                    <a:pt x="3987" y="18182"/>
                    <a:pt x="11085" y="11085"/>
                  </a:cubicBezTo>
                  <a:cubicBezTo>
                    <a:pt x="18182" y="3987"/>
                    <a:pt x="27808" y="0"/>
                    <a:pt x="37845" y="0"/>
                  </a:cubicBezTo>
                  <a:close/>
                </a:path>
              </a:pathLst>
            </a:custGeom>
            <a:solidFill>
              <a:srgbClr val="FFFFFF"/>
            </a:solidFill>
            <a:ln w="57150" cap="rnd">
              <a:solidFill>
                <a:srgbClr val="F4AC78"/>
              </a:solidFill>
              <a:prstDash val="lgDash"/>
              <a:round/>
            </a:ln>
          </p:spPr>
        </p:sp>
        <p:sp>
          <p:nvSpPr>
            <p:cNvPr id="13" name="TextBox 13"/>
            <p:cNvSpPr txBox="1"/>
            <p:nvPr/>
          </p:nvSpPr>
          <p:spPr>
            <a:xfrm>
              <a:off x="0" y="-38100"/>
              <a:ext cx="3066490" cy="396744"/>
            </a:xfrm>
            <a:prstGeom prst="rect">
              <a:avLst/>
            </a:prstGeom>
          </p:spPr>
          <p:txBody>
            <a:bodyPr lIns="45520" tIns="45520" rIns="45520" bIns="45520" rtlCol="0" anchor="ctr"/>
            <a:lstStyle/>
            <a:p>
              <a:pPr algn="ctr">
                <a:lnSpc>
                  <a:spcPts val="2659"/>
                </a:lnSpc>
              </a:pPr>
              <a:endParaRPr/>
            </a:p>
          </p:txBody>
        </p:sp>
      </p:grpSp>
      <p:grpSp>
        <p:nvGrpSpPr>
          <p:cNvPr id="14" name="Group 14"/>
          <p:cNvGrpSpPr/>
          <p:nvPr/>
        </p:nvGrpSpPr>
        <p:grpSpPr>
          <a:xfrm>
            <a:off x="5115245" y="1028700"/>
            <a:ext cx="8057509" cy="6117095"/>
            <a:chOff x="0" y="0"/>
            <a:chExt cx="6212998" cy="4716780"/>
          </a:xfrm>
        </p:grpSpPr>
        <p:sp>
          <p:nvSpPr>
            <p:cNvPr id="15" name="Freeform 15"/>
            <p:cNvSpPr/>
            <p:nvPr/>
          </p:nvSpPr>
          <p:spPr>
            <a:xfrm>
              <a:off x="0" y="-7620"/>
              <a:ext cx="6218079" cy="4726940"/>
            </a:xfrm>
            <a:custGeom>
              <a:avLst/>
              <a:gdLst/>
              <a:ahLst/>
              <a:cxnLst/>
              <a:rect l="l" t="t" r="r" b="b"/>
              <a:pathLst>
                <a:path w="6218079" h="4726940">
                  <a:moveTo>
                    <a:pt x="4395835" y="4662170"/>
                  </a:moveTo>
                  <a:cubicBezTo>
                    <a:pt x="4359884" y="4669790"/>
                    <a:pt x="4332104" y="4679950"/>
                    <a:pt x="4304323" y="4682490"/>
                  </a:cubicBezTo>
                  <a:cubicBezTo>
                    <a:pt x="4147446" y="4692650"/>
                    <a:pt x="3992203" y="4702810"/>
                    <a:pt x="3835325" y="4711700"/>
                  </a:cubicBezTo>
                  <a:cubicBezTo>
                    <a:pt x="3755253" y="4715510"/>
                    <a:pt x="3675180" y="4719320"/>
                    <a:pt x="3595107" y="4720590"/>
                  </a:cubicBezTo>
                  <a:cubicBezTo>
                    <a:pt x="3508497" y="4723130"/>
                    <a:pt x="3421888" y="4726940"/>
                    <a:pt x="3336913" y="4724400"/>
                  </a:cubicBezTo>
                  <a:cubicBezTo>
                    <a:pt x="3255206" y="4723130"/>
                    <a:pt x="3173499" y="4719320"/>
                    <a:pt x="3095060" y="4707890"/>
                  </a:cubicBezTo>
                  <a:cubicBezTo>
                    <a:pt x="2993743" y="4693920"/>
                    <a:pt x="2890793" y="4693920"/>
                    <a:pt x="2791110" y="4681220"/>
                  </a:cubicBezTo>
                  <a:cubicBezTo>
                    <a:pt x="2531282" y="4648200"/>
                    <a:pt x="2266551" y="4657090"/>
                    <a:pt x="2005089" y="4643120"/>
                  </a:cubicBezTo>
                  <a:cubicBezTo>
                    <a:pt x="1858017" y="4635500"/>
                    <a:pt x="1710944" y="4617720"/>
                    <a:pt x="1563872" y="4602480"/>
                  </a:cubicBezTo>
                  <a:cubicBezTo>
                    <a:pt x="1397189" y="4585970"/>
                    <a:pt x="1230507" y="4566920"/>
                    <a:pt x="1062191" y="4549140"/>
                  </a:cubicBezTo>
                  <a:cubicBezTo>
                    <a:pt x="939630" y="4536440"/>
                    <a:pt x="815436" y="4523740"/>
                    <a:pt x="692875" y="4511040"/>
                  </a:cubicBezTo>
                  <a:cubicBezTo>
                    <a:pt x="689607" y="4511040"/>
                    <a:pt x="686339" y="4509770"/>
                    <a:pt x="683070" y="4509770"/>
                  </a:cubicBezTo>
                  <a:cubicBezTo>
                    <a:pt x="580120" y="4475480"/>
                    <a:pt x="470632" y="4448810"/>
                    <a:pt x="375852" y="4404360"/>
                  </a:cubicBezTo>
                  <a:cubicBezTo>
                    <a:pt x="215706" y="4328160"/>
                    <a:pt x="147073" y="4206240"/>
                    <a:pt x="140536" y="4062730"/>
                  </a:cubicBezTo>
                  <a:cubicBezTo>
                    <a:pt x="138902" y="4013200"/>
                    <a:pt x="130731" y="3964940"/>
                    <a:pt x="130731" y="3915410"/>
                  </a:cubicBezTo>
                  <a:cubicBezTo>
                    <a:pt x="132365" y="3846830"/>
                    <a:pt x="138902" y="3779520"/>
                    <a:pt x="143804" y="3712210"/>
                  </a:cubicBezTo>
                  <a:cubicBezTo>
                    <a:pt x="156877" y="3511550"/>
                    <a:pt x="163414" y="3310890"/>
                    <a:pt x="143804" y="3110230"/>
                  </a:cubicBezTo>
                  <a:cubicBezTo>
                    <a:pt x="125829" y="2929890"/>
                    <a:pt x="109487" y="2750820"/>
                    <a:pt x="91512" y="2570480"/>
                  </a:cubicBezTo>
                  <a:cubicBezTo>
                    <a:pt x="80073" y="2454910"/>
                    <a:pt x="65366" y="2340610"/>
                    <a:pt x="55561" y="2225040"/>
                  </a:cubicBezTo>
                  <a:cubicBezTo>
                    <a:pt x="49024" y="2148840"/>
                    <a:pt x="50658" y="2071370"/>
                    <a:pt x="44122" y="1995170"/>
                  </a:cubicBezTo>
                  <a:cubicBezTo>
                    <a:pt x="40853" y="1951990"/>
                    <a:pt x="22878" y="1910080"/>
                    <a:pt x="21244" y="1866900"/>
                  </a:cubicBezTo>
                  <a:cubicBezTo>
                    <a:pt x="14707" y="1762760"/>
                    <a:pt x="13073" y="1657350"/>
                    <a:pt x="9805" y="1551940"/>
                  </a:cubicBezTo>
                  <a:cubicBezTo>
                    <a:pt x="8171" y="1511300"/>
                    <a:pt x="0" y="1470660"/>
                    <a:pt x="1634" y="1430020"/>
                  </a:cubicBezTo>
                  <a:cubicBezTo>
                    <a:pt x="3268" y="1366520"/>
                    <a:pt x="13073" y="1303020"/>
                    <a:pt x="14707" y="1239520"/>
                  </a:cubicBezTo>
                  <a:cubicBezTo>
                    <a:pt x="16341" y="1165860"/>
                    <a:pt x="6537" y="1092200"/>
                    <a:pt x="9805" y="1019810"/>
                  </a:cubicBezTo>
                  <a:cubicBezTo>
                    <a:pt x="9805" y="949960"/>
                    <a:pt x="21244" y="881380"/>
                    <a:pt x="32683" y="811530"/>
                  </a:cubicBezTo>
                  <a:cubicBezTo>
                    <a:pt x="35951" y="787400"/>
                    <a:pt x="58829" y="765810"/>
                    <a:pt x="65366" y="741680"/>
                  </a:cubicBezTo>
                  <a:cubicBezTo>
                    <a:pt x="93146" y="622300"/>
                    <a:pt x="122560" y="502920"/>
                    <a:pt x="194463" y="392430"/>
                  </a:cubicBezTo>
                  <a:cubicBezTo>
                    <a:pt x="210804" y="368300"/>
                    <a:pt x="236950" y="346710"/>
                    <a:pt x="261462" y="327660"/>
                  </a:cubicBezTo>
                  <a:cubicBezTo>
                    <a:pt x="269633" y="321310"/>
                    <a:pt x="289243" y="325120"/>
                    <a:pt x="294145" y="325120"/>
                  </a:cubicBezTo>
                  <a:cubicBezTo>
                    <a:pt x="305584" y="308610"/>
                    <a:pt x="312121" y="292100"/>
                    <a:pt x="325194" y="284480"/>
                  </a:cubicBezTo>
                  <a:cubicBezTo>
                    <a:pt x="395462" y="242570"/>
                    <a:pt x="468998" y="212090"/>
                    <a:pt x="560510" y="204470"/>
                  </a:cubicBezTo>
                  <a:cubicBezTo>
                    <a:pt x="629144" y="198120"/>
                    <a:pt x="696143" y="175260"/>
                    <a:pt x="764777" y="162560"/>
                  </a:cubicBezTo>
                  <a:cubicBezTo>
                    <a:pt x="848118" y="147320"/>
                    <a:pt x="931460" y="129540"/>
                    <a:pt x="1018069" y="120650"/>
                  </a:cubicBezTo>
                  <a:cubicBezTo>
                    <a:pt x="1096508" y="113030"/>
                    <a:pt x="1171678" y="96520"/>
                    <a:pt x="1251751" y="91440"/>
                  </a:cubicBezTo>
                  <a:cubicBezTo>
                    <a:pt x="1333458" y="86360"/>
                    <a:pt x="1415165" y="71120"/>
                    <a:pt x="1498506" y="66040"/>
                  </a:cubicBezTo>
                  <a:cubicBezTo>
                    <a:pt x="1724017" y="53340"/>
                    <a:pt x="1951163" y="44450"/>
                    <a:pt x="2176674" y="34290"/>
                  </a:cubicBezTo>
                  <a:cubicBezTo>
                    <a:pt x="2232235" y="31750"/>
                    <a:pt x="2287795" y="34290"/>
                    <a:pt x="2343356" y="35560"/>
                  </a:cubicBezTo>
                  <a:cubicBezTo>
                    <a:pt x="2371136" y="36830"/>
                    <a:pt x="2398917" y="41910"/>
                    <a:pt x="2428331" y="44450"/>
                  </a:cubicBezTo>
                  <a:cubicBezTo>
                    <a:pt x="2441404" y="45720"/>
                    <a:pt x="2454478" y="41910"/>
                    <a:pt x="2467551" y="41910"/>
                  </a:cubicBezTo>
                  <a:cubicBezTo>
                    <a:pt x="2506770" y="41910"/>
                    <a:pt x="2547623" y="41910"/>
                    <a:pt x="2586843" y="40640"/>
                  </a:cubicBezTo>
                  <a:cubicBezTo>
                    <a:pt x="2662013" y="38100"/>
                    <a:pt x="2738818" y="31750"/>
                    <a:pt x="2813988" y="31750"/>
                  </a:cubicBezTo>
                  <a:cubicBezTo>
                    <a:pt x="2887525" y="31750"/>
                    <a:pt x="2961061" y="35560"/>
                    <a:pt x="3034597" y="38100"/>
                  </a:cubicBezTo>
                  <a:lnTo>
                    <a:pt x="3093426" y="38100"/>
                  </a:lnTo>
                  <a:cubicBezTo>
                    <a:pt x="3183304" y="35560"/>
                    <a:pt x="3271547" y="35560"/>
                    <a:pt x="3361425" y="31750"/>
                  </a:cubicBezTo>
                  <a:cubicBezTo>
                    <a:pt x="3448034" y="27940"/>
                    <a:pt x="3533010" y="19050"/>
                    <a:pt x="3619619" y="15240"/>
                  </a:cubicBezTo>
                  <a:cubicBezTo>
                    <a:pt x="3660472" y="12700"/>
                    <a:pt x="3702960" y="12700"/>
                    <a:pt x="3743814" y="19050"/>
                  </a:cubicBezTo>
                  <a:cubicBezTo>
                    <a:pt x="3805911" y="27940"/>
                    <a:pt x="3864740" y="33020"/>
                    <a:pt x="3926837" y="19050"/>
                  </a:cubicBezTo>
                  <a:cubicBezTo>
                    <a:pt x="3949715" y="13970"/>
                    <a:pt x="3979130" y="22860"/>
                    <a:pt x="4005276" y="25400"/>
                  </a:cubicBezTo>
                  <a:cubicBezTo>
                    <a:pt x="4016715" y="26670"/>
                    <a:pt x="4029788" y="29210"/>
                    <a:pt x="4036325" y="25400"/>
                  </a:cubicBezTo>
                  <a:cubicBezTo>
                    <a:pt x="4080446" y="0"/>
                    <a:pt x="4121300" y="6350"/>
                    <a:pt x="4163787" y="27940"/>
                  </a:cubicBezTo>
                  <a:cubicBezTo>
                    <a:pt x="4168690" y="30480"/>
                    <a:pt x="4181763" y="24130"/>
                    <a:pt x="4191568" y="24130"/>
                  </a:cubicBezTo>
                  <a:cubicBezTo>
                    <a:pt x="4230787" y="24130"/>
                    <a:pt x="4270006" y="24130"/>
                    <a:pt x="4310860" y="25400"/>
                  </a:cubicBezTo>
                  <a:cubicBezTo>
                    <a:pt x="4340275" y="26670"/>
                    <a:pt x="4368055" y="34290"/>
                    <a:pt x="4397470" y="36830"/>
                  </a:cubicBezTo>
                  <a:cubicBezTo>
                    <a:pt x="4461201" y="43180"/>
                    <a:pt x="4526566" y="53340"/>
                    <a:pt x="4591932" y="53340"/>
                  </a:cubicBezTo>
                  <a:cubicBezTo>
                    <a:pt x="4714492" y="54610"/>
                    <a:pt x="4837053" y="58420"/>
                    <a:pt x="4957979" y="78740"/>
                  </a:cubicBezTo>
                  <a:cubicBezTo>
                    <a:pt x="5070735" y="97790"/>
                    <a:pt x="5186759" y="97790"/>
                    <a:pt x="5301149" y="113030"/>
                  </a:cubicBezTo>
                  <a:cubicBezTo>
                    <a:pt x="5369782" y="121920"/>
                    <a:pt x="5440050" y="138430"/>
                    <a:pt x="5498879" y="165100"/>
                  </a:cubicBezTo>
                  <a:cubicBezTo>
                    <a:pt x="5562611" y="193040"/>
                    <a:pt x="5611635" y="238760"/>
                    <a:pt x="5668830" y="276860"/>
                  </a:cubicBezTo>
                  <a:cubicBezTo>
                    <a:pt x="5690074" y="290830"/>
                    <a:pt x="5721122" y="300990"/>
                    <a:pt x="5735830" y="318770"/>
                  </a:cubicBezTo>
                  <a:cubicBezTo>
                    <a:pt x="5778317" y="367030"/>
                    <a:pt x="5815902" y="417830"/>
                    <a:pt x="5853488" y="468630"/>
                  </a:cubicBezTo>
                  <a:cubicBezTo>
                    <a:pt x="5881268" y="505460"/>
                    <a:pt x="5909049" y="543560"/>
                    <a:pt x="5930292" y="581660"/>
                  </a:cubicBezTo>
                  <a:cubicBezTo>
                    <a:pt x="5953170" y="626110"/>
                    <a:pt x="5971146" y="671830"/>
                    <a:pt x="5989121" y="718820"/>
                  </a:cubicBezTo>
                  <a:cubicBezTo>
                    <a:pt x="6016902" y="792480"/>
                    <a:pt x="6049585" y="866140"/>
                    <a:pt x="6067560" y="942340"/>
                  </a:cubicBezTo>
                  <a:cubicBezTo>
                    <a:pt x="6093706" y="1049020"/>
                    <a:pt x="6106780" y="1158240"/>
                    <a:pt x="6126389" y="1266190"/>
                  </a:cubicBezTo>
                  <a:cubicBezTo>
                    <a:pt x="6132925" y="1301750"/>
                    <a:pt x="6141096" y="1337310"/>
                    <a:pt x="6144364" y="1372870"/>
                  </a:cubicBezTo>
                  <a:cubicBezTo>
                    <a:pt x="6154169" y="1474470"/>
                    <a:pt x="6160706" y="1574800"/>
                    <a:pt x="6168877" y="1676400"/>
                  </a:cubicBezTo>
                  <a:cubicBezTo>
                    <a:pt x="6180316" y="1802130"/>
                    <a:pt x="6196657" y="1926590"/>
                    <a:pt x="6204828" y="2052320"/>
                  </a:cubicBezTo>
                  <a:cubicBezTo>
                    <a:pt x="6212999" y="2172970"/>
                    <a:pt x="6218079" y="2294890"/>
                    <a:pt x="6215538" y="2416810"/>
                  </a:cubicBezTo>
                  <a:cubicBezTo>
                    <a:pt x="6211364" y="2620010"/>
                    <a:pt x="6198291" y="2821940"/>
                    <a:pt x="6185218" y="3025140"/>
                  </a:cubicBezTo>
                  <a:cubicBezTo>
                    <a:pt x="6177047" y="3150870"/>
                    <a:pt x="6165608" y="3275330"/>
                    <a:pt x="6149267" y="3399790"/>
                  </a:cubicBezTo>
                  <a:cubicBezTo>
                    <a:pt x="6132925" y="3524250"/>
                    <a:pt x="6108413" y="3647440"/>
                    <a:pt x="6090438" y="3771900"/>
                  </a:cubicBezTo>
                  <a:cubicBezTo>
                    <a:pt x="6077365" y="3858260"/>
                    <a:pt x="6074097" y="3944620"/>
                    <a:pt x="6059389" y="4029710"/>
                  </a:cubicBezTo>
                  <a:cubicBezTo>
                    <a:pt x="6046316" y="4107180"/>
                    <a:pt x="5997292" y="4175760"/>
                    <a:pt x="5931926" y="4232910"/>
                  </a:cubicBezTo>
                  <a:cubicBezTo>
                    <a:pt x="5878000" y="4281170"/>
                    <a:pt x="5835512" y="4335780"/>
                    <a:pt x="5779951" y="4382770"/>
                  </a:cubicBezTo>
                  <a:cubicBezTo>
                    <a:pt x="5730927" y="4424680"/>
                    <a:pt x="5677000" y="4466590"/>
                    <a:pt x="5592026" y="4467860"/>
                  </a:cubicBezTo>
                  <a:cubicBezTo>
                    <a:pt x="5572416" y="4467860"/>
                    <a:pt x="5554440" y="4483100"/>
                    <a:pt x="5534831" y="4490720"/>
                  </a:cubicBezTo>
                  <a:cubicBezTo>
                    <a:pt x="5451489" y="4518660"/>
                    <a:pt x="5364880" y="4542790"/>
                    <a:pt x="5283173" y="4573270"/>
                  </a:cubicBezTo>
                  <a:cubicBezTo>
                    <a:pt x="5132832" y="4629150"/>
                    <a:pt x="4971052" y="4638040"/>
                    <a:pt x="4809272" y="4643120"/>
                  </a:cubicBezTo>
                  <a:cubicBezTo>
                    <a:pt x="4747175" y="4645660"/>
                    <a:pt x="4683444" y="4641850"/>
                    <a:pt x="4621346" y="4645660"/>
                  </a:cubicBezTo>
                  <a:cubicBezTo>
                    <a:pt x="4590298" y="4646930"/>
                    <a:pt x="4560884" y="4658360"/>
                    <a:pt x="4531469" y="4663440"/>
                  </a:cubicBezTo>
                  <a:cubicBezTo>
                    <a:pt x="4518396" y="4665980"/>
                    <a:pt x="4505323" y="4664710"/>
                    <a:pt x="4490615" y="4665980"/>
                  </a:cubicBezTo>
                  <a:cubicBezTo>
                    <a:pt x="4471006" y="4667250"/>
                    <a:pt x="4451396" y="4671060"/>
                    <a:pt x="4431786" y="4669790"/>
                  </a:cubicBezTo>
                  <a:cubicBezTo>
                    <a:pt x="4412177" y="4667250"/>
                    <a:pt x="4399104" y="4662170"/>
                    <a:pt x="4395835" y="4662170"/>
                  </a:cubicBezTo>
                  <a:close/>
                </a:path>
              </a:pathLst>
            </a:custGeom>
            <a:blipFill>
              <a:blip r:embed="rId4"/>
              <a:stretch>
                <a:fillRect t="-15885" b="-15885"/>
              </a:stretch>
            </a:blipFill>
          </p:spPr>
        </p:sp>
      </p:grpSp>
      <p:sp>
        <p:nvSpPr>
          <p:cNvPr id="16" name="TextBox 16"/>
          <p:cNvSpPr txBox="1"/>
          <p:nvPr/>
        </p:nvSpPr>
        <p:spPr>
          <a:xfrm>
            <a:off x="5265186" y="8063409"/>
            <a:ext cx="7757627" cy="1260475"/>
          </a:xfrm>
          <a:prstGeom prst="rect">
            <a:avLst/>
          </a:prstGeom>
        </p:spPr>
        <p:txBody>
          <a:bodyPr lIns="0" tIns="0" rIns="0" bIns="0" rtlCol="0" anchor="t">
            <a:spAutoFit/>
          </a:bodyPr>
          <a:lstStyle/>
          <a:p>
            <a:pPr algn="ctr">
              <a:lnSpc>
                <a:spcPts val="9799"/>
              </a:lnSpc>
            </a:pPr>
            <a:r>
              <a:rPr lang="en-US" sz="6999">
                <a:solidFill>
                  <a:srgbClr val="000000"/>
                </a:solidFill>
                <a:latin typeface="Anicon Sans"/>
                <a:ea typeface="Anicon Sans"/>
                <a:cs typeface="Anicon Sans"/>
                <a:sym typeface="Anicon Sans"/>
              </a:rPr>
              <a:t>TELEVISION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3565234" y="7824786"/>
            <a:ext cx="11157532" cy="1937745"/>
            <a:chOff x="0" y="0"/>
            <a:chExt cx="3279444" cy="569546"/>
          </a:xfrm>
        </p:grpSpPr>
        <p:sp>
          <p:nvSpPr>
            <p:cNvPr id="9" name="Freeform 9"/>
            <p:cNvSpPr/>
            <p:nvPr/>
          </p:nvSpPr>
          <p:spPr>
            <a:xfrm>
              <a:off x="0" y="0"/>
              <a:ext cx="3279444" cy="569546"/>
            </a:xfrm>
            <a:custGeom>
              <a:avLst/>
              <a:gdLst/>
              <a:ahLst/>
              <a:cxnLst/>
              <a:rect l="l" t="t" r="r" b="b"/>
              <a:pathLst>
                <a:path w="3279444" h="569546">
                  <a:moveTo>
                    <a:pt x="35388" y="0"/>
                  </a:moveTo>
                  <a:lnTo>
                    <a:pt x="3244056" y="0"/>
                  </a:lnTo>
                  <a:cubicBezTo>
                    <a:pt x="3263600" y="0"/>
                    <a:pt x="3279444" y="15844"/>
                    <a:pt x="3279444" y="35388"/>
                  </a:cubicBezTo>
                  <a:lnTo>
                    <a:pt x="3279444" y="534158"/>
                  </a:lnTo>
                  <a:cubicBezTo>
                    <a:pt x="3279444" y="553702"/>
                    <a:pt x="3263600" y="569546"/>
                    <a:pt x="3244056" y="569546"/>
                  </a:cubicBezTo>
                  <a:lnTo>
                    <a:pt x="35388" y="569546"/>
                  </a:lnTo>
                  <a:cubicBezTo>
                    <a:pt x="15844" y="569546"/>
                    <a:pt x="0" y="553702"/>
                    <a:pt x="0" y="534158"/>
                  </a:cubicBezTo>
                  <a:lnTo>
                    <a:pt x="0" y="35388"/>
                  </a:lnTo>
                  <a:cubicBezTo>
                    <a:pt x="0" y="15844"/>
                    <a:pt x="15844" y="0"/>
                    <a:pt x="35388" y="0"/>
                  </a:cubicBezTo>
                  <a:close/>
                </a:path>
              </a:pathLst>
            </a:custGeom>
            <a:solidFill>
              <a:srgbClr val="FFFFFF"/>
            </a:solidFill>
          </p:spPr>
        </p:sp>
        <p:sp>
          <p:nvSpPr>
            <p:cNvPr id="10" name="TextBox 10"/>
            <p:cNvSpPr txBox="1"/>
            <p:nvPr/>
          </p:nvSpPr>
          <p:spPr>
            <a:xfrm>
              <a:off x="0" y="-38100"/>
              <a:ext cx="3279444" cy="607646"/>
            </a:xfrm>
            <a:prstGeom prst="rect">
              <a:avLst/>
            </a:prstGeom>
          </p:spPr>
          <p:txBody>
            <a:bodyPr lIns="45520" tIns="45520" rIns="45520" bIns="45520" rtlCol="0" anchor="ctr"/>
            <a:lstStyle/>
            <a:p>
              <a:pPr algn="ctr">
                <a:lnSpc>
                  <a:spcPts val="2659"/>
                </a:lnSpc>
              </a:pPr>
              <a:endParaRPr/>
            </a:p>
          </p:txBody>
        </p:sp>
      </p:grpSp>
      <p:grpSp>
        <p:nvGrpSpPr>
          <p:cNvPr id="11" name="Group 11"/>
          <p:cNvGrpSpPr/>
          <p:nvPr/>
        </p:nvGrpSpPr>
        <p:grpSpPr>
          <a:xfrm>
            <a:off x="3927497" y="8183559"/>
            <a:ext cx="10433006" cy="1220200"/>
            <a:chOff x="0" y="0"/>
            <a:chExt cx="3066490" cy="358644"/>
          </a:xfrm>
        </p:grpSpPr>
        <p:sp>
          <p:nvSpPr>
            <p:cNvPr id="12" name="Freeform 12"/>
            <p:cNvSpPr/>
            <p:nvPr/>
          </p:nvSpPr>
          <p:spPr>
            <a:xfrm>
              <a:off x="0" y="0"/>
              <a:ext cx="3066490" cy="358644"/>
            </a:xfrm>
            <a:custGeom>
              <a:avLst/>
              <a:gdLst/>
              <a:ahLst/>
              <a:cxnLst/>
              <a:rect l="l" t="t" r="r" b="b"/>
              <a:pathLst>
                <a:path w="3066490" h="358644">
                  <a:moveTo>
                    <a:pt x="37845" y="0"/>
                  </a:moveTo>
                  <a:lnTo>
                    <a:pt x="3028645" y="0"/>
                  </a:lnTo>
                  <a:cubicBezTo>
                    <a:pt x="3038682" y="0"/>
                    <a:pt x="3048308" y="3987"/>
                    <a:pt x="3055405" y="11085"/>
                  </a:cubicBezTo>
                  <a:cubicBezTo>
                    <a:pt x="3062503" y="18182"/>
                    <a:pt x="3066490" y="27808"/>
                    <a:pt x="3066490" y="37845"/>
                  </a:cubicBezTo>
                  <a:lnTo>
                    <a:pt x="3066490" y="320799"/>
                  </a:lnTo>
                  <a:cubicBezTo>
                    <a:pt x="3066490" y="330836"/>
                    <a:pt x="3062503" y="340462"/>
                    <a:pt x="3055405" y="347559"/>
                  </a:cubicBezTo>
                  <a:cubicBezTo>
                    <a:pt x="3048308" y="354656"/>
                    <a:pt x="3038682" y="358644"/>
                    <a:pt x="3028645" y="358644"/>
                  </a:cubicBezTo>
                  <a:lnTo>
                    <a:pt x="37845" y="358644"/>
                  </a:lnTo>
                  <a:cubicBezTo>
                    <a:pt x="27808" y="358644"/>
                    <a:pt x="18182" y="354656"/>
                    <a:pt x="11085" y="347559"/>
                  </a:cubicBezTo>
                  <a:cubicBezTo>
                    <a:pt x="3987" y="340462"/>
                    <a:pt x="0" y="330836"/>
                    <a:pt x="0" y="320799"/>
                  </a:cubicBezTo>
                  <a:lnTo>
                    <a:pt x="0" y="37845"/>
                  </a:lnTo>
                  <a:cubicBezTo>
                    <a:pt x="0" y="27808"/>
                    <a:pt x="3987" y="18182"/>
                    <a:pt x="11085" y="11085"/>
                  </a:cubicBezTo>
                  <a:cubicBezTo>
                    <a:pt x="18182" y="3987"/>
                    <a:pt x="27808" y="0"/>
                    <a:pt x="37845" y="0"/>
                  </a:cubicBezTo>
                  <a:close/>
                </a:path>
              </a:pathLst>
            </a:custGeom>
            <a:solidFill>
              <a:srgbClr val="FFFFFF"/>
            </a:solidFill>
            <a:ln w="57150" cap="rnd">
              <a:solidFill>
                <a:srgbClr val="F4AC78"/>
              </a:solidFill>
              <a:prstDash val="lgDash"/>
              <a:round/>
            </a:ln>
          </p:spPr>
        </p:sp>
        <p:sp>
          <p:nvSpPr>
            <p:cNvPr id="13" name="TextBox 13"/>
            <p:cNvSpPr txBox="1"/>
            <p:nvPr/>
          </p:nvSpPr>
          <p:spPr>
            <a:xfrm>
              <a:off x="0" y="-38100"/>
              <a:ext cx="3066490" cy="396744"/>
            </a:xfrm>
            <a:prstGeom prst="rect">
              <a:avLst/>
            </a:prstGeom>
          </p:spPr>
          <p:txBody>
            <a:bodyPr lIns="45520" tIns="45520" rIns="45520" bIns="45520" rtlCol="0" anchor="ctr"/>
            <a:lstStyle/>
            <a:p>
              <a:pPr algn="ctr">
                <a:lnSpc>
                  <a:spcPts val="2659"/>
                </a:lnSpc>
              </a:pPr>
              <a:endParaRPr/>
            </a:p>
          </p:txBody>
        </p:sp>
      </p:grpSp>
      <p:grpSp>
        <p:nvGrpSpPr>
          <p:cNvPr id="14" name="Group 14"/>
          <p:cNvGrpSpPr/>
          <p:nvPr/>
        </p:nvGrpSpPr>
        <p:grpSpPr>
          <a:xfrm>
            <a:off x="5115245" y="871644"/>
            <a:ext cx="8057509" cy="6117095"/>
            <a:chOff x="0" y="0"/>
            <a:chExt cx="6212998" cy="4716780"/>
          </a:xfrm>
        </p:grpSpPr>
        <p:sp>
          <p:nvSpPr>
            <p:cNvPr id="15" name="Freeform 15"/>
            <p:cNvSpPr/>
            <p:nvPr/>
          </p:nvSpPr>
          <p:spPr>
            <a:xfrm>
              <a:off x="0" y="-7620"/>
              <a:ext cx="6218079" cy="4726940"/>
            </a:xfrm>
            <a:custGeom>
              <a:avLst/>
              <a:gdLst/>
              <a:ahLst/>
              <a:cxnLst/>
              <a:rect l="l" t="t" r="r" b="b"/>
              <a:pathLst>
                <a:path w="6218079" h="4726940">
                  <a:moveTo>
                    <a:pt x="4395835" y="4662170"/>
                  </a:moveTo>
                  <a:cubicBezTo>
                    <a:pt x="4359884" y="4669790"/>
                    <a:pt x="4332104" y="4679950"/>
                    <a:pt x="4304323" y="4682490"/>
                  </a:cubicBezTo>
                  <a:cubicBezTo>
                    <a:pt x="4147446" y="4692650"/>
                    <a:pt x="3992203" y="4702810"/>
                    <a:pt x="3835325" y="4711700"/>
                  </a:cubicBezTo>
                  <a:cubicBezTo>
                    <a:pt x="3755253" y="4715510"/>
                    <a:pt x="3675180" y="4719320"/>
                    <a:pt x="3595107" y="4720590"/>
                  </a:cubicBezTo>
                  <a:cubicBezTo>
                    <a:pt x="3508497" y="4723130"/>
                    <a:pt x="3421888" y="4726940"/>
                    <a:pt x="3336913" y="4724400"/>
                  </a:cubicBezTo>
                  <a:cubicBezTo>
                    <a:pt x="3255206" y="4723130"/>
                    <a:pt x="3173499" y="4719320"/>
                    <a:pt x="3095060" y="4707890"/>
                  </a:cubicBezTo>
                  <a:cubicBezTo>
                    <a:pt x="2993743" y="4693920"/>
                    <a:pt x="2890793" y="4693920"/>
                    <a:pt x="2791110" y="4681220"/>
                  </a:cubicBezTo>
                  <a:cubicBezTo>
                    <a:pt x="2531282" y="4648200"/>
                    <a:pt x="2266551" y="4657090"/>
                    <a:pt x="2005089" y="4643120"/>
                  </a:cubicBezTo>
                  <a:cubicBezTo>
                    <a:pt x="1858017" y="4635500"/>
                    <a:pt x="1710944" y="4617720"/>
                    <a:pt x="1563872" y="4602480"/>
                  </a:cubicBezTo>
                  <a:cubicBezTo>
                    <a:pt x="1397189" y="4585970"/>
                    <a:pt x="1230507" y="4566920"/>
                    <a:pt x="1062191" y="4549140"/>
                  </a:cubicBezTo>
                  <a:cubicBezTo>
                    <a:pt x="939630" y="4536440"/>
                    <a:pt x="815436" y="4523740"/>
                    <a:pt x="692875" y="4511040"/>
                  </a:cubicBezTo>
                  <a:cubicBezTo>
                    <a:pt x="689607" y="4511040"/>
                    <a:pt x="686339" y="4509770"/>
                    <a:pt x="683070" y="4509770"/>
                  </a:cubicBezTo>
                  <a:cubicBezTo>
                    <a:pt x="580120" y="4475480"/>
                    <a:pt x="470632" y="4448810"/>
                    <a:pt x="375852" y="4404360"/>
                  </a:cubicBezTo>
                  <a:cubicBezTo>
                    <a:pt x="215706" y="4328160"/>
                    <a:pt x="147073" y="4206240"/>
                    <a:pt x="140536" y="4062730"/>
                  </a:cubicBezTo>
                  <a:cubicBezTo>
                    <a:pt x="138902" y="4013200"/>
                    <a:pt x="130731" y="3964940"/>
                    <a:pt x="130731" y="3915410"/>
                  </a:cubicBezTo>
                  <a:cubicBezTo>
                    <a:pt x="132365" y="3846830"/>
                    <a:pt x="138902" y="3779520"/>
                    <a:pt x="143804" y="3712210"/>
                  </a:cubicBezTo>
                  <a:cubicBezTo>
                    <a:pt x="156877" y="3511550"/>
                    <a:pt x="163414" y="3310890"/>
                    <a:pt x="143804" y="3110230"/>
                  </a:cubicBezTo>
                  <a:cubicBezTo>
                    <a:pt x="125829" y="2929890"/>
                    <a:pt x="109487" y="2750820"/>
                    <a:pt x="91512" y="2570480"/>
                  </a:cubicBezTo>
                  <a:cubicBezTo>
                    <a:pt x="80073" y="2454910"/>
                    <a:pt x="65366" y="2340610"/>
                    <a:pt x="55561" y="2225040"/>
                  </a:cubicBezTo>
                  <a:cubicBezTo>
                    <a:pt x="49024" y="2148840"/>
                    <a:pt x="50658" y="2071370"/>
                    <a:pt x="44122" y="1995170"/>
                  </a:cubicBezTo>
                  <a:cubicBezTo>
                    <a:pt x="40853" y="1951990"/>
                    <a:pt x="22878" y="1910080"/>
                    <a:pt x="21244" y="1866900"/>
                  </a:cubicBezTo>
                  <a:cubicBezTo>
                    <a:pt x="14707" y="1762760"/>
                    <a:pt x="13073" y="1657350"/>
                    <a:pt x="9805" y="1551940"/>
                  </a:cubicBezTo>
                  <a:cubicBezTo>
                    <a:pt x="8171" y="1511300"/>
                    <a:pt x="0" y="1470660"/>
                    <a:pt x="1634" y="1430020"/>
                  </a:cubicBezTo>
                  <a:cubicBezTo>
                    <a:pt x="3268" y="1366520"/>
                    <a:pt x="13073" y="1303020"/>
                    <a:pt x="14707" y="1239520"/>
                  </a:cubicBezTo>
                  <a:cubicBezTo>
                    <a:pt x="16341" y="1165860"/>
                    <a:pt x="6537" y="1092200"/>
                    <a:pt x="9805" y="1019810"/>
                  </a:cubicBezTo>
                  <a:cubicBezTo>
                    <a:pt x="9805" y="949960"/>
                    <a:pt x="21244" y="881380"/>
                    <a:pt x="32683" y="811530"/>
                  </a:cubicBezTo>
                  <a:cubicBezTo>
                    <a:pt x="35951" y="787400"/>
                    <a:pt x="58829" y="765810"/>
                    <a:pt x="65366" y="741680"/>
                  </a:cubicBezTo>
                  <a:cubicBezTo>
                    <a:pt x="93146" y="622300"/>
                    <a:pt x="122560" y="502920"/>
                    <a:pt x="194463" y="392430"/>
                  </a:cubicBezTo>
                  <a:cubicBezTo>
                    <a:pt x="210804" y="368300"/>
                    <a:pt x="236950" y="346710"/>
                    <a:pt x="261462" y="327660"/>
                  </a:cubicBezTo>
                  <a:cubicBezTo>
                    <a:pt x="269633" y="321310"/>
                    <a:pt x="289243" y="325120"/>
                    <a:pt x="294145" y="325120"/>
                  </a:cubicBezTo>
                  <a:cubicBezTo>
                    <a:pt x="305584" y="308610"/>
                    <a:pt x="312121" y="292100"/>
                    <a:pt x="325194" y="284480"/>
                  </a:cubicBezTo>
                  <a:cubicBezTo>
                    <a:pt x="395462" y="242570"/>
                    <a:pt x="468998" y="212090"/>
                    <a:pt x="560510" y="204470"/>
                  </a:cubicBezTo>
                  <a:cubicBezTo>
                    <a:pt x="629144" y="198120"/>
                    <a:pt x="696143" y="175260"/>
                    <a:pt x="764777" y="162560"/>
                  </a:cubicBezTo>
                  <a:cubicBezTo>
                    <a:pt x="848118" y="147320"/>
                    <a:pt x="931460" y="129540"/>
                    <a:pt x="1018069" y="120650"/>
                  </a:cubicBezTo>
                  <a:cubicBezTo>
                    <a:pt x="1096508" y="113030"/>
                    <a:pt x="1171678" y="96520"/>
                    <a:pt x="1251751" y="91440"/>
                  </a:cubicBezTo>
                  <a:cubicBezTo>
                    <a:pt x="1333458" y="86360"/>
                    <a:pt x="1415165" y="71120"/>
                    <a:pt x="1498506" y="66040"/>
                  </a:cubicBezTo>
                  <a:cubicBezTo>
                    <a:pt x="1724017" y="53340"/>
                    <a:pt x="1951163" y="44450"/>
                    <a:pt x="2176674" y="34290"/>
                  </a:cubicBezTo>
                  <a:cubicBezTo>
                    <a:pt x="2232235" y="31750"/>
                    <a:pt x="2287795" y="34290"/>
                    <a:pt x="2343356" y="35560"/>
                  </a:cubicBezTo>
                  <a:cubicBezTo>
                    <a:pt x="2371136" y="36830"/>
                    <a:pt x="2398917" y="41910"/>
                    <a:pt x="2428331" y="44450"/>
                  </a:cubicBezTo>
                  <a:cubicBezTo>
                    <a:pt x="2441404" y="45720"/>
                    <a:pt x="2454478" y="41910"/>
                    <a:pt x="2467551" y="41910"/>
                  </a:cubicBezTo>
                  <a:cubicBezTo>
                    <a:pt x="2506770" y="41910"/>
                    <a:pt x="2547623" y="41910"/>
                    <a:pt x="2586843" y="40640"/>
                  </a:cubicBezTo>
                  <a:cubicBezTo>
                    <a:pt x="2662013" y="38100"/>
                    <a:pt x="2738818" y="31750"/>
                    <a:pt x="2813988" y="31750"/>
                  </a:cubicBezTo>
                  <a:cubicBezTo>
                    <a:pt x="2887525" y="31750"/>
                    <a:pt x="2961061" y="35560"/>
                    <a:pt x="3034597" y="38100"/>
                  </a:cubicBezTo>
                  <a:lnTo>
                    <a:pt x="3093426" y="38100"/>
                  </a:lnTo>
                  <a:cubicBezTo>
                    <a:pt x="3183304" y="35560"/>
                    <a:pt x="3271547" y="35560"/>
                    <a:pt x="3361425" y="31750"/>
                  </a:cubicBezTo>
                  <a:cubicBezTo>
                    <a:pt x="3448034" y="27940"/>
                    <a:pt x="3533010" y="19050"/>
                    <a:pt x="3619619" y="15240"/>
                  </a:cubicBezTo>
                  <a:cubicBezTo>
                    <a:pt x="3660472" y="12700"/>
                    <a:pt x="3702960" y="12700"/>
                    <a:pt x="3743814" y="19050"/>
                  </a:cubicBezTo>
                  <a:cubicBezTo>
                    <a:pt x="3805911" y="27940"/>
                    <a:pt x="3864740" y="33020"/>
                    <a:pt x="3926837" y="19050"/>
                  </a:cubicBezTo>
                  <a:cubicBezTo>
                    <a:pt x="3949715" y="13970"/>
                    <a:pt x="3979130" y="22860"/>
                    <a:pt x="4005276" y="25400"/>
                  </a:cubicBezTo>
                  <a:cubicBezTo>
                    <a:pt x="4016715" y="26670"/>
                    <a:pt x="4029788" y="29210"/>
                    <a:pt x="4036325" y="25400"/>
                  </a:cubicBezTo>
                  <a:cubicBezTo>
                    <a:pt x="4080446" y="0"/>
                    <a:pt x="4121300" y="6350"/>
                    <a:pt x="4163787" y="27940"/>
                  </a:cubicBezTo>
                  <a:cubicBezTo>
                    <a:pt x="4168690" y="30480"/>
                    <a:pt x="4181763" y="24130"/>
                    <a:pt x="4191568" y="24130"/>
                  </a:cubicBezTo>
                  <a:cubicBezTo>
                    <a:pt x="4230787" y="24130"/>
                    <a:pt x="4270006" y="24130"/>
                    <a:pt x="4310860" y="25400"/>
                  </a:cubicBezTo>
                  <a:cubicBezTo>
                    <a:pt x="4340275" y="26670"/>
                    <a:pt x="4368055" y="34290"/>
                    <a:pt x="4397470" y="36830"/>
                  </a:cubicBezTo>
                  <a:cubicBezTo>
                    <a:pt x="4461201" y="43180"/>
                    <a:pt x="4526566" y="53340"/>
                    <a:pt x="4591932" y="53340"/>
                  </a:cubicBezTo>
                  <a:cubicBezTo>
                    <a:pt x="4714492" y="54610"/>
                    <a:pt x="4837053" y="58420"/>
                    <a:pt x="4957979" y="78740"/>
                  </a:cubicBezTo>
                  <a:cubicBezTo>
                    <a:pt x="5070735" y="97790"/>
                    <a:pt x="5186759" y="97790"/>
                    <a:pt x="5301149" y="113030"/>
                  </a:cubicBezTo>
                  <a:cubicBezTo>
                    <a:pt x="5369782" y="121920"/>
                    <a:pt x="5440050" y="138430"/>
                    <a:pt x="5498879" y="165100"/>
                  </a:cubicBezTo>
                  <a:cubicBezTo>
                    <a:pt x="5562611" y="193040"/>
                    <a:pt x="5611635" y="238760"/>
                    <a:pt x="5668830" y="276860"/>
                  </a:cubicBezTo>
                  <a:cubicBezTo>
                    <a:pt x="5690074" y="290830"/>
                    <a:pt x="5721122" y="300990"/>
                    <a:pt x="5735830" y="318770"/>
                  </a:cubicBezTo>
                  <a:cubicBezTo>
                    <a:pt x="5778317" y="367030"/>
                    <a:pt x="5815902" y="417830"/>
                    <a:pt x="5853488" y="468630"/>
                  </a:cubicBezTo>
                  <a:cubicBezTo>
                    <a:pt x="5881268" y="505460"/>
                    <a:pt x="5909049" y="543560"/>
                    <a:pt x="5930292" y="581660"/>
                  </a:cubicBezTo>
                  <a:cubicBezTo>
                    <a:pt x="5953170" y="626110"/>
                    <a:pt x="5971146" y="671830"/>
                    <a:pt x="5989121" y="718820"/>
                  </a:cubicBezTo>
                  <a:cubicBezTo>
                    <a:pt x="6016902" y="792480"/>
                    <a:pt x="6049585" y="866140"/>
                    <a:pt x="6067560" y="942340"/>
                  </a:cubicBezTo>
                  <a:cubicBezTo>
                    <a:pt x="6093706" y="1049020"/>
                    <a:pt x="6106780" y="1158240"/>
                    <a:pt x="6126389" y="1266190"/>
                  </a:cubicBezTo>
                  <a:cubicBezTo>
                    <a:pt x="6132925" y="1301750"/>
                    <a:pt x="6141096" y="1337310"/>
                    <a:pt x="6144364" y="1372870"/>
                  </a:cubicBezTo>
                  <a:cubicBezTo>
                    <a:pt x="6154169" y="1474470"/>
                    <a:pt x="6160706" y="1574800"/>
                    <a:pt x="6168877" y="1676400"/>
                  </a:cubicBezTo>
                  <a:cubicBezTo>
                    <a:pt x="6180316" y="1802130"/>
                    <a:pt x="6196657" y="1926590"/>
                    <a:pt x="6204828" y="2052320"/>
                  </a:cubicBezTo>
                  <a:cubicBezTo>
                    <a:pt x="6212999" y="2172970"/>
                    <a:pt x="6218079" y="2294890"/>
                    <a:pt x="6215538" y="2416810"/>
                  </a:cubicBezTo>
                  <a:cubicBezTo>
                    <a:pt x="6211364" y="2620010"/>
                    <a:pt x="6198291" y="2821940"/>
                    <a:pt x="6185218" y="3025140"/>
                  </a:cubicBezTo>
                  <a:cubicBezTo>
                    <a:pt x="6177047" y="3150870"/>
                    <a:pt x="6165608" y="3275330"/>
                    <a:pt x="6149267" y="3399790"/>
                  </a:cubicBezTo>
                  <a:cubicBezTo>
                    <a:pt x="6132925" y="3524250"/>
                    <a:pt x="6108413" y="3647440"/>
                    <a:pt x="6090438" y="3771900"/>
                  </a:cubicBezTo>
                  <a:cubicBezTo>
                    <a:pt x="6077365" y="3858260"/>
                    <a:pt x="6074097" y="3944620"/>
                    <a:pt x="6059389" y="4029710"/>
                  </a:cubicBezTo>
                  <a:cubicBezTo>
                    <a:pt x="6046316" y="4107180"/>
                    <a:pt x="5997292" y="4175760"/>
                    <a:pt x="5931926" y="4232910"/>
                  </a:cubicBezTo>
                  <a:cubicBezTo>
                    <a:pt x="5878000" y="4281170"/>
                    <a:pt x="5835512" y="4335780"/>
                    <a:pt x="5779951" y="4382770"/>
                  </a:cubicBezTo>
                  <a:cubicBezTo>
                    <a:pt x="5730927" y="4424680"/>
                    <a:pt x="5677000" y="4466590"/>
                    <a:pt x="5592026" y="4467860"/>
                  </a:cubicBezTo>
                  <a:cubicBezTo>
                    <a:pt x="5572416" y="4467860"/>
                    <a:pt x="5554440" y="4483100"/>
                    <a:pt x="5534831" y="4490720"/>
                  </a:cubicBezTo>
                  <a:cubicBezTo>
                    <a:pt x="5451489" y="4518660"/>
                    <a:pt x="5364880" y="4542790"/>
                    <a:pt x="5283173" y="4573270"/>
                  </a:cubicBezTo>
                  <a:cubicBezTo>
                    <a:pt x="5132832" y="4629150"/>
                    <a:pt x="4971052" y="4638040"/>
                    <a:pt x="4809272" y="4643120"/>
                  </a:cubicBezTo>
                  <a:cubicBezTo>
                    <a:pt x="4747175" y="4645660"/>
                    <a:pt x="4683444" y="4641850"/>
                    <a:pt x="4621346" y="4645660"/>
                  </a:cubicBezTo>
                  <a:cubicBezTo>
                    <a:pt x="4590298" y="4646930"/>
                    <a:pt x="4560884" y="4658360"/>
                    <a:pt x="4531469" y="4663440"/>
                  </a:cubicBezTo>
                  <a:cubicBezTo>
                    <a:pt x="4518396" y="4665980"/>
                    <a:pt x="4505323" y="4664710"/>
                    <a:pt x="4490615" y="4665980"/>
                  </a:cubicBezTo>
                  <a:cubicBezTo>
                    <a:pt x="4471006" y="4667250"/>
                    <a:pt x="4451396" y="4671060"/>
                    <a:pt x="4431786" y="4669790"/>
                  </a:cubicBezTo>
                  <a:cubicBezTo>
                    <a:pt x="4412177" y="4667250"/>
                    <a:pt x="4399104" y="4662170"/>
                    <a:pt x="4395835" y="4662170"/>
                  </a:cubicBezTo>
                  <a:close/>
                </a:path>
              </a:pathLst>
            </a:custGeom>
            <a:blipFill>
              <a:blip r:embed="rId4"/>
              <a:stretch>
                <a:fillRect t="-15885" b="-15885"/>
              </a:stretch>
            </a:blipFill>
          </p:spPr>
        </p:sp>
      </p:grpSp>
      <p:sp>
        <p:nvSpPr>
          <p:cNvPr id="16" name="TextBox 16"/>
          <p:cNvSpPr txBox="1"/>
          <p:nvPr/>
        </p:nvSpPr>
        <p:spPr>
          <a:xfrm>
            <a:off x="5265186" y="8063409"/>
            <a:ext cx="7757627" cy="1260475"/>
          </a:xfrm>
          <a:prstGeom prst="rect">
            <a:avLst/>
          </a:prstGeom>
        </p:spPr>
        <p:txBody>
          <a:bodyPr lIns="0" tIns="0" rIns="0" bIns="0" rtlCol="0" anchor="t">
            <a:spAutoFit/>
          </a:bodyPr>
          <a:lstStyle/>
          <a:p>
            <a:pPr algn="ctr">
              <a:lnSpc>
                <a:spcPts val="9799"/>
              </a:lnSpc>
            </a:pPr>
            <a:r>
              <a:rPr lang="en-US" sz="6999">
                <a:solidFill>
                  <a:srgbClr val="000000"/>
                </a:solidFill>
                <a:latin typeface="Anicon Sans"/>
                <a:ea typeface="Anicon Sans"/>
                <a:cs typeface="Anicon Sans"/>
                <a:sym typeface="Anicon Sans"/>
              </a:rPr>
              <a:t>???</a:t>
            </a:r>
          </a:p>
        </p:txBody>
      </p:sp>
    </p:spTree>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3565234" y="7824786"/>
            <a:ext cx="11157532" cy="1937745"/>
            <a:chOff x="0" y="0"/>
            <a:chExt cx="3279444" cy="569546"/>
          </a:xfrm>
        </p:grpSpPr>
        <p:sp>
          <p:nvSpPr>
            <p:cNvPr id="9" name="Freeform 9"/>
            <p:cNvSpPr/>
            <p:nvPr/>
          </p:nvSpPr>
          <p:spPr>
            <a:xfrm>
              <a:off x="0" y="0"/>
              <a:ext cx="3279444" cy="569546"/>
            </a:xfrm>
            <a:custGeom>
              <a:avLst/>
              <a:gdLst/>
              <a:ahLst/>
              <a:cxnLst/>
              <a:rect l="l" t="t" r="r" b="b"/>
              <a:pathLst>
                <a:path w="3279444" h="569546">
                  <a:moveTo>
                    <a:pt x="35388" y="0"/>
                  </a:moveTo>
                  <a:lnTo>
                    <a:pt x="3244056" y="0"/>
                  </a:lnTo>
                  <a:cubicBezTo>
                    <a:pt x="3263600" y="0"/>
                    <a:pt x="3279444" y="15844"/>
                    <a:pt x="3279444" y="35388"/>
                  </a:cubicBezTo>
                  <a:lnTo>
                    <a:pt x="3279444" y="534158"/>
                  </a:lnTo>
                  <a:cubicBezTo>
                    <a:pt x="3279444" y="553702"/>
                    <a:pt x="3263600" y="569546"/>
                    <a:pt x="3244056" y="569546"/>
                  </a:cubicBezTo>
                  <a:lnTo>
                    <a:pt x="35388" y="569546"/>
                  </a:lnTo>
                  <a:cubicBezTo>
                    <a:pt x="15844" y="569546"/>
                    <a:pt x="0" y="553702"/>
                    <a:pt x="0" y="534158"/>
                  </a:cubicBezTo>
                  <a:lnTo>
                    <a:pt x="0" y="35388"/>
                  </a:lnTo>
                  <a:cubicBezTo>
                    <a:pt x="0" y="15844"/>
                    <a:pt x="15844" y="0"/>
                    <a:pt x="35388" y="0"/>
                  </a:cubicBezTo>
                  <a:close/>
                </a:path>
              </a:pathLst>
            </a:custGeom>
            <a:solidFill>
              <a:srgbClr val="FFFFFF"/>
            </a:solidFill>
          </p:spPr>
        </p:sp>
        <p:sp>
          <p:nvSpPr>
            <p:cNvPr id="10" name="TextBox 10"/>
            <p:cNvSpPr txBox="1"/>
            <p:nvPr/>
          </p:nvSpPr>
          <p:spPr>
            <a:xfrm>
              <a:off x="0" y="-38100"/>
              <a:ext cx="3279444" cy="607646"/>
            </a:xfrm>
            <a:prstGeom prst="rect">
              <a:avLst/>
            </a:prstGeom>
          </p:spPr>
          <p:txBody>
            <a:bodyPr lIns="45520" tIns="45520" rIns="45520" bIns="45520" rtlCol="0" anchor="ctr"/>
            <a:lstStyle/>
            <a:p>
              <a:pPr algn="ctr">
                <a:lnSpc>
                  <a:spcPts val="2659"/>
                </a:lnSpc>
              </a:pPr>
              <a:endParaRPr/>
            </a:p>
          </p:txBody>
        </p:sp>
      </p:grpSp>
      <p:grpSp>
        <p:nvGrpSpPr>
          <p:cNvPr id="11" name="Group 11"/>
          <p:cNvGrpSpPr/>
          <p:nvPr/>
        </p:nvGrpSpPr>
        <p:grpSpPr>
          <a:xfrm>
            <a:off x="3927497" y="8183559"/>
            <a:ext cx="10433006" cy="1220200"/>
            <a:chOff x="0" y="0"/>
            <a:chExt cx="3066490" cy="358644"/>
          </a:xfrm>
        </p:grpSpPr>
        <p:sp>
          <p:nvSpPr>
            <p:cNvPr id="12" name="Freeform 12"/>
            <p:cNvSpPr/>
            <p:nvPr/>
          </p:nvSpPr>
          <p:spPr>
            <a:xfrm>
              <a:off x="0" y="0"/>
              <a:ext cx="3066490" cy="358644"/>
            </a:xfrm>
            <a:custGeom>
              <a:avLst/>
              <a:gdLst/>
              <a:ahLst/>
              <a:cxnLst/>
              <a:rect l="l" t="t" r="r" b="b"/>
              <a:pathLst>
                <a:path w="3066490" h="358644">
                  <a:moveTo>
                    <a:pt x="37845" y="0"/>
                  </a:moveTo>
                  <a:lnTo>
                    <a:pt x="3028645" y="0"/>
                  </a:lnTo>
                  <a:cubicBezTo>
                    <a:pt x="3038682" y="0"/>
                    <a:pt x="3048308" y="3987"/>
                    <a:pt x="3055405" y="11085"/>
                  </a:cubicBezTo>
                  <a:cubicBezTo>
                    <a:pt x="3062503" y="18182"/>
                    <a:pt x="3066490" y="27808"/>
                    <a:pt x="3066490" y="37845"/>
                  </a:cubicBezTo>
                  <a:lnTo>
                    <a:pt x="3066490" y="320799"/>
                  </a:lnTo>
                  <a:cubicBezTo>
                    <a:pt x="3066490" y="330836"/>
                    <a:pt x="3062503" y="340462"/>
                    <a:pt x="3055405" y="347559"/>
                  </a:cubicBezTo>
                  <a:cubicBezTo>
                    <a:pt x="3048308" y="354656"/>
                    <a:pt x="3038682" y="358644"/>
                    <a:pt x="3028645" y="358644"/>
                  </a:cubicBezTo>
                  <a:lnTo>
                    <a:pt x="37845" y="358644"/>
                  </a:lnTo>
                  <a:cubicBezTo>
                    <a:pt x="27808" y="358644"/>
                    <a:pt x="18182" y="354656"/>
                    <a:pt x="11085" y="347559"/>
                  </a:cubicBezTo>
                  <a:cubicBezTo>
                    <a:pt x="3987" y="340462"/>
                    <a:pt x="0" y="330836"/>
                    <a:pt x="0" y="320799"/>
                  </a:cubicBezTo>
                  <a:lnTo>
                    <a:pt x="0" y="37845"/>
                  </a:lnTo>
                  <a:cubicBezTo>
                    <a:pt x="0" y="27808"/>
                    <a:pt x="3987" y="18182"/>
                    <a:pt x="11085" y="11085"/>
                  </a:cubicBezTo>
                  <a:cubicBezTo>
                    <a:pt x="18182" y="3987"/>
                    <a:pt x="27808" y="0"/>
                    <a:pt x="37845" y="0"/>
                  </a:cubicBezTo>
                  <a:close/>
                </a:path>
              </a:pathLst>
            </a:custGeom>
            <a:solidFill>
              <a:srgbClr val="FFFFFF"/>
            </a:solidFill>
            <a:ln w="57150" cap="rnd">
              <a:solidFill>
                <a:srgbClr val="F4AC78"/>
              </a:solidFill>
              <a:prstDash val="lgDash"/>
              <a:round/>
            </a:ln>
          </p:spPr>
        </p:sp>
        <p:sp>
          <p:nvSpPr>
            <p:cNvPr id="13" name="TextBox 13"/>
            <p:cNvSpPr txBox="1"/>
            <p:nvPr/>
          </p:nvSpPr>
          <p:spPr>
            <a:xfrm>
              <a:off x="0" y="-38100"/>
              <a:ext cx="3066490" cy="396744"/>
            </a:xfrm>
            <a:prstGeom prst="rect">
              <a:avLst/>
            </a:prstGeom>
          </p:spPr>
          <p:txBody>
            <a:bodyPr lIns="45520" tIns="45520" rIns="45520" bIns="45520" rtlCol="0" anchor="ctr"/>
            <a:lstStyle/>
            <a:p>
              <a:pPr algn="ctr">
                <a:lnSpc>
                  <a:spcPts val="2659"/>
                </a:lnSpc>
              </a:pPr>
              <a:endParaRPr/>
            </a:p>
          </p:txBody>
        </p:sp>
      </p:grpSp>
      <p:grpSp>
        <p:nvGrpSpPr>
          <p:cNvPr id="14" name="Group 14"/>
          <p:cNvGrpSpPr/>
          <p:nvPr/>
        </p:nvGrpSpPr>
        <p:grpSpPr>
          <a:xfrm>
            <a:off x="5115245" y="871644"/>
            <a:ext cx="8057509" cy="6117095"/>
            <a:chOff x="0" y="0"/>
            <a:chExt cx="6212998" cy="4716780"/>
          </a:xfrm>
        </p:grpSpPr>
        <p:sp>
          <p:nvSpPr>
            <p:cNvPr id="15" name="Freeform 15"/>
            <p:cNvSpPr/>
            <p:nvPr/>
          </p:nvSpPr>
          <p:spPr>
            <a:xfrm>
              <a:off x="0" y="-7620"/>
              <a:ext cx="6218079" cy="4726940"/>
            </a:xfrm>
            <a:custGeom>
              <a:avLst/>
              <a:gdLst/>
              <a:ahLst/>
              <a:cxnLst/>
              <a:rect l="l" t="t" r="r" b="b"/>
              <a:pathLst>
                <a:path w="6218079" h="4726940">
                  <a:moveTo>
                    <a:pt x="4395835" y="4662170"/>
                  </a:moveTo>
                  <a:cubicBezTo>
                    <a:pt x="4359884" y="4669790"/>
                    <a:pt x="4332104" y="4679950"/>
                    <a:pt x="4304323" y="4682490"/>
                  </a:cubicBezTo>
                  <a:cubicBezTo>
                    <a:pt x="4147446" y="4692650"/>
                    <a:pt x="3992203" y="4702810"/>
                    <a:pt x="3835325" y="4711700"/>
                  </a:cubicBezTo>
                  <a:cubicBezTo>
                    <a:pt x="3755253" y="4715510"/>
                    <a:pt x="3675180" y="4719320"/>
                    <a:pt x="3595107" y="4720590"/>
                  </a:cubicBezTo>
                  <a:cubicBezTo>
                    <a:pt x="3508497" y="4723130"/>
                    <a:pt x="3421888" y="4726940"/>
                    <a:pt x="3336913" y="4724400"/>
                  </a:cubicBezTo>
                  <a:cubicBezTo>
                    <a:pt x="3255206" y="4723130"/>
                    <a:pt x="3173499" y="4719320"/>
                    <a:pt x="3095060" y="4707890"/>
                  </a:cubicBezTo>
                  <a:cubicBezTo>
                    <a:pt x="2993743" y="4693920"/>
                    <a:pt x="2890793" y="4693920"/>
                    <a:pt x="2791110" y="4681220"/>
                  </a:cubicBezTo>
                  <a:cubicBezTo>
                    <a:pt x="2531282" y="4648200"/>
                    <a:pt x="2266551" y="4657090"/>
                    <a:pt x="2005089" y="4643120"/>
                  </a:cubicBezTo>
                  <a:cubicBezTo>
                    <a:pt x="1858017" y="4635500"/>
                    <a:pt x="1710944" y="4617720"/>
                    <a:pt x="1563872" y="4602480"/>
                  </a:cubicBezTo>
                  <a:cubicBezTo>
                    <a:pt x="1397189" y="4585970"/>
                    <a:pt x="1230507" y="4566920"/>
                    <a:pt x="1062191" y="4549140"/>
                  </a:cubicBezTo>
                  <a:cubicBezTo>
                    <a:pt x="939630" y="4536440"/>
                    <a:pt x="815436" y="4523740"/>
                    <a:pt x="692875" y="4511040"/>
                  </a:cubicBezTo>
                  <a:cubicBezTo>
                    <a:pt x="689607" y="4511040"/>
                    <a:pt x="686339" y="4509770"/>
                    <a:pt x="683070" y="4509770"/>
                  </a:cubicBezTo>
                  <a:cubicBezTo>
                    <a:pt x="580120" y="4475480"/>
                    <a:pt x="470632" y="4448810"/>
                    <a:pt x="375852" y="4404360"/>
                  </a:cubicBezTo>
                  <a:cubicBezTo>
                    <a:pt x="215706" y="4328160"/>
                    <a:pt x="147073" y="4206240"/>
                    <a:pt x="140536" y="4062730"/>
                  </a:cubicBezTo>
                  <a:cubicBezTo>
                    <a:pt x="138902" y="4013200"/>
                    <a:pt x="130731" y="3964940"/>
                    <a:pt x="130731" y="3915410"/>
                  </a:cubicBezTo>
                  <a:cubicBezTo>
                    <a:pt x="132365" y="3846830"/>
                    <a:pt x="138902" y="3779520"/>
                    <a:pt x="143804" y="3712210"/>
                  </a:cubicBezTo>
                  <a:cubicBezTo>
                    <a:pt x="156877" y="3511550"/>
                    <a:pt x="163414" y="3310890"/>
                    <a:pt x="143804" y="3110230"/>
                  </a:cubicBezTo>
                  <a:cubicBezTo>
                    <a:pt x="125829" y="2929890"/>
                    <a:pt x="109487" y="2750820"/>
                    <a:pt x="91512" y="2570480"/>
                  </a:cubicBezTo>
                  <a:cubicBezTo>
                    <a:pt x="80073" y="2454910"/>
                    <a:pt x="65366" y="2340610"/>
                    <a:pt x="55561" y="2225040"/>
                  </a:cubicBezTo>
                  <a:cubicBezTo>
                    <a:pt x="49024" y="2148840"/>
                    <a:pt x="50658" y="2071370"/>
                    <a:pt x="44122" y="1995170"/>
                  </a:cubicBezTo>
                  <a:cubicBezTo>
                    <a:pt x="40853" y="1951990"/>
                    <a:pt x="22878" y="1910080"/>
                    <a:pt x="21244" y="1866900"/>
                  </a:cubicBezTo>
                  <a:cubicBezTo>
                    <a:pt x="14707" y="1762760"/>
                    <a:pt x="13073" y="1657350"/>
                    <a:pt x="9805" y="1551940"/>
                  </a:cubicBezTo>
                  <a:cubicBezTo>
                    <a:pt x="8171" y="1511300"/>
                    <a:pt x="0" y="1470660"/>
                    <a:pt x="1634" y="1430020"/>
                  </a:cubicBezTo>
                  <a:cubicBezTo>
                    <a:pt x="3268" y="1366520"/>
                    <a:pt x="13073" y="1303020"/>
                    <a:pt x="14707" y="1239520"/>
                  </a:cubicBezTo>
                  <a:cubicBezTo>
                    <a:pt x="16341" y="1165860"/>
                    <a:pt x="6537" y="1092200"/>
                    <a:pt x="9805" y="1019810"/>
                  </a:cubicBezTo>
                  <a:cubicBezTo>
                    <a:pt x="9805" y="949960"/>
                    <a:pt x="21244" y="881380"/>
                    <a:pt x="32683" y="811530"/>
                  </a:cubicBezTo>
                  <a:cubicBezTo>
                    <a:pt x="35951" y="787400"/>
                    <a:pt x="58829" y="765810"/>
                    <a:pt x="65366" y="741680"/>
                  </a:cubicBezTo>
                  <a:cubicBezTo>
                    <a:pt x="93146" y="622300"/>
                    <a:pt x="122560" y="502920"/>
                    <a:pt x="194463" y="392430"/>
                  </a:cubicBezTo>
                  <a:cubicBezTo>
                    <a:pt x="210804" y="368300"/>
                    <a:pt x="236950" y="346710"/>
                    <a:pt x="261462" y="327660"/>
                  </a:cubicBezTo>
                  <a:cubicBezTo>
                    <a:pt x="269633" y="321310"/>
                    <a:pt x="289243" y="325120"/>
                    <a:pt x="294145" y="325120"/>
                  </a:cubicBezTo>
                  <a:cubicBezTo>
                    <a:pt x="305584" y="308610"/>
                    <a:pt x="312121" y="292100"/>
                    <a:pt x="325194" y="284480"/>
                  </a:cubicBezTo>
                  <a:cubicBezTo>
                    <a:pt x="395462" y="242570"/>
                    <a:pt x="468998" y="212090"/>
                    <a:pt x="560510" y="204470"/>
                  </a:cubicBezTo>
                  <a:cubicBezTo>
                    <a:pt x="629144" y="198120"/>
                    <a:pt x="696143" y="175260"/>
                    <a:pt x="764777" y="162560"/>
                  </a:cubicBezTo>
                  <a:cubicBezTo>
                    <a:pt x="848118" y="147320"/>
                    <a:pt x="931460" y="129540"/>
                    <a:pt x="1018069" y="120650"/>
                  </a:cubicBezTo>
                  <a:cubicBezTo>
                    <a:pt x="1096508" y="113030"/>
                    <a:pt x="1171678" y="96520"/>
                    <a:pt x="1251751" y="91440"/>
                  </a:cubicBezTo>
                  <a:cubicBezTo>
                    <a:pt x="1333458" y="86360"/>
                    <a:pt x="1415165" y="71120"/>
                    <a:pt x="1498506" y="66040"/>
                  </a:cubicBezTo>
                  <a:cubicBezTo>
                    <a:pt x="1724017" y="53340"/>
                    <a:pt x="1951163" y="44450"/>
                    <a:pt x="2176674" y="34290"/>
                  </a:cubicBezTo>
                  <a:cubicBezTo>
                    <a:pt x="2232235" y="31750"/>
                    <a:pt x="2287795" y="34290"/>
                    <a:pt x="2343356" y="35560"/>
                  </a:cubicBezTo>
                  <a:cubicBezTo>
                    <a:pt x="2371136" y="36830"/>
                    <a:pt x="2398917" y="41910"/>
                    <a:pt x="2428331" y="44450"/>
                  </a:cubicBezTo>
                  <a:cubicBezTo>
                    <a:pt x="2441404" y="45720"/>
                    <a:pt x="2454478" y="41910"/>
                    <a:pt x="2467551" y="41910"/>
                  </a:cubicBezTo>
                  <a:cubicBezTo>
                    <a:pt x="2506770" y="41910"/>
                    <a:pt x="2547623" y="41910"/>
                    <a:pt x="2586843" y="40640"/>
                  </a:cubicBezTo>
                  <a:cubicBezTo>
                    <a:pt x="2662013" y="38100"/>
                    <a:pt x="2738818" y="31750"/>
                    <a:pt x="2813988" y="31750"/>
                  </a:cubicBezTo>
                  <a:cubicBezTo>
                    <a:pt x="2887525" y="31750"/>
                    <a:pt x="2961061" y="35560"/>
                    <a:pt x="3034597" y="38100"/>
                  </a:cubicBezTo>
                  <a:lnTo>
                    <a:pt x="3093426" y="38100"/>
                  </a:lnTo>
                  <a:cubicBezTo>
                    <a:pt x="3183304" y="35560"/>
                    <a:pt x="3271547" y="35560"/>
                    <a:pt x="3361425" y="31750"/>
                  </a:cubicBezTo>
                  <a:cubicBezTo>
                    <a:pt x="3448034" y="27940"/>
                    <a:pt x="3533010" y="19050"/>
                    <a:pt x="3619619" y="15240"/>
                  </a:cubicBezTo>
                  <a:cubicBezTo>
                    <a:pt x="3660472" y="12700"/>
                    <a:pt x="3702960" y="12700"/>
                    <a:pt x="3743814" y="19050"/>
                  </a:cubicBezTo>
                  <a:cubicBezTo>
                    <a:pt x="3805911" y="27940"/>
                    <a:pt x="3864740" y="33020"/>
                    <a:pt x="3926837" y="19050"/>
                  </a:cubicBezTo>
                  <a:cubicBezTo>
                    <a:pt x="3949715" y="13970"/>
                    <a:pt x="3979130" y="22860"/>
                    <a:pt x="4005276" y="25400"/>
                  </a:cubicBezTo>
                  <a:cubicBezTo>
                    <a:pt x="4016715" y="26670"/>
                    <a:pt x="4029788" y="29210"/>
                    <a:pt x="4036325" y="25400"/>
                  </a:cubicBezTo>
                  <a:cubicBezTo>
                    <a:pt x="4080446" y="0"/>
                    <a:pt x="4121300" y="6350"/>
                    <a:pt x="4163787" y="27940"/>
                  </a:cubicBezTo>
                  <a:cubicBezTo>
                    <a:pt x="4168690" y="30480"/>
                    <a:pt x="4181763" y="24130"/>
                    <a:pt x="4191568" y="24130"/>
                  </a:cubicBezTo>
                  <a:cubicBezTo>
                    <a:pt x="4230787" y="24130"/>
                    <a:pt x="4270006" y="24130"/>
                    <a:pt x="4310860" y="25400"/>
                  </a:cubicBezTo>
                  <a:cubicBezTo>
                    <a:pt x="4340275" y="26670"/>
                    <a:pt x="4368055" y="34290"/>
                    <a:pt x="4397470" y="36830"/>
                  </a:cubicBezTo>
                  <a:cubicBezTo>
                    <a:pt x="4461201" y="43180"/>
                    <a:pt x="4526566" y="53340"/>
                    <a:pt x="4591932" y="53340"/>
                  </a:cubicBezTo>
                  <a:cubicBezTo>
                    <a:pt x="4714492" y="54610"/>
                    <a:pt x="4837053" y="58420"/>
                    <a:pt x="4957979" y="78740"/>
                  </a:cubicBezTo>
                  <a:cubicBezTo>
                    <a:pt x="5070735" y="97790"/>
                    <a:pt x="5186759" y="97790"/>
                    <a:pt x="5301149" y="113030"/>
                  </a:cubicBezTo>
                  <a:cubicBezTo>
                    <a:pt x="5369782" y="121920"/>
                    <a:pt x="5440050" y="138430"/>
                    <a:pt x="5498879" y="165100"/>
                  </a:cubicBezTo>
                  <a:cubicBezTo>
                    <a:pt x="5562611" y="193040"/>
                    <a:pt x="5611635" y="238760"/>
                    <a:pt x="5668830" y="276860"/>
                  </a:cubicBezTo>
                  <a:cubicBezTo>
                    <a:pt x="5690074" y="290830"/>
                    <a:pt x="5721122" y="300990"/>
                    <a:pt x="5735830" y="318770"/>
                  </a:cubicBezTo>
                  <a:cubicBezTo>
                    <a:pt x="5778317" y="367030"/>
                    <a:pt x="5815902" y="417830"/>
                    <a:pt x="5853488" y="468630"/>
                  </a:cubicBezTo>
                  <a:cubicBezTo>
                    <a:pt x="5881268" y="505460"/>
                    <a:pt x="5909049" y="543560"/>
                    <a:pt x="5930292" y="581660"/>
                  </a:cubicBezTo>
                  <a:cubicBezTo>
                    <a:pt x="5953170" y="626110"/>
                    <a:pt x="5971146" y="671830"/>
                    <a:pt x="5989121" y="718820"/>
                  </a:cubicBezTo>
                  <a:cubicBezTo>
                    <a:pt x="6016902" y="792480"/>
                    <a:pt x="6049585" y="866140"/>
                    <a:pt x="6067560" y="942340"/>
                  </a:cubicBezTo>
                  <a:cubicBezTo>
                    <a:pt x="6093706" y="1049020"/>
                    <a:pt x="6106780" y="1158240"/>
                    <a:pt x="6126389" y="1266190"/>
                  </a:cubicBezTo>
                  <a:cubicBezTo>
                    <a:pt x="6132925" y="1301750"/>
                    <a:pt x="6141096" y="1337310"/>
                    <a:pt x="6144364" y="1372870"/>
                  </a:cubicBezTo>
                  <a:cubicBezTo>
                    <a:pt x="6154169" y="1474470"/>
                    <a:pt x="6160706" y="1574800"/>
                    <a:pt x="6168877" y="1676400"/>
                  </a:cubicBezTo>
                  <a:cubicBezTo>
                    <a:pt x="6180316" y="1802130"/>
                    <a:pt x="6196657" y="1926590"/>
                    <a:pt x="6204828" y="2052320"/>
                  </a:cubicBezTo>
                  <a:cubicBezTo>
                    <a:pt x="6212999" y="2172970"/>
                    <a:pt x="6218079" y="2294890"/>
                    <a:pt x="6215538" y="2416810"/>
                  </a:cubicBezTo>
                  <a:cubicBezTo>
                    <a:pt x="6211364" y="2620010"/>
                    <a:pt x="6198291" y="2821940"/>
                    <a:pt x="6185218" y="3025140"/>
                  </a:cubicBezTo>
                  <a:cubicBezTo>
                    <a:pt x="6177047" y="3150870"/>
                    <a:pt x="6165608" y="3275330"/>
                    <a:pt x="6149267" y="3399790"/>
                  </a:cubicBezTo>
                  <a:cubicBezTo>
                    <a:pt x="6132925" y="3524250"/>
                    <a:pt x="6108413" y="3647440"/>
                    <a:pt x="6090438" y="3771900"/>
                  </a:cubicBezTo>
                  <a:cubicBezTo>
                    <a:pt x="6077365" y="3858260"/>
                    <a:pt x="6074097" y="3944620"/>
                    <a:pt x="6059389" y="4029710"/>
                  </a:cubicBezTo>
                  <a:cubicBezTo>
                    <a:pt x="6046316" y="4107180"/>
                    <a:pt x="5997292" y="4175760"/>
                    <a:pt x="5931926" y="4232910"/>
                  </a:cubicBezTo>
                  <a:cubicBezTo>
                    <a:pt x="5878000" y="4281170"/>
                    <a:pt x="5835512" y="4335780"/>
                    <a:pt x="5779951" y="4382770"/>
                  </a:cubicBezTo>
                  <a:cubicBezTo>
                    <a:pt x="5730927" y="4424680"/>
                    <a:pt x="5677000" y="4466590"/>
                    <a:pt x="5592026" y="4467860"/>
                  </a:cubicBezTo>
                  <a:cubicBezTo>
                    <a:pt x="5572416" y="4467860"/>
                    <a:pt x="5554440" y="4483100"/>
                    <a:pt x="5534831" y="4490720"/>
                  </a:cubicBezTo>
                  <a:cubicBezTo>
                    <a:pt x="5451489" y="4518660"/>
                    <a:pt x="5364880" y="4542790"/>
                    <a:pt x="5283173" y="4573270"/>
                  </a:cubicBezTo>
                  <a:cubicBezTo>
                    <a:pt x="5132832" y="4629150"/>
                    <a:pt x="4971052" y="4638040"/>
                    <a:pt x="4809272" y="4643120"/>
                  </a:cubicBezTo>
                  <a:cubicBezTo>
                    <a:pt x="4747175" y="4645660"/>
                    <a:pt x="4683444" y="4641850"/>
                    <a:pt x="4621346" y="4645660"/>
                  </a:cubicBezTo>
                  <a:cubicBezTo>
                    <a:pt x="4590298" y="4646930"/>
                    <a:pt x="4560884" y="4658360"/>
                    <a:pt x="4531469" y="4663440"/>
                  </a:cubicBezTo>
                  <a:cubicBezTo>
                    <a:pt x="4518396" y="4665980"/>
                    <a:pt x="4505323" y="4664710"/>
                    <a:pt x="4490615" y="4665980"/>
                  </a:cubicBezTo>
                  <a:cubicBezTo>
                    <a:pt x="4471006" y="4667250"/>
                    <a:pt x="4451396" y="4671060"/>
                    <a:pt x="4431786" y="4669790"/>
                  </a:cubicBezTo>
                  <a:cubicBezTo>
                    <a:pt x="4412177" y="4667250"/>
                    <a:pt x="4399104" y="4662170"/>
                    <a:pt x="4395835" y="4662170"/>
                  </a:cubicBezTo>
                  <a:close/>
                </a:path>
              </a:pathLst>
            </a:custGeom>
            <a:blipFill>
              <a:blip r:embed="rId4"/>
              <a:stretch>
                <a:fillRect t="-15885" b="-15885"/>
              </a:stretch>
            </a:blipFill>
          </p:spPr>
        </p:sp>
      </p:grpSp>
      <p:sp>
        <p:nvSpPr>
          <p:cNvPr id="16" name="TextBox 16"/>
          <p:cNvSpPr txBox="1"/>
          <p:nvPr/>
        </p:nvSpPr>
        <p:spPr>
          <a:xfrm>
            <a:off x="5265186" y="8063409"/>
            <a:ext cx="7757627" cy="1260475"/>
          </a:xfrm>
          <a:prstGeom prst="rect">
            <a:avLst/>
          </a:prstGeom>
        </p:spPr>
        <p:txBody>
          <a:bodyPr lIns="0" tIns="0" rIns="0" bIns="0" rtlCol="0" anchor="t">
            <a:spAutoFit/>
          </a:bodyPr>
          <a:lstStyle/>
          <a:p>
            <a:pPr algn="ctr">
              <a:lnSpc>
                <a:spcPts val="9799"/>
              </a:lnSpc>
            </a:pPr>
            <a:r>
              <a:rPr lang="en-US" sz="6999">
                <a:solidFill>
                  <a:srgbClr val="000000"/>
                </a:solidFill>
                <a:latin typeface="Anicon Sans"/>
                <a:ea typeface="Anicon Sans"/>
                <a:cs typeface="Anicon Sans"/>
                <a:sym typeface="Anicon Sans"/>
              </a:rPr>
              <a:t>RADIO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5487431" y="2864486"/>
            <a:ext cx="19731527" cy="12948815"/>
            <a:chOff x="0" y="0"/>
            <a:chExt cx="812800" cy="533400"/>
          </a:xfrm>
        </p:grpSpPr>
        <p:sp>
          <p:nvSpPr>
            <p:cNvPr id="9" name="Freeform 9"/>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p:spPr>
        </p:sp>
        <p:sp>
          <p:nvSpPr>
            <p:cNvPr id="10" name="TextBox 10"/>
            <p:cNvSpPr txBox="1"/>
            <p:nvPr/>
          </p:nvSpPr>
          <p:spPr>
            <a:xfrm>
              <a:off x="38100" y="50800"/>
              <a:ext cx="736600" cy="406400"/>
            </a:xfrm>
            <a:prstGeom prst="rect">
              <a:avLst/>
            </a:prstGeom>
          </p:spPr>
          <p:txBody>
            <a:bodyPr lIns="82889" tIns="82889" rIns="82889" bIns="82889" rtlCol="0" anchor="ctr"/>
            <a:lstStyle/>
            <a:p>
              <a:pPr algn="ctr">
                <a:lnSpc>
                  <a:spcPts val="2659"/>
                </a:lnSpc>
                <a:spcBef>
                  <a:spcPct val="0"/>
                </a:spcBef>
              </a:pPr>
              <a:endParaRPr/>
            </a:p>
          </p:txBody>
        </p:sp>
      </p:grpSp>
      <p:grpSp>
        <p:nvGrpSpPr>
          <p:cNvPr id="11" name="Group 11"/>
          <p:cNvGrpSpPr/>
          <p:nvPr/>
        </p:nvGrpSpPr>
        <p:grpSpPr>
          <a:xfrm>
            <a:off x="-4780069" y="3328692"/>
            <a:ext cx="18316802" cy="12020401"/>
            <a:chOff x="0" y="0"/>
            <a:chExt cx="812800" cy="533400"/>
          </a:xfrm>
        </p:grpSpPr>
        <p:sp>
          <p:nvSpPr>
            <p:cNvPr id="12" name="Freeform 12"/>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a:ln w="104775" cap="sq">
              <a:solidFill>
                <a:srgbClr val="F4AC78"/>
              </a:solidFill>
              <a:prstDash val="lgDash"/>
              <a:miter/>
            </a:ln>
          </p:spPr>
        </p:sp>
        <p:sp>
          <p:nvSpPr>
            <p:cNvPr id="13" name="TextBox 13"/>
            <p:cNvSpPr txBox="1"/>
            <p:nvPr/>
          </p:nvSpPr>
          <p:spPr>
            <a:xfrm>
              <a:off x="38100" y="50800"/>
              <a:ext cx="736600" cy="406400"/>
            </a:xfrm>
            <a:prstGeom prst="rect">
              <a:avLst/>
            </a:prstGeom>
          </p:spPr>
          <p:txBody>
            <a:bodyPr lIns="82889" tIns="82889" rIns="82889" bIns="82889" rtlCol="0" anchor="ctr"/>
            <a:lstStyle/>
            <a:p>
              <a:pPr algn="ctr">
                <a:lnSpc>
                  <a:spcPts val="2659"/>
                </a:lnSpc>
                <a:spcBef>
                  <a:spcPct val="0"/>
                </a:spcBef>
              </a:pPr>
              <a:endParaRPr/>
            </a:p>
          </p:txBody>
        </p:sp>
      </p:grpSp>
      <p:sp>
        <p:nvSpPr>
          <p:cNvPr id="14" name="Freeform 14"/>
          <p:cNvSpPr/>
          <p:nvPr/>
        </p:nvSpPr>
        <p:spPr>
          <a:xfrm rot="10414307" flipV="1">
            <a:off x="15417264" y="-287338"/>
            <a:ext cx="3083346" cy="4126132"/>
          </a:xfrm>
          <a:custGeom>
            <a:avLst/>
            <a:gdLst/>
            <a:ahLst/>
            <a:cxnLst/>
            <a:rect l="l" t="t" r="r" b="b"/>
            <a:pathLst>
              <a:path w="3083346" h="4126132">
                <a:moveTo>
                  <a:pt x="0" y="4126133"/>
                </a:moveTo>
                <a:lnTo>
                  <a:pt x="3083346" y="4126133"/>
                </a:lnTo>
                <a:lnTo>
                  <a:pt x="3083346" y="0"/>
                </a:lnTo>
                <a:lnTo>
                  <a:pt x="0" y="0"/>
                </a:lnTo>
                <a:lnTo>
                  <a:pt x="0" y="4126133"/>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a:off x="12045028" y="4674017"/>
            <a:ext cx="5486931" cy="4211219"/>
          </a:xfrm>
          <a:custGeom>
            <a:avLst/>
            <a:gdLst/>
            <a:ahLst/>
            <a:cxnLst/>
            <a:rect l="l" t="t" r="r" b="b"/>
            <a:pathLst>
              <a:path w="5486931" h="4211219">
                <a:moveTo>
                  <a:pt x="0" y="0"/>
                </a:moveTo>
                <a:lnTo>
                  <a:pt x="5486931" y="0"/>
                </a:lnTo>
                <a:lnTo>
                  <a:pt x="5486931" y="4211219"/>
                </a:lnTo>
                <a:lnTo>
                  <a:pt x="0" y="4211219"/>
                </a:lnTo>
                <a:lnTo>
                  <a:pt x="0" y="0"/>
                </a:lnTo>
                <a:close/>
              </a:path>
            </a:pathLst>
          </a:custGeom>
          <a:blipFill>
            <a:blip r:embed="rId6"/>
            <a:stretch>
              <a:fillRect/>
            </a:stretch>
          </a:blipFill>
        </p:spPr>
      </p:sp>
      <p:sp>
        <p:nvSpPr>
          <p:cNvPr id="16" name="Freeform 16"/>
          <p:cNvSpPr/>
          <p:nvPr/>
        </p:nvSpPr>
        <p:spPr>
          <a:xfrm>
            <a:off x="11040021" y="9121753"/>
            <a:ext cx="5989588" cy="1165247"/>
          </a:xfrm>
          <a:custGeom>
            <a:avLst/>
            <a:gdLst/>
            <a:ahLst/>
            <a:cxnLst/>
            <a:rect l="l" t="t" r="r" b="b"/>
            <a:pathLst>
              <a:path w="5989588" h="1165247">
                <a:moveTo>
                  <a:pt x="0" y="0"/>
                </a:moveTo>
                <a:lnTo>
                  <a:pt x="5989587" y="0"/>
                </a:lnTo>
                <a:lnTo>
                  <a:pt x="5989587" y="1165247"/>
                </a:lnTo>
                <a:lnTo>
                  <a:pt x="0" y="11652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17"/>
          <p:cNvSpPr/>
          <p:nvPr/>
        </p:nvSpPr>
        <p:spPr>
          <a:xfrm flipH="1">
            <a:off x="-642941" y="0"/>
            <a:ext cx="4226200" cy="3273384"/>
          </a:xfrm>
          <a:custGeom>
            <a:avLst/>
            <a:gdLst/>
            <a:ahLst/>
            <a:cxnLst/>
            <a:rect l="l" t="t" r="r" b="b"/>
            <a:pathLst>
              <a:path w="4226200" h="3273384">
                <a:moveTo>
                  <a:pt x="4226200" y="0"/>
                </a:moveTo>
                <a:lnTo>
                  <a:pt x="0" y="0"/>
                </a:lnTo>
                <a:lnTo>
                  <a:pt x="0" y="3273384"/>
                </a:lnTo>
                <a:lnTo>
                  <a:pt x="4226200" y="3273384"/>
                </a:lnTo>
                <a:lnTo>
                  <a:pt x="422620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8666418" y="1775729"/>
            <a:ext cx="2556086" cy="3150799"/>
          </a:xfrm>
          <a:custGeom>
            <a:avLst/>
            <a:gdLst/>
            <a:ahLst/>
            <a:cxnLst/>
            <a:rect l="l" t="t" r="r" b="b"/>
            <a:pathLst>
              <a:path w="2556086" h="3150799">
                <a:moveTo>
                  <a:pt x="0" y="0"/>
                </a:moveTo>
                <a:lnTo>
                  <a:pt x="2556086" y="0"/>
                </a:lnTo>
                <a:lnTo>
                  <a:pt x="2556086" y="3150799"/>
                </a:lnTo>
                <a:lnTo>
                  <a:pt x="0" y="3150799"/>
                </a:lnTo>
                <a:lnTo>
                  <a:pt x="0" y="0"/>
                </a:lnTo>
                <a:close/>
              </a:path>
            </a:pathLst>
          </a:custGeom>
          <a:blipFill>
            <a:blip r:embed="rId11"/>
            <a:stretch>
              <a:fillRect/>
            </a:stretch>
          </a:blipFill>
        </p:spPr>
      </p:sp>
      <p:sp>
        <p:nvSpPr>
          <p:cNvPr id="19" name="TextBox 19"/>
          <p:cNvSpPr txBox="1"/>
          <p:nvPr/>
        </p:nvSpPr>
        <p:spPr>
          <a:xfrm>
            <a:off x="-642941" y="6183285"/>
            <a:ext cx="12307136" cy="2538834"/>
          </a:xfrm>
          <a:prstGeom prst="rect">
            <a:avLst/>
          </a:prstGeom>
        </p:spPr>
        <p:txBody>
          <a:bodyPr lIns="0" tIns="0" rIns="0" bIns="0" rtlCol="0" anchor="t">
            <a:spAutoFit/>
          </a:bodyPr>
          <a:lstStyle/>
          <a:p>
            <a:pPr algn="ctr">
              <a:lnSpc>
                <a:spcPts val="20439"/>
              </a:lnSpc>
            </a:pPr>
            <a:r>
              <a:rPr lang="en-US" sz="14599">
                <a:solidFill>
                  <a:srgbClr val="6B452F"/>
                </a:solidFill>
                <a:latin typeface="Stella"/>
                <a:ea typeface="Stella"/>
                <a:cs typeface="Stella"/>
                <a:sym typeface="Stella"/>
              </a:rPr>
              <a:t>VOCABULARY</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6669976" y="2010939"/>
            <a:ext cx="4865186" cy="1382522"/>
            <a:chOff x="0" y="0"/>
            <a:chExt cx="1430148" cy="406400"/>
          </a:xfrm>
        </p:grpSpPr>
        <p:sp>
          <p:nvSpPr>
            <p:cNvPr id="9" name="Freeform 9"/>
            <p:cNvSpPr/>
            <p:nvPr/>
          </p:nvSpPr>
          <p:spPr>
            <a:xfrm>
              <a:off x="0" y="0"/>
              <a:ext cx="1430148" cy="406400"/>
            </a:xfrm>
            <a:custGeom>
              <a:avLst/>
              <a:gdLst/>
              <a:ahLst/>
              <a:cxnLst/>
              <a:rect l="l" t="t" r="r" b="b"/>
              <a:pathLst>
                <a:path w="1430148" h="406400">
                  <a:moveTo>
                    <a:pt x="81156" y="0"/>
                  </a:moveTo>
                  <a:lnTo>
                    <a:pt x="1348992" y="0"/>
                  </a:lnTo>
                  <a:cubicBezTo>
                    <a:pt x="1370516" y="0"/>
                    <a:pt x="1391158" y="8550"/>
                    <a:pt x="1406378" y="23770"/>
                  </a:cubicBezTo>
                  <a:cubicBezTo>
                    <a:pt x="1421597" y="38990"/>
                    <a:pt x="1430148" y="59632"/>
                    <a:pt x="1430148" y="81156"/>
                  </a:cubicBezTo>
                  <a:lnTo>
                    <a:pt x="1430148" y="325244"/>
                  </a:lnTo>
                  <a:cubicBezTo>
                    <a:pt x="1430148" y="370065"/>
                    <a:pt x="1393813" y="406400"/>
                    <a:pt x="1348992" y="406400"/>
                  </a:cubicBezTo>
                  <a:lnTo>
                    <a:pt x="81156" y="406400"/>
                  </a:lnTo>
                  <a:cubicBezTo>
                    <a:pt x="36335" y="406400"/>
                    <a:pt x="0" y="370065"/>
                    <a:pt x="0" y="325244"/>
                  </a:cubicBezTo>
                  <a:lnTo>
                    <a:pt x="0" y="81156"/>
                  </a:lnTo>
                  <a:cubicBezTo>
                    <a:pt x="0" y="36335"/>
                    <a:pt x="36335" y="0"/>
                    <a:pt x="81156" y="0"/>
                  </a:cubicBezTo>
                  <a:close/>
                </a:path>
              </a:pathLst>
            </a:custGeom>
            <a:solidFill>
              <a:srgbClr val="FFA26B"/>
            </a:solidFill>
            <a:ln w="38100" cap="rnd">
              <a:solidFill>
                <a:srgbClr val="000000"/>
              </a:solidFill>
              <a:prstDash val="solid"/>
              <a:round/>
            </a:ln>
          </p:spPr>
        </p:sp>
        <p:sp>
          <p:nvSpPr>
            <p:cNvPr id="10" name="TextBox 10"/>
            <p:cNvSpPr txBox="1"/>
            <p:nvPr/>
          </p:nvSpPr>
          <p:spPr>
            <a:xfrm>
              <a:off x="0" y="-38100"/>
              <a:ext cx="1430148" cy="444500"/>
            </a:xfrm>
            <a:prstGeom prst="rect">
              <a:avLst/>
            </a:prstGeom>
          </p:spPr>
          <p:txBody>
            <a:bodyPr lIns="48409" tIns="48409" rIns="48409" bIns="48409" rtlCol="0" anchor="ctr"/>
            <a:lstStyle/>
            <a:p>
              <a:pPr algn="ctr">
                <a:lnSpc>
                  <a:spcPts val="2660"/>
                </a:lnSpc>
              </a:pPr>
              <a:endParaRPr/>
            </a:p>
          </p:txBody>
        </p:sp>
      </p:grpSp>
      <p:grpSp>
        <p:nvGrpSpPr>
          <p:cNvPr id="11" name="Group 11"/>
          <p:cNvGrpSpPr/>
          <p:nvPr/>
        </p:nvGrpSpPr>
        <p:grpSpPr>
          <a:xfrm>
            <a:off x="4832258" y="6047563"/>
            <a:ext cx="2029249" cy="2051605"/>
            <a:chOff x="0" y="0"/>
            <a:chExt cx="701068" cy="708791"/>
          </a:xfrm>
        </p:grpSpPr>
        <p:sp>
          <p:nvSpPr>
            <p:cNvPr id="12" name="Freeform 12"/>
            <p:cNvSpPr/>
            <p:nvPr/>
          </p:nvSpPr>
          <p:spPr>
            <a:xfrm>
              <a:off x="0" y="0"/>
              <a:ext cx="701068" cy="708791"/>
            </a:xfrm>
            <a:custGeom>
              <a:avLst/>
              <a:gdLst/>
              <a:ahLst/>
              <a:cxnLst/>
              <a:rect l="l" t="t" r="r" b="b"/>
              <a:pathLst>
                <a:path w="701068" h="708791">
                  <a:moveTo>
                    <a:pt x="194573" y="0"/>
                  </a:moveTo>
                  <a:lnTo>
                    <a:pt x="506495" y="0"/>
                  </a:lnTo>
                  <a:cubicBezTo>
                    <a:pt x="613954" y="0"/>
                    <a:pt x="701068" y="87113"/>
                    <a:pt x="701068" y="194573"/>
                  </a:cubicBezTo>
                  <a:lnTo>
                    <a:pt x="701068" y="514218"/>
                  </a:lnTo>
                  <a:cubicBezTo>
                    <a:pt x="701068" y="621678"/>
                    <a:pt x="613954" y="708791"/>
                    <a:pt x="506495" y="708791"/>
                  </a:cubicBezTo>
                  <a:lnTo>
                    <a:pt x="194573" y="708791"/>
                  </a:lnTo>
                  <a:cubicBezTo>
                    <a:pt x="87113" y="708791"/>
                    <a:pt x="0" y="621678"/>
                    <a:pt x="0" y="514218"/>
                  </a:cubicBezTo>
                  <a:lnTo>
                    <a:pt x="0" y="194573"/>
                  </a:lnTo>
                  <a:cubicBezTo>
                    <a:pt x="0" y="87113"/>
                    <a:pt x="87113" y="0"/>
                    <a:pt x="194573" y="0"/>
                  </a:cubicBezTo>
                  <a:close/>
                </a:path>
              </a:pathLst>
            </a:custGeom>
            <a:solidFill>
              <a:srgbClr val="FFA26B"/>
            </a:solidFill>
          </p:spPr>
        </p:sp>
        <p:sp>
          <p:nvSpPr>
            <p:cNvPr id="13" name="TextBox 13"/>
            <p:cNvSpPr txBox="1"/>
            <p:nvPr/>
          </p:nvSpPr>
          <p:spPr>
            <a:xfrm>
              <a:off x="0" y="-38100"/>
              <a:ext cx="701068" cy="746891"/>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6985931" y="6047563"/>
            <a:ext cx="2029249" cy="2051605"/>
            <a:chOff x="0" y="0"/>
            <a:chExt cx="701068" cy="708791"/>
          </a:xfrm>
        </p:grpSpPr>
        <p:sp>
          <p:nvSpPr>
            <p:cNvPr id="15" name="Freeform 15"/>
            <p:cNvSpPr/>
            <p:nvPr/>
          </p:nvSpPr>
          <p:spPr>
            <a:xfrm>
              <a:off x="0" y="0"/>
              <a:ext cx="701068" cy="708791"/>
            </a:xfrm>
            <a:custGeom>
              <a:avLst/>
              <a:gdLst/>
              <a:ahLst/>
              <a:cxnLst/>
              <a:rect l="l" t="t" r="r" b="b"/>
              <a:pathLst>
                <a:path w="701068" h="708791">
                  <a:moveTo>
                    <a:pt x="194573" y="0"/>
                  </a:moveTo>
                  <a:lnTo>
                    <a:pt x="506495" y="0"/>
                  </a:lnTo>
                  <a:cubicBezTo>
                    <a:pt x="613954" y="0"/>
                    <a:pt x="701068" y="87113"/>
                    <a:pt x="701068" y="194573"/>
                  </a:cubicBezTo>
                  <a:lnTo>
                    <a:pt x="701068" y="514218"/>
                  </a:lnTo>
                  <a:cubicBezTo>
                    <a:pt x="701068" y="621678"/>
                    <a:pt x="613954" y="708791"/>
                    <a:pt x="506495" y="708791"/>
                  </a:cubicBezTo>
                  <a:lnTo>
                    <a:pt x="194573" y="708791"/>
                  </a:lnTo>
                  <a:cubicBezTo>
                    <a:pt x="87113" y="708791"/>
                    <a:pt x="0" y="621678"/>
                    <a:pt x="0" y="514218"/>
                  </a:cubicBezTo>
                  <a:lnTo>
                    <a:pt x="0" y="194573"/>
                  </a:lnTo>
                  <a:cubicBezTo>
                    <a:pt x="0" y="87113"/>
                    <a:pt x="87113" y="0"/>
                    <a:pt x="194573" y="0"/>
                  </a:cubicBezTo>
                  <a:close/>
                </a:path>
              </a:pathLst>
            </a:custGeom>
            <a:solidFill>
              <a:srgbClr val="FFA26B"/>
            </a:solidFill>
          </p:spPr>
        </p:sp>
        <p:sp>
          <p:nvSpPr>
            <p:cNvPr id="16" name="TextBox 16"/>
            <p:cNvSpPr txBox="1"/>
            <p:nvPr/>
          </p:nvSpPr>
          <p:spPr>
            <a:xfrm>
              <a:off x="0" y="-38100"/>
              <a:ext cx="701068" cy="746891"/>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9200872" y="6042825"/>
            <a:ext cx="2029249" cy="2051605"/>
            <a:chOff x="0" y="0"/>
            <a:chExt cx="701068" cy="708791"/>
          </a:xfrm>
        </p:grpSpPr>
        <p:sp>
          <p:nvSpPr>
            <p:cNvPr id="18" name="Freeform 18"/>
            <p:cNvSpPr/>
            <p:nvPr/>
          </p:nvSpPr>
          <p:spPr>
            <a:xfrm>
              <a:off x="0" y="0"/>
              <a:ext cx="701068" cy="708791"/>
            </a:xfrm>
            <a:custGeom>
              <a:avLst/>
              <a:gdLst/>
              <a:ahLst/>
              <a:cxnLst/>
              <a:rect l="l" t="t" r="r" b="b"/>
              <a:pathLst>
                <a:path w="701068" h="708791">
                  <a:moveTo>
                    <a:pt x="194573" y="0"/>
                  </a:moveTo>
                  <a:lnTo>
                    <a:pt x="506495" y="0"/>
                  </a:lnTo>
                  <a:cubicBezTo>
                    <a:pt x="613954" y="0"/>
                    <a:pt x="701068" y="87113"/>
                    <a:pt x="701068" y="194573"/>
                  </a:cubicBezTo>
                  <a:lnTo>
                    <a:pt x="701068" y="514218"/>
                  </a:lnTo>
                  <a:cubicBezTo>
                    <a:pt x="701068" y="621678"/>
                    <a:pt x="613954" y="708791"/>
                    <a:pt x="506495" y="708791"/>
                  </a:cubicBezTo>
                  <a:lnTo>
                    <a:pt x="194573" y="708791"/>
                  </a:lnTo>
                  <a:cubicBezTo>
                    <a:pt x="87113" y="708791"/>
                    <a:pt x="0" y="621678"/>
                    <a:pt x="0" y="514218"/>
                  </a:cubicBezTo>
                  <a:lnTo>
                    <a:pt x="0" y="194573"/>
                  </a:lnTo>
                  <a:cubicBezTo>
                    <a:pt x="0" y="87113"/>
                    <a:pt x="87113" y="0"/>
                    <a:pt x="194573" y="0"/>
                  </a:cubicBezTo>
                  <a:close/>
                </a:path>
              </a:pathLst>
            </a:custGeom>
            <a:solidFill>
              <a:srgbClr val="FFA26B"/>
            </a:solidFill>
          </p:spPr>
        </p:sp>
        <p:sp>
          <p:nvSpPr>
            <p:cNvPr id="19" name="TextBox 19"/>
            <p:cNvSpPr txBox="1"/>
            <p:nvPr/>
          </p:nvSpPr>
          <p:spPr>
            <a:xfrm>
              <a:off x="0" y="-38100"/>
              <a:ext cx="701068" cy="746891"/>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1448158" y="6042559"/>
            <a:ext cx="2029249" cy="2051605"/>
            <a:chOff x="0" y="0"/>
            <a:chExt cx="701068" cy="708791"/>
          </a:xfrm>
        </p:grpSpPr>
        <p:sp>
          <p:nvSpPr>
            <p:cNvPr id="21" name="Freeform 21"/>
            <p:cNvSpPr/>
            <p:nvPr/>
          </p:nvSpPr>
          <p:spPr>
            <a:xfrm>
              <a:off x="0" y="0"/>
              <a:ext cx="701068" cy="708791"/>
            </a:xfrm>
            <a:custGeom>
              <a:avLst/>
              <a:gdLst/>
              <a:ahLst/>
              <a:cxnLst/>
              <a:rect l="l" t="t" r="r" b="b"/>
              <a:pathLst>
                <a:path w="701068" h="708791">
                  <a:moveTo>
                    <a:pt x="194573" y="0"/>
                  </a:moveTo>
                  <a:lnTo>
                    <a:pt x="506495" y="0"/>
                  </a:lnTo>
                  <a:cubicBezTo>
                    <a:pt x="613954" y="0"/>
                    <a:pt x="701068" y="87113"/>
                    <a:pt x="701068" y="194573"/>
                  </a:cubicBezTo>
                  <a:lnTo>
                    <a:pt x="701068" y="514218"/>
                  </a:lnTo>
                  <a:cubicBezTo>
                    <a:pt x="701068" y="621678"/>
                    <a:pt x="613954" y="708791"/>
                    <a:pt x="506495" y="708791"/>
                  </a:cubicBezTo>
                  <a:lnTo>
                    <a:pt x="194573" y="708791"/>
                  </a:lnTo>
                  <a:cubicBezTo>
                    <a:pt x="87113" y="708791"/>
                    <a:pt x="0" y="621678"/>
                    <a:pt x="0" y="514218"/>
                  </a:cubicBezTo>
                  <a:lnTo>
                    <a:pt x="0" y="194573"/>
                  </a:lnTo>
                  <a:cubicBezTo>
                    <a:pt x="0" y="87113"/>
                    <a:pt x="87113" y="0"/>
                    <a:pt x="194573" y="0"/>
                  </a:cubicBezTo>
                  <a:close/>
                </a:path>
              </a:pathLst>
            </a:custGeom>
            <a:solidFill>
              <a:srgbClr val="FFA26B"/>
            </a:solidFill>
          </p:spPr>
        </p:sp>
        <p:sp>
          <p:nvSpPr>
            <p:cNvPr id="22" name="TextBox 22"/>
            <p:cNvSpPr txBox="1"/>
            <p:nvPr/>
          </p:nvSpPr>
          <p:spPr>
            <a:xfrm>
              <a:off x="0" y="-38100"/>
              <a:ext cx="701068" cy="746891"/>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rot="960534">
            <a:off x="10814772" y="1721282"/>
            <a:ext cx="791371" cy="1133803"/>
          </a:xfrm>
          <a:custGeom>
            <a:avLst/>
            <a:gdLst/>
            <a:ahLst/>
            <a:cxnLst/>
            <a:rect l="l" t="t" r="r" b="b"/>
            <a:pathLst>
              <a:path w="791371" h="1133803">
                <a:moveTo>
                  <a:pt x="0" y="0"/>
                </a:moveTo>
                <a:lnTo>
                  <a:pt x="791371" y="0"/>
                </a:lnTo>
                <a:lnTo>
                  <a:pt x="791371" y="1133803"/>
                </a:lnTo>
                <a:lnTo>
                  <a:pt x="0" y="11338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TextBox 24"/>
          <p:cNvSpPr txBox="1"/>
          <p:nvPr/>
        </p:nvSpPr>
        <p:spPr>
          <a:xfrm>
            <a:off x="7928971" y="2293396"/>
            <a:ext cx="2347196" cy="817607"/>
          </a:xfrm>
          <a:prstGeom prst="rect">
            <a:avLst/>
          </a:prstGeom>
        </p:spPr>
        <p:txBody>
          <a:bodyPr lIns="0" tIns="0" rIns="0" bIns="0" rtlCol="0" anchor="t">
            <a:spAutoFit/>
          </a:bodyPr>
          <a:lstStyle/>
          <a:p>
            <a:pPr algn="just">
              <a:lnSpc>
                <a:spcPts val="5860"/>
              </a:lnSpc>
            </a:pPr>
            <a:r>
              <a:rPr lang="en-US" sz="4185" dirty="0">
                <a:solidFill>
                  <a:srgbClr val="A21817"/>
                </a:solidFill>
                <a:latin typeface="Heading Now 71-78"/>
                <a:ea typeface="Heading Now 71-78"/>
                <a:cs typeface="Heading Now 71-78"/>
                <a:sym typeface="Heading Now 71-78"/>
              </a:rPr>
              <a:t>Vocab 1</a:t>
            </a:r>
          </a:p>
        </p:txBody>
      </p:sp>
      <p:sp>
        <p:nvSpPr>
          <p:cNvPr id="25" name="TextBox 25"/>
          <p:cNvSpPr txBox="1"/>
          <p:nvPr/>
        </p:nvSpPr>
        <p:spPr>
          <a:xfrm>
            <a:off x="4246008" y="4359326"/>
            <a:ext cx="9795985" cy="784174"/>
          </a:xfrm>
          <a:prstGeom prst="rect">
            <a:avLst/>
          </a:prstGeom>
        </p:spPr>
        <p:txBody>
          <a:bodyPr lIns="0" tIns="0" rIns="0" bIns="0" rtlCol="0" anchor="t">
            <a:spAutoFit/>
          </a:bodyPr>
          <a:lstStyle/>
          <a:p>
            <a:pPr algn="ctr">
              <a:lnSpc>
                <a:spcPts val="6127"/>
              </a:lnSpc>
            </a:pPr>
            <a:r>
              <a:rPr lang="en-US" sz="4376" spc="1120">
                <a:solidFill>
                  <a:srgbClr val="A21817"/>
                </a:solidFill>
                <a:latin typeface="Anicon Sans"/>
                <a:ea typeface="Anicon Sans"/>
                <a:cs typeface="Anicon Sans"/>
                <a:sym typeface="Anicon Sans"/>
              </a:rPr>
              <a:t>Guess the word with 4 letters</a:t>
            </a:r>
          </a:p>
        </p:txBody>
      </p:sp>
    </p:spTree>
  </p:cSld>
  <p:clrMapOvr>
    <a:masterClrMapping/>
  </p:clrMapOvr>
  <p:transition spd="slow">
    <p:split orient="vert"/>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2805632" y="1028700"/>
            <a:ext cx="10537915" cy="9107285"/>
            <a:chOff x="0" y="0"/>
            <a:chExt cx="14050554" cy="12143047"/>
          </a:xfrm>
        </p:grpSpPr>
        <p:sp>
          <p:nvSpPr>
            <p:cNvPr id="9" name="Freeform 9"/>
            <p:cNvSpPr/>
            <p:nvPr/>
          </p:nvSpPr>
          <p:spPr>
            <a:xfrm flipH="1">
              <a:off x="10753332" y="0"/>
              <a:ext cx="3297222" cy="2026293"/>
            </a:xfrm>
            <a:custGeom>
              <a:avLst/>
              <a:gdLst/>
              <a:ahLst/>
              <a:cxnLst/>
              <a:rect l="l" t="t" r="r" b="b"/>
              <a:pathLst>
                <a:path w="3297222" h="2026293">
                  <a:moveTo>
                    <a:pt x="3297222" y="0"/>
                  </a:moveTo>
                  <a:lnTo>
                    <a:pt x="0" y="0"/>
                  </a:lnTo>
                  <a:lnTo>
                    <a:pt x="0" y="2026293"/>
                  </a:lnTo>
                  <a:lnTo>
                    <a:pt x="3297222" y="2026293"/>
                  </a:lnTo>
                  <a:lnTo>
                    <a:pt x="3297222"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0" name="Group 10"/>
            <p:cNvGrpSpPr/>
            <p:nvPr/>
          </p:nvGrpSpPr>
          <p:grpSpPr>
            <a:xfrm>
              <a:off x="4993066" y="1223257"/>
              <a:ext cx="7847846" cy="9686987"/>
              <a:chOff x="0" y="0"/>
              <a:chExt cx="4991600" cy="6161381"/>
            </a:xfrm>
          </p:grpSpPr>
          <p:sp>
            <p:nvSpPr>
              <p:cNvPr id="11" name="Freeform 11"/>
              <p:cNvSpPr/>
              <p:nvPr/>
            </p:nvSpPr>
            <p:spPr>
              <a:xfrm>
                <a:off x="-1" y="0"/>
                <a:ext cx="4999259" cy="6161381"/>
              </a:xfrm>
              <a:custGeom>
                <a:avLst/>
                <a:gdLst/>
                <a:ahLst/>
                <a:cxnLst/>
                <a:rect l="l" t="t" r="r" b="b"/>
                <a:pathLst>
                  <a:path w="4999259" h="6161381">
                    <a:moveTo>
                      <a:pt x="4492821" y="6144463"/>
                    </a:moveTo>
                    <a:cubicBezTo>
                      <a:pt x="4492821" y="6144463"/>
                      <a:pt x="4255825" y="6134493"/>
                      <a:pt x="3893685" y="6147937"/>
                    </a:cubicBezTo>
                    <a:cubicBezTo>
                      <a:pt x="3531547" y="6161381"/>
                      <a:pt x="490924" y="6161381"/>
                      <a:pt x="490924" y="6161381"/>
                    </a:cubicBezTo>
                    <a:cubicBezTo>
                      <a:pt x="245502" y="6161381"/>
                      <a:pt x="32509" y="6064113"/>
                      <a:pt x="31032" y="5903999"/>
                    </a:cubicBezTo>
                    <a:cubicBezTo>
                      <a:pt x="31032" y="5903999"/>
                      <a:pt x="0" y="4003920"/>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446272" y="0"/>
                      <a:pt x="4446272" y="0"/>
                    </a:cubicBezTo>
                    <a:cubicBezTo>
                      <a:pt x="4758173" y="0"/>
                      <a:pt x="4991601" y="101069"/>
                      <a:pt x="4983744" y="303616"/>
                    </a:cubicBezTo>
                    <a:cubicBezTo>
                      <a:pt x="4983744" y="303616"/>
                      <a:pt x="4981749" y="3701701"/>
                      <a:pt x="4990504" y="5204412"/>
                    </a:cubicBezTo>
                    <a:cubicBezTo>
                      <a:pt x="4999259" y="5497714"/>
                      <a:pt x="4952711" y="5830785"/>
                      <a:pt x="4952711" y="5830785"/>
                    </a:cubicBezTo>
                    <a:cubicBezTo>
                      <a:pt x="4949746" y="6010810"/>
                      <a:pt x="4738243" y="6144463"/>
                      <a:pt x="4492821" y="6144463"/>
                    </a:cubicBezTo>
                    <a:close/>
                  </a:path>
                </a:pathLst>
              </a:custGeom>
              <a:solidFill>
                <a:srgbClr val="FEAB41"/>
              </a:solidFill>
            </p:spPr>
          </p:sp>
        </p:grpSp>
        <p:grpSp>
          <p:nvGrpSpPr>
            <p:cNvPr id="12" name="Group 12"/>
            <p:cNvGrpSpPr/>
            <p:nvPr/>
          </p:nvGrpSpPr>
          <p:grpSpPr>
            <a:xfrm>
              <a:off x="5517747" y="3512831"/>
              <a:ext cx="1143441" cy="1143441"/>
              <a:chOff x="0" y="0"/>
              <a:chExt cx="812800" cy="812800"/>
            </a:xfrm>
          </p:grpSpPr>
          <p:sp>
            <p:nvSpPr>
              <p:cNvPr id="13" name="Freeform 13"/>
              <p:cNvSpPr/>
              <p:nvPr/>
            </p:nvSpPr>
            <p:spPr>
              <a:xfrm>
                <a:off x="0" y="0"/>
                <a:ext cx="812800" cy="812800"/>
              </a:xfrm>
              <a:custGeom>
                <a:avLst/>
                <a:gdLst/>
                <a:ahLst/>
                <a:cxnLst/>
                <a:rect l="l" t="t" r="r" b="b"/>
                <a:pathLst>
                  <a:path w="812800" h="812800">
                    <a:moveTo>
                      <a:pt x="224722" y="0"/>
                    </a:moveTo>
                    <a:lnTo>
                      <a:pt x="588078" y="0"/>
                    </a:lnTo>
                    <a:cubicBezTo>
                      <a:pt x="647678" y="0"/>
                      <a:pt x="704837" y="23676"/>
                      <a:pt x="746980" y="65820"/>
                    </a:cubicBezTo>
                    <a:cubicBezTo>
                      <a:pt x="789124" y="107963"/>
                      <a:pt x="812800" y="165122"/>
                      <a:pt x="812800" y="224722"/>
                    </a:cubicBezTo>
                    <a:lnTo>
                      <a:pt x="812800" y="588078"/>
                    </a:lnTo>
                    <a:cubicBezTo>
                      <a:pt x="812800" y="647678"/>
                      <a:pt x="789124" y="704837"/>
                      <a:pt x="746980" y="746980"/>
                    </a:cubicBezTo>
                    <a:cubicBezTo>
                      <a:pt x="704837" y="789124"/>
                      <a:pt x="647678" y="812800"/>
                      <a:pt x="588078" y="812800"/>
                    </a:cubicBezTo>
                    <a:lnTo>
                      <a:pt x="224722" y="812800"/>
                    </a:lnTo>
                    <a:cubicBezTo>
                      <a:pt x="165122" y="812800"/>
                      <a:pt x="107963" y="789124"/>
                      <a:pt x="65820" y="746980"/>
                    </a:cubicBezTo>
                    <a:cubicBezTo>
                      <a:pt x="23676" y="704837"/>
                      <a:pt x="0" y="647678"/>
                      <a:pt x="0" y="588078"/>
                    </a:cubicBezTo>
                    <a:lnTo>
                      <a:pt x="0" y="224722"/>
                    </a:lnTo>
                    <a:cubicBezTo>
                      <a:pt x="0" y="165122"/>
                      <a:pt x="23676" y="107963"/>
                      <a:pt x="65820" y="65820"/>
                    </a:cubicBezTo>
                    <a:cubicBezTo>
                      <a:pt x="107963" y="23676"/>
                      <a:pt x="165122" y="0"/>
                      <a:pt x="224722" y="0"/>
                    </a:cubicBezTo>
                    <a:close/>
                  </a:path>
                </a:pathLst>
              </a:custGeom>
              <a:solidFill>
                <a:srgbClr val="A21817"/>
              </a:solidFill>
            </p:spPr>
          </p:sp>
          <p:sp>
            <p:nvSpPr>
              <p:cNvPr id="14" name="TextBox 1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5518643" y="4944279"/>
              <a:ext cx="1143441" cy="1143441"/>
              <a:chOff x="0" y="0"/>
              <a:chExt cx="812800" cy="812800"/>
            </a:xfrm>
          </p:grpSpPr>
          <p:sp>
            <p:nvSpPr>
              <p:cNvPr id="16" name="Freeform 16"/>
              <p:cNvSpPr/>
              <p:nvPr/>
            </p:nvSpPr>
            <p:spPr>
              <a:xfrm>
                <a:off x="0" y="0"/>
                <a:ext cx="812800" cy="812800"/>
              </a:xfrm>
              <a:custGeom>
                <a:avLst/>
                <a:gdLst/>
                <a:ahLst/>
                <a:cxnLst/>
                <a:rect l="l" t="t" r="r" b="b"/>
                <a:pathLst>
                  <a:path w="812800" h="812800">
                    <a:moveTo>
                      <a:pt x="224722" y="0"/>
                    </a:moveTo>
                    <a:lnTo>
                      <a:pt x="588078" y="0"/>
                    </a:lnTo>
                    <a:cubicBezTo>
                      <a:pt x="647678" y="0"/>
                      <a:pt x="704837" y="23676"/>
                      <a:pt x="746980" y="65820"/>
                    </a:cubicBezTo>
                    <a:cubicBezTo>
                      <a:pt x="789124" y="107963"/>
                      <a:pt x="812800" y="165122"/>
                      <a:pt x="812800" y="224722"/>
                    </a:cubicBezTo>
                    <a:lnTo>
                      <a:pt x="812800" y="588078"/>
                    </a:lnTo>
                    <a:cubicBezTo>
                      <a:pt x="812800" y="647678"/>
                      <a:pt x="789124" y="704837"/>
                      <a:pt x="746980" y="746980"/>
                    </a:cubicBezTo>
                    <a:cubicBezTo>
                      <a:pt x="704837" y="789124"/>
                      <a:pt x="647678" y="812800"/>
                      <a:pt x="588078" y="812800"/>
                    </a:cubicBezTo>
                    <a:lnTo>
                      <a:pt x="224722" y="812800"/>
                    </a:lnTo>
                    <a:cubicBezTo>
                      <a:pt x="165122" y="812800"/>
                      <a:pt x="107963" y="789124"/>
                      <a:pt x="65820" y="746980"/>
                    </a:cubicBezTo>
                    <a:cubicBezTo>
                      <a:pt x="23676" y="704837"/>
                      <a:pt x="0" y="647678"/>
                      <a:pt x="0" y="588078"/>
                    </a:cubicBezTo>
                    <a:lnTo>
                      <a:pt x="0" y="224722"/>
                    </a:lnTo>
                    <a:cubicBezTo>
                      <a:pt x="0" y="165122"/>
                      <a:pt x="23676" y="107963"/>
                      <a:pt x="65820" y="65820"/>
                    </a:cubicBezTo>
                    <a:cubicBezTo>
                      <a:pt x="107963" y="23676"/>
                      <a:pt x="165122" y="0"/>
                      <a:pt x="224722" y="0"/>
                    </a:cubicBezTo>
                    <a:close/>
                  </a:path>
                </a:pathLst>
              </a:custGeom>
              <a:solidFill>
                <a:srgbClr val="A21817"/>
              </a:solidFill>
              <a:ln cap="rnd">
                <a:noFill/>
                <a:prstDash val="solid"/>
                <a:round/>
              </a:ln>
            </p:spPr>
          </p:sp>
          <p:sp>
            <p:nvSpPr>
              <p:cNvPr id="17" name="TextBox 17"/>
              <p:cNvSpPr txBox="1"/>
              <p:nvPr/>
            </p:nvSpPr>
            <p:spPr>
              <a:xfrm>
                <a:off x="0" y="-57150"/>
                <a:ext cx="812800" cy="86995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8" name="Group 18"/>
            <p:cNvGrpSpPr/>
            <p:nvPr/>
          </p:nvGrpSpPr>
          <p:grpSpPr>
            <a:xfrm>
              <a:off x="5518643" y="6371895"/>
              <a:ext cx="1143441" cy="1143441"/>
              <a:chOff x="0" y="0"/>
              <a:chExt cx="812800" cy="812800"/>
            </a:xfrm>
          </p:grpSpPr>
          <p:sp>
            <p:nvSpPr>
              <p:cNvPr id="19" name="Freeform 19"/>
              <p:cNvSpPr/>
              <p:nvPr/>
            </p:nvSpPr>
            <p:spPr>
              <a:xfrm>
                <a:off x="0" y="0"/>
                <a:ext cx="812800" cy="812800"/>
              </a:xfrm>
              <a:custGeom>
                <a:avLst/>
                <a:gdLst/>
                <a:ahLst/>
                <a:cxnLst/>
                <a:rect l="l" t="t" r="r" b="b"/>
                <a:pathLst>
                  <a:path w="812800" h="812800">
                    <a:moveTo>
                      <a:pt x="224722" y="0"/>
                    </a:moveTo>
                    <a:lnTo>
                      <a:pt x="588078" y="0"/>
                    </a:lnTo>
                    <a:cubicBezTo>
                      <a:pt x="647678" y="0"/>
                      <a:pt x="704837" y="23676"/>
                      <a:pt x="746980" y="65820"/>
                    </a:cubicBezTo>
                    <a:cubicBezTo>
                      <a:pt x="789124" y="107963"/>
                      <a:pt x="812800" y="165122"/>
                      <a:pt x="812800" y="224722"/>
                    </a:cubicBezTo>
                    <a:lnTo>
                      <a:pt x="812800" y="588078"/>
                    </a:lnTo>
                    <a:cubicBezTo>
                      <a:pt x="812800" y="647678"/>
                      <a:pt x="789124" y="704837"/>
                      <a:pt x="746980" y="746980"/>
                    </a:cubicBezTo>
                    <a:cubicBezTo>
                      <a:pt x="704837" y="789124"/>
                      <a:pt x="647678" y="812800"/>
                      <a:pt x="588078" y="812800"/>
                    </a:cubicBezTo>
                    <a:lnTo>
                      <a:pt x="224722" y="812800"/>
                    </a:lnTo>
                    <a:cubicBezTo>
                      <a:pt x="165122" y="812800"/>
                      <a:pt x="107963" y="789124"/>
                      <a:pt x="65820" y="746980"/>
                    </a:cubicBezTo>
                    <a:cubicBezTo>
                      <a:pt x="23676" y="704837"/>
                      <a:pt x="0" y="647678"/>
                      <a:pt x="0" y="588078"/>
                    </a:cubicBezTo>
                    <a:lnTo>
                      <a:pt x="0" y="224722"/>
                    </a:lnTo>
                    <a:cubicBezTo>
                      <a:pt x="0" y="165122"/>
                      <a:pt x="23676" y="107963"/>
                      <a:pt x="65820" y="65820"/>
                    </a:cubicBezTo>
                    <a:cubicBezTo>
                      <a:pt x="107963" y="23676"/>
                      <a:pt x="165122" y="0"/>
                      <a:pt x="224722" y="0"/>
                    </a:cubicBezTo>
                    <a:close/>
                  </a:path>
                </a:pathLst>
              </a:custGeom>
              <a:solidFill>
                <a:srgbClr val="A21817"/>
              </a:solidFill>
              <a:ln cap="rnd">
                <a:noFill/>
                <a:prstDash val="solid"/>
                <a:round/>
              </a:ln>
            </p:spPr>
          </p:sp>
          <p:sp>
            <p:nvSpPr>
              <p:cNvPr id="20" name="TextBox 20"/>
              <p:cNvSpPr txBox="1"/>
              <p:nvPr/>
            </p:nvSpPr>
            <p:spPr>
              <a:xfrm>
                <a:off x="0" y="-57150"/>
                <a:ext cx="812800" cy="86995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1" name="Group 21"/>
            <p:cNvGrpSpPr/>
            <p:nvPr/>
          </p:nvGrpSpPr>
          <p:grpSpPr>
            <a:xfrm>
              <a:off x="5518643" y="7803342"/>
              <a:ext cx="1143441" cy="1143441"/>
              <a:chOff x="0" y="0"/>
              <a:chExt cx="812800" cy="812800"/>
            </a:xfrm>
          </p:grpSpPr>
          <p:sp>
            <p:nvSpPr>
              <p:cNvPr id="22" name="Freeform 22"/>
              <p:cNvSpPr/>
              <p:nvPr/>
            </p:nvSpPr>
            <p:spPr>
              <a:xfrm>
                <a:off x="0" y="0"/>
                <a:ext cx="812800" cy="812800"/>
              </a:xfrm>
              <a:custGeom>
                <a:avLst/>
                <a:gdLst/>
                <a:ahLst/>
                <a:cxnLst/>
                <a:rect l="l" t="t" r="r" b="b"/>
                <a:pathLst>
                  <a:path w="812800" h="812800">
                    <a:moveTo>
                      <a:pt x="224722" y="0"/>
                    </a:moveTo>
                    <a:lnTo>
                      <a:pt x="588078" y="0"/>
                    </a:lnTo>
                    <a:cubicBezTo>
                      <a:pt x="647678" y="0"/>
                      <a:pt x="704837" y="23676"/>
                      <a:pt x="746980" y="65820"/>
                    </a:cubicBezTo>
                    <a:cubicBezTo>
                      <a:pt x="789124" y="107963"/>
                      <a:pt x="812800" y="165122"/>
                      <a:pt x="812800" y="224722"/>
                    </a:cubicBezTo>
                    <a:lnTo>
                      <a:pt x="812800" y="588078"/>
                    </a:lnTo>
                    <a:cubicBezTo>
                      <a:pt x="812800" y="647678"/>
                      <a:pt x="789124" y="704837"/>
                      <a:pt x="746980" y="746980"/>
                    </a:cubicBezTo>
                    <a:cubicBezTo>
                      <a:pt x="704837" y="789124"/>
                      <a:pt x="647678" y="812800"/>
                      <a:pt x="588078" y="812800"/>
                    </a:cubicBezTo>
                    <a:lnTo>
                      <a:pt x="224722" y="812800"/>
                    </a:lnTo>
                    <a:cubicBezTo>
                      <a:pt x="165122" y="812800"/>
                      <a:pt x="107963" y="789124"/>
                      <a:pt x="65820" y="746980"/>
                    </a:cubicBezTo>
                    <a:cubicBezTo>
                      <a:pt x="23676" y="704837"/>
                      <a:pt x="0" y="647678"/>
                      <a:pt x="0" y="588078"/>
                    </a:cubicBezTo>
                    <a:lnTo>
                      <a:pt x="0" y="224722"/>
                    </a:lnTo>
                    <a:cubicBezTo>
                      <a:pt x="0" y="165122"/>
                      <a:pt x="23676" y="107963"/>
                      <a:pt x="65820" y="65820"/>
                    </a:cubicBezTo>
                    <a:cubicBezTo>
                      <a:pt x="107963" y="23676"/>
                      <a:pt x="165122" y="0"/>
                      <a:pt x="224722" y="0"/>
                    </a:cubicBezTo>
                    <a:close/>
                  </a:path>
                </a:pathLst>
              </a:custGeom>
              <a:solidFill>
                <a:srgbClr val="A21817"/>
              </a:solidFill>
              <a:ln cap="rnd">
                <a:noFill/>
                <a:prstDash val="solid"/>
                <a:round/>
              </a:ln>
            </p:spPr>
          </p:sp>
          <p:sp>
            <p:nvSpPr>
              <p:cNvPr id="23" name="TextBox 23"/>
              <p:cNvSpPr txBox="1"/>
              <p:nvPr/>
            </p:nvSpPr>
            <p:spPr>
              <a:xfrm>
                <a:off x="0" y="-57150"/>
                <a:ext cx="812800" cy="86995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4" name="Group 24"/>
            <p:cNvGrpSpPr/>
            <p:nvPr/>
          </p:nvGrpSpPr>
          <p:grpSpPr>
            <a:xfrm>
              <a:off x="5518643" y="9234790"/>
              <a:ext cx="1143441" cy="1143441"/>
              <a:chOff x="0" y="0"/>
              <a:chExt cx="812800" cy="812800"/>
            </a:xfrm>
          </p:grpSpPr>
          <p:sp>
            <p:nvSpPr>
              <p:cNvPr id="25" name="Freeform 25"/>
              <p:cNvSpPr/>
              <p:nvPr/>
            </p:nvSpPr>
            <p:spPr>
              <a:xfrm>
                <a:off x="0" y="0"/>
                <a:ext cx="812800" cy="812800"/>
              </a:xfrm>
              <a:custGeom>
                <a:avLst/>
                <a:gdLst/>
                <a:ahLst/>
                <a:cxnLst/>
                <a:rect l="l" t="t" r="r" b="b"/>
                <a:pathLst>
                  <a:path w="812800" h="812800">
                    <a:moveTo>
                      <a:pt x="224722" y="0"/>
                    </a:moveTo>
                    <a:lnTo>
                      <a:pt x="588078" y="0"/>
                    </a:lnTo>
                    <a:cubicBezTo>
                      <a:pt x="647678" y="0"/>
                      <a:pt x="704837" y="23676"/>
                      <a:pt x="746980" y="65820"/>
                    </a:cubicBezTo>
                    <a:cubicBezTo>
                      <a:pt x="789124" y="107963"/>
                      <a:pt x="812800" y="165122"/>
                      <a:pt x="812800" y="224722"/>
                    </a:cubicBezTo>
                    <a:lnTo>
                      <a:pt x="812800" y="588078"/>
                    </a:lnTo>
                    <a:cubicBezTo>
                      <a:pt x="812800" y="647678"/>
                      <a:pt x="789124" y="704837"/>
                      <a:pt x="746980" y="746980"/>
                    </a:cubicBezTo>
                    <a:cubicBezTo>
                      <a:pt x="704837" y="789124"/>
                      <a:pt x="647678" y="812800"/>
                      <a:pt x="588078" y="812800"/>
                    </a:cubicBezTo>
                    <a:lnTo>
                      <a:pt x="224722" y="812800"/>
                    </a:lnTo>
                    <a:cubicBezTo>
                      <a:pt x="165122" y="812800"/>
                      <a:pt x="107963" y="789124"/>
                      <a:pt x="65820" y="746980"/>
                    </a:cubicBezTo>
                    <a:cubicBezTo>
                      <a:pt x="23676" y="704837"/>
                      <a:pt x="0" y="647678"/>
                      <a:pt x="0" y="588078"/>
                    </a:cubicBezTo>
                    <a:lnTo>
                      <a:pt x="0" y="224722"/>
                    </a:lnTo>
                    <a:cubicBezTo>
                      <a:pt x="0" y="165122"/>
                      <a:pt x="23676" y="107963"/>
                      <a:pt x="65820" y="65820"/>
                    </a:cubicBezTo>
                    <a:cubicBezTo>
                      <a:pt x="107963" y="23676"/>
                      <a:pt x="165122" y="0"/>
                      <a:pt x="224722" y="0"/>
                    </a:cubicBezTo>
                    <a:close/>
                  </a:path>
                </a:pathLst>
              </a:custGeom>
              <a:solidFill>
                <a:srgbClr val="A21817"/>
              </a:solidFill>
            </p:spPr>
          </p:sp>
          <p:sp>
            <p:nvSpPr>
              <p:cNvPr id="26" name="TextBox 26"/>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6936672" y="3512831"/>
              <a:ext cx="1143441" cy="1143441"/>
              <a:chOff x="0" y="0"/>
              <a:chExt cx="812800" cy="812800"/>
            </a:xfrm>
          </p:grpSpPr>
          <p:sp>
            <p:nvSpPr>
              <p:cNvPr id="28" name="Freeform 28"/>
              <p:cNvSpPr/>
              <p:nvPr/>
            </p:nvSpPr>
            <p:spPr>
              <a:xfrm>
                <a:off x="0" y="0"/>
                <a:ext cx="812800" cy="812800"/>
              </a:xfrm>
              <a:custGeom>
                <a:avLst/>
                <a:gdLst/>
                <a:ahLst/>
                <a:cxnLst/>
                <a:rect l="l" t="t" r="r" b="b"/>
                <a:pathLst>
                  <a:path w="812800" h="812800">
                    <a:moveTo>
                      <a:pt x="224722" y="0"/>
                    </a:moveTo>
                    <a:lnTo>
                      <a:pt x="588078" y="0"/>
                    </a:lnTo>
                    <a:cubicBezTo>
                      <a:pt x="647678" y="0"/>
                      <a:pt x="704837" y="23676"/>
                      <a:pt x="746980" y="65820"/>
                    </a:cubicBezTo>
                    <a:cubicBezTo>
                      <a:pt x="789124" y="107963"/>
                      <a:pt x="812800" y="165122"/>
                      <a:pt x="812800" y="224722"/>
                    </a:cubicBezTo>
                    <a:lnTo>
                      <a:pt x="812800" y="588078"/>
                    </a:lnTo>
                    <a:cubicBezTo>
                      <a:pt x="812800" y="647678"/>
                      <a:pt x="789124" y="704837"/>
                      <a:pt x="746980" y="746980"/>
                    </a:cubicBezTo>
                    <a:cubicBezTo>
                      <a:pt x="704837" y="789124"/>
                      <a:pt x="647678" y="812800"/>
                      <a:pt x="588078" y="812800"/>
                    </a:cubicBezTo>
                    <a:lnTo>
                      <a:pt x="224722" y="812800"/>
                    </a:lnTo>
                    <a:cubicBezTo>
                      <a:pt x="165122" y="812800"/>
                      <a:pt x="107963" y="789124"/>
                      <a:pt x="65820" y="746980"/>
                    </a:cubicBezTo>
                    <a:cubicBezTo>
                      <a:pt x="23676" y="704837"/>
                      <a:pt x="0" y="647678"/>
                      <a:pt x="0" y="588078"/>
                    </a:cubicBezTo>
                    <a:lnTo>
                      <a:pt x="0" y="224722"/>
                    </a:lnTo>
                    <a:cubicBezTo>
                      <a:pt x="0" y="165122"/>
                      <a:pt x="23676" y="107963"/>
                      <a:pt x="65820" y="65820"/>
                    </a:cubicBezTo>
                    <a:cubicBezTo>
                      <a:pt x="107963" y="23676"/>
                      <a:pt x="165122" y="0"/>
                      <a:pt x="224722" y="0"/>
                    </a:cubicBezTo>
                    <a:close/>
                  </a:path>
                </a:pathLst>
              </a:custGeom>
              <a:solidFill>
                <a:srgbClr val="A21817"/>
              </a:solidFill>
            </p:spPr>
          </p:sp>
          <p:sp>
            <p:nvSpPr>
              <p:cNvPr id="29" name="TextBox 29"/>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6937569" y="4944279"/>
              <a:ext cx="1143441" cy="1143441"/>
              <a:chOff x="0" y="0"/>
              <a:chExt cx="812800" cy="812800"/>
            </a:xfrm>
          </p:grpSpPr>
          <p:sp>
            <p:nvSpPr>
              <p:cNvPr id="31" name="Freeform 31"/>
              <p:cNvSpPr/>
              <p:nvPr/>
            </p:nvSpPr>
            <p:spPr>
              <a:xfrm>
                <a:off x="0" y="0"/>
                <a:ext cx="812800" cy="812800"/>
              </a:xfrm>
              <a:custGeom>
                <a:avLst/>
                <a:gdLst/>
                <a:ahLst/>
                <a:cxnLst/>
                <a:rect l="l" t="t" r="r" b="b"/>
                <a:pathLst>
                  <a:path w="812800" h="812800">
                    <a:moveTo>
                      <a:pt x="224722" y="0"/>
                    </a:moveTo>
                    <a:lnTo>
                      <a:pt x="588078" y="0"/>
                    </a:lnTo>
                    <a:cubicBezTo>
                      <a:pt x="647678" y="0"/>
                      <a:pt x="704837" y="23676"/>
                      <a:pt x="746980" y="65820"/>
                    </a:cubicBezTo>
                    <a:cubicBezTo>
                      <a:pt x="789124" y="107963"/>
                      <a:pt x="812800" y="165122"/>
                      <a:pt x="812800" y="224722"/>
                    </a:cubicBezTo>
                    <a:lnTo>
                      <a:pt x="812800" y="588078"/>
                    </a:lnTo>
                    <a:cubicBezTo>
                      <a:pt x="812800" y="647678"/>
                      <a:pt x="789124" y="704837"/>
                      <a:pt x="746980" y="746980"/>
                    </a:cubicBezTo>
                    <a:cubicBezTo>
                      <a:pt x="704837" y="789124"/>
                      <a:pt x="647678" y="812800"/>
                      <a:pt x="588078" y="812800"/>
                    </a:cubicBezTo>
                    <a:lnTo>
                      <a:pt x="224722" y="812800"/>
                    </a:lnTo>
                    <a:cubicBezTo>
                      <a:pt x="165122" y="812800"/>
                      <a:pt x="107963" y="789124"/>
                      <a:pt x="65820" y="746980"/>
                    </a:cubicBezTo>
                    <a:cubicBezTo>
                      <a:pt x="23676" y="704837"/>
                      <a:pt x="0" y="647678"/>
                      <a:pt x="0" y="588078"/>
                    </a:cubicBezTo>
                    <a:lnTo>
                      <a:pt x="0" y="224722"/>
                    </a:lnTo>
                    <a:cubicBezTo>
                      <a:pt x="0" y="165122"/>
                      <a:pt x="23676" y="107963"/>
                      <a:pt x="65820" y="65820"/>
                    </a:cubicBezTo>
                    <a:cubicBezTo>
                      <a:pt x="107963" y="23676"/>
                      <a:pt x="165122" y="0"/>
                      <a:pt x="224722" y="0"/>
                    </a:cubicBezTo>
                    <a:close/>
                  </a:path>
                </a:pathLst>
              </a:custGeom>
              <a:solidFill>
                <a:srgbClr val="A21817"/>
              </a:solidFill>
              <a:ln cap="rnd">
                <a:noFill/>
                <a:prstDash val="solid"/>
                <a:round/>
              </a:ln>
            </p:spPr>
          </p:sp>
          <p:sp>
            <p:nvSpPr>
              <p:cNvPr id="32" name="TextBox 32"/>
              <p:cNvSpPr txBox="1"/>
              <p:nvPr/>
            </p:nvSpPr>
            <p:spPr>
              <a:xfrm>
                <a:off x="0" y="-57150"/>
                <a:ext cx="812800" cy="86995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33" name="Group 33"/>
            <p:cNvGrpSpPr/>
            <p:nvPr/>
          </p:nvGrpSpPr>
          <p:grpSpPr>
            <a:xfrm>
              <a:off x="6937569" y="6371895"/>
              <a:ext cx="1143441" cy="1143441"/>
              <a:chOff x="0" y="0"/>
              <a:chExt cx="812800" cy="812800"/>
            </a:xfrm>
          </p:grpSpPr>
          <p:sp>
            <p:nvSpPr>
              <p:cNvPr id="34" name="Freeform 34"/>
              <p:cNvSpPr/>
              <p:nvPr/>
            </p:nvSpPr>
            <p:spPr>
              <a:xfrm>
                <a:off x="0" y="0"/>
                <a:ext cx="812800" cy="812800"/>
              </a:xfrm>
              <a:custGeom>
                <a:avLst/>
                <a:gdLst/>
                <a:ahLst/>
                <a:cxnLst/>
                <a:rect l="l" t="t" r="r" b="b"/>
                <a:pathLst>
                  <a:path w="812800" h="812800">
                    <a:moveTo>
                      <a:pt x="224722" y="0"/>
                    </a:moveTo>
                    <a:lnTo>
                      <a:pt x="588078" y="0"/>
                    </a:lnTo>
                    <a:cubicBezTo>
                      <a:pt x="647678" y="0"/>
                      <a:pt x="704837" y="23676"/>
                      <a:pt x="746980" y="65820"/>
                    </a:cubicBezTo>
                    <a:cubicBezTo>
                      <a:pt x="789124" y="107963"/>
                      <a:pt x="812800" y="165122"/>
                      <a:pt x="812800" y="224722"/>
                    </a:cubicBezTo>
                    <a:lnTo>
                      <a:pt x="812800" y="588078"/>
                    </a:lnTo>
                    <a:cubicBezTo>
                      <a:pt x="812800" y="647678"/>
                      <a:pt x="789124" y="704837"/>
                      <a:pt x="746980" y="746980"/>
                    </a:cubicBezTo>
                    <a:cubicBezTo>
                      <a:pt x="704837" y="789124"/>
                      <a:pt x="647678" y="812800"/>
                      <a:pt x="588078" y="812800"/>
                    </a:cubicBezTo>
                    <a:lnTo>
                      <a:pt x="224722" y="812800"/>
                    </a:lnTo>
                    <a:cubicBezTo>
                      <a:pt x="165122" y="812800"/>
                      <a:pt x="107963" y="789124"/>
                      <a:pt x="65820" y="746980"/>
                    </a:cubicBezTo>
                    <a:cubicBezTo>
                      <a:pt x="23676" y="704837"/>
                      <a:pt x="0" y="647678"/>
                      <a:pt x="0" y="588078"/>
                    </a:cubicBezTo>
                    <a:lnTo>
                      <a:pt x="0" y="224722"/>
                    </a:lnTo>
                    <a:cubicBezTo>
                      <a:pt x="0" y="165122"/>
                      <a:pt x="23676" y="107963"/>
                      <a:pt x="65820" y="65820"/>
                    </a:cubicBezTo>
                    <a:cubicBezTo>
                      <a:pt x="107963" y="23676"/>
                      <a:pt x="165122" y="0"/>
                      <a:pt x="224722" y="0"/>
                    </a:cubicBezTo>
                    <a:close/>
                  </a:path>
                </a:pathLst>
              </a:custGeom>
              <a:solidFill>
                <a:srgbClr val="A21817"/>
              </a:solidFill>
              <a:ln cap="rnd">
                <a:noFill/>
                <a:prstDash val="solid"/>
                <a:round/>
              </a:ln>
            </p:spPr>
          </p:sp>
          <p:sp>
            <p:nvSpPr>
              <p:cNvPr id="35" name="TextBox 35"/>
              <p:cNvSpPr txBox="1"/>
              <p:nvPr/>
            </p:nvSpPr>
            <p:spPr>
              <a:xfrm>
                <a:off x="0" y="-57150"/>
                <a:ext cx="812800" cy="86995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36" name="Group 36"/>
            <p:cNvGrpSpPr/>
            <p:nvPr/>
          </p:nvGrpSpPr>
          <p:grpSpPr>
            <a:xfrm>
              <a:off x="6937569" y="7803342"/>
              <a:ext cx="1143441" cy="1143441"/>
              <a:chOff x="0" y="0"/>
              <a:chExt cx="812800" cy="812800"/>
            </a:xfrm>
          </p:grpSpPr>
          <p:sp>
            <p:nvSpPr>
              <p:cNvPr id="37" name="Freeform 37"/>
              <p:cNvSpPr/>
              <p:nvPr/>
            </p:nvSpPr>
            <p:spPr>
              <a:xfrm>
                <a:off x="0" y="0"/>
                <a:ext cx="812800" cy="812800"/>
              </a:xfrm>
              <a:custGeom>
                <a:avLst/>
                <a:gdLst/>
                <a:ahLst/>
                <a:cxnLst/>
                <a:rect l="l" t="t" r="r" b="b"/>
                <a:pathLst>
                  <a:path w="812800" h="812800">
                    <a:moveTo>
                      <a:pt x="224722" y="0"/>
                    </a:moveTo>
                    <a:lnTo>
                      <a:pt x="588078" y="0"/>
                    </a:lnTo>
                    <a:cubicBezTo>
                      <a:pt x="647678" y="0"/>
                      <a:pt x="704837" y="23676"/>
                      <a:pt x="746980" y="65820"/>
                    </a:cubicBezTo>
                    <a:cubicBezTo>
                      <a:pt x="789124" y="107963"/>
                      <a:pt x="812800" y="165122"/>
                      <a:pt x="812800" y="224722"/>
                    </a:cubicBezTo>
                    <a:lnTo>
                      <a:pt x="812800" y="588078"/>
                    </a:lnTo>
                    <a:cubicBezTo>
                      <a:pt x="812800" y="647678"/>
                      <a:pt x="789124" y="704837"/>
                      <a:pt x="746980" y="746980"/>
                    </a:cubicBezTo>
                    <a:cubicBezTo>
                      <a:pt x="704837" y="789124"/>
                      <a:pt x="647678" y="812800"/>
                      <a:pt x="588078" y="812800"/>
                    </a:cubicBezTo>
                    <a:lnTo>
                      <a:pt x="224722" y="812800"/>
                    </a:lnTo>
                    <a:cubicBezTo>
                      <a:pt x="165122" y="812800"/>
                      <a:pt x="107963" y="789124"/>
                      <a:pt x="65820" y="746980"/>
                    </a:cubicBezTo>
                    <a:cubicBezTo>
                      <a:pt x="23676" y="704837"/>
                      <a:pt x="0" y="647678"/>
                      <a:pt x="0" y="588078"/>
                    </a:cubicBezTo>
                    <a:lnTo>
                      <a:pt x="0" y="224722"/>
                    </a:lnTo>
                    <a:cubicBezTo>
                      <a:pt x="0" y="165122"/>
                      <a:pt x="23676" y="107963"/>
                      <a:pt x="65820" y="65820"/>
                    </a:cubicBezTo>
                    <a:cubicBezTo>
                      <a:pt x="107963" y="23676"/>
                      <a:pt x="165122" y="0"/>
                      <a:pt x="224722" y="0"/>
                    </a:cubicBezTo>
                    <a:close/>
                  </a:path>
                </a:pathLst>
              </a:custGeom>
              <a:solidFill>
                <a:srgbClr val="A21817"/>
              </a:solidFill>
            </p:spPr>
          </p:sp>
          <p:sp>
            <p:nvSpPr>
              <p:cNvPr id="38" name="TextBox 38"/>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39" name="Group 39"/>
            <p:cNvGrpSpPr/>
            <p:nvPr/>
          </p:nvGrpSpPr>
          <p:grpSpPr>
            <a:xfrm>
              <a:off x="6937569" y="9234790"/>
              <a:ext cx="1143441" cy="1143441"/>
              <a:chOff x="0" y="0"/>
              <a:chExt cx="812800" cy="812800"/>
            </a:xfrm>
          </p:grpSpPr>
          <p:sp>
            <p:nvSpPr>
              <p:cNvPr id="40" name="Freeform 40"/>
              <p:cNvSpPr/>
              <p:nvPr/>
            </p:nvSpPr>
            <p:spPr>
              <a:xfrm>
                <a:off x="0" y="0"/>
                <a:ext cx="812800" cy="812800"/>
              </a:xfrm>
              <a:custGeom>
                <a:avLst/>
                <a:gdLst/>
                <a:ahLst/>
                <a:cxnLst/>
                <a:rect l="l" t="t" r="r" b="b"/>
                <a:pathLst>
                  <a:path w="812800" h="812800">
                    <a:moveTo>
                      <a:pt x="224722" y="0"/>
                    </a:moveTo>
                    <a:lnTo>
                      <a:pt x="588078" y="0"/>
                    </a:lnTo>
                    <a:cubicBezTo>
                      <a:pt x="647678" y="0"/>
                      <a:pt x="704837" y="23676"/>
                      <a:pt x="746980" y="65820"/>
                    </a:cubicBezTo>
                    <a:cubicBezTo>
                      <a:pt x="789124" y="107963"/>
                      <a:pt x="812800" y="165122"/>
                      <a:pt x="812800" y="224722"/>
                    </a:cubicBezTo>
                    <a:lnTo>
                      <a:pt x="812800" y="588078"/>
                    </a:lnTo>
                    <a:cubicBezTo>
                      <a:pt x="812800" y="647678"/>
                      <a:pt x="789124" y="704837"/>
                      <a:pt x="746980" y="746980"/>
                    </a:cubicBezTo>
                    <a:cubicBezTo>
                      <a:pt x="704837" y="789124"/>
                      <a:pt x="647678" y="812800"/>
                      <a:pt x="588078" y="812800"/>
                    </a:cubicBezTo>
                    <a:lnTo>
                      <a:pt x="224722" y="812800"/>
                    </a:lnTo>
                    <a:cubicBezTo>
                      <a:pt x="165122" y="812800"/>
                      <a:pt x="107963" y="789124"/>
                      <a:pt x="65820" y="746980"/>
                    </a:cubicBezTo>
                    <a:cubicBezTo>
                      <a:pt x="23676" y="704837"/>
                      <a:pt x="0" y="647678"/>
                      <a:pt x="0" y="588078"/>
                    </a:cubicBezTo>
                    <a:lnTo>
                      <a:pt x="0" y="224722"/>
                    </a:lnTo>
                    <a:cubicBezTo>
                      <a:pt x="0" y="165122"/>
                      <a:pt x="23676" y="107963"/>
                      <a:pt x="65820" y="65820"/>
                    </a:cubicBezTo>
                    <a:cubicBezTo>
                      <a:pt x="107963" y="23676"/>
                      <a:pt x="165122" y="0"/>
                      <a:pt x="224722" y="0"/>
                    </a:cubicBezTo>
                    <a:close/>
                  </a:path>
                </a:pathLst>
              </a:custGeom>
              <a:solidFill>
                <a:srgbClr val="A21817"/>
              </a:solidFill>
              <a:ln cap="rnd">
                <a:noFill/>
                <a:prstDash val="solid"/>
                <a:round/>
              </a:ln>
            </p:spPr>
          </p:sp>
          <p:sp>
            <p:nvSpPr>
              <p:cNvPr id="41" name="TextBox 41"/>
              <p:cNvSpPr txBox="1"/>
              <p:nvPr/>
            </p:nvSpPr>
            <p:spPr>
              <a:xfrm>
                <a:off x="0" y="-57150"/>
                <a:ext cx="812800" cy="86995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42" name="Group 42"/>
            <p:cNvGrpSpPr/>
            <p:nvPr/>
          </p:nvGrpSpPr>
          <p:grpSpPr>
            <a:xfrm>
              <a:off x="8353804" y="3512831"/>
              <a:ext cx="1143441" cy="1143441"/>
              <a:chOff x="0" y="0"/>
              <a:chExt cx="812800" cy="812800"/>
            </a:xfrm>
          </p:grpSpPr>
          <p:sp>
            <p:nvSpPr>
              <p:cNvPr id="43" name="Freeform 43"/>
              <p:cNvSpPr/>
              <p:nvPr/>
            </p:nvSpPr>
            <p:spPr>
              <a:xfrm>
                <a:off x="0" y="0"/>
                <a:ext cx="812800" cy="812800"/>
              </a:xfrm>
              <a:custGeom>
                <a:avLst/>
                <a:gdLst/>
                <a:ahLst/>
                <a:cxnLst/>
                <a:rect l="l" t="t" r="r" b="b"/>
                <a:pathLst>
                  <a:path w="812800" h="812800">
                    <a:moveTo>
                      <a:pt x="224722" y="0"/>
                    </a:moveTo>
                    <a:lnTo>
                      <a:pt x="588078" y="0"/>
                    </a:lnTo>
                    <a:cubicBezTo>
                      <a:pt x="647678" y="0"/>
                      <a:pt x="704837" y="23676"/>
                      <a:pt x="746980" y="65820"/>
                    </a:cubicBezTo>
                    <a:cubicBezTo>
                      <a:pt x="789124" y="107963"/>
                      <a:pt x="812800" y="165122"/>
                      <a:pt x="812800" y="224722"/>
                    </a:cubicBezTo>
                    <a:lnTo>
                      <a:pt x="812800" y="588078"/>
                    </a:lnTo>
                    <a:cubicBezTo>
                      <a:pt x="812800" y="647678"/>
                      <a:pt x="789124" y="704837"/>
                      <a:pt x="746980" y="746980"/>
                    </a:cubicBezTo>
                    <a:cubicBezTo>
                      <a:pt x="704837" y="789124"/>
                      <a:pt x="647678" y="812800"/>
                      <a:pt x="588078" y="812800"/>
                    </a:cubicBezTo>
                    <a:lnTo>
                      <a:pt x="224722" y="812800"/>
                    </a:lnTo>
                    <a:cubicBezTo>
                      <a:pt x="165122" y="812800"/>
                      <a:pt x="107963" y="789124"/>
                      <a:pt x="65820" y="746980"/>
                    </a:cubicBezTo>
                    <a:cubicBezTo>
                      <a:pt x="23676" y="704837"/>
                      <a:pt x="0" y="647678"/>
                      <a:pt x="0" y="588078"/>
                    </a:cubicBezTo>
                    <a:lnTo>
                      <a:pt x="0" y="224722"/>
                    </a:lnTo>
                    <a:cubicBezTo>
                      <a:pt x="0" y="165122"/>
                      <a:pt x="23676" y="107963"/>
                      <a:pt x="65820" y="65820"/>
                    </a:cubicBezTo>
                    <a:cubicBezTo>
                      <a:pt x="107963" y="23676"/>
                      <a:pt x="165122" y="0"/>
                      <a:pt x="224722" y="0"/>
                    </a:cubicBezTo>
                    <a:close/>
                  </a:path>
                </a:pathLst>
              </a:custGeom>
              <a:solidFill>
                <a:srgbClr val="A21817"/>
              </a:solidFill>
            </p:spPr>
          </p:sp>
          <p:sp>
            <p:nvSpPr>
              <p:cNvPr id="44" name="TextBox 4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45" name="Group 45"/>
            <p:cNvGrpSpPr/>
            <p:nvPr/>
          </p:nvGrpSpPr>
          <p:grpSpPr>
            <a:xfrm>
              <a:off x="8354701" y="4944279"/>
              <a:ext cx="1143441" cy="1143441"/>
              <a:chOff x="0" y="0"/>
              <a:chExt cx="812800" cy="812800"/>
            </a:xfrm>
          </p:grpSpPr>
          <p:sp>
            <p:nvSpPr>
              <p:cNvPr id="46" name="Freeform 46"/>
              <p:cNvSpPr/>
              <p:nvPr/>
            </p:nvSpPr>
            <p:spPr>
              <a:xfrm>
                <a:off x="0" y="0"/>
                <a:ext cx="812800" cy="812800"/>
              </a:xfrm>
              <a:custGeom>
                <a:avLst/>
                <a:gdLst/>
                <a:ahLst/>
                <a:cxnLst/>
                <a:rect l="l" t="t" r="r" b="b"/>
                <a:pathLst>
                  <a:path w="812800" h="812800">
                    <a:moveTo>
                      <a:pt x="224722" y="0"/>
                    </a:moveTo>
                    <a:lnTo>
                      <a:pt x="588078" y="0"/>
                    </a:lnTo>
                    <a:cubicBezTo>
                      <a:pt x="647678" y="0"/>
                      <a:pt x="704837" y="23676"/>
                      <a:pt x="746980" y="65820"/>
                    </a:cubicBezTo>
                    <a:cubicBezTo>
                      <a:pt x="789124" y="107963"/>
                      <a:pt x="812800" y="165122"/>
                      <a:pt x="812800" y="224722"/>
                    </a:cubicBezTo>
                    <a:lnTo>
                      <a:pt x="812800" y="588078"/>
                    </a:lnTo>
                    <a:cubicBezTo>
                      <a:pt x="812800" y="647678"/>
                      <a:pt x="789124" y="704837"/>
                      <a:pt x="746980" y="746980"/>
                    </a:cubicBezTo>
                    <a:cubicBezTo>
                      <a:pt x="704837" y="789124"/>
                      <a:pt x="647678" y="812800"/>
                      <a:pt x="588078" y="812800"/>
                    </a:cubicBezTo>
                    <a:lnTo>
                      <a:pt x="224722" y="812800"/>
                    </a:lnTo>
                    <a:cubicBezTo>
                      <a:pt x="165122" y="812800"/>
                      <a:pt x="107963" y="789124"/>
                      <a:pt x="65820" y="746980"/>
                    </a:cubicBezTo>
                    <a:cubicBezTo>
                      <a:pt x="23676" y="704837"/>
                      <a:pt x="0" y="647678"/>
                      <a:pt x="0" y="588078"/>
                    </a:cubicBezTo>
                    <a:lnTo>
                      <a:pt x="0" y="224722"/>
                    </a:lnTo>
                    <a:cubicBezTo>
                      <a:pt x="0" y="165122"/>
                      <a:pt x="23676" y="107963"/>
                      <a:pt x="65820" y="65820"/>
                    </a:cubicBezTo>
                    <a:cubicBezTo>
                      <a:pt x="107963" y="23676"/>
                      <a:pt x="165122" y="0"/>
                      <a:pt x="224722" y="0"/>
                    </a:cubicBezTo>
                    <a:close/>
                  </a:path>
                </a:pathLst>
              </a:custGeom>
              <a:solidFill>
                <a:srgbClr val="A21817"/>
              </a:solidFill>
              <a:ln cap="rnd">
                <a:noFill/>
                <a:prstDash val="solid"/>
                <a:round/>
              </a:ln>
            </p:spPr>
          </p:sp>
          <p:sp>
            <p:nvSpPr>
              <p:cNvPr id="47" name="TextBox 47"/>
              <p:cNvSpPr txBox="1"/>
              <p:nvPr/>
            </p:nvSpPr>
            <p:spPr>
              <a:xfrm>
                <a:off x="0" y="-57150"/>
                <a:ext cx="812800" cy="86995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48" name="Group 48"/>
            <p:cNvGrpSpPr/>
            <p:nvPr/>
          </p:nvGrpSpPr>
          <p:grpSpPr>
            <a:xfrm>
              <a:off x="8354701" y="6371895"/>
              <a:ext cx="1143441" cy="1143441"/>
              <a:chOff x="0" y="0"/>
              <a:chExt cx="812800" cy="812800"/>
            </a:xfrm>
          </p:grpSpPr>
          <p:sp>
            <p:nvSpPr>
              <p:cNvPr id="49" name="Freeform 49"/>
              <p:cNvSpPr/>
              <p:nvPr/>
            </p:nvSpPr>
            <p:spPr>
              <a:xfrm>
                <a:off x="0" y="0"/>
                <a:ext cx="812800" cy="812800"/>
              </a:xfrm>
              <a:custGeom>
                <a:avLst/>
                <a:gdLst/>
                <a:ahLst/>
                <a:cxnLst/>
                <a:rect l="l" t="t" r="r" b="b"/>
                <a:pathLst>
                  <a:path w="812800" h="812800">
                    <a:moveTo>
                      <a:pt x="224722" y="0"/>
                    </a:moveTo>
                    <a:lnTo>
                      <a:pt x="588078" y="0"/>
                    </a:lnTo>
                    <a:cubicBezTo>
                      <a:pt x="647678" y="0"/>
                      <a:pt x="704837" y="23676"/>
                      <a:pt x="746980" y="65820"/>
                    </a:cubicBezTo>
                    <a:cubicBezTo>
                      <a:pt x="789124" y="107963"/>
                      <a:pt x="812800" y="165122"/>
                      <a:pt x="812800" y="224722"/>
                    </a:cubicBezTo>
                    <a:lnTo>
                      <a:pt x="812800" y="588078"/>
                    </a:lnTo>
                    <a:cubicBezTo>
                      <a:pt x="812800" y="647678"/>
                      <a:pt x="789124" y="704837"/>
                      <a:pt x="746980" y="746980"/>
                    </a:cubicBezTo>
                    <a:cubicBezTo>
                      <a:pt x="704837" y="789124"/>
                      <a:pt x="647678" y="812800"/>
                      <a:pt x="588078" y="812800"/>
                    </a:cubicBezTo>
                    <a:lnTo>
                      <a:pt x="224722" y="812800"/>
                    </a:lnTo>
                    <a:cubicBezTo>
                      <a:pt x="165122" y="812800"/>
                      <a:pt x="107963" y="789124"/>
                      <a:pt x="65820" y="746980"/>
                    </a:cubicBezTo>
                    <a:cubicBezTo>
                      <a:pt x="23676" y="704837"/>
                      <a:pt x="0" y="647678"/>
                      <a:pt x="0" y="588078"/>
                    </a:cubicBezTo>
                    <a:lnTo>
                      <a:pt x="0" y="224722"/>
                    </a:lnTo>
                    <a:cubicBezTo>
                      <a:pt x="0" y="165122"/>
                      <a:pt x="23676" y="107963"/>
                      <a:pt x="65820" y="65820"/>
                    </a:cubicBezTo>
                    <a:cubicBezTo>
                      <a:pt x="107963" y="23676"/>
                      <a:pt x="165122" y="0"/>
                      <a:pt x="224722" y="0"/>
                    </a:cubicBezTo>
                    <a:close/>
                  </a:path>
                </a:pathLst>
              </a:custGeom>
              <a:solidFill>
                <a:srgbClr val="A21817"/>
              </a:solidFill>
            </p:spPr>
          </p:sp>
          <p:sp>
            <p:nvSpPr>
              <p:cNvPr id="50" name="TextBox 50"/>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51" name="Group 51"/>
            <p:cNvGrpSpPr/>
            <p:nvPr/>
          </p:nvGrpSpPr>
          <p:grpSpPr>
            <a:xfrm>
              <a:off x="8354701" y="7803342"/>
              <a:ext cx="1143441" cy="1143441"/>
              <a:chOff x="0" y="0"/>
              <a:chExt cx="812800" cy="812800"/>
            </a:xfrm>
          </p:grpSpPr>
          <p:sp>
            <p:nvSpPr>
              <p:cNvPr id="52" name="Freeform 52"/>
              <p:cNvSpPr/>
              <p:nvPr/>
            </p:nvSpPr>
            <p:spPr>
              <a:xfrm>
                <a:off x="0" y="0"/>
                <a:ext cx="812800" cy="812800"/>
              </a:xfrm>
              <a:custGeom>
                <a:avLst/>
                <a:gdLst/>
                <a:ahLst/>
                <a:cxnLst/>
                <a:rect l="l" t="t" r="r" b="b"/>
                <a:pathLst>
                  <a:path w="812800" h="812800">
                    <a:moveTo>
                      <a:pt x="224722" y="0"/>
                    </a:moveTo>
                    <a:lnTo>
                      <a:pt x="588078" y="0"/>
                    </a:lnTo>
                    <a:cubicBezTo>
                      <a:pt x="647678" y="0"/>
                      <a:pt x="704837" y="23676"/>
                      <a:pt x="746980" y="65820"/>
                    </a:cubicBezTo>
                    <a:cubicBezTo>
                      <a:pt x="789124" y="107963"/>
                      <a:pt x="812800" y="165122"/>
                      <a:pt x="812800" y="224722"/>
                    </a:cubicBezTo>
                    <a:lnTo>
                      <a:pt x="812800" y="588078"/>
                    </a:lnTo>
                    <a:cubicBezTo>
                      <a:pt x="812800" y="647678"/>
                      <a:pt x="789124" y="704837"/>
                      <a:pt x="746980" y="746980"/>
                    </a:cubicBezTo>
                    <a:cubicBezTo>
                      <a:pt x="704837" y="789124"/>
                      <a:pt x="647678" y="812800"/>
                      <a:pt x="588078" y="812800"/>
                    </a:cubicBezTo>
                    <a:lnTo>
                      <a:pt x="224722" y="812800"/>
                    </a:lnTo>
                    <a:cubicBezTo>
                      <a:pt x="165122" y="812800"/>
                      <a:pt x="107963" y="789124"/>
                      <a:pt x="65820" y="746980"/>
                    </a:cubicBezTo>
                    <a:cubicBezTo>
                      <a:pt x="23676" y="704837"/>
                      <a:pt x="0" y="647678"/>
                      <a:pt x="0" y="588078"/>
                    </a:cubicBezTo>
                    <a:lnTo>
                      <a:pt x="0" y="224722"/>
                    </a:lnTo>
                    <a:cubicBezTo>
                      <a:pt x="0" y="165122"/>
                      <a:pt x="23676" y="107963"/>
                      <a:pt x="65820" y="65820"/>
                    </a:cubicBezTo>
                    <a:cubicBezTo>
                      <a:pt x="107963" y="23676"/>
                      <a:pt x="165122" y="0"/>
                      <a:pt x="224722" y="0"/>
                    </a:cubicBezTo>
                    <a:close/>
                  </a:path>
                </a:pathLst>
              </a:custGeom>
              <a:solidFill>
                <a:srgbClr val="A21817"/>
              </a:solidFill>
              <a:ln cap="rnd">
                <a:noFill/>
                <a:prstDash val="solid"/>
                <a:round/>
              </a:ln>
            </p:spPr>
          </p:sp>
          <p:sp>
            <p:nvSpPr>
              <p:cNvPr id="53" name="TextBox 53"/>
              <p:cNvSpPr txBox="1"/>
              <p:nvPr/>
            </p:nvSpPr>
            <p:spPr>
              <a:xfrm>
                <a:off x="0" y="-57150"/>
                <a:ext cx="812800" cy="86995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54" name="Group 54"/>
            <p:cNvGrpSpPr/>
            <p:nvPr/>
          </p:nvGrpSpPr>
          <p:grpSpPr>
            <a:xfrm>
              <a:off x="8354701" y="9234790"/>
              <a:ext cx="1143441" cy="1143441"/>
              <a:chOff x="0" y="0"/>
              <a:chExt cx="812800" cy="812800"/>
            </a:xfrm>
          </p:grpSpPr>
          <p:sp>
            <p:nvSpPr>
              <p:cNvPr id="55" name="Freeform 55"/>
              <p:cNvSpPr/>
              <p:nvPr/>
            </p:nvSpPr>
            <p:spPr>
              <a:xfrm>
                <a:off x="0" y="0"/>
                <a:ext cx="812800" cy="812800"/>
              </a:xfrm>
              <a:custGeom>
                <a:avLst/>
                <a:gdLst/>
                <a:ahLst/>
                <a:cxnLst/>
                <a:rect l="l" t="t" r="r" b="b"/>
                <a:pathLst>
                  <a:path w="812800" h="812800">
                    <a:moveTo>
                      <a:pt x="224722" y="0"/>
                    </a:moveTo>
                    <a:lnTo>
                      <a:pt x="588078" y="0"/>
                    </a:lnTo>
                    <a:cubicBezTo>
                      <a:pt x="647678" y="0"/>
                      <a:pt x="704837" y="23676"/>
                      <a:pt x="746980" y="65820"/>
                    </a:cubicBezTo>
                    <a:cubicBezTo>
                      <a:pt x="789124" y="107963"/>
                      <a:pt x="812800" y="165122"/>
                      <a:pt x="812800" y="224722"/>
                    </a:cubicBezTo>
                    <a:lnTo>
                      <a:pt x="812800" y="588078"/>
                    </a:lnTo>
                    <a:cubicBezTo>
                      <a:pt x="812800" y="647678"/>
                      <a:pt x="789124" y="704837"/>
                      <a:pt x="746980" y="746980"/>
                    </a:cubicBezTo>
                    <a:cubicBezTo>
                      <a:pt x="704837" y="789124"/>
                      <a:pt x="647678" y="812800"/>
                      <a:pt x="588078" y="812800"/>
                    </a:cubicBezTo>
                    <a:lnTo>
                      <a:pt x="224722" y="812800"/>
                    </a:lnTo>
                    <a:cubicBezTo>
                      <a:pt x="165122" y="812800"/>
                      <a:pt x="107963" y="789124"/>
                      <a:pt x="65820" y="746980"/>
                    </a:cubicBezTo>
                    <a:cubicBezTo>
                      <a:pt x="23676" y="704837"/>
                      <a:pt x="0" y="647678"/>
                      <a:pt x="0" y="588078"/>
                    </a:cubicBezTo>
                    <a:lnTo>
                      <a:pt x="0" y="224722"/>
                    </a:lnTo>
                    <a:cubicBezTo>
                      <a:pt x="0" y="165122"/>
                      <a:pt x="23676" y="107963"/>
                      <a:pt x="65820" y="65820"/>
                    </a:cubicBezTo>
                    <a:cubicBezTo>
                      <a:pt x="107963" y="23676"/>
                      <a:pt x="165122" y="0"/>
                      <a:pt x="224722" y="0"/>
                    </a:cubicBezTo>
                    <a:close/>
                  </a:path>
                </a:pathLst>
              </a:custGeom>
              <a:solidFill>
                <a:srgbClr val="A21817"/>
              </a:solidFill>
              <a:ln cap="rnd">
                <a:noFill/>
                <a:prstDash val="solid"/>
                <a:round/>
              </a:ln>
            </p:spPr>
          </p:sp>
          <p:sp>
            <p:nvSpPr>
              <p:cNvPr id="56" name="TextBox 56"/>
              <p:cNvSpPr txBox="1"/>
              <p:nvPr/>
            </p:nvSpPr>
            <p:spPr>
              <a:xfrm>
                <a:off x="0" y="-57150"/>
                <a:ext cx="812800" cy="86995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57" name="Group 57"/>
            <p:cNvGrpSpPr/>
            <p:nvPr/>
          </p:nvGrpSpPr>
          <p:grpSpPr>
            <a:xfrm>
              <a:off x="9772730" y="3512831"/>
              <a:ext cx="1143441" cy="1143441"/>
              <a:chOff x="0" y="0"/>
              <a:chExt cx="812800" cy="812800"/>
            </a:xfrm>
          </p:grpSpPr>
          <p:sp>
            <p:nvSpPr>
              <p:cNvPr id="58" name="Freeform 58"/>
              <p:cNvSpPr/>
              <p:nvPr/>
            </p:nvSpPr>
            <p:spPr>
              <a:xfrm>
                <a:off x="0" y="0"/>
                <a:ext cx="812800" cy="812800"/>
              </a:xfrm>
              <a:custGeom>
                <a:avLst/>
                <a:gdLst/>
                <a:ahLst/>
                <a:cxnLst/>
                <a:rect l="l" t="t" r="r" b="b"/>
                <a:pathLst>
                  <a:path w="812800" h="812800">
                    <a:moveTo>
                      <a:pt x="224722" y="0"/>
                    </a:moveTo>
                    <a:lnTo>
                      <a:pt x="588078" y="0"/>
                    </a:lnTo>
                    <a:cubicBezTo>
                      <a:pt x="647678" y="0"/>
                      <a:pt x="704837" y="23676"/>
                      <a:pt x="746980" y="65820"/>
                    </a:cubicBezTo>
                    <a:cubicBezTo>
                      <a:pt x="789124" y="107963"/>
                      <a:pt x="812800" y="165122"/>
                      <a:pt x="812800" y="224722"/>
                    </a:cubicBezTo>
                    <a:lnTo>
                      <a:pt x="812800" y="588078"/>
                    </a:lnTo>
                    <a:cubicBezTo>
                      <a:pt x="812800" y="647678"/>
                      <a:pt x="789124" y="704837"/>
                      <a:pt x="746980" y="746980"/>
                    </a:cubicBezTo>
                    <a:cubicBezTo>
                      <a:pt x="704837" y="789124"/>
                      <a:pt x="647678" y="812800"/>
                      <a:pt x="588078" y="812800"/>
                    </a:cubicBezTo>
                    <a:lnTo>
                      <a:pt x="224722" y="812800"/>
                    </a:lnTo>
                    <a:cubicBezTo>
                      <a:pt x="165122" y="812800"/>
                      <a:pt x="107963" y="789124"/>
                      <a:pt x="65820" y="746980"/>
                    </a:cubicBezTo>
                    <a:cubicBezTo>
                      <a:pt x="23676" y="704837"/>
                      <a:pt x="0" y="647678"/>
                      <a:pt x="0" y="588078"/>
                    </a:cubicBezTo>
                    <a:lnTo>
                      <a:pt x="0" y="224722"/>
                    </a:lnTo>
                    <a:cubicBezTo>
                      <a:pt x="0" y="165122"/>
                      <a:pt x="23676" y="107963"/>
                      <a:pt x="65820" y="65820"/>
                    </a:cubicBezTo>
                    <a:cubicBezTo>
                      <a:pt x="107963" y="23676"/>
                      <a:pt x="165122" y="0"/>
                      <a:pt x="224722" y="0"/>
                    </a:cubicBezTo>
                    <a:close/>
                  </a:path>
                </a:pathLst>
              </a:custGeom>
              <a:solidFill>
                <a:srgbClr val="A21817"/>
              </a:solidFill>
            </p:spPr>
          </p:sp>
          <p:sp>
            <p:nvSpPr>
              <p:cNvPr id="59" name="TextBox 59"/>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60" name="Group 60"/>
            <p:cNvGrpSpPr/>
            <p:nvPr/>
          </p:nvGrpSpPr>
          <p:grpSpPr>
            <a:xfrm>
              <a:off x="9773626" y="4944279"/>
              <a:ext cx="1143441" cy="1143441"/>
              <a:chOff x="0" y="0"/>
              <a:chExt cx="812800" cy="812800"/>
            </a:xfrm>
          </p:grpSpPr>
          <p:sp>
            <p:nvSpPr>
              <p:cNvPr id="61" name="Freeform 61"/>
              <p:cNvSpPr/>
              <p:nvPr/>
            </p:nvSpPr>
            <p:spPr>
              <a:xfrm>
                <a:off x="0" y="0"/>
                <a:ext cx="812800" cy="812800"/>
              </a:xfrm>
              <a:custGeom>
                <a:avLst/>
                <a:gdLst/>
                <a:ahLst/>
                <a:cxnLst/>
                <a:rect l="l" t="t" r="r" b="b"/>
                <a:pathLst>
                  <a:path w="812800" h="812800">
                    <a:moveTo>
                      <a:pt x="224722" y="0"/>
                    </a:moveTo>
                    <a:lnTo>
                      <a:pt x="588078" y="0"/>
                    </a:lnTo>
                    <a:cubicBezTo>
                      <a:pt x="647678" y="0"/>
                      <a:pt x="704837" y="23676"/>
                      <a:pt x="746980" y="65820"/>
                    </a:cubicBezTo>
                    <a:cubicBezTo>
                      <a:pt x="789124" y="107963"/>
                      <a:pt x="812800" y="165122"/>
                      <a:pt x="812800" y="224722"/>
                    </a:cubicBezTo>
                    <a:lnTo>
                      <a:pt x="812800" y="588078"/>
                    </a:lnTo>
                    <a:cubicBezTo>
                      <a:pt x="812800" y="647678"/>
                      <a:pt x="789124" y="704837"/>
                      <a:pt x="746980" y="746980"/>
                    </a:cubicBezTo>
                    <a:cubicBezTo>
                      <a:pt x="704837" y="789124"/>
                      <a:pt x="647678" y="812800"/>
                      <a:pt x="588078" y="812800"/>
                    </a:cubicBezTo>
                    <a:lnTo>
                      <a:pt x="224722" y="812800"/>
                    </a:lnTo>
                    <a:cubicBezTo>
                      <a:pt x="165122" y="812800"/>
                      <a:pt x="107963" y="789124"/>
                      <a:pt x="65820" y="746980"/>
                    </a:cubicBezTo>
                    <a:cubicBezTo>
                      <a:pt x="23676" y="704837"/>
                      <a:pt x="0" y="647678"/>
                      <a:pt x="0" y="588078"/>
                    </a:cubicBezTo>
                    <a:lnTo>
                      <a:pt x="0" y="224722"/>
                    </a:lnTo>
                    <a:cubicBezTo>
                      <a:pt x="0" y="165122"/>
                      <a:pt x="23676" y="107963"/>
                      <a:pt x="65820" y="65820"/>
                    </a:cubicBezTo>
                    <a:cubicBezTo>
                      <a:pt x="107963" y="23676"/>
                      <a:pt x="165122" y="0"/>
                      <a:pt x="224722" y="0"/>
                    </a:cubicBezTo>
                    <a:close/>
                  </a:path>
                </a:pathLst>
              </a:custGeom>
              <a:solidFill>
                <a:srgbClr val="A21817"/>
              </a:solidFill>
            </p:spPr>
          </p:sp>
          <p:sp>
            <p:nvSpPr>
              <p:cNvPr id="62" name="TextBox 62"/>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63" name="Group 63"/>
            <p:cNvGrpSpPr/>
            <p:nvPr/>
          </p:nvGrpSpPr>
          <p:grpSpPr>
            <a:xfrm>
              <a:off x="9773626" y="6371895"/>
              <a:ext cx="1143441" cy="1143441"/>
              <a:chOff x="0" y="0"/>
              <a:chExt cx="812800" cy="812800"/>
            </a:xfrm>
          </p:grpSpPr>
          <p:sp>
            <p:nvSpPr>
              <p:cNvPr id="64" name="Freeform 64"/>
              <p:cNvSpPr/>
              <p:nvPr/>
            </p:nvSpPr>
            <p:spPr>
              <a:xfrm>
                <a:off x="0" y="0"/>
                <a:ext cx="812800" cy="812800"/>
              </a:xfrm>
              <a:custGeom>
                <a:avLst/>
                <a:gdLst/>
                <a:ahLst/>
                <a:cxnLst/>
                <a:rect l="l" t="t" r="r" b="b"/>
                <a:pathLst>
                  <a:path w="812800" h="812800">
                    <a:moveTo>
                      <a:pt x="224722" y="0"/>
                    </a:moveTo>
                    <a:lnTo>
                      <a:pt x="588078" y="0"/>
                    </a:lnTo>
                    <a:cubicBezTo>
                      <a:pt x="647678" y="0"/>
                      <a:pt x="704837" y="23676"/>
                      <a:pt x="746980" y="65820"/>
                    </a:cubicBezTo>
                    <a:cubicBezTo>
                      <a:pt x="789124" y="107963"/>
                      <a:pt x="812800" y="165122"/>
                      <a:pt x="812800" y="224722"/>
                    </a:cubicBezTo>
                    <a:lnTo>
                      <a:pt x="812800" y="588078"/>
                    </a:lnTo>
                    <a:cubicBezTo>
                      <a:pt x="812800" y="647678"/>
                      <a:pt x="789124" y="704837"/>
                      <a:pt x="746980" y="746980"/>
                    </a:cubicBezTo>
                    <a:cubicBezTo>
                      <a:pt x="704837" y="789124"/>
                      <a:pt x="647678" y="812800"/>
                      <a:pt x="588078" y="812800"/>
                    </a:cubicBezTo>
                    <a:lnTo>
                      <a:pt x="224722" y="812800"/>
                    </a:lnTo>
                    <a:cubicBezTo>
                      <a:pt x="165122" y="812800"/>
                      <a:pt x="107963" y="789124"/>
                      <a:pt x="65820" y="746980"/>
                    </a:cubicBezTo>
                    <a:cubicBezTo>
                      <a:pt x="23676" y="704837"/>
                      <a:pt x="0" y="647678"/>
                      <a:pt x="0" y="588078"/>
                    </a:cubicBezTo>
                    <a:lnTo>
                      <a:pt x="0" y="224722"/>
                    </a:lnTo>
                    <a:cubicBezTo>
                      <a:pt x="0" y="165122"/>
                      <a:pt x="23676" y="107963"/>
                      <a:pt x="65820" y="65820"/>
                    </a:cubicBezTo>
                    <a:cubicBezTo>
                      <a:pt x="107963" y="23676"/>
                      <a:pt x="165122" y="0"/>
                      <a:pt x="224722" y="0"/>
                    </a:cubicBezTo>
                    <a:close/>
                  </a:path>
                </a:pathLst>
              </a:custGeom>
              <a:solidFill>
                <a:srgbClr val="A21817"/>
              </a:solidFill>
              <a:ln cap="rnd">
                <a:noFill/>
                <a:prstDash val="solid"/>
                <a:round/>
              </a:ln>
            </p:spPr>
          </p:sp>
          <p:sp>
            <p:nvSpPr>
              <p:cNvPr id="65" name="TextBox 65"/>
              <p:cNvSpPr txBox="1"/>
              <p:nvPr/>
            </p:nvSpPr>
            <p:spPr>
              <a:xfrm>
                <a:off x="0" y="-57150"/>
                <a:ext cx="812800" cy="86995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66" name="Group 66"/>
            <p:cNvGrpSpPr/>
            <p:nvPr/>
          </p:nvGrpSpPr>
          <p:grpSpPr>
            <a:xfrm>
              <a:off x="9773626" y="7803342"/>
              <a:ext cx="1143441" cy="1143441"/>
              <a:chOff x="0" y="0"/>
              <a:chExt cx="812800" cy="812800"/>
            </a:xfrm>
          </p:grpSpPr>
          <p:sp>
            <p:nvSpPr>
              <p:cNvPr id="67" name="Freeform 67"/>
              <p:cNvSpPr/>
              <p:nvPr/>
            </p:nvSpPr>
            <p:spPr>
              <a:xfrm>
                <a:off x="0" y="0"/>
                <a:ext cx="812800" cy="812800"/>
              </a:xfrm>
              <a:custGeom>
                <a:avLst/>
                <a:gdLst/>
                <a:ahLst/>
                <a:cxnLst/>
                <a:rect l="l" t="t" r="r" b="b"/>
                <a:pathLst>
                  <a:path w="812800" h="812800">
                    <a:moveTo>
                      <a:pt x="224722" y="0"/>
                    </a:moveTo>
                    <a:lnTo>
                      <a:pt x="588078" y="0"/>
                    </a:lnTo>
                    <a:cubicBezTo>
                      <a:pt x="647678" y="0"/>
                      <a:pt x="704837" y="23676"/>
                      <a:pt x="746980" y="65820"/>
                    </a:cubicBezTo>
                    <a:cubicBezTo>
                      <a:pt x="789124" y="107963"/>
                      <a:pt x="812800" y="165122"/>
                      <a:pt x="812800" y="224722"/>
                    </a:cubicBezTo>
                    <a:lnTo>
                      <a:pt x="812800" y="588078"/>
                    </a:lnTo>
                    <a:cubicBezTo>
                      <a:pt x="812800" y="647678"/>
                      <a:pt x="789124" y="704837"/>
                      <a:pt x="746980" y="746980"/>
                    </a:cubicBezTo>
                    <a:cubicBezTo>
                      <a:pt x="704837" y="789124"/>
                      <a:pt x="647678" y="812800"/>
                      <a:pt x="588078" y="812800"/>
                    </a:cubicBezTo>
                    <a:lnTo>
                      <a:pt x="224722" y="812800"/>
                    </a:lnTo>
                    <a:cubicBezTo>
                      <a:pt x="165122" y="812800"/>
                      <a:pt x="107963" y="789124"/>
                      <a:pt x="65820" y="746980"/>
                    </a:cubicBezTo>
                    <a:cubicBezTo>
                      <a:pt x="23676" y="704837"/>
                      <a:pt x="0" y="647678"/>
                      <a:pt x="0" y="588078"/>
                    </a:cubicBezTo>
                    <a:lnTo>
                      <a:pt x="0" y="224722"/>
                    </a:lnTo>
                    <a:cubicBezTo>
                      <a:pt x="0" y="165122"/>
                      <a:pt x="23676" y="107963"/>
                      <a:pt x="65820" y="65820"/>
                    </a:cubicBezTo>
                    <a:cubicBezTo>
                      <a:pt x="107963" y="23676"/>
                      <a:pt x="165122" y="0"/>
                      <a:pt x="224722" y="0"/>
                    </a:cubicBezTo>
                    <a:close/>
                  </a:path>
                </a:pathLst>
              </a:custGeom>
              <a:solidFill>
                <a:srgbClr val="A21817"/>
              </a:solidFill>
              <a:ln cap="rnd">
                <a:noFill/>
                <a:prstDash val="solid"/>
                <a:round/>
              </a:ln>
            </p:spPr>
          </p:sp>
          <p:sp>
            <p:nvSpPr>
              <p:cNvPr id="68" name="TextBox 68"/>
              <p:cNvSpPr txBox="1"/>
              <p:nvPr/>
            </p:nvSpPr>
            <p:spPr>
              <a:xfrm>
                <a:off x="0" y="-57150"/>
                <a:ext cx="812800" cy="86995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69" name="Group 69"/>
            <p:cNvGrpSpPr/>
            <p:nvPr/>
          </p:nvGrpSpPr>
          <p:grpSpPr>
            <a:xfrm>
              <a:off x="9773626" y="9234790"/>
              <a:ext cx="1143441" cy="1143441"/>
              <a:chOff x="0" y="0"/>
              <a:chExt cx="812800" cy="812800"/>
            </a:xfrm>
          </p:grpSpPr>
          <p:sp>
            <p:nvSpPr>
              <p:cNvPr id="70" name="Freeform 70"/>
              <p:cNvSpPr/>
              <p:nvPr/>
            </p:nvSpPr>
            <p:spPr>
              <a:xfrm>
                <a:off x="0" y="0"/>
                <a:ext cx="812800" cy="812800"/>
              </a:xfrm>
              <a:custGeom>
                <a:avLst/>
                <a:gdLst/>
                <a:ahLst/>
                <a:cxnLst/>
                <a:rect l="l" t="t" r="r" b="b"/>
                <a:pathLst>
                  <a:path w="812800" h="812800">
                    <a:moveTo>
                      <a:pt x="224722" y="0"/>
                    </a:moveTo>
                    <a:lnTo>
                      <a:pt x="588078" y="0"/>
                    </a:lnTo>
                    <a:cubicBezTo>
                      <a:pt x="647678" y="0"/>
                      <a:pt x="704837" y="23676"/>
                      <a:pt x="746980" y="65820"/>
                    </a:cubicBezTo>
                    <a:cubicBezTo>
                      <a:pt x="789124" y="107963"/>
                      <a:pt x="812800" y="165122"/>
                      <a:pt x="812800" y="224722"/>
                    </a:cubicBezTo>
                    <a:lnTo>
                      <a:pt x="812800" y="588078"/>
                    </a:lnTo>
                    <a:cubicBezTo>
                      <a:pt x="812800" y="647678"/>
                      <a:pt x="789124" y="704837"/>
                      <a:pt x="746980" y="746980"/>
                    </a:cubicBezTo>
                    <a:cubicBezTo>
                      <a:pt x="704837" y="789124"/>
                      <a:pt x="647678" y="812800"/>
                      <a:pt x="588078" y="812800"/>
                    </a:cubicBezTo>
                    <a:lnTo>
                      <a:pt x="224722" y="812800"/>
                    </a:lnTo>
                    <a:cubicBezTo>
                      <a:pt x="165122" y="812800"/>
                      <a:pt x="107963" y="789124"/>
                      <a:pt x="65820" y="746980"/>
                    </a:cubicBezTo>
                    <a:cubicBezTo>
                      <a:pt x="23676" y="704837"/>
                      <a:pt x="0" y="647678"/>
                      <a:pt x="0" y="588078"/>
                    </a:cubicBezTo>
                    <a:lnTo>
                      <a:pt x="0" y="224722"/>
                    </a:lnTo>
                    <a:cubicBezTo>
                      <a:pt x="0" y="165122"/>
                      <a:pt x="23676" y="107963"/>
                      <a:pt x="65820" y="65820"/>
                    </a:cubicBezTo>
                    <a:cubicBezTo>
                      <a:pt x="107963" y="23676"/>
                      <a:pt x="165122" y="0"/>
                      <a:pt x="224722" y="0"/>
                    </a:cubicBezTo>
                    <a:close/>
                  </a:path>
                </a:pathLst>
              </a:custGeom>
              <a:solidFill>
                <a:srgbClr val="A21817"/>
              </a:solidFill>
              <a:ln cap="rnd">
                <a:noFill/>
                <a:prstDash val="solid"/>
                <a:round/>
              </a:ln>
            </p:spPr>
          </p:sp>
          <p:sp>
            <p:nvSpPr>
              <p:cNvPr id="71" name="TextBox 71"/>
              <p:cNvSpPr txBox="1"/>
              <p:nvPr/>
            </p:nvSpPr>
            <p:spPr>
              <a:xfrm>
                <a:off x="0" y="-57150"/>
                <a:ext cx="812800" cy="86995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72" name="Group 72"/>
            <p:cNvGrpSpPr/>
            <p:nvPr/>
          </p:nvGrpSpPr>
          <p:grpSpPr>
            <a:xfrm>
              <a:off x="11191655" y="3512831"/>
              <a:ext cx="1143441" cy="1143441"/>
              <a:chOff x="0" y="0"/>
              <a:chExt cx="812800" cy="812800"/>
            </a:xfrm>
          </p:grpSpPr>
          <p:sp>
            <p:nvSpPr>
              <p:cNvPr id="73" name="Freeform 73"/>
              <p:cNvSpPr/>
              <p:nvPr/>
            </p:nvSpPr>
            <p:spPr>
              <a:xfrm>
                <a:off x="0" y="0"/>
                <a:ext cx="812800" cy="812800"/>
              </a:xfrm>
              <a:custGeom>
                <a:avLst/>
                <a:gdLst/>
                <a:ahLst/>
                <a:cxnLst/>
                <a:rect l="l" t="t" r="r" b="b"/>
                <a:pathLst>
                  <a:path w="812800" h="812800">
                    <a:moveTo>
                      <a:pt x="224722" y="0"/>
                    </a:moveTo>
                    <a:lnTo>
                      <a:pt x="588078" y="0"/>
                    </a:lnTo>
                    <a:cubicBezTo>
                      <a:pt x="647678" y="0"/>
                      <a:pt x="704837" y="23676"/>
                      <a:pt x="746980" y="65820"/>
                    </a:cubicBezTo>
                    <a:cubicBezTo>
                      <a:pt x="789124" y="107963"/>
                      <a:pt x="812800" y="165122"/>
                      <a:pt x="812800" y="224722"/>
                    </a:cubicBezTo>
                    <a:lnTo>
                      <a:pt x="812800" y="588078"/>
                    </a:lnTo>
                    <a:cubicBezTo>
                      <a:pt x="812800" y="647678"/>
                      <a:pt x="789124" y="704837"/>
                      <a:pt x="746980" y="746980"/>
                    </a:cubicBezTo>
                    <a:cubicBezTo>
                      <a:pt x="704837" y="789124"/>
                      <a:pt x="647678" y="812800"/>
                      <a:pt x="588078" y="812800"/>
                    </a:cubicBezTo>
                    <a:lnTo>
                      <a:pt x="224722" y="812800"/>
                    </a:lnTo>
                    <a:cubicBezTo>
                      <a:pt x="165122" y="812800"/>
                      <a:pt x="107963" y="789124"/>
                      <a:pt x="65820" y="746980"/>
                    </a:cubicBezTo>
                    <a:cubicBezTo>
                      <a:pt x="23676" y="704837"/>
                      <a:pt x="0" y="647678"/>
                      <a:pt x="0" y="588078"/>
                    </a:cubicBezTo>
                    <a:lnTo>
                      <a:pt x="0" y="224722"/>
                    </a:lnTo>
                    <a:cubicBezTo>
                      <a:pt x="0" y="165122"/>
                      <a:pt x="23676" y="107963"/>
                      <a:pt x="65820" y="65820"/>
                    </a:cubicBezTo>
                    <a:cubicBezTo>
                      <a:pt x="107963" y="23676"/>
                      <a:pt x="165122" y="0"/>
                      <a:pt x="224722" y="0"/>
                    </a:cubicBezTo>
                    <a:close/>
                  </a:path>
                </a:pathLst>
              </a:custGeom>
              <a:solidFill>
                <a:srgbClr val="A21817"/>
              </a:solidFill>
            </p:spPr>
          </p:sp>
          <p:sp>
            <p:nvSpPr>
              <p:cNvPr id="74" name="TextBox 7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75" name="Group 75"/>
            <p:cNvGrpSpPr/>
            <p:nvPr/>
          </p:nvGrpSpPr>
          <p:grpSpPr>
            <a:xfrm>
              <a:off x="11192551" y="4944279"/>
              <a:ext cx="1143441" cy="1143441"/>
              <a:chOff x="0" y="0"/>
              <a:chExt cx="812800" cy="812800"/>
            </a:xfrm>
          </p:grpSpPr>
          <p:sp>
            <p:nvSpPr>
              <p:cNvPr id="76" name="Freeform 76"/>
              <p:cNvSpPr/>
              <p:nvPr/>
            </p:nvSpPr>
            <p:spPr>
              <a:xfrm>
                <a:off x="0" y="0"/>
                <a:ext cx="812800" cy="812800"/>
              </a:xfrm>
              <a:custGeom>
                <a:avLst/>
                <a:gdLst/>
                <a:ahLst/>
                <a:cxnLst/>
                <a:rect l="l" t="t" r="r" b="b"/>
                <a:pathLst>
                  <a:path w="812800" h="812800">
                    <a:moveTo>
                      <a:pt x="224722" y="0"/>
                    </a:moveTo>
                    <a:lnTo>
                      <a:pt x="588078" y="0"/>
                    </a:lnTo>
                    <a:cubicBezTo>
                      <a:pt x="647678" y="0"/>
                      <a:pt x="704837" y="23676"/>
                      <a:pt x="746980" y="65820"/>
                    </a:cubicBezTo>
                    <a:cubicBezTo>
                      <a:pt x="789124" y="107963"/>
                      <a:pt x="812800" y="165122"/>
                      <a:pt x="812800" y="224722"/>
                    </a:cubicBezTo>
                    <a:lnTo>
                      <a:pt x="812800" y="588078"/>
                    </a:lnTo>
                    <a:cubicBezTo>
                      <a:pt x="812800" y="647678"/>
                      <a:pt x="789124" y="704837"/>
                      <a:pt x="746980" y="746980"/>
                    </a:cubicBezTo>
                    <a:cubicBezTo>
                      <a:pt x="704837" y="789124"/>
                      <a:pt x="647678" y="812800"/>
                      <a:pt x="588078" y="812800"/>
                    </a:cubicBezTo>
                    <a:lnTo>
                      <a:pt x="224722" y="812800"/>
                    </a:lnTo>
                    <a:cubicBezTo>
                      <a:pt x="165122" y="812800"/>
                      <a:pt x="107963" y="789124"/>
                      <a:pt x="65820" y="746980"/>
                    </a:cubicBezTo>
                    <a:cubicBezTo>
                      <a:pt x="23676" y="704837"/>
                      <a:pt x="0" y="647678"/>
                      <a:pt x="0" y="588078"/>
                    </a:cubicBezTo>
                    <a:lnTo>
                      <a:pt x="0" y="224722"/>
                    </a:lnTo>
                    <a:cubicBezTo>
                      <a:pt x="0" y="165122"/>
                      <a:pt x="23676" y="107963"/>
                      <a:pt x="65820" y="65820"/>
                    </a:cubicBezTo>
                    <a:cubicBezTo>
                      <a:pt x="107963" y="23676"/>
                      <a:pt x="165122" y="0"/>
                      <a:pt x="224722" y="0"/>
                    </a:cubicBezTo>
                    <a:close/>
                  </a:path>
                </a:pathLst>
              </a:custGeom>
              <a:solidFill>
                <a:srgbClr val="A21817"/>
              </a:solidFill>
              <a:ln cap="rnd">
                <a:noFill/>
                <a:prstDash val="solid"/>
                <a:round/>
              </a:ln>
            </p:spPr>
          </p:sp>
          <p:sp>
            <p:nvSpPr>
              <p:cNvPr id="77" name="TextBox 77"/>
              <p:cNvSpPr txBox="1"/>
              <p:nvPr/>
            </p:nvSpPr>
            <p:spPr>
              <a:xfrm>
                <a:off x="0" y="-57150"/>
                <a:ext cx="812800" cy="86995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78" name="Group 78"/>
            <p:cNvGrpSpPr/>
            <p:nvPr/>
          </p:nvGrpSpPr>
          <p:grpSpPr>
            <a:xfrm>
              <a:off x="11192551" y="6371895"/>
              <a:ext cx="1143441" cy="1143441"/>
              <a:chOff x="0" y="0"/>
              <a:chExt cx="812800" cy="812800"/>
            </a:xfrm>
          </p:grpSpPr>
          <p:sp>
            <p:nvSpPr>
              <p:cNvPr id="79" name="Freeform 79"/>
              <p:cNvSpPr/>
              <p:nvPr/>
            </p:nvSpPr>
            <p:spPr>
              <a:xfrm>
                <a:off x="0" y="0"/>
                <a:ext cx="812800" cy="812800"/>
              </a:xfrm>
              <a:custGeom>
                <a:avLst/>
                <a:gdLst/>
                <a:ahLst/>
                <a:cxnLst/>
                <a:rect l="l" t="t" r="r" b="b"/>
                <a:pathLst>
                  <a:path w="812800" h="812800">
                    <a:moveTo>
                      <a:pt x="224722" y="0"/>
                    </a:moveTo>
                    <a:lnTo>
                      <a:pt x="588078" y="0"/>
                    </a:lnTo>
                    <a:cubicBezTo>
                      <a:pt x="647678" y="0"/>
                      <a:pt x="704837" y="23676"/>
                      <a:pt x="746980" y="65820"/>
                    </a:cubicBezTo>
                    <a:cubicBezTo>
                      <a:pt x="789124" y="107963"/>
                      <a:pt x="812800" y="165122"/>
                      <a:pt x="812800" y="224722"/>
                    </a:cubicBezTo>
                    <a:lnTo>
                      <a:pt x="812800" y="588078"/>
                    </a:lnTo>
                    <a:cubicBezTo>
                      <a:pt x="812800" y="647678"/>
                      <a:pt x="789124" y="704837"/>
                      <a:pt x="746980" y="746980"/>
                    </a:cubicBezTo>
                    <a:cubicBezTo>
                      <a:pt x="704837" y="789124"/>
                      <a:pt x="647678" y="812800"/>
                      <a:pt x="588078" y="812800"/>
                    </a:cubicBezTo>
                    <a:lnTo>
                      <a:pt x="224722" y="812800"/>
                    </a:lnTo>
                    <a:cubicBezTo>
                      <a:pt x="165122" y="812800"/>
                      <a:pt x="107963" y="789124"/>
                      <a:pt x="65820" y="746980"/>
                    </a:cubicBezTo>
                    <a:cubicBezTo>
                      <a:pt x="23676" y="704837"/>
                      <a:pt x="0" y="647678"/>
                      <a:pt x="0" y="588078"/>
                    </a:cubicBezTo>
                    <a:lnTo>
                      <a:pt x="0" y="224722"/>
                    </a:lnTo>
                    <a:cubicBezTo>
                      <a:pt x="0" y="165122"/>
                      <a:pt x="23676" y="107963"/>
                      <a:pt x="65820" y="65820"/>
                    </a:cubicBezTo>
                    <a:cubicBezTo>
                      <a:pt x="107963" y="23676"/>
                      <a:pt x="165122" y="0"/>
                      <a:pt x="224722" y="0"/>
                    </a:cubicBezTo>
                    <a:close/>
                  </a:path>
                </a:pathLst>
              </a:custGeom>
              <a:solidFill>
                <a:srgbClr val="A21817"/>
              </a:solidFill>
              <a:ln cap="rnd">
                <a:noFill/>
                <a:prstDash val="solid"/>
                <a:round/>
              </a:ln>
            </p:spPr>
          </p:sp>
          <p:sp>
            <p:nvSpPr>
              <p:cNvPr id="80" name="TextBox 80"/>
              <p:cNvSpPr txBox="1"/>
              <p:nvPr/>
            </p:nvSpPr>
            <p:spPr>
              <a:xfrm>
                <a:off x="0" y="-57150"/>
                <a:ext cx="812800" cy="86995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81" name="Group 81"/>
            <p:cNvGrpSpPr/>
            <p:nvPr/>
          </p:nvGrpSpPr>
          <p:grpSpPr>
            <a:xfrm>
              <a:off x="11192551" y="7803342"/>
              <a:ext cx="1143441" cy="1143441"/>
              <a:chOff x="0" y="0"/>
              <a:chExt cx="812800" cy="812800"/>
            </a:xfrm>
          </p:grpSpPr>
          <p:sp>
            <p:nvSpPr>
              <p:cNvPr id="82" name="Freeform 82"/>
              <p:cNvSpPr/>
              <p:nvPr/>
            </p:nvSpPr>
            <p:spPr>
              <a:xfrm>
                <a:off x="0" y="0"/>
                <a:ext cx="812800" cy="812800"/>
              </a:xfrm>
              <a:custGeom>
                <a:avLst/>
                <a:gdLst/>
                <a:ahLst/>
                <a:cxnLst/>
                <a:rect l="l" t="t" r="r" b="b"/>
                <a:pathLst>
                  <a:path w="812800" h="812800">
                    <a:moveTo>
                      <a:pt x="224722" y="0"/>
                    </a:moveTo>
                    <a:lnTo>
                      <a:pt x="588078" y="0"/>
                    </a:lnTo>
                    <a:cubicBezTo>
                      <a:pt x="647678" y="0"/>
                      <a:pt x="704837" y="23676"/>
                      <a:pt x="746980" y="65820"/>
                    </a:cubicBezTo>
                    <a:cubicBezTo>
                      <a:pt x="789124" y="107963"/>
                      <a:pt x="812800" y="165122"/>
                      <a:pt x="812800" y="224722"/>
                    </a:cubicBezTo>
                    <a:lnTo>
                      <a:pt x="812800" y="588078"/>
                    </a:lnTo>
                    <a:cubicBezTo>
                      <a:pt x="812800" y="647678"/>
                      <a:pt x="789124" y="704837"/>
                      <a:pt x="746980" y="746980"/>
                    </a:cubicBezTo>
                    <a:cubicBezTo>
                      <a:pt x="704837" y="789124"/>
                      <a:pt x="647678" y="812800"/>
                      <a:pt x="588078" y="812800"/>
                    </a:cubicBezTo>
                    <a:lnTo>
                      <a:pt x="224722" y="812800"/>
                    </a:lnTo>
                    <a:cubicBezTo>
                      <a:pt x="165122" y="812800"/>
                      <a:pt x="107963" y="789124"/>
                      <a:pt x="65820" y="746980"/>
                    </a:cubicBezTo>
                    <a:cubicBezTo>
                      <a:pt x="23676" y="704837"/>
                      <a:pt x="0" y="647678"/>
                      <a:pt x="0" y="588078"/>
                    </a:cubicBezTo>
                    <a:lnTo>
                      <a:pt x="0" y="224722"/>
                    </a:lnTo>
                    <a:cubicBezTo>
                      <a:pt x="0" y="165122"/>
                      <a:pt x="23676" y="107963"/>
                      <a:pt x="65820" y="65820"/>
                    </a:cubicBezTo>
                    <a:cubicBezTo>
                      <a:pt x="107963" y="23676"/>
                      <a:pt x="165122" y="0"/>
                      <a:pt x="224722" y="0"/>
                    </a:cubicBezTo>
                    <a:close/>
                  </a:path>
                </a:pathLst>
              </a:custGeom>
              <a:solidFill>
                <a:srgbClr val="A21817"/>
              </a:solidFill>
              <a:ln cap="rnd">
                <a:noFill/>
                <a:prstDash val="solid"/>
                <a:round/>
              </a:ln>
            </p:spPr>
          </p:sp>
          <p:sp>
            <p:nvSpPr>
              <p:cNvPr id="83" name="TextBox 83"/>
              <p:cNvSpPr txBox="1"/>
              <p:nvPr/>
            </p:nvSpPr>
            <p:spPr>
              <a:xfrm>
                <a:off x="0" y="-57150"/>
                <a:ext cx="812800" cy="86995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84" name="Group 84"/>
            <p:cNvGrpSpPr/>
            <p:nvPr/>
          </p:nvGrpSpPr>
          <p:grpSpPr>
            <a:xfrm>
              <a:off x="11192551" y="9234790"/>
              <a:ext cx="1143441" cy="1143441"/>
              <a:chOff x="0" y="0"/>
              <a:chExt cx="812800" cy="812800"/>
            </a:xfrm>
          </p:grpSpPr>
          <p:sp>
            <p:nvSpPr>
              <p:cNvPr id="85" name="Freeform 85"/>
              <p:cNvSpPr/>
              <p:nvPr/>
            </p:nvSpPr>
            <p:spPr>
              <a:xfrm>
                <a:off x="0" y="0"/>
                <a:ext cx="812800" cy="812800"/>
              </a:xfrm>
              <a:custGeom>
                <a:avLst/>
                <a:gdLst/>
                <a:ahLst/>
                <a:cxnLst/>
                <a:rect l="l" t="t" r="r" b="b"/>
                <a:pathLst>
                  <a:path w="812800" h="812800">
                    <a:moveTo>
                      <a:pt x="224722" y="0"/>
                    </a:moveTo>
                    <a:lnTo>
                      <a:pt x="588078" y="0"/>
                    </a:lnTo>
                    <a:cubicBezTo>
                      <a:pt x="647678" y="0"/>
                      <a:pt x="704837" y="23676"/>
                      <a:pt x="746980" y="65820"/>
                    </a:cubicBezTo>
                    <a:cubicBezTo>
                      <a:pt x="789124" y="107963"/>
                      <a:pt x="812800" y="165122"/>
                      <a:pt x="812800" y="224722"/>
                    </a:cubicBezTo>
                    <a:lnTo>
                      <a:pt x="812800" y="588078"/>
                    </a:lnTo>
                    <a:cubicBezTo>
                      <a:pt x="812800" y="647678"/>
                      <a:pt x="789124" y="704837"/>
                      <a:pt x="746980" y="746980"/>
                    </a:cubicBezTo>
                    <a:cubicBezTo>
                      <a:pt x="704837" y="789124"/>
                      <a:pt x="647678" y="812800"/>
                      <a:pt x="588078" y="812800"/>
                    </a:cubicBezTo>
                    <a:lnTo>
                      <a:pt x="224722" y="812800"/>
                    </a:lnTo>
                    <a:cubicBezTo>
                      <a:pt x="165122" y="812800"/>
                      <a:pt x="107963" y="789124"/>
                      <a:pt x="65820" y="746980"/>
                    </a:cubicBezTo>
                    <a:cubicBezTo>
                      <a:pt x="23676" y="704837"/>
                      <a:pt x="0" y="647678"/>
                      <a:pt x="0" y="588078"/>
                    </a:cubicBezTo>
                    <a:lnTo>
                      <a:pt x="0" y="224722"/>
                    </a:lnTo>
                    <a:cubicBezTo>
                      <a:pt x="0" y="165122"/>
                      <a:pt x="23676" y="107963"/>
                      <a:pt x="65820" y="65820"/>
                    </a:cubicBezTo>
                    <a:cubicBezTo>
                      <a:pt x="107963" y="23676"/>
                      <a:pt x="165122" y="0"/>
                      <a:pt x="224722" y="0"/>
                    </a:cubicBezTo>
                    <a:close/>
                  </a:path>
                </a:pathLst>
              </a:custGeom>
              <a:solidFill>
                <a:srgbClr val="A21817"/>
              </a:solidFill>
              <a:ln cap="rnd">
                <a:noFill/>
                <a:prstDash val="solid"/>
                <a:round/>
              </a:ln>
            </p:spPr>
          </p:sp>
          <p:sp>
            <p:nvSpPr>
              <p:cNvPr id="86" name="TextBox 86"/>
              <p:cNvSpPr txBox="1"/>
              <p:nvPr/>
            </p:nvSpPr>
            <p:spPr>
              <a:xfrm>
                <a:off x="0" y="-57150"/>
                <a:ext cx="812800" cy="86995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87" name="Freeform 87"/>
            <p:cNvSpPr/>
            <p:nvPr/>
          </p:nvSpPr>
          <p:spPr>
            <a:xfrm>
              <a:off x="0" y="8613415"/>
              <a:ext cx="6492634" cy="3529632"/>
            </a:xfrm>
            <a:custGeom>
              <a:avLst/>
              <a:gdLst/>
              <a:ahLst/>
              <a:cxnLst/>
              <a:rect l="l" t="t" r="r" b="b"/>
              <a:pathLst>
                <a:path w="6492634" h="3529632">
                  <a:moveTo>
                    <a:pt x="0" y="0"/>
                  </a:moveTo>
                  <a:lnTo>
                    <a:pt x="6492634" y="0"/>
                  </a:lnTo>
                  <a:lnTo>
                    <a:pt x="6492634" y="3529632"/>
                  </a:lnTo>
                  <a:lnTo>
                    <a:pt x="0" y="35296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8" name="TextBox 88"/>
            <p:cNvSpPr txBox="1"/>
            <p:nvPr/>
          </p:nvSpPr>
          <p:spPr>
            <a:xfrm>
              <a:off x="11252095" y="9584285"/>
              <a:ext cx="1024354" cy="482552"/>
            </a:xfrm>
            <a:prstGeom prst="rect">
              <a:avLst/>
            </a:prstGeom>
          </p:spPr>
          <p:txBody>
            <a:bodyPr lIns="0" tIns="0" rIns="0" bIns="0" rtlCol="0" anchor="t">
              <a:spAutoFit/>
            </a:bodyPr>
            <a:lstStyle/>
            <a:p>
              <a:pPr algn="ctr">
                <a:lnSpc>
                  <a:spcPts val="2581"/>
                </a:lnSpc>
              </a:pPr>
              <a:r>
                <a:rPr lang="en-US" sz="2581" b="1">
                  <a:solidFill>
                    <a:srgbClr val="FFFFFF"/>
                  </a:solidFill>
                  <a:latin typeface="Poppins Medium"/>
                  <a:ea typeface="Poppins Medium"/>
                  <a:cs typeface="Poppins Medium"/>
                  <a:sym typeface="Poppins Medium"/>
                </a:rPr>
                <a:t>I</a:t>
              </a:r>
            </a:p>
          </p:txBody>
        </p:sp>
        <p:sp>
          <p:nvSpPr>
            <p:cNvPr id="89" name="TextBox 89"/>
            <p:cNvSpPr txBox="1"/>
            <p:nvPr/>
          </p:nvSpPr>
          <p:spPr>
            <a:xfrm>
              <a:off x="5518643" y="2370447"/>
              <a:ext cx="1143441" cy="739161"/>
            </a:xfrm>
            <a:prstGeom prst="rect">
              <a:avLst/>
            </a:prstGeom>
          </p:spPr>
          <p:txBody>
            <a:bodyPr lIns="0" tIns="0" rIns="0" bIns="0" rtlCol="0" anchor="t">
              <a:spAutoFit/>
            </a:bodyPr>
            <a:lstStyle/>
            <a:p>
              <a:pPr algn="ctr">
                <a:lnSpc>
                  <a:spcPts val="3872"/>
                </a:lnSpc>
              </a:pPr>
              <a:r>
                <a:rPr lang="en-US" sz="3872">
                  <a:solidFill>
                    <a:srgbClr val="FFFBE5"/>
                  </a:solidFill>
                  <a:latin typeface="ITC Motter Corpus Regular"/>
                  <a:ea typeface="ITC Motter Corpus Regular"/>
                  <a:cs typeface="ITC Motter Corpus Regular"/>
                  <a:sym typeface="ITC Motter Corpus Regular"/>
                </a:rPr>
                <a:t>B</a:t>
              </a:r>
            </a:p>
          </p:txBody>
        </p:sp>
        <p:sp>
          <p:nvSpPr>
            <p:cNvPr id="90" name="TextBox 90"/>
            <p:cNvSpPr txBox="1"/>
            <p:nvPr/>
          </p:nvSpPr>
          <p:spPr>
            <a:xfrm>
              <a:off x="5704357" y="5293774"/>
              <a:ext cx="772013" cy="482552"/>
            </a:xfrm>
            <a:prstGeom prst="rect">
              <a:avLst/>
            </a:prstGeom>
          </p:spPr>
          <p:txBody>
            <a:bodyPr lIns="0" tIns="0" rIns="0" bIns="0" rtlCol="0" anchor="t">
              <a:spAutoFit/>
            </a:bodyPr>
            <a:lstStyle/>
            <a:p>
              <a:pPr algn="ctr">
                <a:lnSpc>
                  <a:spcPts val="2581"/>
                </a:lnSpc>
              </a:pPr>
              <a:r>
                <a:rPr lang="en-US" sz="2581" b="1">
                  <a:solidFill>
                    <a:srgbClr val="FFFFFF"/>
                  </a:solidFill>
                  <a:latin typeface="Poppins Medium"/>
                  <a:ea typeface="Poppins Medium"/>
                  <a:cs typeface="Poppins Medium"/>
                  <a:sym typeface="Poppins Medium"/>
                </a:rPr>
                <a:t>Q</a:t>
              </a:r>
            </a:p>
          </p:txBody>
        </p:sp>
        <p:sp>
          <p:nvSpPr>
            <p:cNvPr id="91" name="TextBox 91"/>
            <p:cNvSpPr txBox="1"/>
            <p:nvPr/>
          </p:nvSpPr>
          <p:spPr>
            <a:xfrm>
              <a:off x="5704357" y="6721390"/>
              <a:ext cx="772013" cy="482552"/>
            </a:xfrm>
            <a:prstGeom prst="rect">
              <a:avLst/>
            </a:prstGeom>
          </p:spPr>
          <p:txBody>
            <a:bodyPr lIns="0" tIns="0" rIns="0" bIns="0" rtlCol="0" anchor="t">
              <a:spAutoFit/>
            </a:bodyPr>
            <a:lstStyle/>
            <a:p>
              <a:pPr algn="ctr">
                <a:lnSpc>
                  <a:spcPts val="2581"/>
                </a:lnSpc>
              </a:pPr>
              <a:r>
                <a:rPr lang="en-US" sz="2581" b="1">
                  <a:solidFill>
                    <a:srgbClr val="FFFFFF"/>
                  </a:solidFill>
                  <a:latin typeface="Poppins Medium"/>
                  <a:ea typeface="Poppins Medium"/>
                  <a:cs typeface="Poppins Medium"/>
                  <a:sym typeface="Poppins Medium"/>
                </a:rPr>
                <a:t>R</a:t>
              </a:r>
            </a:p>
          </p:txBody>
        </p:sp>
        <p:sp>
          <p:nvSpPr>
            <p:cNvPr id="92" name="TextBox 92"/>
            <p:cNvSpPr txBox="1"/>
            <p:nvPr/>
          </p:nvSpPr>
          <p:spPr>
            <a:xfrm>
              <a:off x="5619109" y="8152837"/>
              <a:ext cx="942510" cy="482552"/>
            </a:xfrm>
            <a:prstGeom prst="rect">
              <a:avLst/>
            </a:prstGeom>
          </p:spPr>
          <p:txBody>
            <a:bodyPr lIns="0" tIns="0" rIns="0" bIns="0" rtlCol="0" anchor="t">
              <a:spAutoFit/>
            </a:bodyPr>
            <a:lstStyle/>
            <a:p>
              <a:pPr algn="ctr">
                <a:lnSpc>
                  <a:spcPts val="2581"/>
                </a:lnSpc>
              </a:pPr>
              <a:r>
                <a:rPr lang="en-US" sz="2581" b="1">
                  <a:solidFill>
                    <a:srgbClr val="FFFFFF"/>
                  </a:solidFill>
                  <a:latin typeface="Poppins Medium"/>
                  <a:ea typeface="Poppins Medium"/>
                  <a:cs typeface="Poppins Medium"/>
                  <a:sym typeface="Poppins Medium"/>
                </a:rPr>
                <a:t>R</a:t>
              </a:r>
            </a:p>
          </p:txBody>
        </p:sp>
        <p:sp>
          <p:nvSpPr>
            <p:cNvPr id="93" name="TextBox 93"/>
            <p:cNvSpPr txBox="1"/>
            <p:nvPr/>
          </p:nvSpPr>
          <p:spPr>
            <a:xfrm>
              <a:off x="5619109" y="9584285"/>
              <a:ext cx="942510" cy="482552"/>
            </a:xfrm>
            <a:prstGeom prst="rect">
              <a:avLst/>
            </a:prstGeom>
          </p:spPr>
          <p:txBody>
            <a:bodyPr lIns="0" tIns="0" rIns="0" bIns="0" rtlCol="0" anchor="t">
              <a:spAutoFit/>
            </a:bodyPr>
            <a:lstStyle/>
            <a:p>
              <a:pPr algn="ctr">
                <a:lnSpc>
                  <a:spcPts val="2581"/>
                </a:lnSpc>
              </a:pPr>
              <a:r>
                <a:rPr lang="en-US" sz="2581" b="1">
                  <a:solidFill>
                    <a:srgbClr val="FFFBE5"/>
                  </a:solidFill>
                  <a:latin typeface="Poppins Medium"/>
                  <a:ea typeface="Poppins Medium"/>
                  <a:cs typeface="Poppins Medium"/>
                  <a:sym typeface="Poppins Medium"/>
                </a:rPr>
                <a:t>E</a:t>
              </a:r>
            </a:p>
          </p:txBody>
        </p:sp>
        <p:sp>
          <p:nvSpPr>
            <p:cNvPr id="94" name="TextBox 94"/>
            <p:cNvSpPr txBox="1"/>
            <p:nvPr/>
          </p:nvSpPr>
          <p:spPr>
            <a:xfrm>
              <a:off x="6981899" y="2367590"/>
              <a:ext cx="1084334" cy="739161"/>
            </a:xfrm>
            <a:prstGeom prst="rect">
              <a:avLst/>
            </a:prstGeom>
          </p:spPr>
          <p:txBody>
            <a:bodyPr lIns="0" tIns="0" rIns="0" bIns="0" rtlCol="0" anchor="t">
              <a:spAutoFit/>
            </a:bodyPr>
            <a:lstStyle/>
            <a:p>
              <a:pPr algn="ctr">
                <a:lnSpc>
                  <a:spcPts val="3872"/>
                </a:lnSpc>
              </a:pPr>
              <a:r>
                <a:rPr lang="en-US" sz="3872">
                  <a:solidFill>
                    <a:srgbClr val="FFFBE5"/>
                  </a:solidFill>
                  <a:latin typeface="ITC Motter Corpus Regular"/>
                  <a:ea typeface="ITC Motter Corpus Regular"/>
                  <a:cs typeface="ITC Motter Corpus Regular"/>
                  <a:sym typeface="ITC Motter Corpus Regular"/>
                </a:rPr>
                <a:t>I</a:t>
              </a:r>
            </a:p>
          </p:txBody>
        </p:sp>
        <p:sp>
          <p:nvSpPr>
            <p:cNvPr id="95" name="TextBox 95"/>
            <p:cNvSpPr txBox="1"/>
            <p:nvPr/>
          </p:nvSpPr>
          <p:spPr>
            <a:xfrm>
              <a:off x="7101885" y="3862326"/>
              <a:ext cx="813016" cy="482552"/>
            </a:xfrm>
            <a:prstGeom prst="rect">
              <a:avLst/>
            </a:prstGeom>
          </p:spPr>
          <p:txBody>
            <a:bodyPr lIns="0" tIns="0" rIns="0" bIns="0" rtlCol="0" anchor="t">
              <a:spAutoFit/>
            </a:bodyPr>
            <a:lstStyle/>
            <a:p>
              <a:pPr algn="ctr">
                <a:lnSpc>
                  <a:spcPts val="2581"/>
                </a:lnSpc>
              </a:pPr>
              <a:r>
                <a:rPr lang="en-US" sz="2581" b="1">
                  <a:solidFill>
                    <a:srgbClr val="FFFFFF"/>
                  </a:solidFill>
                  <a:latin typeface="Poppins Medium"/>
                  <a:ea typeface="Poppins Medium"/>
                  <a:cs typeface="Poppins Medium"/>
                  <a:sym typeface="Poppins Medium"/>
                </a:rPr>
                <a:t>B</a:t>
              </a:r>
            </a:p>
          </p:txBody>
        </p:sp>
        <p:sp>
          <p:nvSpPr>
            <p:cNvPr id="96" name="TextBox 96"/>
            <p:cNvSpPr txBox="1"/>
            <p:nvPr/>
          </p:nvSpPr>
          <p:spPr>
            <a:xfrm>
              <a:off x="7036477" y="5293774"/>
              <a:ext cx="945624" cy="482552"/>
            </a:xfrm>
            <a:prstGeom prst="rect">
              <a:avLst/>
            </a:prstGeom>
          </p:spPr>
          <p:txBody>
            <a:bodyPr lIns="0" tIns="0" rIns="0" bIns="0" rtlCol="0" anchor="t">
              <a:spAutoFit/>
            </a:bodyPr>
            <a:lstStyle/>
            <a:p>
              <a:pPr algn="ctr">
                <a:lnSpc>
                  <a:spcPts val="2581"/>
                </a:lnSpc>
              </a:pPr>
              <a:r>
                <a:rPr lang="en-US" sz="2581" b="1">
                  <a:solidFill>
                    <a:srgbClr val="FFFFFF"/>
                  </a:solidFill>
                  <a:latin typeface="Poppins Medium"/>
                  <a:ea typeface="Poppins Medium"/>
                  <a:cs typeface="Poppins Medium"/>
                  <a:sym typeface="Poppins Medium"/>
                </a:rPr>
                <a:t>S</a:t>
              </a:r>
            </a:p>
          </p:txBody>
        </p:sp>
        <p:sp>
          <p:nvSpPr>
            <p:cNvPr id="97" name="TextBox 97"/>
            <p:cNvSpPr txBox="1"/>
            <p:nvPr/>
          </p:nvSpPr>
          <p:spPr>
            <a:xfrm>
              <a:off x="7036477" y="6721390"/>
              <a:ext cx="945624" cy="482552"/>
            </a:xfrm>
            <a:prstGeom prst="rect">
              <a:avLst/>
            </a:prstGeom>
          </p:spPr>
          <p:txBody>
            <a:bodyPr lIns="0" tIns="0" rIns="0" bIns="0" rtlCol="0" anchor="t">
              <a:spAutoFit/>
            </a:bodyPr>
            <a:lstStyle/>
            <a:p>
              <a:pPr algn="ctr">
                <a:lnSpc>
                  <a:spcPts val="2581"/>
                </a:lnSpc>
              </a:pPr>
              <a:r>
                <a:rPr lang="en-US" sz="2581" b="1">
                  <a:solidFill>
                    <a:srgbClr val="FFFFFF"/>
                  </a:solidFill>
                  <a:latin typeface="Poppins Medium"/>
                  <a:ea typeface="Poppins Medium"/>
                  <a:cs typeface="Poppins Medium"/>
                  <a:sym typeface="Poppins Medium"/>
                </a:rPr>
                <a:t>I</a:t>
              </a:r>
            </a:p>
          </p:txBody>
        </p:sp>
        <p:sp>
          <p:nvSpPr>
            <p:cNvPr id="98" name="TextBox 98"/>
            <p:cNvSpPr txBox="1"/>
            <p:nvPr/>
          </p:nvSpPr>
          <p:spPr>
            <a:xfrm>
              <a:off x="7036477" y="8152837"/>
              <a:ext cx="945624" cy="482552"/>
            </a:xfrm>
            <a:prstGeom prst="rect">
              <a:avLst/>
            </a:prstGeom>
          </p:spPr>
          <p:txBody>
            <a:bodyPr lIns="0" tIns="0" rIns="0" bIns="0" rtlCol="0" anchor="t">
              <a:spAutoFit/>
            </a:bodyPr>
            <a:lstStyle/>
            <a:p>
              <a:pPr algn="ctr">
                <a:lnSpc>
                  <a:spcPts val="2581"/>
                </a:lnSpc>
              </a:pPr>
              <a:r>
                <a:rPr lang="en-US" sz="2581" b="1">
                  <a:solidFill>
                    <a:srgbClr val="FFFBE5"/>
                  </a:solidFill>
                  <a:latin typeface="Poppins Medium"/>
                  <a:ea typeface="Poppins Medium"/>
                  <a:cs typeface="Poppins Medium"/>
                  <a:sym typeface="Poppins Medium"/>
                </a:rPr>
                <a:t>M</a:t>
              </a:r>
            </a:p>
          </p:txBody>
        </p:sp>
        <p:sp>
          <p:nvSpPr>
            <p:cNvPr id="99" name="TextBox 99"/>
            <p:cNvSpPr txBox="1"/>
            <p:nvPr/>
          </p:nvSpPr>
          <p:spPr>
            <a:xfrm>
              <a:off x="6952345" y="9584285"/>
              <a:ext cx="1113888" cy="482552"/>
            </a:xfrm>
            <a:prstGeom prst="rect">
              <a:avLst/>
            </a:prstGeom>
          </p:spPr>
          <p:txBody>
            <a:bodyPr lIns="0" tIns="0" rIns="0" bIns="0" rtlCol="0" anchor="t">
              <a:spAutoFit/>
            </a:bodyPr>
            <a:lstStyle/>
            <a:p>
              <a:pPr algn="ctr">
                <a:lnSpc>
                  <a:spcPts val="2581"/>
                </a:lnSpc>
              </a:pPr>
              <a:r>
                <a:rPr lang="en-US" sz="2581" b="1">
                  <a:solidFill>
                    <a:srgbClr val="FFFFFF"/>
                  </a:solidFill>
                  <a:latin typeface="Poppins Medium"/>
                  <a:ea typeface="Poppins Medium"/>
                  <a:cs typeface="Poppins Medium"/>
                  <a:sym typeface="Poppins Medium"/>
                </a:rPr>
                <a:t>P</a:t>
              </a:r>
            </a:p>
          </p:txBody>
        </p:sp>
        <p:sp>
          <p:nvSpPr>
            <p:cNvPr id="100" name="TextBox 100"/>
            <p:cNvSpPr txBox="1"/>
            <p:nvPr/>
          </p:nvSpPr>
          <p:spPr>
            <a:xfrm>
              <a:off x="8354701" y="2367590"/>
              <a:ext cx="1143441" cy="739161"/>
            </a:xfrm>
            <a:prstGeom prst="rect">
              <a:avLst/>
            </a:prstGeom>
          </p:spPr>
          <p:txBody>
            <a:bodyPr lIns="0" tIns="0" rIns="0" bIns="0" rtlCol="0" anchor="t">
              <a:spAutoFit/>
            </a:bodyPr>
            <a:lstStyle/>
            <a:p>
              <a:pPr algn="ctr">
                <a:lnSpc>
                  <a:spcPts val="3872"/>
                </a:lnSpc>
              </a:pPr>
              <a:r>
                <a:rPr lang="en-US" sz="3872">
                  <a:solidFill>
                    <a:srgbClr val="FFFBE5"/>
                  </a:solidFill>
                  <a:latin typeface="ITC Motter Corpus Regular"/>
                  <a:ea typeface="ITC Motter Corpus Regular"/>
                  <a:cs typeface="ITC Motter Corpus Regular"/>
                  <a:sym typeface="ITC Motter Corpus Regular"/>
                </a:rPr>
                <a:t>N</a:t>
              </a:r>
            </a:p>
          </p:txBody>
        </p:sp>
        <p:sp>
          <p:nvSpPr>
            <p:cNvPr id="101" name="TextBox 101"/>
            <p:cNvSpPr txBox="1"/>
            <p:nvPr/>
          </p:nvSpPr>
          <p:spPr>
            <a:xfrm>
              <a:off x="8452713" y="3862326"/>
              <a:ext cx="945624" cy="482552"/>
            </a:xfrm>
            <a:prstGeom prst="rect">
              <a:avLst/>
            </a:prstGeom>
          </p:spPr>
          <p:txBody>
            <a:bodyPr lIns="0" tIns="0" rIns="0" bIns="0" rtlCol="0" anchor="t">
              <a:spAutoFit/>
            </a:bodyPr>
            <a:lstStyle/>
            <a:p>
              <a:pPr algn="ctr">
                <a:lnSpc>
                  <a:spcPts val="2581"/>
                </a:lnSpc>
              </a:pPr>
              <a:r>
                <a:rPr lang="en-US" sz="2581" b="1">
                  <a:solidFill>
                    <a:srgbClr val="FFFFFF"/>
                  </a:solidFill>
                  <a:latin typeface="Poppins Medium"/>
                  <a:ea typeface="Poppins Medium"/>
                  <a:cs typeface="Poppins Medium"/>
                  <a:sym typeface="Poppins Medium"/>
                </a:rPr>
                <a:t>L</a:t>
              </a:r>
            </a:p>
          </p:txBody>
        </p:sp>
        <p:sp>
          <p:nvSpPr>
            <p:cNvPr id="102" name="TextBox 102"/>
            <p:cNvSpPr txBox="1"/>
            <p:nvPr/>
          </p:nvSpPr>
          <p:spPr>
            <a:xfrm>
              <a:off x="8540415" y="5293774"/>
              <a:ext cx="772013" cy="482552"/>
            </a:xfrm>
            <a:prstGeom prst="rect">
              <a:avLst/>
            </a:prstGeom>
          </p:spPr>
          <p:txBody>
            <a:bodyPr lIns="0" tIns="0" rIns="0" bIns="0" rtlCol="0" anchor="t">
              <a:spAutoFit/>
            </a:bodyPr>
            <a:lstStyle/>
            <a:p>
              <a:pPr algn="ctr">
                <a:lnSpc>
                  <a:spcPts val="2581"/>
                </a:lnSpc>
              </a:pPr>
              <a:r>
                <a:rPr lang="en-US" sz="2581" b="1">
                  <a:solidFill>
                    <a:srgbClr val="FFFFFF"/>
                  </a:solidFill>
                  <a:latin typeface="Poppins Medium"/>
                  <a:ea typeface="Poppins Medium"/>
                  <a:cs typeface="Poppins Medium"/>
                  <a:sym typeface="Poppins Medium"/>
                </a:rPr>
                <a:t>I</a:t>
              </a:r>
            </a:p>
          </p:txBody>
        </p:sp>
        <p:sp>
          <p:nvSpPr>
            <p:cNvPr id="103" name="TextBox 103"/>
            <p:cNvSpPr txBox="1"/>
            <p:nvPr/>
          </p:nvSpPr>
          <p:spPr>
            <a:xfrm>
              <a:off x="8453609" y="8152837"/>
              <a:ext cx="945624" cy="482552"/>
            </a:xfrm>
            <a:prstGeom prst="rect">
              <a:avLst/>
            </a:prstGeom>
          </p:spPr>
          <p:txBody>
            <a:bodyPr lIns="0" tIns="0" rIns="0" bIns="0" rtlCol="0" anchor="t">
              <a:spAutoFit/>
            </a:bodyPr>
            <a:lstStyle/>
            <a:p>
              <a:pPr algn="ctr">
                <a:lnSpc>
                  <a:spcPts val="2581"/>
                </a:lnSpc>
              </a:pPr>
              <a:r>
                <a:rPr lang="en-US" sz="2581" b="1">
                  <a:solidFill>
                    <a:srgbClr val="FFFFFF"/>
                  </a:solidFill>
                  <a:latin typeface="Poppins Medium"/>
                  <a:ea typeface="Poppins Medium"/>
                  <a:cs typeface="Poppins Medium"/>
                  <a:sym typeface="Poppins Medium"/>
                </a:rPr>
                <a:t>O</a:t>
              </a:r>
            </a:p>
          </p:txBody>
        </p:sp>
        <p:sp>
          <p:nvSpPr>
            <p:cNvPr id="104" name="TextBox 104"/>
            <p:cNvSpPr txBox="1"/>
            <p:nvPr/>
          </p:nvSpPr>
          <p:spPr>
            <a:xfrm>
              <a:off x="8453609" y="9584285"/>
              <a:ext cx="945624" cy="482552"/>
            </a:xfrm>
            <a:prstGeom prst="rect">
              <a:avLst/>
            </a:prstGeom>
          </p:spPr>
          <p:txBody>
            <a:bodyPr lIns="0" tIns="0" rIns="0" bIns="0" rtlCol="0" anchor="t">
              <a:spAutoFit/>
            </a:bodyPr>
            <a:lstStyle/>
            <a:p>
              <a:pPr algn="ctr">
                <a:lnSpc>
                  <a:spcPts val="2581"/>
                </a:lnSpc>
              </a:pPr>
              <a:r>
                <a:rPr lang="en-US" sz="2581" b="1">
                  <a:solidFill>
                    <a:srgbClr val="FFFFFF"/>
                  </a:solidFill>
                  <a:latin typeface="Poppins Medium"/>
                  <a:ea typeface="Poppins Medium"/>
                  <a:cs typeface="Poppins Medium"/>
                  <a:sym typeface="Poppins Medium"/>
                </a:rPr>
                <a:t>K</a:t>
              </a:r>
            </a:p>
          </p:txBody>
        </p:sp>
        <p:sp>
          <p:nvSpPr>
            <p:cNvPr id="105" name="TextBox 105"/>
            <p:cNvSpPr txBox="1"/>
            <p:nvPr/>
          </p:nvSpPr>
          <p:spPr>
            <a:xfrm>
              <a:off x="9771833" y="2369495"/>
              <a:ext cx="1145234" cy="739161"/>
            </a:xfrm>
            <a:prstGeom prst="rect">
              <a:avLst/>
            </a:prstGeom>
          </p:spPr>
          <p:txBody>
            <a:bodyPr lIns="0" tIns="0" rIns="0" bIns="0" rtlCol="0" anchor="t">
              <a:spAutoFit/>
            </a:bodyPr>
            <a:lstStyle/>
            <a:p>
              <a:pPr algn="ctr">
                <a:lnSpc>
                  <a:spcPts val="3872"/>
                </a:lnSpc>
              </a:pPr>
              <a:r>
                <a:rPr lang="en-US" sz="3872">
                  <a:solidFill>
                    <a:srgbClr val="FFFBE5"/>
                  </a:solidFill>
                  <a:latin typeface="ITC Motter Corpus Regular"/>
                  <a:ea typeface="ITC Motter Corpus Regular"/>
                  <a:cs typeface="ITC Motter Corpus Regular"/>
                  <a:sym typeface="ITC Motter Corpus Regular"/>
                </a:rPr>
                <a:t>G</a:t>
              </a:r>
            </a:p>
          </p:txBody>
        </p:sp>
        <p:sp>
          <p:nvSpPr>
            <p:cNvPr id="106" name="TextBox 106"/>
            <p:cNvSpPr txBox="1"/>
            <p:nvPr/>
          </p:nvSpPr>
          <p:spPr>
            <a:xfrm>
              <a:off x="9843222" y="3862326"/>
              <a:ext cx="1002457" cy="482552"/>
            </a:xfrm>
            <a:prstGeom prst="rect">
              <a:avLst/>
            </a:prstGeom>
          </p:spPr>
          <p:txBody>
            <a:bodyPr lIns="0" tIns="0" rIns="0" bIns="0" rtlCol="0" anchor="t">
              <a:spAutoFit/>
            </a:bodyPr>
            <a:lstStyle/>
            <a:p>
              <a:pPr algn="ctr">
                <a:lnSpc>
                  <a:spcPts val="2581"/>
                </a:lnSpc>
              </a:pPr>
              <a:r>
                <a:rPr lang="en-US" sz="2581" b="1">
                  <a:solidFill>
                    <a:srgbClr val="FFFFFF"/>
                  </a:solidFill>
                  <a:latin typeface="Poppins Medium"/>
                  <a:ea typeface="Poppins Medium"/>
                  <a:cs typeface="Poppins Medium"/>
                  <a:sym typeface="Poppins Medium"/>
                </a:rPr>
                <a:t>R</a:t>
              </a:r>
            </a:p>
          </p:txBody>
        </p:sp>
        <p:sp>
          <p:nvSpPr>
            <p:cNvPr id="107" name="TextBox 107"/>
            <p:cNvSpPr txBox="1"/>
            <p:nvPr/>
          </p:nvSpPr>
          <p:spPr>
            <a:xfrm>
              <a:off x="9937362" y="5293774"/>
              <a:ext cx="815970" cy="482552"/>
            </a:xfrm>
            <a:prstGeom prst="rect">
              <a:avLst/>
            </a:prstGeom>
          </p:spPr>
          <p:txBody>
            <a:bodyPr lIns="0" tIns="0" rIns="0" bIns="0" rtlCol="0" anchor="t">
              <a:spAutoFit/>
            </a:bodyPr>
            <a:lstStyle/>
            <a:p>
              <a:pPr algn="ctr">
                <a:lnSpc>
                  <a:spcPts val="2581"/>
                </a:lnSpc>
              </a:pPr>
              <a:r>
                <a:rPr lang="en-US" sz="2581" b="1">
                  <a:solidFill>
                    <a:srgbClr val="FFFBE5"/>
                  </a:solidFill>
                  <a:latin typeface="Poppins Medium"/>
                  <a:ea typeface="Poppins Medium"/>
                  <a:cs typeface="Poppins Medium"/>
                  <a:sym typeface="Poppins Medium"/>
                </a:rPr>
                <a:t>K</a:t>
              </a:r>
            </a:p>
          </p:txBody>
        </p:sp>
        <p:sp>
          <p:nvSpPr>
            <p:cNvPr id="108" name="TextBox 108"/>
            <p:cNvSpPr txBox="1"/>
            <p:nvPr/>
          </p:nvSpPr>
          <p:spPr>
            <a:xfrm>
              <a:off x="9844119" y="6721390"/>
              <a:ext cx="1002457" cy="482552"/>
            </a:xfrm>
            <a:prstGeom prst="rect">
              <a:avLst/>
            </a:prstGeom>
          </p:spPr>
          <p:txBody>
            <a:bodyPr lIns="0" tIns="0" rIns="0" bIns="0" rtlCol="0" anchor="t">
              <a:spAutoFit/>
            </a:bodyPr>
            <a:lstStyle/>
            <a:p>
              <a:pPr algn="ctr">
                <a:lnSpc>
                  <a:spcPts val="2581"/>
                </a:lnSpc>
              </a:pPr>
              <a:r>
                <a:rPr lang="en-US" sz="2581" b="1">
                  <a:solidFill>
                    <a:srgbClr val="FFFFFF"/>
                  </a:solidFill>
                  <a:latin typeface="Poppins Medium"/>
                  <a:ea typeface="Poppins Medium"/>
                  <a:cs typeface="Poppins Medium"/>
                  <a:sym typeface="Poppins Medium"/>
                </a:rPr>
                <a:t>A</a:t>
              </a:r>
            </a:p>
          </p:txBody>
        </p:sp>
        <p:sp>
          <p:nvSpPr>
            <p:cNvPr id="109" name="TextBox 109"/>
            <p:cNvSpPr txBox="1"/>
            <p:nvPr/>
          </p:nvSpPr>
          <p:spPr>
            <a:xfrm>
              <a:off x="9844119" y="8152837"/>
              <a:ext cx="1002457" cy="482552"/>
            </a:xfrm>
            <a:prstGeom prst="rect">
              <a:avLst/>
            </a:prstGeom>
          </p:spPr>
          <p:txBody>
            <a:bodyPr lIns="0" tIns="0" rIns="0" bIns="0" rtlCol="0" anchor="t">
              <a:spAutoFit/>
            </a:bodyPr>
            <a:lstStyle/>
            <a:p>
              <a:pPr algn="ctr">
                <a:lnSpc>
                  <a:spcPts val="2581"/>
                </a:lnSpc>
              </a:pPr>
              <a:r>
                <a:rPr lang="en-US" sz="2581" b="1">
                  <a:solidFill>
                    <a:srgbClr val="FFFFFF"/>
                  </a:solidFill>
                  <a:latin typeface="Poppins Medium"/>
                  <a:ea typeface="Poppins Medium"/>
                  <a:cs typeface="Poppins Medium"/>
                  <a:sym typeface="Poppins Medium"/>
                </a:rPr>
                <a:t>Y</a:t>
              </a:r>
            </a:p>
          </p:txBody>
        </p:sp>
        <p:sp>
          <p:nvSpPr>
            <p:cNvPr id="110" name="TextBox 110"/>
            <p:cNvSpPr txBox="1"/>
            <p:nvPr/>
          </p:nvSpPr>
          <p:spPr>
            <a:xfrm>
              <a:off x="9844119" y="9584285"/>
              <a:ext cx="1002457" cy="482552"/>
            </a:xfrm>
            <a:prstGeom prst="rect">
              <a:avLst/>
            </a:prstGeom>
          </p:spPr>
          <p:txBody>
            <a:bodyPr lIns="0" tIns="0" rIns="0" bIns="0" rtlCol="0" anchor="t">
              <a:spAutoFit/>
            </a:bodyPr>
            <a:lstStyle/>
            <a:p>
              <a:pPr algn="ctr">
                <a:lnSpc>
                  <a:spcPts val="2581"/>
                </a:lnSpc>
              </a:pPr>
              <a:r>
                <a:rPr lang="en-US" sz="2581" b="1">
                  <a:solidFill>
                    <a:srgbClr val="FFFFFF"/>
                  </a:solidFill>
                  <a:latin typeface="Poppins Medium"/>
                  <a:ea typeface="Poppins Medium"/>
                  <a:cs typeface="Poppins Medium"/>
                  <a:sym typeface="Poppins Medium"/>
                </a:rPr>
                <a:t>E</a:t>
              </a:r>
            </a:p>
          </p:txBody>
        </p:sp>
        <p:sp>
          <p:nvSpPr>
            <p:cNvPr id="111" name="TextBox 111"/>
            <p:cNvSpPr txBox="1"/>
            <p:nvPr/>
          </p:nvSpPr>
          <p:spPr>
            <a:xfrm>
              <a:off x="11192551" y="2366638"/>
              <a:ext cx="1143441" cy="739161"/>
            </a:xfrm>
            <a:prstGeom prst="rect">
              <a:avLst/>
            </a:prstGeom>
          </p:spPr>
          <p:txBody>
            <a:bodyPr lIns="0" tIns="0" rIns="0" bIns="0" rtlCol="0" anchor="t">
              <a:spAutoFit/>
            </a:bodyPr>
            <a:lstStyle/>
            <a:p>
              <a:pPr algn="ctr">
                <a:lnSpc>
                  <a:spcPts val="3872"/>
                </a:lnSpc>
              </a:pPr>
              <a:r>
                <a:rPr lang="en-US" sz="3872">
                  <a:solidFill>
                    <a:srgbClr val="FFFBE5"/>
                  </a:solidFill>
                  <a:latin typeface="ITC Motter Corpus Regular"/>
                  <a:ea typeface="ITC Motter Corpus Regular"/>
                  <a:cs typeface="ITC Motter Corpus Regular"/>
                  <a:sym typeface="ITC Motter Corpus Regular"/>
                </a:rPr>
                <a:t>O</a:t>
              </a:r>
            </a:p>
          </p:txBody>
        </p:sp>
        <p:sp>
          <p:nvSpPr>
            <p:cNvPr id="112" name="TextBox 112"/>
            <p:cNvSpPr txBox="1"/>
            <p:nvPr/>
          </p:nvSpPr>
          <p:spPr>
            <a:xfrm>
              <a:off x="11252095" y="5293774"/>
              <a:ext cx="1024354" cy="482552"/>
            </a:xfrm>
            <a:prstGeom prst="rect">
              <a:avLst/>
            </a:prstGeom>
          </p:spPr>
          <p:txBody>
            <a:bodyPr lIns="0" tIns="0" rIns="0" bIns="0" rtlCol="0" anchor="t">
              <a:spAutoFit/>
            </a:bodyPr>
            <a:lstStyle/>
            <a:p>
              <a:pPr algn="ctr">
                <a:lnSpc>
                  <a:spcPts val="2581"/>
                </a:lnSpc>
              </a:pPr>
              <a:r>
                <a:rPr lang="en-US" sz="2581" b="1">
                  <a:solidFill>
                    <a:srgbClr val="FFFFFF"/>
                  </a:solidFill>
                  <a:latin typeface="Poppins Medium"/>
                  <a:ea typeface="Poppins Medium"/>
                  <a:cs typeface="Poppins Medium"/>
                  <a:sym typeface="Poppins Medium"/>
                </a:rPr>
                <a:t>B</a:t>
              </a:r>
            </a:p>
          </p:txBody>
        </p:sp>
        <p:sp>
          <p:nvSpPr>
            <p:cNvPr id="113" name="TextBox 113"/>
            <p:cNvSpPr txBox="1"/>
            <p:nvPr/>
          </p:nvSpPr>
          <p:spPr>
            <a:xfrm>
              <a:off x="11252095" y="6721390"/>
              <a:ext cx="1024354" cy="482552"/>
            </a:xfrm>
            <a:prstGeom prst="rect">
              <a:avLst/>
            </a:prstGeom>
          </p:spPr>
          <p:txBody>
            <a:bodyPr lIns="0" tIns="0" rIns="0" bIns="0" rtlCol="0" anchor="t">
              <a:spAutoFit/>
            </a:bodyPr>
            <a:lstStyle/>
            <a:p>
              <a:pPr algn="ctr">
                <a:lnSpc>
                  <a:spcPts val="2581"/>
                </a:lnSpc>
              </a:pPr>
              <a:r>
                <a:rPr lang="en-US" sz="2581" b="1">
                  <a:solidFill>
                    <a:srgbClr val="FFFFFF"/>
                  </a:solidFill>
                  <a:latin typeface="Poppins Medium"/>
                  <a:ea typeface="Poppins Medium"/>
                  <a:cs typeface="Poppins Medium"/>
                  <a:sym typeface="Poppins Medium"/>
                </a:rPr>
                <a:t>E</a:t>
              </a:r>
            </a:p>
          </p:txBody>
        </p:sp>
        <p:sp>
          <p:nvSpPr>
            <p:cNvPr id="114" name="TextBox 114"/>
            <p:cNvSpPr txBox="1"/>
            <p:nvPr/>
          </p:nvSpPr>
          <p:spPr>
            <a:xfrm>
              <a:off x="11252095" y="8152837"/>
              <a:ext cx="1024354" cy="482552"/>
            </a:xfrm>
            <a:prstGeom prst="rect">
              <a:avLst/>
            </a:prstGeom>
          </p:spPr>
          <p:txBody>
            <a:bodyPr lIns="0" tIns="0" rIns="0" bIns="0" rtlCol="0" anchor="t">
              <a:spAutoFit/>
            </a:bodyPr>
            <a:lstStyle/>
            <a:p>
              <a:pPr algn="ctr">
                <a:lnSpc>
                  <a:spcPts val="2581"/>
                </a:lnSpc>
              </a:pPr>
              <a:r>
                <a:rPr lang="en-US" sz="2581" b="1">
                  <a:solidFill>
                    <a:srgbClr val="FFFFFF"/>
                  </a:solidFill>
                  <a:latin typeface="Poppins Medium"/>
                  <a:ea typeface="Poppins Medium"/>
                  <a:cs typeface="Poppins Medium"/>
                  <a:sym typeface="Poppins Medium"/>
                </a:rPr>
                <a:t>S</a:t>
              </a:r>
            </a:p>
          </p:txBody>
        </p:sp>
        <p:sp>
          <p:nvSpPr>
            <p:cNvPr id="115" name="TextBox 115"/>
            <p:cNvSpPr txBox="1"/>
            <p:nvPr/>
          </p:nvSpPr>
          <p:spPr>
            <a:xfrm>
              <a:off x="5703461" y="3862326"/>
              <a:ext cx="772013" cy="482552"/>
            </a:xfrm>
            <a:prstGeom prst="rect">
              <a:avLst/>
            </a:prstGeom>
          </p:spPr>
          <p:txBody>
            <a:bodyPr lIns="0" tIns="0" rIns="0" bIns="0" rtlCol="0" anchor="t">
              <a:spAutoFit/>
            </a:bodyPr>
            <a:lstStyle/>
            <a:p>
              <a:pPr algn="ctr">
                <a:lnSpc>
                  <a:spcPts val="2581"/>
                </a:lnSpc>
              </a:pPr>
              <a:r>
                <a:rPr lang="en-US" sz="2581" b="1">
                  <a:solidFill>
                    <a:srgbClr val="FFFFFF"/>
                  </a:solidFill>
                  <a:latin typeface="Poppins Medium"/>
                  <a:ea typeface="Poppins Medium"/>
                  <a:cs typeface="Poppins Medium"/>
                  <a:sym typeface="Poppins Medium"/>
                </a:rPr>
                <a:t>V</a:t>
              </a:r>
            </a:p>
          </p:txBody>
        </p:sp>
        <p:sp>
          <p:nvSpPr>
            <p:cNvPr id="116" name="TextBox 116"/>
            <p:cNvSpPr txBox="1"/>
            <p:nvPr/>
          </p:nvSpPr>
          <p:spPr>
            <a:xfrm>
              <a:off x="8530982" y="6721390"/>
              <a:ext cx="772013" cy="482552"/>
            </a:xfrm>
            <a:prstGeom prst="rect">
              <a:avLst/>
            </a:prstGeom>
          </p:spPr>
          <p:txBody>
            <a:bodyPr lIns="0" tIns="0" rIns="0" bIns="0" rtlCol="0" anchor="t">
              <a:spAutoFit/>
            </a:bodyPr>
            <a:lstStyle/>
            <a:p>
              <a:pPr algn="ctr">
                <a:lnSpc>
                  <a:spcPts val="2581"/>
                </a:lnSpc>
              </a:pPr>
              <a:r>
                <a:rPr lang="en-US" sz="2581" b="1">
                  <a:solidFill>
                    <a:srgbClr val="FFFFFF"/>
                  </a:solidFill>
                  <a:latin typeface="Poppins Medium"/>
                  <a:ea typeface="Poppins Medium"/>
                  <a:cs typeface="Poppins Medium"/>
                  <a:sym typeface="Poppins Medium"/>
                </a:rPr>
                <a:t>Z</a:t>
              </a:r>
            </a:p>
          </p:txBody>
        </p:sp>
        <p:sp>
          <p:nvSpPr>
            <p:cNvPr id="117" name="TextBox 117"/>
            <p:cNvSpPr txBox="1"/>
            <p:nvPr/>
          </p:nvSpPr>
          <p:spPr>
            <a:xfrm>
              <a:off x="11361106" y="3864624"/>
              <a:ext cx="772013" cy="482552"/>
            </a:xfrm>
            <a:prstGeom prst="rect">
              <a:avLst/>
            </a:prstGeom>
          </p:spPr>
          <p:txBody>
            <a:bodyPr lIns="0" tIns="0" rIns="0" bIns="0" rtlCol="0" anchor="t">
              <a:spAutoFit/>
            </a:bodyPr>
            <a:lstStyle/>
            <a:p>
              <a:pPr algn="ctr">
                <a:lnSpc>
                  <a:spcPts val="2581"/>
                </a:lnSpc>
              </a:pPr>
              <a:r>
                <a:rPr lang="en-US" sz="2581" b="1">
                  <a:solidFill>
                    <a:srgbClr val="FFFFFF"/>
                  </a:solidFill>
                  <a:latin typeface="Poppins Medium"/>
                  <a:ea typeface="Poppins Medium"/>
                  <a:cs typeface="Poppins Medium"/>
                  <a:sym typeface="Poppins Medium"/>
                </a:rPr>
                <a:t>N</a:t>
              </a:r>
            </a:p>
          </p:txBody>
        </p:sp>
      </p:grpSp>
      <p:grpSp>
        <p:nvGrpSpPr>
          <p:cNvPr id="118" name="Group 118"/>
          <p:cNvGrpSpPr/>
          <p:nvPr/>
        </p:nvGrpSpPr>
        <p:grpSpPr>
          <a:xfrm>
            <a:off x="9372874" y="3235712"/>
            <a:ext cx="7779054" cy="1351000"/>
            <a:chOff x="0" y="0"/>
            <a:chExt cx="10372071" cy="1801333"/>
          </a:xfrm>
        </p:grpSpPr>
        <p:grpSp>
          <p:nvGrpSpPr>
            <p:cNvPr id="119" name="Group 119"/>
            <p:cNvGrpSpPr/>
            <p:nvPr/>
          </p:nvGrpSpPr>
          <p:grpSpPr>
            <a:xfrm>
              <a:off x="0" y="0"/>
              <a:ext cx="10372071" cy="1801333"/>
              <a:chOff x="0" y="0"/>
              <a:chExt cx="3279444" cy="569546"/>
            </a:xfrm>
          </p:grpSpPr>
          <p:sp>
            <p:nvSpPr>
              <p:cNvPr id="120" name="Freeform 120"/>
              <p:cNvSpPr/>
              <p:nvPr/>
            </p:nvSpPr>
            <p:spPr>
              <a:xfrm>
                <a:off x="0" y="0"/>
                <a:ext cx="3279444" cy="569546"/>
              </a:xfrm>
              <a:custGeom>
                <a:avLst/>
                <a:gdLst/>
                <a:ahLst/>
                <a:cxnLst/>
                <a:rect l="l" t="t" r="r" b="b"/>
                <a:pathLst>
                  <a:path w="3279444" h="569546">
                    <a:moveTo>
                      <a:pt x="50757" y="0"/>
                    </a:moveTo>
                    <a:lnTo>
                      <a:pt x="3228687" y="0"/>
                    </a:lnTo>
                    <a:cubicBezTo>
                      <a:pt x="3256719" y="0"/>
                      <a:pt x="3279444" y="22724"/>
                      <a:pt x="3279444" y="50757"/>
                    </a:cubicBezTo>
                    <a:lnTo>
                      <a:pt x="3279444" y="518789"/>
                    </a:lnTo>
                    <a:cubicBezTo>
                      <a:pt x="3279444" y="546821"/>
                      <a:pt x="3256719" y="569546"/>
                      <a:pt x="3228687" y="569546"/>
                    </a:cubicBezTo>
                    <a:lnTo>
                      <a:pt x="50757" y="569546"/>
                    </a:lnTo>
                    <a:cubicBezTo>
                      <a:pt x="22724" y="569546"/>
                      <a:pt x="0" y="546821"/>
                      <a:pt x="0" y="518789"/>
                    </a:cubicBezTo>
                    <a:lnTo>
                      <a:pt x="0" y="50757"/>
                    </a:lnTo>
                    <a:cubicBezTo>
                      <a:pt x="0" y="22724"/>
                      <a:pt x="22724" y="0"/>
                      <a:pt x="50757" y="0"/>
                    </a:cubicBezTo>
                    <a:close/>
                  </a:path>
                </a:pathLst>
              </a:custGeom>
              <a:solidFill>
                <a:srgbClr val="FFFFFF"/>
              </a:solidFill>
            </p:spPr>
          </p:sp>
          <p:sp>
            <p:nvSpPr>
              <p:cNvPr id="121" name="TextBox 121"/>
              <p:cNvSpPr txBox="1"/>
              <p:nvPr/>
            </p:nvSpPr>
            <p:spPr>
              <a:xfrm>
                <a:off x="0" y="-38100"/>
                <a:ext cx="3279444" cy="607646"/>
              </a:xfrm>
              <a:prstGeom prst="rect">
                <a:avLst/>
              </a:prstGeom>
            </p:spPr>
            <p:txBody>
              <a:bodyPr lIns="45520" tIns="45520" rIns="45520" bIns="45520" rtlCol="0" anchor="ctr"/>
              <a:lstStyle/>
              <a:p>
                <a:pPr algn="ctr">
                  <a:lnSpc>
                    <a:spcPts val="2659"/>
                  </a:lnSpc>
                </a:pPr>
                <a:endParaRPr/>
              </a:p>
            </p:txBody>
          </p:sp>
        </p:grpSp>
        <p:grpSp>
          <p:nvGrpSpPr>
            <p:cNvPr id="122" name="Group 122"/>
            <p:cNvGrpSpPr/>
            <p:nvPr/>
          </p:nvGrpSpPr>
          <p:grpSpPr>
            <a:xfrm>
              <a:off x="425992" y="166758"/>
              <a:ext cx="9496346" cy="1467817"/>
              <a:chOff x="0" y="0"/>
              <a:chExt cx="3002557" cy="464095"/>
            </a:xfrm>
          </p:grpSpPr>
          <p:sp>
            <p:nvSpPr>
              <p:cNvPr id="123" name="Freeform 123"/>
              <p:cNvSpPr/>
              <p:nvPr/>
            </p:nvSpPr>
            <p:spPr>
              <a:xfrm>
                <a:off x="0" y="0"/>
                <a:ext cx="3002557" cy="464095"/>
              </a:xfrm>
              <a:custGeom>
                <a:avLst/>
                <a:gdLst/>
                <a:ahLst/>
                <a:cxnLst/>
                <a:rect l="l" t="t" r="r" b="b"/>
                <a:pathLst>
                  <a:path w="3002557" h="464095">
                    <a:moveTo>
                      <a:pt x="55437" y="0"/>
                    </a:moveTo>
                    <a:lnTo>
                      <a:pt x="2947120" y="0"/>
                    </a:lnTo>
                    <a:cubicBezTo>
                      <a:pt x="2977737" y="0"/>
                      <a:pt x="3002557" y="24820"/>
                      <a:pt x="3002557" y="55437"/>
                    </a:cubicBezTo>
                    <a:lnTo>
                      <a:pt x="3002557" y="408658"/>
                    </a:lnTo>
                    <a:cubicBezTo>
                      <a:pt x="3002557" y="423360"/>
                      <a:pt x="2996716" y="437461"/>
                      <a:pt x="2986320" y="447858"/>
                    </a:cubicBezTo>
                    <a:cubicBezTo>
                      <a:pt x="2975923" y="458254"/>
                      <a:pt x="2961823" y="464095"/>
                      <a:pt x="2947120" y="464095"/>
                    </a:cubicBezTo>
                    <a:lnTo>
                      <a:pt x="55437" y="464095"/>
                    </a:lnTo>
                    <a:cubicBezTo>
                      <a:pt x="40734" y="464095"/>
                      <a:pt x="26634" y="458254"/>
                      <a:pt x="16237" y="447858"/>
                    </a:cubicBezTo>
                    <a:cubicBezTo>
                      <a:pt x="5841" y="437461"/>
                      <a:pt x="0" y="423360"/>
                      <a:pt x="0" y="408658"/>
                    </a:cubicBezTo>
                    <a:lnTo>
                      <a:pt x="0" y="55437"/>
                    </a:lnTo>
                    <a:cubicBezTo>
                      <a:pt x="0" y="40734"/>
                      <a:pt x="5841" y="26634"/>
                      <a:pt x="16237" y="16237"/>
                    </a:cubicBezTo>
                    <a:cubicBezTo>
                      <a:pt x="26634" y="5841"/>
                      <a:pt x="40734" y="0"/>
                      <a:pt x="55437" y="0"/>
                    </a:cubicBezTo>
                    <a:close/>
                  </a:path>
                </a:pathLst>
              </a:custGeom>
              <a:solidFill>
                <a:srgbClr val="FFFFFF"/>
              </a:solidFill>
              <a:ln w="57150" cap="rnd">
                <a:solidFill>
                  <a:srgbClr val="F4AC78"/>
                </a:solidFill>
                <a:prstDash val="lgDash"/>
                <a:round/>
              </a:ln>
            </p:spPr>
          </p:sp>
          <p:sp>
            <p:nvSpPr>
              <p:cNvPr id="124" name="TextBox 124"/>
              <p:cNvSpPr txBox="1"/>
              <p:nvPr/>
            </p:nvSpPr>
            <p:spPr>
              <a:xfrm>
                <a:off x="0" y="-38100"/>
                <a:ext cx="3002557" cy="502195"/>
              </a:xfrm>
              <a:prstGeom prst="rect">
                <a:avLst/>
              </a:prstGeom>
            </p:spPr>
            <p:txBody>
              <a:bodyPr lIns="45520" tIns="45520" rIns="45520" bIns="45520" rtlCol="0" anchor="ctr"/>
              <a:lstStyle/>
              <a:p>
                <a:pPr algn="ctr">
                  <a:lnSpc>
                    <a:spcPts val="2659"/>
                  </a:lnSpc>
                </a:pPr>
                <a:endParaRPr/>
              </a:p>
            </p:txBody>
          </p:sp>
        </p:grpSp>
        <p:sp>
          <p:nvSpPr>
            <p:cNvPr id="125" name="TextBox 125"/>
            <p:cNvSpPr txBox="1"/>
            <p:nvPr/>
          </p:nvSpPr>
          <p:spPr>
            <a:xfrm>
              <a:off x="3383158" y="-219075"/>
              <a:ext cx="3605756" cy="1775069"/>
            </a:xfrm>
            <a:prstGeom prst="rect">
              <a:avLst/>
            </a:prstGeom>
          </p:spPr>
          <p:txBody>
            <a:bodyPr lIns="0" tIns="0" rIns="0" bIns="0" rtlCol="0" anchor="t">
              <a:spAutoFit/>
            </a:bodyPr>
            <a:lstStyle/>
            <a:p>
              <a:pPr algn="ctr">
                <a:lnSpc>
                  <a:spcPts val="10752"/>
                </a:lnSpc>
              </a:pPr>
              <a:r>
                <a:rPr lang="en-US" sz="7680" b="1">
                  <a:solidFill>
                    <a:srgbClr val="FF7200"/>
                  </a:solidFill>
                  <a:latin typeface="Anicon Sans Bold"/>
                  <a:ea typeface="Anicon Sans Bold"/>
                  <a:cs typeface="Anicon Sans Bold"/>
                  <a:sym typeface="Anicon Sans Bold"/>
                </a:rPr>
                <a:t>_ _ _ _</a:t>
              </a:r>
            </a:p>
          </p:txBody>
        </p:sp>
      </p:grpSp>
      <p:sp>
        <p:nvSpPr>
          <p:cNvPr id="126" name="TextBox 126"/>
          <p:cNvSpPr txBox="1"/>
          <p:nvPr/>
        </p:nvSpPr>
        <p:spPr>
          <a:xfrm>
            <a:off x="8236801" y="5571609"/>
            <a:ext cx="10051199" cy="2261382"/>
          </a:xfrm>
          <a:prstGeom prst="rect">
            <a:avLst/>
          </a:prstGeom>
        </p:spPr>
        <p:txBody>
          <a:bodyPr lIns="0" tIns="0" rIns="0" bIns="0" rtlCol="0" anchor="t">
            <a:spAutoFit/>
          </a:bodyPr>
          <a:lstStyle/>
          <a:p>
            <a:pPr algn="ctr">
              <a:lnSpc>
                <a:spcPts val="8882"/>
              </a:lnSpc>
            </a:pPr>
            <a:r>
              <a:rPr lang="en-US" sz="6344">
                <a:solidFill>
                  <a:srgbClr val="6B452F"/>
                </a:solidFill>
                <a:latin typeface="Anicon Sans"/>
                <a:ea typeface="Anicon Sans"/>
                <a:cs typeface="Anicon Sans"/>
                <a:sym typeface="Anicon Sans"/>
              </a:rPr>
              <a:t>A strong feeling in favour of or against a group of people</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flipH="1">
            <a:off x="5259366" y="1028700"/>
            <a:ext cx="2472917" cy="1519720"/>
          </a:xfrm>
          <a:custGeom>
            <a:avLst/>
            <a:gdLst/>
            <a:ahLst/>
            <a:cxnLst/>
            <a:rect l="l" t="t" r="r" b="b"/>
            <a:pathLst>
              <a:path w="2472917" h="1519720">
                <a:moveTo>
                  <a:pt x="2472917" y="0"/>
                </a:moveTo>
                <a:lnTo>
                  <a:pt x="0" y="0"/>
                </a:lnTo>
                <a:lnTo>
                  <a:pt x="0" y="1519720"/>
                </a:lnTo>
                <a:lnTo>
                  <a:pt x="2472917" y="1519720"/>
                </a:lnTo>
                <a:lnTo>
                  <a:pt x="2472917"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9" name="Group 9"/>
          <p:cNvGrpSpPr/>
          <p:nvPr/>
        </p:nvGrpSpPr>
        <p:grpSpPr>
          <a:xfrm>
            <a:off x="939167" y="1946143"/>
            <a:ext cx="5885884" cy="7265240"/>
            <a:chOff x="0" y="0"/>
            <a:chExt cx="4991600" cy="6161381"/>
          </a:xfrm>
        </p:grpSpPr>
        <p:sp>
          <p:nvSpPr>
            <p:cNvPr id="10" name="Freeform 10"/>
            <p:cNvSpPr/>
            <p:nvPr/>
          </p:nvSpPr>
          <p:spPr>
            <a:xfrm>
              <a:off x="-1" y="0"/>
              <a:ext cx="4999259" cy="6161381"/>
            </a:xfrm>
            <a:custGeom>
              <a:avLst/>
              <a:gdLst/>
              <a:ahLst/>
              <a:cxnLst/>
              <a:rect l="l" t="t" r="r" b="b"/>
              <a:pathLst>
                <a:path w="4999259" h="6161381">
                  <a:moveTo>
                    <a:pt x="4492821" y="6144463"/>
                  </a:moveTo>
                  <a:cubicBezTo>
                    <a:pt x="4492821" y="6144463"/>
                    <a:pt x="4255825" y="6134493"/>
                    <a:pt x="3893685" y="6147937"/>
                  </a:cubicBezTo>
                  <a:cubicBezTo>
                    <a:pt x="3531547" y="6161381"/>
                    <a:pt x="490924" y="6161381"/>
                    <a:pt x="490924" y="6161381"/>
                  </a:cubicBezTo>
                  <a:cubicBezTo>
                    <a:pt x="245502" y="6161381"/>
                    <a:pt x="32509" y="6064113"/>
                    <a:pt x="31032" y="5903999"/>
                  </a:cubicBezTo>
                  <a:cubicBezTo>
                    <a:pt x="31032" y="5903999"/>
                    <a:pt x="0" y="4003920"/>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446272" y="0"/>
                    <a:pt x="4446272" y="0"/>
                  </a:cubicBezTo>
                  <a:cubicBezTo>
                    <a:pt x="4758173" y="0"/>
                    <a:pt x="4991601" y="101069"/>
                    <a:pt x="4983744" y="303616"/>
                  </a:cubicBezTo>
                  <a:cubicBezTo>
                    <a:pt x="4983744" y="303616"/>
                    <a:pt x="4981749" y="3701701"/>
                    <a:pt x="4990504" y="5204412"/>
                  </a:cubicBezTo>
                  <a:cubicBezTo>
                    <a:pt x="4999259" y="5497714"/>
                    <a:pt x="4952711" y="5830785"/>
                    <a:pt x="4952711" y="5830785"/>
                  </a:cubicBezTo>
                  <a:cubicBezTo>
                    <a:pt x="4949746" y="6010810"/>
                    <a:pt x="4738243" y="6144463"/>
                    <a:pt x="4492821" y="6144463"/>
                  </a:cubicBezTo>
                  <a:close/>
                </a:path>
              </a:pathLst>
            </a:custGeom>
            <a:solidFill>
              <a:srgbClr val="FEAB41"/>
            </a:solidFill>
          </p:spPr>
        </p:sp>
      </p:grpSp>
      <p:grpSp>
        <p:nvGrpSpPr>
          <p:cNvPr id="11" name="Group 11"/>
          <p:cNvGrpSpPr/>
          <p:nvPr/>
        </p:nvGrpSpPr>
        <p:grpSpPr>
          <a:xfrm>
            <a:off x="1332678" y="3663324"/>
            <a:ext cx="857581" cy="857581"/>
            <a:chOff x="0" y="0"/>
            <a:chExt cx="812800" cy="812800"/>
          </a:xfrm>
        </p:grpSpPr>
        <p:sp>
          <p:nvSpPr>
            <p:cNvPr id="12" name="Freeform 12"/>
            <p:cNvSpPr/>
            <p:nvPr/>
          </p:nvSpPr>
          <p:spPr>
            <a:xfrm>
              <a:off x="0" y="0"/>
              <a:ext cx="812800" cy="812800"/>
            </a:xfrm>
            <a:custGeom>
              <a:avLst/>
              <a:gdLst/>
              <a:ahLst/>
              <a:cxnLst/>
              <a:rect l="l" t="t" r="r" b="b"/>
              <a:pathLst>
                <a:path w="812800" h="812800">
                  <a:moveTo>
                    <a:pt x="243746" y="0"/>
                  </a:moveTo>
                  <a:lnTo>
                    <a:pt x="569054" y="0"/>
                  </a:lnTo>
                  <a:cubicBezTo>
                    <a:pt x="703671" y="0"/>
                    <a:pt x="812800" y="109129"/>
                    <a:pt x="812800" y="243746"/>
                  </a:cubicBezTo>
                  <a:lnTo>
                    <a:pt x="812800" y="569054"/>
                  </a:lnTo>
                  <a:cubicBezTo>
                    <a:pt x="812800" y="703671"/>
                    <a:pt x="703671" y="812800"/>
                    <a:pt x="569054" y="812800"/>
                  </a:cubicBezTo>
                  <a:lnTo>
                    <a:pt x="243746" y="812800"/>
                  </a:lnTo>
                  <a:cubicBezTo>
                    <a:pt x="109129" y="812800"/>
                    <a:pt x="0" y="703671"/>
                    <a:pt x="0" y="569054"/>
                  </a:cubicBezTo>
                  <a:lnTo>
                    <a:pt x="0" y="243746"/>
                  </a:lnTo>
                  <a:cubicBezTo>
                    <a:pt x="0" y="109129"/>
                    <a:pt x="109129" y="0"/>
                    <a:pt x="243746" y="0"/>
                  </a:cubicBezTo>
                  <a:close/>
                </a:path>
              </a:pathLst>
            </a:custGeom>
            <a:solidFill>
              <a:srgbClr val="A21817"/>
            </a:solidFill>
          </p:spPr>
        </p:sp>
        <p:sp>
          <p:nvSpPr>
            <p:cNvPr id="13" name="TextBox 13"/>
            <p:cNvSpPr txBox="1"/>
            <p:nvPr/>
          </p:nvSpPr>
          <p:spPr>
            <a:xfrm>
              <a:off x="0" y="-57150"/>
              <a:ext cx="812800" cy="869950"/>
            </a:xfrm>
            <a:prstGeom prst="rect">
              <a:avLst/>
            </a:prstGeom>
          </p:spPr>
          <p:txBody>
            <a:bodyPr lIns="46835" tIns="46835" rIns="46835" bIns="46835" rtlCol="0" anchor="ctr"/>
            <a:lstStyle/>
            <a:p>
              <a:pPr algn="ctr">
                <a:lnSpc>
                  <a:spcPts val="2659"/>
                </a:lnSpc>
              </a:pPr>
              <a:endParaRPr/>
            </a:p>
          </p:txBody>
        </p:sp>
      </p:grpSp>
      <p:grpSp>
        <p:nvGrpSpPr>
          <p:cNvPr id="14" name="Group 14"/>
          <p:cNvGrpSpPr/>
          <p:nvPr/>
        </p:nvGrpSpPr>
        <p:grpSpPr>
          <a:xfrm>
            <a:off x="1333350" y="4736909"/>
            <a:ext cx="857581" cy="857581"/>
            <a:chOff x="0" y="0"/>
            <a:chExt cx="812800" cy="812800"/>
          </a:xfrm>
        </p:grpSpPr>
        <p:sp>
          <p:nvSpPr>
            <p:cNvPr id="15" name="Freeform 15"/>
            <p:cNvSpPr/>
            <p:nvPr/>
          </p:nvSpPr>
          <p:spPr>
            <a:xfrm>
              <a:off x="0" y="0"/>
              <a:ext cx="812800" cy="812800"/>
            </a:xfrm>
            <a:custGeom>
              <a:avLst/>
              <a:gdLst/>
              <a:ahLst/>
              <a:cxnLst/>
              <a:rect l="l" t="t" r="r" b="b"/>
              <a:pathLst>
                <a:path w="812800" h="812800">
                  <a:moveTo>
                    <a:pt x="243746" y="0"/>
                  </a:moveTo>
                  <a:lnTo>
                    <a:pt x="569054" y="0"/>
                  </a:lnTo>
                  <a:cubicBezTo>
                    <a:pt x="703671" y="0"/>
                    <a:pt x="812800" y="109129"/>
                    <a:pt x="812800" y="243746"/>
                  </a:cubicBezTo>
                  <a:lnTo>
                    <a:pt x="812800" y="569054"/>
                  </a:lnTo>
                  <a:cubicBezTo>
                    <a:pt x="812800" y="703671"/>
                    <a:pt x="703671" y="812800"/>
                    <a:pt x="569054" y="812800"/>
                  </a:cubicBezTo>
                  <a:lnTo>
                    <a:pt x="243746" y="812800"/>
                  </a:lnTo>
                  <a:cubicBezTo>
                    <a:pt x="109129" y="812800"/>
                    <a:pt x="0" y="703671"/>
                    <a:pt x="0" y="569054"/>
                  </a:cubicBezTo>
                  <a:lnTo>
                    <a:pt x="0" y="243746"/>
                  </a:lnTo>
                  <a:cubicBezTo>
                    <a:pt x="0" y="109129"/>
                    <a:pt x="109129" y="0"/>
                    <a:pt x="243746" y="0"/>
                  </a:cubicBezTo>
                  <a:close/>
                </a:path>
              </a:pathLst>
            </a:custGeom>
            <a:solidFill>
              <a:srgbClr val="A21817"/>
            </a:solidFill>
            <a:ln cap="rnd">
              <a:noFill/>
              <a:prstDash val="solid"/>
              <a:round/>
            </a:ln>
          </p:spPr>
        </p:sp>
        <p:sp>
          <p:nvSpPr>
            <p:cNvPr id="16" name="TextBox 16"/>
            <p:cNvSpPr txBox="1"/>
            <p:nvPr/>
          </p:nvSpPr>
          <p:spPr>
            <a:xfrm>
              <a:off x="0" y="-57150"/>
              <a:ext cx="812800" cy="869950"/>
            </a:xfrm>
            <a:prstGeom prst="rect">
              <a:avLst/>
            </a:prstGeom>
          </p:spPr>
          <p:txBody>
            <a:bodyPr lIns="46835" tIns="46835" rIns="46835" bIns="46835" rtlCol="0" anchor="ctr"/>
            <a:lstStyle/>
            <a:p>
              <a:pPr marL="0" lvl="0" indent="0" algn="ctr">
                <a:lnSpc>
                  <a:spcPts val="2659"/>
                </a:lnSpc>
                <a:spcBef>
                  <a:spcPct val="0"/>
                </a:spcBef>
              </a:pPr>
              <a:endParaRPr/>
            </a:p>
          </p:txBody>
        </p:sp>
      </p:grpSp>
      <p:grpSp>
        <p:nvGrpSpPr>
          <p:cNvPr id="17" name="Group 17"/>
          <p:cNvGrpSpPr/>
          <p:nvPr/>
        </p:nvGrpSpPr>
        <p:grpSpPr>
          <a:xfrm>
            <a:off x="1333350" y="5807621"/>
            <a:ext cx="857581" cy="857581"/>
            <a:chOff x="0" y="0"/>
            <a:chExt cx="812800" cy="812800"/>
          </a:xfrm>
        </p:grpSpPr>
        <p:sp>
          <p:nvSpPr>
            <p:cNvPr id="18" name="Freeform 18"/>
            <p:cNvSpPr/>
            <p:nvPr/>
          </p:nvSpPr>
          <p:spPr>
            <a:xfrm>
              <a:off x="0" y="0"/>
              <a:ext cx="812800" cy="812800"/>
            </a:xfrm>
            <a:custGeom>
              <a:avLst/>
              <a:gdLst/>
              <a:ahLst/>
              <a:cxnLst/>
              <a:rect l="l" t="t" r="r" b="b"/>
              <a:pathLst>
                <a:path w="812800" h="812800">
                  <a:moveTo>
                    <a:pt x="243746" y="0"/>
                  </a:moveTo>
                  <a:lnTo>
                    <a:pt x="569054" y="0"/>
                  </a:lnTo>
                  <a:cubicBezTo>
                    <a:pt x="703671" y="0"/>
                    <a:pt x="812800" y="109129"/>
                    <a:pt x="812800" y="243746"/>
                  </a:cubicBezTo>
                  <a:lnTo>
                    <a:pt x="812800" y="569054"/>
                  </a:lnTo>
                  <a:cubicBezTo>
                    <a:pt x="812800" y="703671"/>
                    <a:pt x="703671" y="812800"/>
                    <a:pt x="569054" y="812800"/>
                  </a:cubicBezTo>
                  <a:lnTo>
                    <a:pt x="243746" y="812800"/>
                  </a:lnTo>
                  <a:cubicBezTo>
                    <a:pt x="109129" y="812800"/>
                    <a:pt x="0" y="703671"/>
                    <a:pt x="0" y="569054"/>
                  </a:cubicBezTo>
                  <a:lnTo>
                    <a:pt x="0" y="243746"/>
                  </a:lnTo>
                  <a:cubicBezTo>
                    <a:pt x="0" y="109129"/>
                    <a:pt x="109129" y="0"/>
                    <a:pt x="243746" y="0"/>
                  </a:cubicBezTo>
                  <a:close/>
                </a:path>
              </a:pathLst>
            </a:custGeom>
            <a:solidFill>
              <a:srgbClr val="A21817"/>
            </a:solidFill>
            <a:ln cap="rnd">
              <a:noFill/>
              <a:prstDash val="solid"/>
              <a:round/>
            </a:ln>
          </p:spPr>
        </p:sp>
        <p:sp>
          <p:nvSpPr>
            <p:cNvPr id="19" name="TextBox 19"/>
            <p:cNvSpPr txBox="1"/>
            <p:nvPr/>
          </p:nvSpPr>
          <p:spPr>
            <a:xfrm>
              <a:off x="0" y="-57150"/>
              <a:ext cx="812800" cy="869950"/>
            </a:xfrm>
            <a:prstGeom prst="rect">
              <a:avLst/>
            </a:prstGeom>
          </p:spPr>
          <p:txBody>
            <a:bodyPr lIns="46835" tIns="46835" rIns="46835" bIns="46835" rtlCol="0" anchor="ctr"/>
            <a:lstStyle/>
            <a:p>
              <a:pPr marL="0" lvl="0" indent="0" algn="ctr">
                <a:lnSpc>
                  <a:spcPts val="2659"/>
                </a:lnSpc>
                <a:spcBef>
                  <a:spcPct val="0"/>
                </a:spcBef>
              </a:pPr>
              <a:endParaRPr/>
            </a:p>
          </p:txBody>
        </p:sp>
      </p:grpSp>
      <p:grpSp>
        <p:nvGrpSpPr>
          <p:cNvPr id="20" name="Group 20"/>
          <p:cNvGrpSpPr/>
          <p:nvPr/>
        </p:nvGrpSpPr>
        <p:grpSpPr>
          <a:xfrm>
            <a:off x="1333350" y="6881207"/>
            <a:ext cx="857581" cy="857581"/>
            <a:chOff x="0" y="0"/>
            <a:chExt cx="812800" cy="812800"/>
          </a:xfrm>
        </p:grpSpPr>
        <p:sp>
          <p:nvSpPr>
            <p:cNvPr id="21" name="Freeform 21"/>
            <p:cNvSpPr/>
            <p:nvPr/>
          </p:nvSpPr>
          <p:spPr>
            <a:xfrm>
              <a:off x="0" y="0"/>
              <a:ext cx="812800" cy="812800"/>
            </a:xfrm>
            <a:custGeom>
              <a:avLst/>
              <a:gdLst/>
              <a:ahLst/>
              <a:cxnLst/>
              <a:rect l="l" t="t" r="r" b="b"/>
              <a:pathLst>
                <a:path w="812800" h="812800">
                  <a:moveTo>
                    <a:pt x="243746" y="0"/>
                  </a:moveTo>
                  <a:lnTo>
                    <a:pt x="569054" y="0"/>
                  </a:lnTo>
                  <a:cubicBezTo>
                    <a:pt x="703671" y="0"/>
                    <a:pt x="812800" y="109129"/>
                    <a:pt x="812800" y="243746"/>
                  </a:cubicBezTo>
                  <a:lnTo>
                    <a:pt x="812800" y="569054"/>
                  </a:lnTo>
                  <a:cubicBezTo>
                    <a:pt x="812800" y="703671"/>
                    <a:pt x="703671" y="812800"/>
                    <a:pt x="569054" y="812800"/>
                  </a:cubicBezTo>
                  <a:lnTo>
                    <a:pt x="243746" y="812800"/>
                  </a:lnTo>
                  <a:cubicBezTo>
                    <a:pt x="109129" y="812800"/>
                    <a:pt x="0" y="703671"/>
                    <a:pt x="0" y="569054"/>
                  </a:cubicBezTo>
                  <a:lnTo>
                    <a:pt x="0" y="243746"/>
                  </a:lnTo>
                  <a:cubicBezTo>
                    <a:pt x="0" y="109129"/>
                    <a:pt x="109129" y="0"/>
                    <a:pt x="243746" y="0"/>
                  </a:cubicBezTo>
                  <a:close/>
                </a:path>
              </a:pathLst>
            </a:custGeom>
            <a:solidFill>
              <a:srgbClr val="A21817"/>
            </a:solidFill>
            <a:ln cap="rnd">
              <a:noFill/>
              <a:prstDash val="solid"/>
              <a:round/>
            </a:ln>
          </p:spPr>
        </p:sp>
        <p:sp>
          <p:nvSpPr>
            <p:cNvPr id="22" name="TextBox 22"/>
            <p:cNvSpPr txBox="1"/>
            <p:nvPr/>
          </p:nvSpPr>
          <p:spPr>
            <a:xfrm>
              <a:off x="0" y="-57150"/>
              <a:ext cx="812800" cy="869950"/>
            </a:xfrm>
            <a:prstGeom prst="rect">
              <a:avLst/>
            </a:prstGeom>
          </p:spPr>
          <p:txBody>
            <a:bodyPr lIns="46835" tIns="46835" rIns="46835" bIns="46835" rtlCol="0" anchor="ctr"/>
            <a:lstStyle/>
            <a:p>
              <a:pPr marL="0" lvl="0" indent="0" algn="ctr">
                <a:lnSpc>
                  <a:spcPts val="2659"/>
                </a:lnSpc>
                <a:spcBef>
                  <a:spcPct val="0"/>
                </a:spcBef>
              </a:pPr>
              <a:endParaRPr/>
            </a:p>
          </p:txBody>
        </p:sp>
      </p:grpSp>
      <p:grpSp>
        <p:nvGrpSpPr>
          <p:cNvPr id="23" name="Group 23"/>
          <p:cNvGrpSpPr/>
          <p:nvPr/>
        </p:nvGrpSpPr>
        <p:grpSpPr>
          <a:xfrm>
            <a:off x="1333350" y="7954792"/>
            <a:ext cx="857581" cy="857581"/>
            <a:chOff x="0" y="0"/>
            <a:chExt cx="812800" cy="812800"/>
          </a:xfrm>
        </p:grpSpPr>
        <p:sp>
          <p:nvSpPr>
            <p:cNvPr id="24" name="Freeform 24"/>
            <p:cNvSpPr/>
            <p:nvPr/>
          </p:nvSpPr>
          <p:spPr>
            <a:xfrm>
              <a:off x="0" y="0"/>
              <a:ext cx="812800" cy="812800"/>
            </a:xfrm>
            <a:custGeom>
              <a:avLst/>
              <a:gdLst/>
              <a:ahLst/>
              <a:cxnLst/>
              <a:rect l="l" t="t" r="r" b="b"/>
              <a:pathLst>
                <a:path w="812800" h="812800">
                  <a:moveTo>
                    <a:pt x="243746" y="0"/>
                  </a:moveTo>
                  <a:lnTo>
                    <a:pt x="569054" y="0"/>
                  </a:lnTo>
                  <a:cubicBezTo>
                    <a:pt x="703671" y="0"/>
                    <a:pt x="812800" y="109129"/>
                    <a:pt x="812800" y="243746"/>
                  </a:cubicBezTo>
                  <a:lnTo>
                    <a:pt x="812800" y="569054"/>
                  </a:lnTo>
                  <a:cubicBezTo>
                    <a:pt x="812800" y="703671"/>
                    <a:pt x="703671" y="812800"/>
                    <a:pt x="569054" y="812800"/>
                  </a:cubicBezTo>
                  <a:lnTo>
                    <a:pt x="243746" y="812800"/>
                  </a:lnTo>
                  <a:cubicBezTo>
                    <a:pt x="109129" y="812800"/>
                    <a:pt x="0" y="703671"/>
                    <a:pt x="0" y="569054"/>
                  </a:cubicBezTo>
                  <a:lnTo>
                    <a:pt x="0" y="243746"/>
                  </a:lnTo>
                  <a:cubicBezTo>
                    <a:pt x="0" y="109129"/>
                    <a:pt x="109129" y="0"/>
                    <a:pt x="243746" y="0"/>
                  </a:cubicBezTo>
                  <a:close/>
                </a:path>
              </a:pathLst>
            </a:custGeom>
            <a:solidFill>
              <a:srgbClr val="A21817"/>
            </a:solidFill>
          </p:spPr>
        </p:sp>
        <p:sp>
          <p:nvSpPr>
            <p:cNvPr id="25" name="TextBox 25"/>
            <p:cNvSpPr txBox="1"/>
            <p:nvPr/>
          </p:nvSpPr>
          <p:spPr>
            <a:xfrm>
              <a:off x="0" y="-57150"/>
              <a:ext cx="812800" cy="869950"/>
            </a:xfrm>
            <a:prstGeom prst="rect">
              <a:avLst/>
            </a:prstGeom>
          </p:spPr>
          <p:txBody>
            <a:bodyPr lIns="46835" tIns="46835" rIns="46835" bIns="46835" rtlCol="0" anchor="ctr"/>
            <a:lstStyle/>
            <a:p>
              <a:pPr algn="ctr">
                <a:lnSpc>
                  <a:spcPts val="2659"/>
                </a:lnSpc>
              </a:pPr>
              <a:endParaRPr/>
            </a:p>
          </p:txBody>
        </p:sp>
      </p:grpSp>
      <p:grpSp>
        <p:nvGrpSpPr>
          <p:cNvPr id="26" name="Group 26"/>
          <p:cNvGrpSpPr/>
          <p:nvPr/>
        </p:nvGrpSpPr>
        <p:grpSpPr>
          <a:xfrm>
            <a:off x="2396872" y="3663324"/>
            <a:ext cx="857581" cy="857581"/>
            <a:chOff x="0" y="0"/>
            <a:chExt cx="812800" cy="812800"/>
          </a:xfrm>
        </p:grpSpPr>
        <p:sp>
          <p:nvSpPr>
            <p:cNvPr id="27" name="Freeform 27"/>
            <p:cNvSpPr/>
            <p:nvPr/>
          </p:nvSpPr>
          <p:spPr>
            <a:xfrm>
              <a:off x="0" y="0"/>
              <a:ext cx="812800" cy="812800"/>
            </a:xfrm>
            <a:custGeom>
              <a:avLst/>
              <a:gdLst/>
              <a:ahLst/>
              <a:cxnLst/>
              <a:rect l="l" t="t" r="r" b="b"/>
              <a:pathLst>
                <a:path w="812800" h="812800">
                  <a:moveTo>
                    <a:pt x="243746" y="0"/>
                  </a:moveTo>
                  <a:lnTo>
                    <a:pt x="569054" y="0"/>
                  </a:lnTo>
                  <a:cubicBezTo>
                    <a:pt x="703671" y="0"/>
                    <a:pt x="812800" y="109129"/>
                    <a:pt x="812800" y="243746"/>
                  </a:cubicBezTo>
                  <a:lnTo>
                    <a:pt x="812800" y="569054"/>
                  </a:lnTo>
                  <a:cubicBezTo>
                    <a:pt x="812800" y="703671"/>
                    <a:pt x="703671" y="812800"/>
                    <a:pt x="569054" y="812800"/>
                  </a:cubicBezTo>
                  <a:lnTo>
                    <a:pt x="243746" y="812800"/>
                  </a:lnTo>
                  <a:cubicBezTo>
                    <a:pt x="109129" y="812800"/>
                    <a:pt x="0" y="703671"/>
                    <a:pt x="0" y="569054"/>
                  </a:cubicBezTo>
                  <a:lnTo>
                    <a:pt x="0" y="243746"/>
                  </a:lnTo>
                  <a:cubicBezTo>
                    <a:pt x="0" y="109129"/>
                    <a:pt x="109129" y="0"/>
                    <a:pt x="243746" y="0"/>
                  </a:cubicBezTo>
                  <a:close/>
                </a:path>
              </a:pathLst>
            </a:custGeom>
            <a:solidFill>
              <a:srgbClr val="FFFBE5"/>
            </a:solidFill>
          </p:spPr>
        </p:sp>
        <p:sp>
          <p:nvSpPr>
            <p:cNvPr id="28" name="TextBox 28"/>
            <p:cNvSpPr txBox="1"/>
            <p:nvPr/>
          </p:nvSpPr>
          <p:spPr>
            <a:xfrm>
              <a:off x="0" y="-57150"/>
              <a:ext cx="812800" cy="869950"/>
            </a:xfrm>
            <a:prstGeom prst="rect">
              <a:avLst/>
            </a:prstGeom>
          </p:spPr>
          <p:txBody>
            <a:bodyPr lIns="46835" tIns="46835" rIns="46835" bIns="46835" rtlCol="0" anchor="ctr"/>
            <a:lstStyle/>
            <a:p>
              <a:pPr algn="ctr">
                <a:lnSpc>
                  <a:spcPts val="2659"/>
                </a:lnSpc>
              </a:pPr>
              <a:endParaRPr/>
            </a:p>
          </p:txBody>
        </p:sp>
      </p:grpSp>
      <p:grpSp>
        <p:nvGrpSpPr>
          <p:cNvPr id="29" name="Group 29"/>
          <p:cNvGrpSpPr/>
          <p:nvPr/>
        </p:nvGrpSpPr>
        <p:grpSpPr>
          <a:xfrm>
            <a:off x="2397544" y="4736909"/>
            <a:ext cx="857581" cy="857581"/>
            <a:chOff x="0" y="0"/>
            <a:chExt cx="812800" cy="812800"/>
          </a:xfrm>
        </p:grpSpPr>
        <p:sp>
          <p:nvSpPr>
            <p:cNvPr id="30" name="Freeform 30"/>
            <p:cNvSpPr/>
            <p:nvPr/>
          </p:nvSpPr>
          <p:spPr>
            <a:xfrm>
              <a:off x="0" y="0"/>
              <a:ext cx="812800" cy="812800"/>
            </a:xfrm>
            <a:custGeom>
              <a:avLst/>
              <a:gdLst/>
              <a:ahLst/>
              <a:cxnLst/>
              <a:rect l="l" t="t" r="r" b="b"/>
              <a:pathLst>
                <a:path w="812800" h="812800">
                  <a:moveTo>
                    <a:pt x="243746" y="0"/>
                  </a:moveTo>
                  <a:lnTo>
                    <a:pt x="569054" y="0"/>
                  </a:lnTo>
                  <a:cubicBezTo>
                    <a:pt x="703671" y="0"/>
                    <a:pt x="812800" y="109129"/>
                    <a:pt x="812800" y="243746"/>
                  </a:cubicBezTo>
                  <a:lnTo>
                    <a:pt x="812800" y="569054"/>
                  </a:lnTo>
                  <a:cubicBezTo>
                    <a:pt x="812800" y="703671"/>
                    <a:pt x="703671" y="812800"/>
                    <a:pt x="569054" y="812800"/>
                  </a:cubicBezTo>
                  <a:lnTo>
                    <a:pt x="243746" y="812800"/>
                  </a:lnTo>
                  <a:cubicBezTo>
                    <a:pt x="109129" y="812800"/>
                    <a:pt x="0" y="703671"/>
                    <a:pt x="0" y="569054"/>
                  </a:cubicBezTo>
                  <a:lnTo>
                    <a:pt x="0" y="243746"/>
                  </a:lnTo>
                  <a:cubicBezTo>
                    <a:pt x="0" y="109129"/>
                    <a:pt x="109129" y="0"/>
                    <a:pt x="243746" y="0"/>
                  </a:cubicBezTo>
                  <a:close/>
                </a:path>
              </a:pathLst>
            </a:custGeom>
            <a:solidFill>
              <a:srgbClr val="A21817"/>
            </a:solidFill>
            <a:ln cap="rnd">
              <a:noFill/>
              <a:prstDash val="solid"/>
              <a:round/>
            </a:ln>
          </p:spPr>
        </p:sp>
        <p:sp>
          <p:nvSpPr>
            <p:cNvPr id="31" name="TextBox 31"/>
            <p:cNvSpPr txBox="1"/>
            <p:nvPr/>
          </p:nvSpPr>
          <p:spPr>
            <a:xfrm>
              <a:off x="0" y="-57150"/>
              <a:ext cx="812800" cy="869950"/>
            </a:xfrm>
            <a:prstGeom prst="rect">
              <a:avLst/>
            </a:prstGeom>
          </p:spPr>
          <p:txBody>
            <a:bodyPr lIns="46835" tIns="46835" rIns="46835" bIns="46835" rtlCol="0" anchor="ctr"/>
            <a:lstStyle/>
            <a:p>
              <a:pPr marL="0" lvl="0" indent="0" algn="ctr">
                <a:lnSpc>
                  <a:spcPts val="2659"/>
                </a:lnSpc>
                <a:spcBef>
                  <a:spcPct val="0"/>
                </a:spcBef>
              </a:pPr>
              <a:endParaRPr/>
            </a:p>
          </p:txBody>
        </p:sp>
      </p:grpSp>
      <p:grpSp>
        <p:nvGrpSpPr>
          <p:cNvPr id="32" name="Group 32"/>
          <p:cNvGrpSpPr/>
          <p:nvPr/>
        </p:nvGrpSpPr>
        <p:grpSpPr>
          <a:xfrm>
            <a:off x="2397544" y="5807621"/>
            <a:ext cx="857581" cy="857581"/>
            <a:chOff x="0" y="0"/>
            <a:chExt cx="812800" cy="812800"/>
          </a:xfrm>
        </p:grpSpPr>
        <p:sp>
          <p:nvSpPr>
            <p:cNvPr id="33" name="Freeform 33"/>
            <p:cNvSpPr/>
            <p:nvPr/>
          </p:nvSpPr>
          <p:spPr>
            <a:xfrm>
              <a:off x="0" y="0"/>
              <a:ext cx="812800" cy="812800"/>
            </a:xfrm>
            <a:custGeom>
              <a:avLst/>
              <a:gdLst/>
              <a:ahLst/>
              <a:cxnLst/>
              <a:rect l="l" t="t" r="r" b="b"/>
              <a:pathLst>
                <a:path w="812800" h="812800">
                  <a:moveTo>
                    <a:pt x="243746" y="0"/>
                  </a:moveTo>
                  <a:lnTo>
                    <a:pt x="569054" y="0"/>
                  </a:lnTo>
                  <a:cubicBezTo>
                    <a:pt x="703671" y="0"/>
                    <a:pt x="812800" y="109129"/>
                    <a:pt x="812800" y="243746"/>
                  </a:cubicBezTo>
                  <a:lnTo>
                    <a:pt x="812800" y="569054"/>
                  </a:lnTo>
                  <a:cubicBezTo>
                    <a:pt x="812800" y="703671"/>
                    <a:pt x="703671" y="812800"/>
                    <a:pt x="569054" y="812800"/>
                  </a:cubicBezTo>
                  <a:lnTo>
                    <a:pt x="243746" y="812800"/>
                  </a:lnTo>
                  <a:cubicBezTo>
                    <a:pt x="109129" y="812800"/>
                    <a:pt x="0" y="703671"/>
                    <a:pt x="0" y="569054"/>
                  </a:cubicBezTo>
                  <a:lnTo>
                    <a:pt x="0" y="243746"/>
                  </a:lnTo>
                  <a:cubicBezTo>
                    <a:pt x="0" y="109129"/>
                    <a:pt x="109129" y="0"/>
                    <a:pt x="243746" y="0"/>
                  </a:cubicBezTo>
                  <a:close/>
                </a:path>
              </a:pathLst>
            </a:custGeom>
            <a:solidFill>
              <a:srgbClr val="A21817"/>
            </a:solidFill>
            <a:ln cap="rnd">
              <a:noFill/>
              <a:prstDash val="solid"/>
              <a:round/>
            </a:ln>
          </p:spPr>
        </p:sp>
        <p:sp>
          <p:nvSpPr>
            <p:cNvPr id="34" name="TextBox 34"/>
            <p:cNvSpPr txBox="1"/>
            <p:nvPr/>
          </p:nvSpPr>
          <p:spPr>
            <a:xfrm>
              <a:off x="0" y="-57150"/>
              <a:ext cx="812800" cy="869950"/>
            </a:xfrm>
            <a:prstGeom prst="rect">
              <a:avLst/>
            </a:prstGeom>
          </p:spPr>
          <p:txBody>
            <a:bodyPr lIns="46835" tIns="46835" rIns="46835" bIns="46835" rtlCol="0" anchor="ctr"/>
            <a:lstStyle/>
            <a:p>
              <a:pPr marL="0" lvl="0" indent="0" algn="ctr">
                <a:lnSpc>
                  <a:spcPts val="2659"/>
                </a:lnSpc>
                <a:spcBef>
                  <a:spcPct val="0"/>
                </a:spcBef>
              </a:pPr>
              <a:endParaRPr/>
            </a:p>
          </p:txBody>
        </p:sp>
      </p:grpSp>
      <p:grpSp>
        <p:nvGrpSpPr>
          <p:cNvPr id="35" name="Group 35"/>
          <p:cNvGrpSpPr/>
          <p:nvPr/>
        </p:nvGrpSpPr>
        <p:grpSpPr>
          <a:xfrm>
            <a:off x="2397544" y="6881207"/>
            <a:ext cx="857581" cy="857581"/>
            <a:chOff x="0" y="0"/>
            <a:chExt cx="812800" cy="812800"/>
          </a:xfrm>
        </p:grpSpPr>
        <p:sp>
          <p:nvSpPr>
            <p:cNvPr id="36" name="Freeform 36"/>
            <p:cNvSpPr/>
            <p:nvPr/>
          </p:nvSpPr>
          <p:spPr>
            <a:xfrm>
              <a:off x="0" y="0"/>
              <a:ext cx="812800" cy="812800"/>
            </a:xfrm>
            <a:custGeom>
              <a:avLst/>
              <a:gdLst/>
              <a:ahLst/>
              <a:cxnLst/>
              <a:rect l="l" t="t" r="r" b="b"/>
              <a:pathLst>
                <a:path w="812800" h="812800">
                  <a:moveTo>
                    <a:pt x="243746" y="0"/>
                  </a:moveTo>
                  <a:lnTo>
                    <a:pt x="569054" y="0"/>
                  </a:lnTo>
                  <a:cubicBezTo>
                    <a:pt x="703671" y="0"/>
                    <a:pt x="812800" y="109129"/>
                    <a:pt x="812800" y="243746"/>
                  </a:cubicBezTo>
                  <a:lnTo>
                    <a:pt x="812800" y="569054"/>
                  </a:lnTo>
                  <a:cubicBezTo>
                    <a:pt x="812800" y="703671"/>
                    <a:pt x="703671" y="812800"/>
                    <a:pt x="569054" y="812800"/>
                  </a:cubicBezTo>
                  <a:lnTo>
                    <a:pt x="243746" y="812800"/>
                  </a:lnTo>
                  <a:cubicBezTo>
                    <a:pt x="109129" y="812800"/>
                    <a:pt x="0" y="703671"/>
                    <a:pt x="0" y="569054"/>
                  </a:cubicBezTo>
                  <a:lnTo>
                    <a:pt x="0" y="243746"/>
                  </a:lnTo>
                  <a:cubicBezTo>
                    <a:pt x="0" y="109129"/>
                    <a:pt x="109129" y="0"/>
                    <a:pt x="243746" y="0"/>
                  </a:cubicBezTo>
                  <a:close/>
                </a:path>
              </a:pathLst>
            </a:custGeom>
            <a:solidFill>
              <a:srgbClr val="A21817"/>
            </a:solidFill>
          </p:spPr>
        </p:sp>
        <p:sp>
          <p:nvSpPr>
            <p:cNvPr id="37" name="TextBox 37"/>
            <p:cNvSpPr txBox="1"/>
            <p:nvPr/>
          </p:nvSpPr>
          <p:spPr>
            <a:xfrm>
              <a:off x="0" y="-57150"/>
              <a:ext cx="812800" cy="869950"/>
            </a:xfrm>
            <a:prstGeom prst="rect">
              <a:avLst/>
            </a:prstGeom>
          </p:spPr>
          <p:txBody>
            <a:bodyPr lIns="46835" tIns="46835" rIns="46835" bIns="46835" rtlCol="0" anchor="ctr"/>
            <a:lstStyle/>
            <a:p>
              <a:pPr algn="ctr">
                <a:lnSpc>
                  <a:spcPts val="2659"/>
                </a:lnSpc>
              </a:pPr>
              <a:endParaRPr/>
            </a:p>
          </p:txBody>
        </p:sp>
      </p:grpSp>
      <p:grpSp>
        <p:nvGrpSpPr>
          <p:cNvPr id="38" name="Group 38"/>
          <p:cNvGrpSpPr/>
          <p:nvPr/>
        </p:nvGrpSpPr>
        <p:grpSpPr>
          <a:xfrm>
            <a:off x="2397544" y="7954792"/>
            <a:ext cx="857581" cy="857581"/>
            <a:chOff x="0" y="0"/>
            <a:chExt cx="812800" cy="812800"/>
          </a:xfrm>
        </p:grpSpPr>
        <p:sp>
          <p:nvSpPr>
            <p:cNvPr id="39" name="Freeform 39"/>
            <p:cNvSpPr/>
            <p:nvPr/>
          </p:nvSpPr>
          <p:spPr>
            <a:xfrm>
              <a:off x="0" y="0"/>
              <a:ext cx="812800" cy="812800"/>
            </a:xfrm>
            <a:custGeom>
              <a:avLst/>
              <a:gdLst/>
              <a:ahLst/>
              <a:cxnLst/>
              <a:rect l="l" t="t" r="r" b="b"/>
              <a:pathLst>
                <a:path w="812800" h="812800">
                  <a:moveTo>
                    <a:pt x="243746" y="0"/>
                  </a:moveTo>
                  <a:lnTo>
                    <a:pt x="569054" y="0"/>
                  </a:lnTo>
                  <a:cubicBezTo>
                    <a:pt x="703671" y="0"/>
                    <a:pt x="812800" y="109129"/>
                    <a:pt x="812800" y="243746"/>
                  </a:cubicBezTo>
                  <a:lnTo>
                    <a:pt x="812800" y="569054"/>
                  </a:lnTo>
                  <a:cubicBezTo>
                    <a:pt x="812800" y="703671"/>
                    <a:pt x="703671" y="812800"/>
                    <a:pt x="569054" y="812800"/>
                  </a:cubicBezTo>
                  <a:lnTo>
                    <a:pt x="243746" y="812800"/>
                  </a:lnTo>
                  <a:cubicBezTo>
                    <a:pt x="109129" y="812800"/>
                    <a:pt x="0" y="703671"/>
                    <a:pt x="0" y="569054"/>
                  </a:cubicBezTo>
                  <a:lnTo>
                    <a:pt x="0" y="243746"/>
                  </a:lnTo>
                  <a:cubicBezTo>
                    <a:pt x="0" y="109129"/>
                    <a:pt x="109129" y="0"/>
                    <a:pt x="243746" y="0"/>
                  </a:cubicBezTo>
                  <a:close/>
                </a:path>
              </a:pathLst>
            </a:custGeom>
            <a:solidFill>
              <a:srgbClr val="A21817"/>
            </a:solidFill>
            <a:ln cap="rnd">
              <a:noFill/>
              <a:prstDash val="solid"/>
              <a:round/>
            </a:ln>
          </p:spPr>
        </p:sp>
        <p:sp>
          <p:nvSpPr>
            <p:cNvPr id="40" name="TextBox 40"/>
            <p:cNvSpPr txBox="1"/>
            <p:nvPr/>
          </p:nvSpPr>
          <p:spPr>
            <a:xfrm>
              <a:off x="0" y="-57150"/>
              <a:ext cx="812800" cy="869950"/>
            </a:xfrm>
            <a:prstGeom prst="rect">
              <a:avLst/>
            </a:prstGeom>
          </p:spPr>
          <p:txBody>
            <a:bodyPr lIns="46835" tIns="46835" rIns="46835" bIns="46835" rtlCol="0" anchor="ctr"/>
            <a:lstStyle/>
            <a:p>
              <a:pPr marL="0" lvl="0" indent="0" algn="ctr">
                <a:lnSpc>
                  <a:spcPts val="2659"/>
                </a:lnSpc>
                <a:spcBef>
                  <a:spcPct val="0"/>
                </a:spcBef>
              </a:pPr>
              <a:endParaRPr/>
            </a:p>
          </p:txBody>
        </p:sp>
      </p:grpSp>
      <p:grpSp>
        <p:nvGrpSpPr>
          <p:cNvPr id="41" name="Group 41"/>
          <p:cNvGrpSpPr/>
          <p:nvPr/>
        </p:nvGrpSpPr>
        <p:grpSpPr>
          <a:xfrm>
            <a:off x="3459721" y="3663324"/>
            <a:ext cx="857581" cy="857581"/>
            <a:chOff x="0" y="0"/>
            <a:chExt cx="812800" cy="812800"/>
          </a:xfrm>
        </p:grpSpPr>
        <p:sp>
          <p:nvSpPr>
            <p:cNvPr id="42" name="Freeform 42"/>
            <p:cNvSpPr/>
            <p:nvPr/>
          </p:nvSpPr>
          <p:spPr>
            <a:xfrm>
              <a:off x="0" y="0"/>
              <a:ext cx="812800" cy="812800"/>
            </a:xfrm>
            <a:custGeom>
              <a:avLst/>
              <a:gdLst/>
              <a:ahLst/>
              <a:cxnLst/>
              <a:rect l="l" t="t" r="r" b="b"/>
              <a:pathLst>
                <a:path w="812800" h="812800">
                  <a:moveTo>
                    <a:pt x="243746" y="0"/>
                  </a:moveTo>
                  <a:lnTo>
                    <a:pt x="569054" y="0"/>
                  </a:lnTo>
                  <a:cubicBezTo>
                    <a:pt x="703671" y="0"/>
                    <a:pt x="812800" y="109129"/>
                    <a:pt x="812800" y="243746"/>
                  </a:cubicBezTo>
                  <a:lnTo>
                    <a:pt x="812800" y="569054"/>
                  </a:lnTo>
                  <a:cubicBezTo>
                    <a:pt x="812800" y="703671"/>
                    <a:pt x="703671" y="812800"/>
                    <a:pt x="569054" y="812800"/>
                  </a:cubicBezTo>
                  <a:lnTo>
                    <a:pt x="243746" y="812800"/>
                  </a:lnTo>
                  <a:cubicBezTo>
                    <a:pt x="109129" y="812800"/>
                    <a:pt x="0" y="703671"/>
                    <a:pt x="0" y="569054"/>
                  </a:cubicBezTo>
                  <a:lnTo>
                    <a:pt x="0" y="243746"/>
                  </a:lnTo>
                  <a:cubicBezTo>
                    <a:pt x="0" y="109129"/>
                    <a:pt x="109129" y="0"/>
                    <a:pt x="243746" y="0"/>
                  </a:cubicBezTo>
                  <a:close/>
                </a:path>
              </a:pathLst>
            </a:custGeom>
            <a:solidFill>
              <a:srgbClr val="A21817"/>
            </a:solidFill>
          </p:spPr>
        </p:sp>
        <p:sp>
          <p:nvSpPr>
            <p:cNvPr id="43" name="TextBox 43"/>
            <p:cNvSpPr txBox="1"/>
            <p:nvPr/>
          </p:nvSpPr>
          <p:spPr>
            <a:xfrm>
              <a:off x="0" y="-57150"/>
              <a:ext cx="812800" cy="869950"/>
            </a:xfrm>
            <a:prstGeom prst="rect">
              <a:avLst/>
            </a:prstGeom>
          </p:spPr>
          <p:txBody>
            <a:bodyPr lIns="46835" tIns="46835" rIns="46835" bIns="46835" rtlCol="0" anchor="ctr"/>
            <a:lstStyle/>
            <a:p>
              <a:pPr algn="ctr">
                <a:lnSpc>
                  <a:spcPts val="2659"/>
                </a:lnSpc>
              </a:pPr>
              <a:endParaRPr/>
            </a:p>
          </p:txBody>
        </p:sp>
      </p:grpSp>
      <p:grpSp>
        <p:nvGrpSpPr>
          <p:cNvPr id="44" name="Group 44"/>
          <p:cNvGrpSpPr/>
          <p:nvPr/>
        </p:nvGrpSpPr>
        <p:grpSpPr>
          <a:xfrm>
            <a:off x="3460393" y="4736909"/>
            <a:ext cx="857581" cy="857581"/>
            <a:chOff x="0" y="0"/>
            <a:chExt cx="812800" cy="812800"/>
          </a:xfrm>
        </p:grpSpPr>
        <p:sp>
          <p:nvSpPr>
            <p:cNvPr id="45" name="Freeform 45"/>
            <p:cNvSpPr/>
            <p:nvPr/>
          </p:nvSpPr>
          <p:spPr>
            <a:xfrm>
              <a:off x="0" y="0"/>
              <a:ext cx="812800" cy="812800"/>
            </a:xfrm>
            <a:custGeom>
              <a:avLst/>
              <a:gdLst/>
              <a:ahLst/>
              <a:cxnLst/>
              <a:rect l="l" t="t" r="r" b="b"/>
              <a:pathLst>
                <a:path w="812800" h="812800">
                  <a:moveTo>
                    <a:pt x="243746" y="0"/>
                  </a:moveTo>
                  <a:lnTo>
                    <a:pt x="569054" y="0"/>
                  </a:lnTo>
                  <a:cubicBezTo>
                    <a:pt x="703671" y="0"/>
                    <a:pt x="812800" y="109129"/>
                    <a:pt x="812800" y="243746"/>
                  </a:cubicBezTo>
                  <a:lnTo>
                    <a:pt x="812800" y="569054"/>
                  </a:lnTo>
                  <a:cubicBezTo>
                    <a:pt x="812800" y="703671"/>
                    <a:pt x="703671" y="812800"/>
                    <a:pt x="569054" y="812800"/>
                  </a:cubicBezTo>
                  <a:lnTo>
                    <a:pt x="243746" y="812800"/>
                  </a:lnTo>
                  <a:cubicBezTo>
                    <a:pt x="109129" y="812800"/>
                    <a:pt x="0" y="703671"/>
                    <a:pt x="0" y="569054"/>
                  </a:cubicBezTo>
                  <a:lnTo>
                    <a:pt x="0" y="243746"/>
                  </a:lnTo>
                  <a:cubicBezTo>
                    <a:pt x="0" y="109129"/>
                    <a:pt x="109129" y="0"/>
                    <a:pt x="243746" y="0"/>
                  </a:cubicBezTo>
                  <a:close/>
                </a:path>
              </a:pathLst>
            </a:custGeom>
            <a:solidFill>
              <a:srgbClr val="FFFBE5"/>
            </a:solidFill>
            <a:ln cap="rnd">
              <a:noFill/>
              <a:prstDash val="solid"/>
              <a:round/>
            </a:ln>
          </p:spPr>
        </p:sp>
        <p:sp>
          <p:nvSpPr>
            <p:cNvPr id="46" name="TextBox 46"/>
            <p:cNvSpPr txBox="1"/>
            <p:nvPr/>
          </p:nvSpPr>
          <p:spPr>
            <a:xfrm>
              <a:off x="0" y="-57150"/>
              <a:ext cx="812800" cy="869950"/>
            </a:xfrm>
            <a:prstGeom prst="rect">
              <a:avLst/>
            </a:prstGeom>
          </p:spPr>
          <p:txBody>
            <a:bodyPr lIns="46835" tIns="46835" rIns="46835" bIns="46835" rtlCol="0" anchor="ctr"/>
            <a:lstStyle/>
            <a:p>
              <a:pPr marL="0" lvl="0" indent="0" algn="ctr">
                <a:lnSpc>
                  <a:spcPts val="2659"/>
                </a:lnSpc>
                <a:spcBef>
                  <a:spcPct val="0"/>
                </a:spcBef>
              </a:pPr>
              <a:endParaRPr/>
            </a:p>
          </p:txBody>
        </p:sp>
      </p:grpSp>
      <p:grpSp>
        <p:nvGrpSpPr>
          <p:cNvPr id="47" name="Group 47"/>
          <p:cNvGrpSpPr/>
          <p:nvPr/>
        </p:nvGrpSpPr>
        <p:grpSpPr>
          <a:xfrm>
            <a:off x="3460393" y="5807621"/>
            <a:ext cx="857581" cy="857581"/>
            <a:chOff x="0" y="0"/>
            <a:chExt cx="812800" cy="812800"/>
          </a:xfrm>
        </p:grpSpPr>
        <p:sp>
          <p:nvSpPr>
            <p:cNvPr id="48" name="Freeform 48"/>
            <p:cNvSpPr/>
            <p:nvPr/>
          </p:nvSpPr>
          <p:spPr>
            <a:xfrm>
              <a:off x="0" y="0"/>
              <a:ext cx="812800" cy="812800"/>
            </a:xfrm>
            <a:custGeom>
              <a:avLst/>
              <a:gdLst/>
              <a:ahLst/>
              <a:cxnLst/>
              <a:rect l="l" t="t" r="r" b="b"/>
              <a:pathLst>
                <a:path w="812800" h="812800">
                  <a:moveTo>
                    <a:pt x="243746" y="0"/>
                  </a:moveTo>
                  <a:lnTo>
                    <a:pt x="569054" y="0"/>
                  </a:lnTo>
                  <a:cubicBezTo>
                    <a:pt x="703671" y="0"/>
                    <a:pt x="812800" y="109129"/>
                    <a:pt x="812800" y="243746"/>
                  </a:cubicBezTo>
                  <a:lnTo>
                    <a:pt x="812800" y="569054"/>
                  </a:lnTo>
                  <a:cubicBezTo>
                    <a:pt x="812800" y="703671"/>
                    <a:pt x="703671" y="812800"/>
                    <a:pt x="569054" y="812800"/>
                  </a:cubicBezTo>
                  <a:lnTo>
                    <a:pt x="243746" y="812800"/>
                  </a:lnTo>
                  <a:cubicBezTo>
                    <a:pt x="109129" y="812800"/>
                    <a:pt x="0" y="703671"/>
                    <a:pt x="0" y="569054"/>
                  </a:cubicBezTo>
                  <a:lnTo>
                    <a:pt x="0" y="243746"/>
                  </a:lnTo>
                  <a:cubicBezTo>
                    <a:pt x="0" y="109129"/>
                    <a:pt x="109129" y="0"/>
                    <a:pt x="243746" y="0"/>
                  </a:cubicBezTo>
                  <a:close/>
                </a:path>
              </a:pathLst>
            </a:custGeom>
            <a:solidFill>
              <a:srgbClr val="A21817"/>
            </a:solidFill>
          </p:spPr>
        </p:sp>
        <p:sp>
          <p:nvSpPr>
            <p:cNvPr id="49" name="TextBox 49"/>
            <p:cNvSpPr txBox="1"/>
            <p:nvPr/>
          </p:nvSpPr>
          <p:spPr>
            <a:xfrm>
              <a:off x="0" y="-57150"/>
              <a:ext cx="812800" cy="869950"/>
            </a:xfrm>
            <a:prstGeom prst="rect">
              <a:avLst/>
            </a:prstGeom>
          </p:spPr>
          <p:txBody>
            <a:bodyPr lIns="46835" tIns="46835" rIns="46835" bIns="46835" rtlCol="0" anchor="ctr"/>
            <a:lstStyle/>
            <a:p>
              <a:pPr algn="ctr">
                <a:lnSpc>
                  <a:spcPts val="2659"/>
                </a:lnSpc>
              </a:pPr>
              <a:endParaRPr/>
            </a:p>
          </p:txBody>
        </p:sp>
      </p:grpSp>
      <p:grpSp>
        <p:nvGrpSpPr>
          <p:cNvPr id="50" name="Group 50"/>
          <p:cNvGrpSpPr/>
          <p:nvPr/>
        </p:nvGrpSpPr>
        <p:grpSpPr>
          <a:xfrm>
            <a:off x="3460393" y="6881207"/>
            <a:ext cx="857581" cy="857581"/>
            <a:chOff x="0" y="0"/>
            <a:chExt cx="812800" cy="812800"/>
          </a:xfrm>
        </p:grpSpPr>
        <p:sp>
          <p:nvSpPr>
            <p:cNvPr id="51" name="Freeform 51"/>
            <p:cNvSpPr/>
            <p:nvPr/>
          </p:nvSpPr>
          <p:spPr>
            <a:xfrm>
              <a:off x="0" y="0"/>
              <a:ext cx="812800" cy="812800"/>
            </a:xfrm>
            <a:custGeom>
              <a:avLst/>
              <a:gdLst/>
              <a:ahLst/>
              <a:cxnLst/>
              <a:rect l="l" t="t" r="r" b="b"/>
              <a:pathLst>
                <a:path w="812800" h="812800">
                  <a:moveTo>
                    <a:pt x="243746" y="0"/>
                  </a:moveTo>
                  <a:lnTo>
                    <a:pt x="569054" y="0"/>
                  </a:lnTo>
                  <a:cubicBezTo>
                    <a:pt x="703671" y="0"/>
                    <a:pt x="812800" y="109129"/>
                    <a:pt x="812800" y="243746"/>
                  </a:cubicBezTo>
                  <a:lnTo>
                    <a:pt x="812800" y="569054"/>
                  </a:lnTo>
                  <a:cubicBezTo>
                    <a:pt x="812800" y="703671"/>
                    <a:pt x="703671" y="812800"/>
                    <a:pt x="569054" y="812800"/>
                  </a:cubicBezTo>
                  <a:lnTo>
                    <a:pt x="243746" y="812800"/>
                  </a:lnTo>
                  <a:cubicBezTo>
                    <a:pt x="109129" y="812800"/>
                    <a:pt x="0" y="703671"/>
                    <a:pt x="0" y="569054"/>
                  </a:cubicBezTo>
                  <a:lnTo>
                    <a:pt x="0" y="243746"/>
                  </a:lnTo>
                  <a:cubicBezTo>
                    <a:pt x="0" y="109129"/>
                    <a:pt x="109129" y="0"/>
                    <a:pt x="243746" y="0"/>
                  </a:cubicBezTo>
                  <a:close/>
                </a:path>
              </a:pathLst>
            </a:custGeom>
            <a:solidFill>
              <a:srgbClr val="A21817"/>
            </a:solidFill>
            <a:ln cap="rnd">
              <a:noFill/>
              <a:prstDash val="solid"/>
              <a:round/>
            </a:ln>
          </p:spPr>
        </p:sp>
        <p:sp>
          <p:nvSpPr>
            <p:cNvPr id="52" name="TextBox 52"/>
            <p:cNvSpPr txBox="1"/>
            <p:nvPr/>
          </p:nvSpPr>
          <p:spPr>
            <a:xfrm>
              <a:off x="0" y="-57150"/>
              <a:ext cx="812800" cy="869950"/>
            </a:xfrm>
            <a:prstGeom prst="rect">
              <a:avLst/>
            </a:prstGeom>
          </p:spPr>
          <p:txBody>
            <a:bodyPr lIns="46835" tIns="46835" rIns="46835" bIns="46835" rtlCol="0" anchor="ctr"/>
            <a:lstStyle/>
            <a:p>
              <a:pPr marL="0" lvl="0" indent="0" algn="ctr">
                <a:lnSpc>
                  <a:spcPts val="2659"/>
                </a:lnSpc>
                <a:spcBef>
                  <a:spcPct val="0"/>
                </a:spcBef>
              </a:pPr>
              <a:endParaRPr/>
            </a:p>
          </p:txBody>
        </p:sp>
      </p:grpSp>
      <p:grpSp>
        <p:nvGrpSpPr>
          <p:cNvPr id="53" name="Group 53"/>
          <p:cNvGrpSpPr/>
          <p:nvPr/>
        </p:nvGrpSpPr>
        <p:grpSpPr>
          <a:xfrm>
            <a:off x="3460393" y="7954792"/>
            <a:ext cx="857581" cy="857581"/>
            <a:chOff x="0" y="0"/>
            <a:chExt cx="812800" cy="812800"/>
          </a:xfrm>
        </p:grpSpPr>
        <p:sp>
          <p:nvSpPr>
            <p:cNvPr id="54" name="Freeform 54"/>
            <p:cNvSpPr/>
            <p:nvPr/>
          </p:nvSpPr>
          <p:spPr>
            <a:xfrm>
              <a:off x="0" y="0"/>
              <a:ext cx="812800" cy="812800"/>
            </a:xfrm>
            <a:custGeom>
              <a:avLst/>
              <a:gdLst/>
              <a:ahLst/>
              <a:cxnLst/>
              <a:rect l="l" t="t" r="r" b="b"/>
              <a:pathLst>
                <a:path w="812800" h="812800">
                  <a:moveTo>
                    <a:pt x="243746" y="0"/>
                  </a:moveTo>
                  <a:lnTo>
                    <a:pt x="569054" y="0"/>
                  </a:lnTo>
                  <a:cubicBezTo>
                    <a:pt x="703671" y="0"/>
                    <a:pt x="812800" y="109129"/>
                    <a:pt x="812800" y="243746"/>
                  </a:cubicBezTo>
                  <a:lnTo>
                    <a:pt x="812800" y="569054"/>
                  </a:lnTo>
                  <a:cubicBezTo>
                    <a:pt x="812800" y="703671"/>
                    <a:pt x="703671" y="812800"/>
                    <a:pt x="569054" y="812800"/>
                  </a:cubicBezTo>
                  <a:lnTo>
                    <a:pt x="243746" y="812800"/>
                  </a:lnTo>
                  <a:cubicBezTo>
                    <a:pt x="109129" y="812800"/>
                    <a:pt x="0" y="703671"/>
                    <a:pt x="0" y="569054"/>
                  </a:cubicBezTo>
                  <a:lnTo>
                    <a:pt x="0" y="243746"/>
                  </a:lnTo>
                  <a:cubicBezTo>
                    <a:pt x="0" y="109129"/>
                    <a:pt x="109129" y="0"/>
                    <a:pt x="243746" y="0"/>
                  </a:cubicBezTo>
                  <a:close/>
                </a:path>
              </a:pathLst>
            </a:custGeom>
            <a:solidFill>
              <a:srgbClr val="A21817"/>
            </a:solidFill>
            <a:ln cap="rnd">
              <a:noFill/>
              <a:prstDash val="solid"/>
              <a:round/>
            </a:ln>
          </p:spPr>
        </p:sp>
        <p:sp>
          <p:nvSpPr>
            <p:cNvPr id="55" name="TextBox 55"/>
            <p:cNvSpPr txBox="1"/>
            <p:nvPr/>
          </p:nvSpPr>
          <p:spPr>
            <a:xfrm>
              <a:off x="0" y="-57150"/>
              <a:ext cx="812800" cy="869950"/>
            </a:xfrm>
            <a:prstGeom prst="rect">
              <a:avLst/>
            </a:prstGeom>
          </p:spPr>
          <p:txBody>
            <a:bodyPr lIns="46835" tIns="46835" rIns="46835" bIns="46835" rtlCol="0" anchor="ctr"/>
            <a:lstStyle/>
            <a:p>
              <a:pPr marL="0" lvl="0" indent="0" algn="ctr">
                <a:lnSpc>
                  <a:spcPts val="2659"/>
                </a:lnSpc>
                <a:spcBef>
                  <a:spcPct val="0"/>
                </a:spcBef>
              </a:pPr>
              <a:endParaRPr/>
            </a:p>
          </p:txBody>
        </p:sp>
      </p:grpSp>
      <p:grpSp>
        <p:nvGrpSpPr>
          <p:cNvPr id="56" name="Group 56"/>
          <p:cNvGrpSpPr/>
          <p:nvPr/>
        </p:nvGrpSpPr>
        <p:grpSpPr>
          <a:xfrm>
            <a:off x="4523915" y="3663324"/>
            <a:ext cx="857581" cy="857581"/>
            <a:chOff x="0" y="0"/>
            <a:chExt cx="812800" cy="812800"/>
          </a:xfrm>
        </p:grpSpPr>
        <p:sp>
          <p:nvSpPr>
            <p:cNvPr id="57" name="Freeform 57"/>
            <p:cNvSpPr/>
            <p:nvPr/>
          </p:nvSpPr>
          <p:spPr>
            <a:xfrm>
              <a:off x="0" y="0"/>
              <a:ext cx="812800" cy="812800"/>
            </a:xfrm>
            <a:custGeom>
              <a:avLst/>
              <a:gdLst/>
              <a:ahLst/>
              <a:cxnLst/>
              <a:rect l="l" t="t" r="r" b="b"/>
              <a:pathLst>
                <a:path w="812800" h="812800">
                  <a:moveTo>
                    <a:pt x="243746" y="0"/>
                  </a:moveTo>
                  <a:lnTo>
                    <a:pt x="569054" y="0"/>
                  </a:lnTo>
                  <a:cubicBezTo>
                    <a:pt x="703671" y="0"/>
                    <a:pt x="812800" y="109129"/>
                    <a:pt x="812800" y="243746"/>
                  </a:cubicBezTo>
                  <a:lnTo>
                    <a:pt x="812800" y="569054"/>
                  </a:lnTo>
                  <a:cubicBezTo>
                    <a:pt x="812800" y="703671"/>
                    <a:pt x="703671" y="812800"/>
                    <a:pt x="569054" y="812800"/>
                  </a:cubicBezTo>
                  <a:lnTo>
                    <a:pt x="243746" y="812800"/>
                  </a:lnTo>
                  <a:cubicBezTo>
                    <a:pt x="109129" y="812800"/>
                    <a:pt x="0" y="703671"/>
                    <a:pt x="0" y="569054"/>
                  </a:cubicBezTo>
                  <a:lnTo>
                    <a:pt x="0" y="243746"/>
                  </a:lnTo>
                  <a:cubicBezTo>
                    <a:pt x="0" y="109129"/>
                    <a:pt x="109129" y="0"/>
                    <a:pt x="243746" y="0"/>
                  </a:cubicBezTo>
                  <a:close/>
                </a:path>
              </a:pathLst>
            </a:custGeom>
            <a:solidFill>
              <a:srgbClr val="A21817"/>
            </a:solidFill>
          </p:spPr>
        </p:sp>
        <p:sp>
          <p:nvSpPr>
            <p:cNvPr id="58" name="TextBox 58"/>
            <p:cNvSpPr txBox="1"/>
            <p:nvPr/>
          </p:nvSpPr>
          <p:spPr>
            <a:xfrm>
              <a:off x="0" y="-57150"/>
              <a:ext cx="812800" cy="869950"/>
            </a:xfrm>
            <a:prstGeom prst="rect">
              <a:avLst/>
            </a:prstGeom>
          </p:spPr>
          <p:txBody>
            <a:bodyPr lIns="46835" tIns="46835" rIns="46835" bIns="46835" rtlCol="0" anchor="ctr"/>
            <a:lstStyle/>
            <a:p>
              <a:pPr algn="ctr">
                <a:lnSpc>
                  <a:spcPts val="2659"/>
                </a:lnSpc>
              </a:pPr>
              <a:endParaRPr/>
            </a:p>
          </p:txBody>
        </p:sp>
      </p:grpSp>
      <p:grpSp>
        <p:nvGrpSpPr>
          <p:cNvPr id="59" name="Group 59"/>
          <p:cNvGrpSpPr/>
          <p:nvPr/>
        </p:nvGrpSpPr>
        <p:grpSpPr>
          <a:xfrm>
            <a:off x="4524587" y="4736909"/>
            <a:ext cx="857581" cy="857581"/>
            <a:chOff x="0" y="0"/>
            <a:chExt cx="812800" cy="812800"/>
          </a:xfrm>
        </p:grpSpPr>
        <p:sp>
          <p:nvSpPr>
            <p:cNvPr id="60" name="Freeform 60"/>
            <p:cNvSpPr/>
            <p:nvPr/>
          </p:nvSpPr>
          <p:spPr>
            <a:xfrm>
              <a:off x="0" y="0"/>
              <a:ext cx="812800" cy="812800"/>
            </a:xfrm>
            <a:custGeom>
              <a:avLst/>
              <a:gdLst/>
              <a:ahLst/>
              <a:cxnLst/>
              <a:rect l="l" t="t" r="r" b="b"/>
              <a:pathLst>
                <a:path w="812800" h="812800">
                  <a:moveTo>
                    <a:pt x="243746" y="0"/>
                  </a:moveTo>
                  <a:lnTo>
                    <a:pt x="569054" y="0"/>
                  </a:lnTo>
                  <a:cubicBezTo>
                    <a:pt x="703671" y="0"/>
                    <a:pt x="812800" y="109129"/>
                    <a:pt x="812800" y="243746"/>
                  </a:cubicBezTo>
                  <a:lnTo>
                    <a:pt x="812800" y="569054"/>
                  </a:lnTo>
                  <a:cubicBezTo>
                    <a:pt x="812800" y="703671"/>
                    <a:pt x="703671" y="812800"/>
                    <a:pt x="569054" y="812800"/>
                  </a:cubicBezTo>
                  <a:lnTo>
                    <a:pt x="243746" y="812800"/>
                  </a:lnTo>
                  <a:cubicBezTo>
                    <a:pt x="109129" y="812800"/>
                    <a:pt x="0" y="703671"/>
                    <a:pt x="0" y="569054"/>
                  </a:cubicBezTo>
                  <a:lnTo>
                    <a:pt x="0" y="243746"/>
                  </a:lnTo>
                  <a:cubicBezTo>
                    <a:pt x="0" y="109129"/>
                    <a:pt x="109129" y="0"/>
                    <a:pt x="243746" y="0"/>
                  </a:cubicBezTo>
                  <a:close/>
                </a:path>
              </a:pathLst>
            </a:custGeom>
            <a:solidFill>
              <a:srgbClr val="A21817"/>
            </a:solidFill>
          </p:spPr>
        </p:sp>
        <p:sp>
          <p:nvSpPr>
            <p:cNvPr id="61" name="TextBox 61"/>
            <p:cNvSpPr txBox="1"/>
            <p:nvPr/>
          </p:nvSpPr>
          <p:spPr>
            <a:xfrm>
              <a:off x="0" y="-57150"/>
              <a:ext cx="812800" cy="869950"/>
            </a:xfrm>
            <a:prstGeom prst="rect">
              <a:avLst/>
            </a:prstGeom>
          </p:spPr>
          <p:txBody>
            <a:bodyPr lIns="46835" tIns="46835" rIns="46835" bIns="46835" rtlCol="0" anchor="ctr"/>
            <a:lstStyle/>
            <a:p>
              <a:pPr algn="ctr">
                <a:lnSpc>
                  <a:spcPts val="2659"/>
                </a:lnSpc>
              </a:pPr>
              <a:endParaRPr/>
            </a:p>
          </p:txBody>
        </p:sp>
      </p:grpSp>
      <p:grpSp>
        <p:nvGrpSpPr>
          <p:cNvPr id="62" name="Group 62"/>
          <p:cNvGrpSpPr/>
          <p:nvPr/>
        </p:nvGrpSpPr>
        <p:grpSpPr>
          <a:xfrm>
            <a:off x="4524587" y="5807621"/>
            <a:ext cx="857581" cy="857581"/>
            <a:chOff x="0" y="0"/>
            <a:chExt cx="812800" cy="812800"/>
          </a:xfrm>
        </p:grpSpPr>
        <p:sp>
          <p:nvSpPr>
            <p:cNvPr id="63" name="Freeform 63"/>
            <p:cNvSpPr/>
            <p:nvPr/>
          </p:nvSpPr>
          <p:spPr>
            <a:xfrm>
              <a:off x="0" y="0"/>
              <a:ext cx="812800" cy="812800"/>
            </a:xfrm>
            <a:custGeom>
              <a:avLst/>
              <a:gdLst/>
              <a:ahLst/>
              <a:cxnLst/>
              <a:rect l="l" t="t" r="r" b="b"/>
              <a:pathLst>
                <a:path w="812800" h="812800">
                  <a:moveTo>
                    <a:pt x="243746" y="0"/>
                  </a:moveTo>
                  <a:lnTo>
                    <a:pt x="569054" y="0"/>
                  </a:lnTo>
                  <a:cubicBezTo>
                    <a:pt x="703671" y="0"/>
                    <a:pt x="812800" y="109129"/>
                    <a:pt x="812800" y="243746"/>
                  </a:cubicBezTo>
                  <a:lnTo>
                    <a:pt x="812800" y="569054"/>
                  </a:lnTo>
                  <a:cubicBezTo>
                    <a:pt x="812800" y="703671"/>
                    <a:pt x="703671" y="812800"/>
                    <a:pt x="569054" y="812800"/>
                  </a:cubicBezTo>
                  <a:lnTo>
                    <a:pt x="243746" y="812800"/>
                  </a:lnTo>
                  <a:cubicBezTo>
                    <a:pt x="109129" y="812800"/>
                    <a:pt x="0" y="703671"/>
                    <a:pt x="0" y="569054"/>
                  </a:cubicBezTo>
                  <a:lnTo>
                    <a:pt x="0" y="243746"/>
                  </a:lnTo>
                  <a:cubicBezTo>
                    <a:pt x="0" y="109129"/>
                    <a:pt x="109129" y="0"/>
                    <a:pt x="243746" y="0"/>
                  </a:cubicBezTo>
                  <a:close/>
                </a:path>
              </a:pathLst>
            </a:custGeom>
            <a:solidFill>
              <a:srgbClr val="FFFBE5"/>
            </a:solidFill>
            <a:ln cap="rnd">
              <a:noFill/>
              <a:prstDash val="solid"/>
              <a:round/>
            </a:ln>
          </p:spPr>
        </p:sp>
        <p:sp>
          <p:nvSpPr>
            <p:cNvPr id="64" name="TextBox 64"/>
            <p:cNvSpPr txBox="1"/>
            <p:nvPr/>
          </p:nvSpPr>
          <p:spPr>
            <a:xfrm>
              <a:off x="0" y="-57150"/>
              <a:ext cx="812800" cy="869950"/>
            </a:xfrm>
            <a:prstGeom prst="rect">
              <a:avLst/>
            </a:prstGeom>
          </p:spPr>
          <p:txBody>
            <a:bodyPr lIns="46835" tIns="46835" rIns="46835" bIns="46835" rtlCol="0" anchor="ctr"/>
            <a:lstStyle/>
            <a:p>
              <a:pPr marL="0" lvl="0" indent="0" algn="ctr">
                <a:lnSpc>
                  <a:spcPts val="2659"/>
                </a:lnSpc>
                <a:spcBef>
                  <a:spcPct val="0"/>
                </a:spcBef>
              </a:pPr>
              <a:endParaRPr/>
            </a:p>
          </p:txBody>
        </p:sp>
      </p:grpSp>
      <p:grpSp>
        <p:nvGrpSpPr>
          <p:cNvPr id="65" name="Group 65"/>
          <p:cNvGrpSpPr/>
          <p:nvPr/>
        </p:nvGrpSpPr>
        <p:grpSpPr>
          <a:xfrm>
            <a:off x="4524587" y="6881207"/>
            <a:ext cx="857581" cy="857581"/>
            <a:chOff x="0" y="0"/>
            <a:chExt cx="812800" cy="812800"/>
          </a:xfrm>
        </p:grpSpPr>
        <p:sp>
          <p:nvSpPr>
            <p:cNvPr id="66" name="Freeform 66"/>
            <p:cNvSpPr/>
            <p:nvPr/>
          </p:nvSpPr>
          <p:spPr>
            <a:xfrm>
              <a:off x="0" y="0"/>
              <a:ext cx="812800" cy="812800"/>
            </a:xfrm>
            <a:custGeom>
              <a:avLst/>
              <a:gdLst/>
              <a:ahLst/>
              <a:cxnLst/>
              <a:rect l="l" t="t" r="r" b="b"/>
              <a:pathLst>
                <a:path w="812800" h="812800">
                  <a:moveTo>
                    <a:pt x="243746" y="0"/>
                  </a:moveTo>
                  <a:lnTo>
                    <a:pt x="569054" y="0"/>
                  </a:lnTo>
                  <a:cubicBezTo>
                    <a:pt x="703671" y="0"/>
                    <a:pt x="812800" y="109129"/>
                    <a:pt x="812800" y="243746"/>
                  </a:cubicBezTo>
                  <a:lnTo>
                    <a:pt x="812800" y="569054"/>
                  </a:lnTo>
                  <a:cubicBezTo>
                    <a:pt x="812800" y="703671"/>
                    <a:pt x="703671" y="812800"/>
                    <a:pt x="569054" y="812800"/>
                  </a:cubicBezTo>
                  <a:lnTo>
                    <a:pt x="243746" y="812800"/>
                  </a:lnTo>
                  <a:cubicBezTo>
                    <a:pt x="109129" y="812800"/>
                    <a:pt x="0" y="703671"/>
                    <a:pt x="0" y="569054"/>
                  </a:cubicBezTo>
                  <a:lnTo>
                    <a:pt x="0" y="243746"/>
                  </a:lnTo>
                  <a:cubicBezTo>
                    <a:pt x="0" y="109129"/>
                    <a:pt x="109129" y="0"/>
                    <a:pt x="243746" y="0"/>
                  </a:cubicBezTo>
                  <a:close/>
                </a:path>
              </a:pathLst>
            </a:custGeom>
            <a:solidFill>
              <a:srgbClr val="A21817"/>
            </a:solidFill>
            <a:ln cap="rnd">
              <a:noFill/>
              <a:prstDash val="solid"/>
              <a:round/>
            </a:ln>
          </p:spPr>
        </p:sp>
        <p:sp>
          <p:nvSpPr>
            <p:cNvPr id="67" name="TextBox 67"/>
            <p:cNvSpPr txBox="1"/>
            <p:nvPr/>
          </p:nvSpPr>
          <p:spPr>
            <a:xfrm>
              <a:off x="0" y="-57150"/>
              <a:ext cx="812800" cy="869950"/>
            </a:xfrm>
            <a:prstGeom prst="rect">
              <a:avLst/>
            </a:prstGeom>
          </p:spPr>
          <p:txBody>
            <a:bodyPr lIns="46835" tIns="46835" rIns="46835" bIns="46835" rtlCol="0" anchor="ctr"/>
            <a:lstStyle/>
            <a:p>
              <a:pPr marL="0" lvl="0" indent="0" algn="ctr">
                <a:lnSpc>
                  <a:spcPts val="2659"/>
                </a:lnSpc>
                <a:spcBef>
                  <a:spcPct val="0"/>
                </a:spcBef>
              </a:pPr>
              <a:endParaRPr/>
            </a:p>
          </p:txBody>
        </p:sp>
      </p:grpSp>
      <p:grpSp>
        <p:nvGrpSpPr>
          <p:cNvPr id="68" name="Group 68"/>
          <p:cNvGrpSpPr/>
          <p:nvPr/>
        </p:nvGrpSpPr>
        <p:grpSpPr>
          <a:xfrm>
            <a:off x="4524587" y="7954792"/>
            <a:ext cx="857581" cy="857581"/>
            <a:chOff x="0" y="0"/>
            <a:chExt cx="812800" cy="812800"/>
          </a:xfrm>
        </p:grpSpPr>
        <p:sp>
          <p:nvSpPr>
            <p:cNvPr id="69" name="Freeform 69"/>
            <p:cNvSpPr/>
            <p:nvPr/>
          </p:nvSpPr>
          <p:spPr>
            <a:xfrm>
              <a:off x="0" y="0"/>
              <a:ext cx="812800" cy="812800"/>
            </a:xfrm>
            <a:custGeom>
              <a:avLst/>
              <a:gdLst/>
              <a:ahLst/>
              <a:cxnLst/>
              <a:rect l="l" t="t" r="r" b="b"/>
              <a:pathLst>
                <a:path w="812800" h="812800">
                  <a:moveTo>
                    <a:pt x="243746" y="0"/>
                  </a:moveTo>
                  <a:lnTo>
                    <a:pt x="569054" y="0"/>
                  </a:lnTo>
                  <a:cubicBezTo>
                    <a:pt x="703671" y="0"/>
                    <a:pt x="812800" y="109129"/>
                    <a:pt x="812800" y="243746"/>
                  </a:cubicBezTo>
                  <a:lnTo>
                    <a:pt x="812800" y="569054"/>
                  </a:lnTo>
                  <a:cubicBezTo>
                    <a:pt x="812800" y="703671"/>
                    <a:pt x="703671" y="812800"/>
                    <a:pt x="569054" y="812800"/>
                  </a:cubicBezTo>
                  <a:lnTo>
                    <a:pt x="243746" y="812800"/>
                  </a:lnTo>
                  <a:cubicBezTo>
                    <a:pt x="109129" y="812800"/>
                    <a:pt x="0" y="703671"/>
                    <a:pt x="0" y="569054"/>
                  </a:cubicBezTo>
                  <a:lnTo>
                    <a:pt x="0" y="243746"/>
                  </a:lnTo>
                  <a:cubicBezTo>
                    <a:pt x="0" y="109129"/>
                    <a:pt x="109129" y="0"/>
                    <a:pt x="243746" y="0"/>
                  </a:cubicBezTo>
                  <a:close/>
                </a:path>
              </a:pathLst>
            </a:custGeom>
            <a:solidFill>
              <a:srgbClr val="A21817"/>
            </a:solidFill>
            <a:ln cap="rnd">
              <a:noFill/>
              <a:prstDash val="solid"/>
              <a:round/>
            </a:ln>
          </p:spPr>
        </p:sp>
        <p:sp>
          <p:nvSpPr>
            <p:cNvPr id="70" name="TextBox 70"/>
            <p:cNvSpPr txBox="1"/>
            <p:nvPr/>
          </p:nvSpPr>
          <p:spPr>
            <a:xfrm>
              <a:off x="0" y="-57150"/>
              <a:ext cx="812800" cy="869950"/>
            </a:xfrm>
            <a:prstGeom prst="rect">
              <a:avLst/>
            </a:prstGeom>
          </p:spPr>
          <p:txBody>
            <a:bodyPr lIns="46835" tIns="46835" rIns="46835" bIns="46835" rtlCol="0" anchor="ctr"/>
            <a:lstStyle/>
            <a:p>
              <a:pPr marL="0" lvl="0" indent="0" algn="ctr">
                <a:lnSpc>
                  <a:spcPts val="2659"/>
                </a:lnSpc>
                <a:spcBef>
                  <a:spcPct val="0"/>
                </a:spcBef>
              </a:pPr>
              <a:endParaRPr/>
            </a:p>
          </p:txBody>
        </p:sp>
      </p:grpSp>
      <p:grpSp>
        <p:nvGrpSpPr>
          <p:cNvPr id="71" name="Group 71"/>
          <p:cNvGrpSpPr/>
          <p:nvPr/>
        </p:nvGrpSpPr>
        <p:grpSpPr>
          <a:xfrm>
            <a:off x="5588109" y="3663324"/>
            <a:ext cx="857581" cy="857581"/>
            <a:chOff x="0" y="0"/>
            <a:chExt cx="812800" cy="812800"/>
          </a:xfrm>
        </p:grpSpPr>
        <p:sp>
          <p:nvSpPr>
            <p:cNvPr id="72" name="Freeform 72"/>
            <p:cNvSpPr/>
            <p:nvPr/>
          </p:nvSpPr>
          <p:spPr>
            <a:xfrm>
              <a:off x="0" y="0"/>
              <a:ext cx="812800" cy="812800"/>
            </a:xfrm>
            <a:custGeom>
              <a:avLst/>
              <a:gdLst/>
              <a:ahLst/>
              <a:cxnLst/>
              <a:rect l="l" t="t" r="r" b="b"/>
              <a:pathLst>
                <a:path w="812800" h="812800">
                  <a:moveTo>
                    <a:pt x="243746" y="0"/>
                  </a:moveTo>
                  <a:lnTo>
                    <a:pt x="569054" y="0"/>
                  </a:lnTo>
                  <a:cubicBezTo>
                    <a:pt x="703671" y="0"/>
                    <a:pt x="812800" y="109129"/>
                    <a:pt x="812800" y="243746"/>
                  </a:cubicBezTo>
                  <a:lnTo>
                    <a:pt x="812800" y="569054"/>
                  </a:lnTo>
                  <a:cubicBezTo>
                    <a:pt x="812800" y="703671"/>
                    <a:pt x="703671" y="812800"/>
                    <a:pt x="569054" y="812800"/>
                  </a:cubicBezTo>
                  <a:lnTo>
                    <a:pt x="243746" y="812800"/>
                  </a:lnTo>
                  <a:cubicBezTo>
                    <a:pt x="109129" y="812800"/>
                    <a:pt x="0" y="703671"/>
                    <a:pt x="0" y="569054"/>
                  </a:cubicBezTo>
                  <a:lnTo>
                    <a:pt x="0" y="243746"/>
                  </a:lnTo>
                  <a:cubicBezTo>
                    <a:pt x="0" y="109129"/>
                    <a:pt x="109129" y="0"/>
                    <a:pt x="243746" y="0"/>
                  </a:cubicBezTo>
                  <a:close/>
                </a:path>
              </a:pathLst>
            </a:custGeom>
            <a:solidFill>
              <a:srgbClr val="A21817"/>
            </a:solidFill>
          </p:spPr>
        </p:sp>
        <p:sp>
          <p:nvSpPr>
            <p:cNvPr id="73" name="TextBox 73"/>
            <p:cNvSpPr txBox="1"/>
            <p:nvPr/>
          </p:nvSpPr>
          <p:spPr>
            <a:xfrm>
              <a:off x="0" y="-57150"/>
              <a:ext cx="812800" cy="869950"/>
            </a:xfrm>
            <a:prstGeom prst="rect">
              <a:avLst/>
            </a:prstGeom>
          </p:spPr>
          <p:txBody>
            <a:bodyPr lIns="46835" tIns="46835" rIns="46835" bIns="46835" rtlCol="0" anchor="ctr"/>
            <a:lstStyle/>
            <a:p>
              <a:pPr algn="ctr">
                <a:lnSpc>
                  <a:spcPts val="2659"/>
                </a:lnSpc>
              </a:pPr>
              <a:endParaRPr/>
            </a:p>
          </p:txBody>
        </p:sp>
      </p:grpSp>
      <p:grpSp>
        <p:nvGrpSpPr>
          <p:cNvPr id="74" name="Group 74"/>
          <p:cNvGrpSpPr/>
          <p:nvPr/>
        </p:nvGrpSpPr>
        <p:grpSpPr>
          <a:xfrm>
            <a:off x="5588781" y="4736909"/>
            <a:ext cx="857581" cy="857581"/>
            <a:chOff x="0" y="0"/>
            <a:chExt cx="812800" cy="812800"/>
          </a:xfrm>
        </p:grpSpPr>
        <p:sp>
          <p:nvSpPr>
            <p:cNvPr id="75" name="Freeform 75"/>
            <p:cNvSpPr/>
            <p:nvPr/>
          </p:nvSpPr>
          <p:spPr>
            <a:xfrm>
              <a:off x="0" y="0"/>
              <a:ext cx="812800" cy="812800"/>
            </a:xfrm>
            <a:custGeom>
              <a:avLst/>
              <a:gdLst/>
              <a:ahLst/>
              <a:cxnLst/>
              <a:rect l="l" t="t" r="r" b="b"/>
              <a:pathLst>
                <a:path w="812800" h="812800">
                  <a:moveTo>
                    <a:pt x="243746" y="0"/>
                  </a:moveTo>
                  <a:lnTo>
                    <a:pt x="569054" y="0"/>
                  </a:lnTo>
                  <a:cubicBezTo>
                    <a:pt x="703671" y="0"/>
                    <a:pt x="812800" y="109129"/>
                    <a:pt x="812800" y="243746"/>
                  </a:cubicBezTo>
                  <a:lnTo>
                    <a:pt x="812800" y="569054"/>
                  </a:lnTo>
                  <a:cubicBezTo>
                    <a:pt x="812800" y="703671"/>
                    <a:pt x="703671" y="812800"/>
                    <a:pt x="569054" y="812800"/>
                  </a:cubicBezTo>
                  <a:lnTo>
                    <a:pt x="243746" y="812800"/>
                  </a:lnTo>
                  <a:cubicBezTo>
                    <a:pt x="109129" y="812800"/>
                    <a:pt x="0" y="703671"/>
                    <a:pt x="0" y="569054"/>
                  </a:cubicBezTo>
                  <a:lnTo>
                    <a:pt x="0" y="243746"/>
                  </a:lnTo>
                  <a:cubicBezTo>
                    <a:pt x="0" y="109129"/>
                    <a:pt x="109129" y="0"/>
                    <a:pt x="243746" y="0"/>
                  </a:cubicBezTo>
                  <a:close/>
                </a:path>
              </a:pathLst>
            </a:custGeom>
            <a:solidFill>
              <a:srgbClr val="A21817"/>
            </a:solidFill>
            <a:ln cap="rnd">
              <a:noFill/>
              <a:prstDash val="solid"/>
              <a:round/>
            </a:ln>
          </p:spPr>
        </p:sp>
        <p:sp>
          <p:nvSpPr>
            <p:cNvPr id="76" name="TextBox 76"/>
            <p:cNvSpPr txBox="1"/>
            <p:nvPr/>
          </p:nvSpPr>
          <p:spPr>
            <a:xfrm>
              <a:off x="0" y="-57150"/>
              <a:ext cx="812800" cy="869950"/>
            </a:xfrm>
            <a:prstGeom prst="rect">
              <a:avLst/>
            </a:prstGeom>
          </p:spPr>
          <p:txBody>
            <a:bodyPr lIns="46835" tIns="46835" rIns="46835" bIns="46835" rtlCol="0" anchor="ctr"/>
            <a:lstStyle/>
            <a:p>
              <a:pPr marL="0" lvl="0" indent="0" algn="ctr">
                <a:lnSpc>
                  <a:spcPts val="2659"/>
                </a:lnSpc>
                <a:spcBef>
                  <a:spcPct val="0"/>
                </a:spcBef>
              </a:pPr>
              <a:endParaRPr/>
            </a:p>
          </p:txBody>
        </p:sp>
      </p:grpSp>
      <p:grpSp>
        <p:nvGrpSpPr>
          <p:cNvPr id="77" name="Group 77"/>
          <p:cNvGrpSpPr/>
          <p:nvPr/>
        </p:nvGrpSpPr>
        <p:grpSpPr>
          <a:xfrm>
            <a:off x="5588781" y="5807621"/>
            <a:ext cx="857581" cy="857581"/>
            <a:chOff x="0" y="0"/>
            <a:chExt cx="812800" cy="812800"/>
          </a:xfrm>
        </p:grpSpPr>
        <p:sp>
          <p:nvSpPr>
            <p:cNvPr id="78" name="Freeform 78"/>
            <p:cNvSpPr/>
            <p:nvPr/>
          </p:nvSpPr>
          <p:spPr>
            <a:xfrm>
              <a:off x="0" y="0"/>
              <a:ext cx="812800" cy="812800"/>
            </a:xfrm>
            <a:custGeom>
              <a:avLst/>
              <a:gdLst/>
              <a:ahLst/>
              <a:cxnLst/>
              <a:rect l="l" t="t" r="r" b="b"/>
              <a:pathLst>
                <a:path w="812800" h="812800">
                  <a:moveTo>
                    <a:pt x="243746" y="0"/>
                  </a:moveTo>
                  <a:lnTo>
                    <a:pt x="569054" y="0"/>
                  </a:lnTo>
                  <a:cubicBezTo>
                    <a:pt x="703671" y="0"/>
                    <a:pt x="812800" y="109129"/>
                    <a:pt x="812800" y="243746"/>
                  </a:cubicBezTo>
                  <a:lnTo>
                    <a:pt x="812800" y="569054"/>
                  </a:lnTo>
                  <a:cubicBezTo>
                    <a:pt x="812800" y="703671"/>
                    <a:pt x="703671" y="812800"/>
                    <a:pt x="569054" y="812800"/>
                  </a:cubicBezTo>
                  <a:lnTo>
                    <a:pt x="243746" y="812800"/>
                  </a:lnTo>
                  <a:cubicBezTo>
                    <a:pt x="109129" y="812800"/>
                    <a:pt x="0" y="703671"/>
                    <a:pt x="0" y="569054"/>
                  </a:cubicBezTo>
                  <a:lnTo>
                    <a:pt x="0" y="243746"/>
                  </a:lnTo>
                  <a:cubicBezTo>
                    <a:pt x="0" y="109129"/>
                    <a:pt x="109129" y="0"/>
                    <a:pt x="243746" y="0"/>
                  </a:cubicBezTo>
                  <a:close/>
                </a:path>
              </a:pathLst>
            </a:custGeom>
            <a:solidFill>
              <a:srgbClr val="A21817"/>
            </a:solidFill>
            <a:ln cap="rnd">
              <a:noFill/>
              <a:prstDash val="solid"/>
              <a:round/>
            </a:ln>
          </p:spPr>
        </p:sp>
        <p:sp>
          <p:nvSpPr>
            <p:cNvPr id="79" name="TextBox 79"/>
            <p:cNvSpPr txBox="1"/>
            <p:nvPr/>
          </p:nvSpPr>
          <p:spPr>
            <a:xfrm>
              <a:off x="0" y="-57150"/>
              <a:ext cx="812800" cy="869950"/>
            </a:xfrm>
            <a:prstGeom prst="rect">
              <a:avLst/>
            </a:prstGeom>
          </p:spPr>
          <p:txBody>
            <a:bodyPr lIns="46835" tIns="46835" rIns="46835" bIns="46835" rtlCol="0" anchor="ctr"/>
            <a:lstStyle/>
            <a:p>
              <a:pPr marL="0" lvl="0" indent="0" algn="ctr">
                <a:lnSpc>
                  <a:spcPts val="2659"/>
                </a:lnSpc>
                <a:spcBef>
                  <a:spcPct val="0"/>
                </a:spcBef>
              </a:pPr>
              <a:endParaRPr/>
            </a:p>
          </p:txBody>
        </p:sp>
      </p:grpSp>
      <p:grpSp>
        <p:nvGrpSpPr>
          <p:cNvPr id="80" name="Group 80"/>
          <p:cNvGrpSpPr/>
          <p:nvPr/>
        </p:nvGrpSpPr>
        <p:grpSpPr>
          <a:xfrm>
            <a:off x="5588781" y="6881207"/>
            <a:ext cx="857581" cy="857581"/>
            <a:chOff x="0" y="0"/>
            <a:chExt cx="812800" cy="812800"/>
          </a:xfrm>
        </p:grpSpPr>
        <p:sp>
          <p:nvSpPr>
            <p:cNvPr id="81" name="Freeform 81"/>
            <p:cNvSpPr/>
            <p:nvPr/>
          </p:nvSpPr>
          <p:spPr>
            <a:xfrm>
              <a:off x="0" y="0"/>
              <a:ext cx="812800" cy="812800"/>
            </a:xfrm>
            <a:custGeom>
              <a:avLst/>
              <a:gdLst/>
              <a:ahLst/>
              <a:cxnLst/>
              <a:rect l="l" t="t" r="r" b="b"/>
              <a:pathLst>
                <a:path w="812800" h="812800">
                  <a:moveTo>
                    <a:pt x="243746" y="0"/>
                  </a:moveTo>
                  <a:lnTo>
                    <a:pt x="569054" y="0"/>
                  </a:lnTo>
                  <a:cubicBezTo>
                    <a:pt x="703671" y="0"/>
                    <a:pt x="812800" y="109129"/>
                    <a:pt x="812800" y="243746"/>
                  </a:cubicBezTo>
                  <a:lnTo>
                    <a:pt x="812800" y="569054"/>
                  </a:lnTo>
                  <a:cubicBezTo>
                    <a:pt x="812800" y="703671"/>
                    <a:pt x="703671" y="812800"/>
                    <a:pt x="569054" y="812800"/>
                  </a:cubicBezTo>
                  <a:lnTo>
                    <a:pt x="243746" y="812800"/>
                  </a:lnTo>
                  <a:cubicBezTo>
                    <a:pt x="109129" y="812800"/>
                    <a:pt x="0" y="703671"/>
                    <a:pt x="0" y="569054"/>
                  </a:cubicBezTo>
                  <a:lnTo>
                    <a:pt x="0" y="243746"/>
                  </a:lnTo>
                  <a:cubicBezTo>
                    <a:pt x="0" y="109129"/>
                    <a:pt x="109129" y="0"/>
                    <a:pt x="243746" y="0"/>
                  </a:cubicBezTo>
                  <a:close/>
                </a:path>
              </a:pathLst>
            </a:custGeom>
            <a:solidFill>
              <a:srgbClr val="FFFBE5"/>
            </a:solidFill>
            <a:ln cap="rnd">
              <a:noFill/>
              <a:prstDash val="solid"/>
              <a:round/>
            </a:ln>
          </p:spPr>
        </p:sp>
        <p:sp>
          <p:nvSpPr>
            <p:cNvPr id="82" name="TextBox 82"/>
            <p:cNvSpPr txBox="1"/>
            <p:nvPr/>
          </p:nvSpPr>
          <p:spPr>
            <a:xfrm>
              <a:off x="0" y="-57150"/>
              <a:ext cx="812800" cy="869950"/>
            </a:xfrm>
            <a:prstGeom prst="rect">
              <a:avLst/>
            </a:prstGeom>
          </p:spPr>
          <p:txBody>
            <a:bodyPr lIns="46835" tIns="46835" rIns="46835" bIns="46835" rtlCol="0" anchor="ctr"/>
            <a:lstStyle/>
            <a:p>
              <a:pPr marL="0" lvl="0" indent="0" algn="ctr">
                <a:lnSpc>
                  <a:spcPts val="2659"/>
                </a:lnSpc>
                <a:spcBef>
                  <a:spcPct val="0"/>
                </a:spcBef>
              </a:pPr>
              <a:endParaRPr/>
            </a:p>
          </p:txBody>
        </p:sp>
      </p:grpSp>
      <p:grpSp>
        <p:nvGrpSpPr>
          <p:cNvPr id="83" name="Group 83"/>
          <p:cNvGrpSpPr/>
          <p:nvPr/>
        </p:nvGrpSpPr>
        <p:grpSpPr>
          <a:xfrm>
            <a:off x="5588781" y="7954792"/>
            <a:ext cx="857581" cy="857581"/>
            <a:chOff x="0" y="0"/>
            <a:chExt cx="812800" cy="812800"/>
          </a:xfrm>
        </p:grpSpPr>
        <p:sp>
          <p:nvSpPr>
            <p:cNvPr id="84" name="Freeform 84"/>
            <p:cNvSpPr/>
            <p:nvPr/>
          </p:nvSpPr>
          <p:spPr>
            <a:xfrm>
              <a:off x="0" y="0"/>
              <a:ext cx="812800" cy="812800"/>
            </a:xfrm>
            <a:custGeom>
              <a:avLst/>
              <a:gdLst/>
              <a:ahLst/>
              <a:cxnLst/>
              <a:rect l="l" t="t" r="r" b="b"/>
              <a:pathLst>
                <a:path w="812800" h="812800">
                  <a:moveTo>
                    <a:pt x="243746" y="0"/>
                  </a:moveTo>
                  <a:lnTo>
                    <a:pt x="569054" y="0"/>
                  </a:lnTo>
                  <a:cubicBezTo>
                    <a:pt x="703671" y="0"/>
                    <a:pt x="812800" y="109129"/>
                    <a:pt x="812800" y="243746"/>
                  </a:cubicBezTo>
                  <a:lnTo>
                    <a:pt x="812800" y="569054"/>
                  </a:lnTo>
                  <a:cubicBezTo>
                    <a:pt x="812800" y="703671"/>
                    <a:pt x="703671" y="812800"/>
                    <a:pt x="569054" y="812800"/>
                  </a:cubicBezTo>
                  <a:lnTo>
                    <a:pt x="243746" y="812800"/>
                  </a:lnTo>
                  <a:cubicBezTo>
                    <a:pt x="109129" y="812800"/>
                    <a:pt x="0" y="703671"/>
                    <a:pt x="0" y="569054"/>
                  </a:cubicBezTo>
                  <a:lnTo>
                    <a:pt x="0" y="243746"/>
                  </a:lnTo>
                  <a:cubicBezTo>
                    <a:pt x="0" y="109129"/>
                    <a:pt x="109129" y="0"/>
                    <a:pt x="243746" y="0"/>
                  </a:cubicBezTo>
                  <a:close/>
                </a:path>
              </a:pathLst>
            </a:custGeom>
            <a:solidFill>
              <a:srgbClr val="A21817"/>
            </a:solidFill>
            <a:ln cap="rnd">
              <a:noFill/>
              <a:prstDash val="solid"/>
              <a:round/>
            </a:ln>
          </p:spPr>
        </p:sp>
        <p:sp>
          <p:nvSpPr>
            <p:cNvPr id="85" name="TextBox 85"/>
            <p:cNvSpPr txBox="1"/>
            <p:nvPr/>
          </p:nvSpPr>
          <p:spPr>
            <a:xfrm>
              <a:off x="0" y="-57150"/>
              <a:ext cx="812800" cy="869950"/>
            </a:xfrm>
            <a:prstGeom prst="rect">
              <a:avLst/>
            </a:prstGeom>
          </p:spPr>
          <p:txBody>
            <a:bodyPr lIns="46835" tIns="46835" rIns="46835" bIns="46835" rtlCol="0" anchor="ctr"/>
            <a:lstStyle/>
            <a:p>
              <a:pPr marL="0" lvl="0" indent="0" algn="ctr">
                <a:lnSpc>
                  <a:spcPts val="2659"/>
                </a:lnSpc>
                <a:spcBef>
                  <a:spcPct val="0"/>
                </a:spcBef>
              </a:pPr>
              <a:endParaRPr/>
            </a:p>
          </p:txBody>
        </p:sp>
      </p:grpSp>
      <p:sp>
        <p:nvSpPr>
          <p:cNvPr id="86" name="Freeform 86"/>
          <p:cNvSpPr/>
          <p:nvPr/>
        </p:nvSpPr>
        <p:spPr>
          <a:xfrm>
            <a:off x="-2805632" y="7488761"/>
            <a:ext cx="4869476" cy="2647224"/>
          </a:xfrm>
          <a:custGeom>
            <a:avLst/>
            <a:gdLst/>
            <a:ahLst/>
            <a:cxnLst/>
            <a:rect l="l" t="t" r="r" b="b"/>
            <a:pathLst>
              <a:path w="4869476" h="2647224">
                <a:moveTo>
                  <a:pt x="0" y="0"/>
                </a:moveTo>
                <a:lnTo>
                  <a:pt x="4869475" y="0"/>
                </a:lnTo>
                <a:lnTo>
                  <a:pt x="4869475" y="2647224"/>
                </a:lnTo>
                <a:lnTo>
                  <a:pt x="0" y="26472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87" name="Group 87"/>
          <p:cNvGrpSpPr/>
          <p:nvPr/>
        </p:nvGrpSpPr>
        <p:grpSpPr>
          <a:xfrm>
            <a:off x="9751583" y="1612684"/>
            <a:ext cx="7779054" cy="1351000"/>
            <a:chOff x="0" y="0"/>
            <a:chExt cx="10372071" cy="1801333"/>
          </a:xfrm>
        </p:grpSpPr>
        <p:grpSp>
          <p:nvGrpSpPr>
            <p:cNvPr id="88" name="Group 88"/>
            <p:cNvGrpSpPr/>
            <p:nvPr/>
          </p:nvGrpSpPr>
          <p:grpSpPr>
            <a:xfrm>
              <a:off x="0" y="0"/>
              <a:ext cx="10372071" cy="1801333"/>
              <a:chOff x="0" y="0"/>
              <a:chExt cx="3279444" cy="569546"/>
            </a:xfrm>
          </p:grpSpPr>
          <p:sp>
            <p:nvSpPr>
              <p:cNvPr id="89" name="Freeform 89"/>
              <p:cNvSpPr/>
              <p:nvPr/>
            </p:nvSpPr>
            <p:spPr>
              <a:xfrm>
                <a:off x="0" y="0"/>
                <a:ext cx="3279444" cy="569546"/>
              </a:xfrm>
              <a:custGeom>
                <a:avLst/>
                <a:gdLst/>
                <a:ahLst/>
                <a:cxnLst/>
                <a:rect l="l" t="t" r="r" b="b"/>
                <a:pathLst>
                  <a:path w="3279444" h="569546">
                    <a:moveTo>
                      <a:pt x="50757" y="0"/>
                    </a:moveTo>
                    <a:lnTo>
                      <a:pt x="3228687" y="0"/>
                    </a:lnTo>
                    <a:cubicBezTo>
                      <a:pt x="3256719" y="0"/>
                      <a:pt x="3279444" y="22724"/>
                      <a:pt x="3279444" y="50757"/>
                    </a:cubicBezTo>
                    <a:lnTo>
                      <a:pt x="3279444" y="518789"/>
                    </a:lnTo>
                    <a:cubicBezTo>
                      <a:pt x="3279444" y="546821"/>
                      <a:pt x="3256719" y="569546"/>
                      <a:pt x="3228687" y="569546"/>
                    </a:cubicBezTo>
                    <a:lnTo>
                      <a:pt x="50757" y="569546"/>
                    </a:lnTo>
                    <a:cubicBezTo>
                      <a:pt x="22724" y="569546"/>
                      <a:pt x="0" y="546821"/>
                      <a:pt x="0" y="518789"/>
                    </a:cubicBezTo>
                    <a:lnTo>
                      <a:pt x="0" y="50757"/>
                    </a:lnTo>
                    <a:cubicBezTo>
                      <a:pt x="0" y="22724"/>
                      <a:pt x="22724" y="0"/>
                      <a:pt x="50757" y="0"/>
                    </a:cubicBezTo>
                    <a:close/>
                  </a:path>
                </a:pathLst>
              </a:custGeom>
              <a:solidFill>
                <a:srgbClr val="FFFFFF"/>
              </a:solidFill>
            </p:spPr>
          </p:sp>
          <p:sp>
            <p:nvSpPr>
              <p:cNvPr id="90" name="TextBox 90"/>
              <p:cNvSpPr txBox="1"/>
              <p:nvPr/>
            </p:nvSpPr>
            <p:spPr>
              <a:xfrm>
                <a:off x="0" y="-38100"/>
                <a:ext cx="3279444" cy="607646"/>
              </a:xfrm>
              <a:prstGeom prst="rect">
                <a:avLst/>
              </a:prstGeom>
            </p:spPr>
            <p:txBody>
              <a:bodyPr lIns="45520" tIns="45520" rIns="45520" bIns="45520" rtlCol="0" anchor="ctr"/>
              <a:lstStyle/>
              <a:p>
                <a:pPr algn="ctr">
                  <a:lnSpc>
                    <a:spcPts val="2659"/>
                  </a:lnSpc>
                </a:pPr>
                <a:endParaRPr/>
              </a:p>
            </p:txBody>
          </p:sp>
        </p:grpSp>
        <p:grpSp>
          <p:nvGrpSpPr>
            <p:cNvPr id="91" name="Group 91"/>
            <p:cNvGrpSpPr/>
            <p:nvPr/>
          </p:nvGrpSpPr>
          <p:grpSpPr>
            <a:xfrm>
              <a:off x="425992" y="166758"/>
              <a:ext cx="9496346" cy="1467817"/>
              <a:chOff x="0" y="0"/>
              <a:chExt cx="3002557" cy="464095"/>
            </a:xfrm>
          </p:grpSpPr>
          <p:sp>
            <p:nvSpPr>
              <p:cNvPr id="92" name="Freeform 92"/>
              <p:cNvSpPr/>
              <p:nvPr/>
            </p:nvSpPr>
            <p:spPr>
              <a:xfrm>
                <a:off x="0" y="0"/>
                <a:ext cx="3002557" cy="464095"/>
              </a:xfrm>
              <a:custGeom>
                <a:avLst/>
                <a:gdLst/>
                <a:ahLst/>
                <a:cxnLst/>
                <a:rect l="l" t="t" r="r" b="b"/>
                <a:pathLst>
                  <a:path w="3002557" h="464095">
                    <a:moveTo>
                      <a:pt x="55437" y="0"/>
                    </a:moveTo>
                    <a:lnTo>
                      <a:pt x="2947120" y="0"/>
                    </a:lnTo>
                    <a:cubicBezTo>
                      <a:pt x="2977737" y="0"/>
                      <a:pt x="3002557" y="24820"/>
                      <a:pt x="3002557" y="55437"/>
                    </a:cubicBezTo>
                    <a:lnTo>
                      <a:pt x="3002557" y="408658"/>
                    </a:lnTo>
                    <a:cubicBezTo>
                      <a:pt x="3002557" y="423360"/>
                      <a:pt x="2996716" y="437461"/>
                      <a:pt x="2986320" y="447858"/>
                    </a:cubicBezTo>
                    <a:cubicBezTo>
                      <a:pt x="2975923" y="458254"/>
                      <a:pt x="2961823" y="464095"/>
                      <a:pt x="2947120" y="464095"/>
                    </a:cubicBezTo>
                    <a:lnTo>
                      <a:pt x="55437" y="464095"/>
                    </a:lnTo>
                    <a:cubicBezTo>
                      <a:pt x="40734" y="464095"/>
                      <a:pt x="26634" y="458254"/>
                      <a:pt x="16237" y="447858"/>
                    </a:cubicBezTo>
                    <a:cubicBezTo>
                      <a:pt x="5841" y="437461"/>
                      <a:pt x="0" y="423360"/>
                      <a:pt x="0" y="408658"/>
                    </a:cubicBezTo>
                    <a:lnTo>
                      <a:pt x="0" y="55437"/>
                    </a:lnTo>
                    <a:cubicBezTo>
                      <a:pt x="0" y="40734"/>
                      <a:pt x="5841" y="26634"/>
                      <a:pt x="16237" y="16237"/>
                    </a:cubicBezTo>
                    <a:cubicBezTo>
                      <a:pt x="26634" y="5841"/>
                      <a:pt x="40734" y="0"/>
                      <a:pt x="55437" y="0"/>
                    </a:cubicBezTo>
                    <a:close/>
                  </a:path>
                </a:pathLst>
              </a:custGeom>
              <a:solidFill>
                <a:srgbClr val="FFFFFF"/>
              </a:solidFill>
              <a:ln w="57150" cap="rnd">
                <a:solidFill>
                  <a:srgbClr val="F4AC78"/>
                </a:solidFill>
                <a:prstDash val="lgDash"/>
                <a:round/>
              </a:ln>
            </p:spPr>
          </p:sp>
          <p:sp>
            <p:nvSpPr>
              <p:cNvPr id="93" name="TextBox 93"/>
              <p:cNvSpPr txBox="1"/>
              <p:nvPr/>
            </p:nvSpPr>
            <p:spPr>
              <a:xfrm>
                <a:off x="0" y="-38100"/>
                <a:ext cx="3002557" cy="502195"/>
              </a:xfrm>
              <a:prstGeom prst="rect">
                <a:avLst/>
              </a:prstGeom>
            </p:spPr>
            <p:txBody>
              <a:bodyPr lIns="45520" tIns="45520" rIns="45520" bIns="45520" rtlCol="0" anchor="ctr"/>
              <a:lstStyle/>
              <a:p>
                <a:pPr algn="ctr">
                  <a:lnSpc>
                    <a:spcPts val="2659"/>
                  </a:lnSpc>
                </a:pPr>
                <a:endParaRPr/>
              </a:p>
            </p:txBody>
          </p:sp>
        </p:grpSp>
        <p:sp>
          <p:nvSpPr>
            <p:cNvPr id="94" name="TextBox 94"/>
            <p:cNvSpPr txBox="1"/>
            <p:nvPr/>
          </p:nvSpPr>
          <p:spPr>
            <a:xfrm>
              <a:off x="3455540" y="-48853"/>
              <a:ext cx="3437252" cy="1708394"/>
            </a:xfrm>
            <a:prstGeom prst="rect">
              <a:avLst/>
            </a:prstGeom>
          </p:spPr>
          <p:txBody>
            <a:bodyPr lIns="0" tIns="0" rIns="0" bIns="0" rtlCol="0" anchor="t">
              <a:spAutoFit/>
            </a:bodyPr>
            <a:lstStyle/>
            <a:p>
              <a:pPr algn="ctr">
                <a:lnSpc>
                  <a:spcPts val="10752"/>
                </a:lnSpc>
              </a:pPr>
              <a:r>
                <a:rPr lang="en-US" sz="7680" b="1" spc="583">
                  <a:solidFill>
                    <a:srgbClr val="FF7200"/>
                  </a:solidFill>
                  <a:latin typeface="Asap Bold"/>
                  <a:ea typeface="Asap Bold"/>
                  <a:cs typeface="Asap Bold"/>
                  <a:sym typeface="Asap Bold"/>
                </a:rPr>
                <a:t>bias</a:t>
              </a:r>
            </a:p>
          </p:txBody>
        </p:sp>
      </p:grpSp>
      <p:sp>
        <p:nvSpPr>
          <p:cNvPr id="95" name="Freeform 95"/>
          <p:cNvSpPr/>
          <p:nvPr/>
        </p:nvSpPr>
        <p:spPr>
          <a:xfrm>
            <a:off x="9273525" y="3941826"/>
            <a:ext cx="8513932" cy="4737836"/>
          </a:xfrm>
          <a:custGeom>
            <a:avLst/>
            <a:gdLst/>
            <a:ahLst/>
            <a:cxnLst/>
            <a:rect l="l" t="t" r="r" b="b"/>
            <a:pathLst>
              <a:path w="8513932" h="4737836">
                <a:moveTo>
                  <a:pt x="0" y="0"/>
                </a:moveTo>
                <a:lnTo>
                  <a:pt x="8513932" y="0"/>
                </a:lnTo>
                <a:lnTo>
                  <a:pt x="8513932" y="4737836"/>
                </a:lnTo>
                <a:lnTo>
                  <a:pt x="0" y="47378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6" name="Freeform 96"/>
          <p:cNvSpPr/>
          <p:nvPr/>
        </p:nvSpPr>
        <p:spPr>
          <a:xfrm>
            <a:off x="9330127" y="3472169"/>
            <a:ext cx="1556591" cy="1633826"/>
          </a:xfrm>
          <a:custGeom>
            <a:avLst/>
            <a:gdLst/>
            <a:ahLst/>
            <a:cxnLst/>
            <a:rect l="l" t="t" r="r" b="b"/>
            <a:pathLst>
              <a:path w="1556591" h="1633826">
                <a:moveTo>
                  <a:pt x="0" y="0"/>
                </a:moveTo>
                <a:lnTo>
                  <a:pt x="1556590" y="0"/>
                </a:lnTo>
                <a:lnTo>
                  <a:pt x="1556590" y="1633826"/>
                </a:lnTo>
                <a:lnTo>
                  <a:pt x="0" y="163382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7" name="TextBox 97"/>
          <p:cNvSpPr txBox="1"/>
          <p:nvPr/>
        </p:nvSpPr>
        <p:spPr>
          <a:xfrm>
            <a:off x="5633439" y="8226438"/>
            <a:ext cx="768266" cy="352389"/>
          </a:xfrm>
          <a:prstGeom prst="rect">
            <a:avLst/>
          </a:prstGeom>
        </p:spPr>
        <p:txBody>
          <a:bodyPr lIns="0" tIns="0" rIns="0" bIns="0" rtlCol="0" anchor="t">
            <a:spAutoFit/>
          </a:bodyPr>
          <a:lstStyle/>
          <a:p>
            <a:pPr algn="ctr">
              <a:lnSpc>
                <a:spcPts val="2581"/>
              </a:lnSpc>
            </a:pPr>
            <a:r>
              <a:rPr lang="en-US" sz="2581" b="1">
                <a:solidFill>
                  <a:srgbClr val="FFFFFF"/>
                </a:solidFill>
                <a:latin typeface="Poppins Medium"/>
                <a:ea typeface="Poppins Medium"/>
                <a:cs typeface="Poppins Medium"/>
                <a:sym typeface="Poppins Medium"/>
              </a:rPr>
              <a:t>I</a:t>
            </a:r>
          </a:p>
        </p:txBody>
      </p:sp>
      <p:sp>
        <p:nvSpPr>
          <p:cNvPr id="98" name="TextBox 98"/>
          <p:cNvSpPr txBox="1"/>
          <p:nvPr/>
        </p:nvSpPr>
        <p:spPr>
          <a:xfrm>
            <a:off x="1333350" y="2818442"/>
            <a:ext cx="857581" cy="542464"/>
          </a:xfrm>
          <a:prstGeom prst="rect">
            <a:avLst/>
          </a:prstGeom>
        </p:spPr>
        <p:txBody>
          <a:bodyPr lIns="0" tIns="0" rIns="0" bIns="0" rtlCol="0" anchor="t">
            <a:spAutoFit/>
          </a:bodyPr>
          <a:lstStyle/>
          <a:p>
            <a:pPr algn="ctr">
              <a:lnSpc>
                <a:spcPts val="3872"/>
              </a:lnSpc>
            </a:pPr>
            <a:r>
              <a:rPr lang="en-US" sz="3872">
                <a:solidFill>
                  <a:srgbClr val="FFFBE5"/>
                </a:solidFill>
                <a:latin typeface="ITC Motter Corpus Regular"/>
                <a:ea typeface="ITC Motter Corpus Regular"/>
                <a:cs typeface="ITC Motter Corpus Regular"/>
                <a:sym typeface="ITC Motter Corpus Regular"/>
              </a:rPr>
              <a:t>B</a:t>
            </a:r>
          </a:p>
        </p:txBody>
      </p:sp>
      <p:sp>
        <p:nvSpPr>
          <p:cNvPr id="99" name="TextBox 99"/>
          <p:cNvSpPr txBox="1"/>
          <p:nvPr/>
        </p:nvSpPr>
        <p:spPr>
          <a:xfrm>
            <a:off x="1472636" y="5008555"/>
            <a:ext cx="579010" cy="352389"/>
          </a:xfrm>
          <a:prstGeom prst="rect">
            <a:avLst/>
          </a:prstGeom>
        </p:spPr>
        <p:txBody>
          <a:bodyPr lIns="0" tIns="0" rIns="0" bIns="0" rtlCol="0" anchor="t">
            <a:spAutoFit/>
          </a:bodyPr>
          <a:lstStyle/>
          <a:p>
            <a:pPr algn="ctr">
              <a:lnSpc>
                <a:spcPts val="2581"/>
              </a:lnSpc>
            </a:pPr>
            <a:r>
              <a:rPr lang="en-US" sz="2581" b="1">
                <a:solidFill>
                  <a:srgbClr val="FFFFFF"/>
                </a:solidFill>
                <a:latin typeface="Poppins Medium"/>
                <a:ea typeface="Poppins Medium"/>
                <a:cs typeface="Poppins Medium"/>
                <a:sym typeface="Poppins Medium"/>
              </a:rPr>
              <a:t>Q</a:t>
            </a:r>
          </a:p>
        </p:txBody>
      </p:sp>
      <p:sp>
        <p:nvSpPr>
          <p:cNvPr id="100" name="TextBox 100"/>
          <p:cNvSpPr txBox="1"/>
          <p:nvPr/>
        </p:nvSpPr>
        <p:spPr>
          <a:xfrm>
            <a:off x="1472636" y="6079268"/>
            <a:ext cx="579010" cy="352389"/>
          </a:xfrm>
          <a:prstGeom prst="rect">
            <a:avLst/>
          </a:prstGeom>
        </p:spPr>
        <p:txBody>
          <a:bodyPr lIns="0" tIns="0" rIns="0" bIns="0" rtlCol="0" anchor="t">
            <a:spAutoFit/>
          </a:bodyPr>
          <a:lstStyle/>
          <a:p>
            <a:pPr algn="ctr">
              <a:lnSpc>
                <a:spcPts val="2581"/>
              </a:lnSpc>
            </a:pPr>
            <a:r>
              <a:rPr lang="en-US" sz="2581" b="1">
                <a:solidFill>
                  <a:srgbClr val="FFFFFF"/>
                </a:solidFill>
                <a:latin typeface="Poppins Medium"/>
                <a:ea typeface="Poppins Medium"/>
                <a:cs typeface="Poppins Medium"/>
                <a:sym typeface="Poppins Medium"/>
              </a:rPr>
              <a:t>R</a:t>
            </a:r>
          </a:p>
        </p:txBody>
      </p:sp>
      <p:sp>
        <p:nvSpPr>
          <p:cNvPr id="101" name="TextBox 101"/>
          <p:cNvSpPr txBox="1"/>
          <p:nvPr/>
        </p:nvSpPr>
        <p:spPr>
          <a:xfrm>
            <a:off x="1408700" y="7152853"/>
            <a:ext cx="706882" cy="352389"/>
          </a:xfrm>
          <a:prstGeom prst="rect">
            <a:avLst/>
          </a:prstGeom>
        </p:spPr>
        <p:txBody>
          <a:bodyPr lIns="0" tIns="0" rIns="0" bIns="0" rtlCol="0" anchor="t">
            <a:spAutoFit/>
          </a:bodyPr>
          <a:lstStyle/>
          <a:p>
            <a:pPr algn="ctr">
              <a:lnSpc>
                <a:spcPts val="2581"/>
              </a:lnSpc>
            </a:pPr>
            <a:r>
              <a:rPr lang="en-US" sz="2581" b="1">
                <a:solidFill>
                  <a:srgbClr val="FFFFFF"/>
                </a:solidFill>
                <a:latin typeface="Poppins Medium"/>
                <a:ea typeface="Poppins Medium"/>
                <a:cs typeface="Poppins Medium"/>
                <a:sym typeface="Poppins Medium"/>
              </a:rPr>
              <a:t>R</a:t>
            </a:r>
          </a:p>
        </p:txBody>
      </p:sp>
      <p:sp>
        <p:nvSpPr>
          <p:cNvPr id="102" name="TextBox 102"/>
          <p:cNvSpPr txBox="1"/>
          <p:nvPr/>
        </p:nvSpPr>
        <p:spPr>
          <a:xfrm>
            <a:off x="1408700" y="8226438"/>
            <a:ext cx="706882" cy="352389"/>
          </a:xfrm>
          <a:prstGeom prst="rect">
            <a:avLst/>
          </a:prstGeom>
        </p:spPr>
        <p:txBody>
          <a:bodyPr lIns="0" tIns="0" rIns="0" bIns="0" rtlCol="0" anchor="t">
            <a:spAutoFit/>
          </a:bodyPr>
          <a:lstStyle/>
          <a:p>
            <a:pPr algn="ctr">
              <a:lnSpc>
                <a:spcPts val="2581"/>
              </a:lnSpc>
            </a:pPr>
            <a:r>
              <a:rPr lang="en-US" sz="2581" b="1">
                <a:solidFill>
                  <a:srgbClr val="FFFBE5"/>
                </a:solidFill>
                <a:latin typeface="Poppins Medium"/>
                <a:ea typeface="Poppins Medium"/>
                <a:cs typeface="Poppins Medium"/>
                <a:sym typeface="Poppins Medium"/>
              </a:rPr>
              <a:t>E</a:t>
            </a:r>
          </a:p>
        </p:txBody>
      </p:sp>
      <p:sp>
        <p:nvSpPr>
          <p:cNvPr id="103" name="TextBox 103"/>
          <p:cNvSpPr txBox="1"/>
          <p:nvPr/>
        </p:nvSpPr>
        <p:spPr>
          <a:xfrm>
            <a:off x="2430792" y="2816299"/>
            <a:ext cx="813250" cy="542464"/>
          </a:xfrm>
          <a:prstGeom prst="rect">
            <a:avLst/>
          </a:prstGeom>
        </p:spPr>
        <p:txBody>
          <a:bodyPr lIns="0" tIns="0" rIns="0" bIns="0" rtlCol="0" anchor="t">
            <a:spAutoFit/>
          </a:bodyPr>
          <a:lstStyle/>
          <a:p>
            <a:pPr algn="ctr">
              <a:lnSpc>
                <a:spcPts val="3872"/>
              </a:lnSpc>
            </a:pPr>
            <a:r>
              <a:rPr lang="en-US" sz="3872">
                <a:solidFill>
                  <a:srgbClr val="FFFBE5"/>
                </a:solidFill>
                <a:latin typeface="ITC Motter Corpus Regular"/>
                <a:ea typeface="ITC Motter Corpus Regular"/>
                <a:cs typeface="ITC Motter Corpus Regular"/>
                <a:sym typeface="ITC Motter Corpus Regular"/>
              </a:rPr>
              <a:t>I</a:t>
            </a:r>
          </a:p>
        </p:txBody>
      </p:sp>
      <p:sp>
        <p:nvSpPr>
          <p:cNvPr id="104" name="TextBox 104"/>
          <p:cNvSpPr txBox="1"/>
          <p:nvPr/>
        </p:nvSpPr>
        <p:spPr>
          <a:xfrm>
            <a:off x="2520781" y="3935504"/>
            <a:ext cx="609762" cy="351319"/>
          </a:xfrm>
          <a:prstGeom prst="rect">
            <a:avLst/>
          </a:prstGeom>
        </p:spPr>
        <p:txBody>
          <a:bodyPr lIns="0" tIns="0" rIns="0" bIns="0" rtlCol="0" anchor="t">
            <a:spAutoFit/>
          </a:bodyPr>
          <a:lstStyle/>
          <a:p>
            <a:pPr algn="ctr">
              <a:lnSpc>
                <a:spcPts val="2581"/>
              </a:lnSpc>
            </a:pPr>
            <a:r>
              <a:rPr lang="en-US" sz="2581" b="1">
                <a:solidFill>
                  <a:srgbClr val="A21817"/>
                </a:solidFill>
                <a:latin typeface="Poppins Bold"/>
                <a:ea typeface="Poppins Bold"/>
                <a:cs typeface="Poppins Bold"/>
                <a:sym typeface="Poppins Bold"/>
              </a:rPr>
              <a:t>B</a:t>
            </a:r>
          </a:p>
        </p:txBody>
      </p:sp>
      <p:sp>
        <p:nvSpPr>
          <p:cNvPr id="105" name="TextBox 105"/>
          <p:cNvSpPr txBox="1"/>
          <p:nvPr/>
        </p:nvSpPr>
        <p:spPr>
          <a:xfrm>
            <a:off x="2471725" y="5008555"/>
            <a:ext cx="709218" cy="352389"/>
          </a:xfrm>
          <a:prstGeom prst="rect">
            <a:avLst/>
          </a:prstGeom>
        </p:spPr>
        <p:txBody>
          <a:bodyPr lIns="0" tIns="0" rIns="0" bIns="0" rtlCol="0" anchor="t">
            <a:spAutoFit/>
          </a:bodyPr>
          <a:lstStyle/>
          <a:p>
            <a:pPr algn="ctr">
              <a:lnSpc>
                <a:spcPts val="2581"/>
              </a:lnSpc>
            </a:pPr>
            <a:r>
              <a:rPr lang="en-US" sz="2581" b="1">
                <a:solidFill>
                  <a:srgbClr val="FFFFFF"/>
                </a:solidFill>
                <a:latin typeface="Poppins Medium"/>
                <a:ea typeface="Poppins Medium"/>
                <a:cs typeface="Poppins Medium"/>
                <a:sym typeface="Poppins Medium"/>
              </a:rPr>
              <a:t>S</a:t>
            </a:r>
          </a:p>
        </p:txBody>
      </p:sp>
      <p:sp>
        <p:nvSpPr>
          <p:cNvPr id="106" name="TextBox 106"/>
          <p:cNvSpPr txBox="1"/>
          <p:nvPr/>
        </p:nvSpPr>
        <p:spPr>
          <a:xfrm>
            <a:off x="2471725" y="6079268"/>
            <a:ext cx="709218" cy="352389"/>
          </a:xfrm>
          <a:prstGeom prst="rect">
            <a:avLst/>
          </a:prstGeom>
        </p:spPr>
        <p:txBody>
          <a:bodyPr lIns="0" tIns="0" rIns="0" bIns="0" rtlCol="0" anchor="t">
            <a:spAutoFit/>
          </a:bodyPr>
          <a:lstStyle/>
          <a:p>
            <a:pPr algn="ctr">
              <a:lnSpc>
                <a:spcPts val="2581"/>
              </a:lnSpc>
            </a:pPr>
            <a:r>
              <a:rPr lang="en-US" sz="2581" b="1">
                <a:solidFill>
                  <a:srgbClr val="FFFFFF"/>
                </a:solidFill>
                <a:latin typeface="Poppins Medium"/>
                <a:ea typeface="Poppins Medium"/>
                <a:cs typeface="Poppins Medium"/>
                <a:sym typeface="Poppins Medium"/>
              </a:rPr>
              <a:t>I</a:t>
            </a:r>
          </a:p>
        </p:txBody>
      </p:sp>
      <p:sp>
        <p:nvSpPr>
          <p:cNvPr id="107" name="TextBox 107"/>
          <p:cNvSpPr txBox="1"/>
          <p:nvPr/>
        </p:nvSpPr>
        <p:spPr>
          <a:xfrm>
            <a:off x="2471725" y="7152853"/>
            <a:ext cx="709218" cy="352389"/>
          </a:xfrm>
          <a:prstGeom prst="rect">
            <a:avLst/>
          </a:prstGeom>
        </p:spPr>
        <p:txBody>
          <a:bodyPr lIns="0" tIns="0" rIns="0" bIns="0" rtlCol="0" anchor="t">
            <a:spAutoFit/>
          </a:bodyPr>
          <a:lstStyle/>
          <a:p>
            <a:pPr algn="ctr">
              <a:lnSpc>
                <a:spcPts val="2581"/>
              </a:lnSpc>
            </a:pPr>
            <a:r>
              <a:rPr lang="en-US" sz="2581" b="1">
                <a:solidFill>
                  <a:srgbClr val="FFFBE5"/>
                </a:solidFill>
                <a:latin typeface="Poppins Medium"/>
                <a:ea typeface="Poppins Medium"/>
                <a:cs typeface="Poppins Medium"/>
                <a:sym typeface="Poppins Medium"/>
              </a:rPr>
              <a:t>M</a:t>
            </a:r>
          </a:p>
        </p:txBody>
      </p:sp>
      <p:sp>
        <p:nvSpPr>
          <p:cNvPr id="108" name="TextBox 108"/>
          <p:cNvSpPr txBox="1"/>
          <p:nvPr/>
        </p:nvSpPr>
        <p:spPr>
          <a:xfrm>
            <a:off x="2408627" y="8226438"/>
            <a:ext cx="835416" cy="352389"/>
          </a:xfrm>
          <a:prstGeom prst="rect">
            <a:avLst/>
          </a:prstGeom>
        </p:spPr>
        <p:txBody>
          <a:bodyPr lIns="0" tIns="0" rIns="0" bIns="0" rtlCol="0" anchor="t">
            <a:spAutoFit/>
          </a:bodyPr>
          <a:lstStyle/>
          <a:p>
            <a:pPr algn="ctr">
              <a:lnSpc>
                <a:spcPts val="2581"/>
              </a:lnSpc>
            </a:pPr>
            <a:r>
              <a:rPr lang="en-US" sz="2581" b="1">
                <a:solidFill>
                  <a:srgbClr val="FFFFFF"/>
                </a:solidFill>
                <a:latin typeface="Poppins Medium"/>
                <a:ea typeface="Poppins Medium"/>
                <a:cs typeface="Poppins Medium"/>
                <a:sym typeface="Poppins Medium"/>
              </a:rPr>
              <a:t>P</a:t>
            </a:r>
          </a:p>
        </p:txBody>
      </p:sp>
      <p:sp>
        <p:nvSpPr>
          <p:cNvPr id="109" name="TextBox 109"/>
          <p:cNvSpPr txBox="1"/>
          <p:nvPr/>
        </p:nvSpPr>
        <p:spPr>
          <a:xfrm>
            <a:off x="3460393" y="2816299"/>
            <a:ext cx="857581" cy="542464"/>
          </a:xfrm>
          <a:prstGeom prst="rect">
            <a:avLst/>
          </a:prstGeom>
        </p:spPr>
        <p:txBody>
          <a:bodyPr lIns="0" tIns="0" rIns="0" bIns="0" rtlCol="0" anchor="t">
            <a:spAutoFit/>
          </a:bodyPr>
          <a:lstStyle/>
          <a:p>
            <a:pPr algn="ctr">
              <a:lnSpc>
                <a:spcPts val="3872"/>
              </a:lnSpc>
            </a:pPr>
            <a:r>
              <a:rPr lang="en-US" sz="3872">
                <a:solidFill>
                  <a:srgbClr val="FFFBE5"/>
                </a:solidFill>
                <a:latin typeface="ITC Motter Corpus Regular"/>
                <a:ea typeface="ITC Motter Corpus Regular"/>
                <a:cs typeface="ITC Motter Corpus Regular"/>
                <a:sym typeface="ITC Motter Corpus Regular"/>
              </a:rPr>
              <a:t>N</a:t>
            </a:r>
          </a:p>
        </p:txBody>
      </p:sp>
      <p:sp>
        <p:nvSpPr>
          <p:cNvPr id="110" name="TextBox 110"/>
          <p:cNvSpPr txBox="1"/>
          <p:nvPr/>
        </p:nvSpPr>
        <p:spPr>
          <a:xfrm>
            <a:off x="3533902" y="3934970"/>
            <a:ext cx="709218" cy="352389"/>
          </a:xfrm>
          <a:prstGeom prst="rect">
            <a:avLst/>
          </a:prstGeom>
        </p:spPr>
        <p:txBody>
          <a:bodyPr lIns="0" tIns="0" rIns="0" bIns="0" rtlCol="0" anchor="t">
            <a:spAutoFit/>
          </a:bodyPr>
          <a:lstStyle/>
          <a:p>
            <a:pPr algn="ctr">
              <a:lnSpc>
                <a:spcPts val="2581"/>
              </a:lnSpc>
            </a:pPr>
            <a:r>
              <a:rPr lang="en-US" sz="2581" b="1">
                <a:solidFill>
                  <a:srgbClr val="FFFFFF"/>
                </a:solidFill>
                <a:latin typeface="Poppins Medium"/>
                <a:ea typeface="Poppins Medium"/>
                <a:cs typeface="Poppins Medium"/>
                <a:sym typeface="Poppins Medium"/>
              </a:rPr>
              <a:t>L</a:t>
            </a:r>
          </a:p>
        </p:txBody>
      </p:sp>
      <p:sp>
        <p:nvSpPr>
          <p:cNvPr id="111" name="TextBox 111"/>
          <p:cNvSpPr txBox="1"/>
          <p:nvPr/>
        </p:nvSpPr>
        <p:spPr>
          <a:xfrm>
            <a:off x="3599679" y="5009090"/>
            <a:ext cx="579010" cy="351319"/>
          </a:xfrm>
          <a:prstGeom prst="rect">
            <a:avLst/>
          </a:prstGeom>
        </p:spPr>
        <p:txBody>
          <a:bodyPr lIns="0" tIns="0" rIns="0" bIns="0" rtlCol="0" anchor="t">
            <a:spAutoFit/>
          </a:bodyPr>
          <a:lstStyle/>
          <a:p>
            <a:pPr algn="ctr">
              <a:lnSpc>
                <a:spcPts val="2581"/>
              </a:lnSpc>
            </a:pPr>
            <a:r>
              <a:rPr lang="en-US" sz="2581" b="1">
                <a:solidFill>
                  <a:srgbClr val="A21817"/>
                </a:solidFill>
                <a:latin typeface="Poppins Bold"/>
                <a:ea typeface="Poppins Bold"/>
                <a:cs typeface="Poppins Bold"/>
                <a:sym typeface="Poppins Bold"/>
              </a:rPr>
              <a:t>I</a:t>
            </a:r>
          </a:p>
        </p:txBody>
      </p:sp>
      <p:sp>
        <p:nvSpPr>
          <p:cNvPr id="112" name="TextBox 112"/>
          <p:cNvSpPr txBox="1"/>
          <p:nvPr/>
        </p:nvSpPr>
        <p:spPr>
          <a:xfrm>
            <a:off x="3534575" y="7152853"/>
            <a:ext cx="709218" cy="352389"/>
          </a:xfrm>
          <a:prstGeom prst="rect">
            <a:avLst/>
          </a:prstGeom>
        </p:spPr>
        <p:txBody>
          <a:bodyPr lIns="0" tIns="0" rIns="0" bIns="0" rtlCol="0" anchor="t">
            <a:spAutoFit/>
          </a:bodyPr>
          <a:lstStyle/>
          <a:p>
            <a:pPr algn="ctr">
              <a:lnSpc>
                <a:spcPts val="2581"/>
              </a:lnSpc>
            </a:pPr>
            <a:r>
              <a:rPr lang="en-US" sz="2581" b="1">
                <a:solidFill>
                  <a:srgbClr val="FFFFFF"/>
                </a:solidFill>
                <a:latin typeface="Poppins Medium"/>
                <a:ea typeface="Poppins Medium"/>
                <a:cs typeface="Poppins Medium"/>
                <a:sym typeface="Poppins Medium"/>
              </a:rPr>
              <a:t>O</a:t>
            </a:r>
          </a:p>
        </p:txBody>
      </p:sp>
      <p:sp>
        <p:nvSpPr>
          <p:cNvPr id="113" name="TextBox 113"/>
          <p:cNvSpPr txBox="1"/>
          <p:nvPr/>
        </p:nvSpPr>
        <p:spPr>
          <a:xfrm>
            <a:off x="3534575" y="8226438"/>
            <a:ext cx="709218" cy="352389"/>
          </a:xfrm>
          <a:prstGeom prst="rect">
            <a:avLst/>
          </a:prstGeom>
        </p:spPr>
        <p:txBody>
          <a:bodyPr lIns="0" tIns="0" rIns="0" bIns="0" rtlCol="0" anchor="t">
            <a:spAutoFit/>
          </a:bodyPr>
          <a:lstStyle/>
          <a:p>
            <a:pPr algn="ctr">
              <a:lnSpc>
                <a:spcPts val="2581"/>
              </a:lnSpc>
            </a:pPr>
            <a:r>
              <a:rPr lang="en-US" sz="2581" b="1">
                <a:solidFill>
                  <a:srgbClr val="FFFFFF"/>
                </a:solidFill>
                <a:latin typeface="Poppins Medium"/>
                <a:ea typeface="Poppins Medium"/>
                <a:cs typeface="Poppins Medium"/>
                <a:sym typeface="Poppins Medium"/>
              </a:rPr>
              <a:t>K</a:t>
            </a:r>
          </a:p>
        </p:txBody>
      </p:sp>
      <p:sp>
        <p:nvSpPr>
          <p:cNvPr id="114" name="TextBox 114"/>
          <p:cNvSpPr txBox="1"/>
          <p:nvPr/>
        </p:nvSpPr>
        <p:spPr>
          <a:xfrm>
            <a:off x="4523242" y="2817728"/>
            <a:ext cx="858926" cy="542464"/>
          </a:xfrm>
          <a:prstGeom prst="rect">
            <a:avLst/>
          </a:prstGeom>
        </p:spPr>
        <p:txBody>
          <a:bodyPr lIns="0" tIns="0" rIns="0" bIns="0" rtlCol="0" anchor="t">
            <a:spAutoFit/>
          </a:bodyPr>
          <a:lstStyle/>
          <a:p>
            <a:pPr algn="ctr">
              <a:lnSpc>
                <a:spcPts val="3872"/>
              </a:lnSpc>
            </a:pPr>
            <a:r>
              <a:rPr lang="en-US" sz="3872">
                <a:solidFill>
                  <a:srgbClr val="FFFBE5"/>
                </a:solidFill>
                <a:latin typeface="ITC Motter Corpus Regular"/>
                <a:ea typeface="ITC Motter Corpus Regular"/>
                <a:cs typeface="ITC Motter Corpus Regular"/>
                <a:sym typeface="ITC Motter Corpus Regular"/>
              </a:rPr>
              <a:t>G</a:t>
            </a:r>
          </a:p>
        </p:txBody>
      </p:sp>
      <p:sp>
        <p:nvSpPr>
          <p:cNvPr id="115" name="TextBox 115"/>
          <p:cNvSpPr txBox="1"/>
          <p:nvPr/>
        </p:nvSpPr>
        <p:spPr>
          <a:xfrm>
            <a:off x="4576784" y="3934970"/>
            <a:ext cx="751842" cy="352389"/>
          </a:xfrm>
          <a:prstGeom prst="rect">
            <a:avLst/>
          </a:prstGeom>
        </p:spPr>
        <p:txBody>
          <a:bodyPr lIns="0" tIns="0" rIns="0" bIns="0" rtlCol="0" anchor="t">
            <a:spAutoFit/>
          </a:bodyPr>
          <a:lstStyle/>
          <a:p>
            <a:pPr algn="ctr">
              <a:lnSpc>
                <a:spcPts val="2581"/>
              </a:lnSpc>
            </a:pPr>
            <a:r>
              <a:rPr lang="en-US" sz="2581" b="1">
                <a:solidFill>
                  <a:srgbClr val="FFFFFF"/>
                </a:solidFill>
                <a:latin typeface="Poppins Medium"/>
                <a:ea typeface="Poppins Medium"/>
                <a:cs typeface="Poppins Medium"/>
                <a:sym typeface="Poppins Medium"/>
              </a:rPr>
              <a:t>R</a:t>
            </a:r>
          </a:p>
        </p:txBody>
      </p:sp>
      <p:sp>
        <p:nvSpPr>
          <p:cNvPr id="116" name="TextBox 116"/>
          <p:cNvSpPr txBox="1"/>
          <p:nvPr/>
        </p:nvSpPr>
        <p:spPr>
          <a:xfrm>
            <a:off x="4647389" y="5008555"/>
            <a:ext cx="611977" cy="352389"/>
          </a:xfrm>
          <a:prstGeom prst="rect">
            <a:avLst/>
          </a:prstGeom>
        </p:spPr>
        <p:txBody>
          <a:bodyPr lIns="0" tIns="0" rIns="0" bIns="0" rtlCol="0" anchor="t">
            <a:spAutoFit/>
          </a:bodyPr>
          <a:lstStyle/>
          <a:p>
            <a:pPr algn="ctr">
              <a:lnSpc>
                <a:spcPts val="2581"/>
              </a:lnSpc>
            </a:pPr>
            <a:r>
              <a:rPr lang="en-US" sz="2581" b="1">
                <a:solidFill>
                  <a:srgbClr val="FFFBE5"/>
                </a:solidFill>
                <a:latin typeface="Poppins Medium"/>
                <a:ea typeface="Poppins Medium"/>
                <a:cs typeface="Poppins Medium"/>
                <a:sym typeface="Poppins Medium"/>
              </a:rPr>
              <a:t>K</a:t>
            </a:r>
          </a:p>
        </p:txBody>
      </p:sp>
      <p:sp>
        <p:nvSpPr>
          <p:cNvPr id="117" name="TextBox 117"/>
          <p:cNvSpPr txBox="1"/>
          <p:nvPr/>
        </p:nvSpPr>
        <p:spPr>
          <a:xfrm>
            <a:off x="4577457" y="6079802"/>
            <a:ext cx="751842" cy="351319"/>
          </a:xfrm>
          <a:prstGeom prst="rect">
            <a:avLst/>
          </a:prstGeom>
        </p:spPr>
        <p:txBody>
          <a:bodyPr lIns="0" tIns="0" rIns="0" bIns="0" rtlCol="0" anchor="t">
            <a:spAutoFit/>
          </a:bodyPr>
          <a:lstStyle/>
          <a:p>
            <a:pPr algn="ctr">
              <a:lnSpc>
                <a:spcPts val="2581"/>
              </a:lnSpc>
            </a:pPr>
            <a:r>
              <a:rPr lang="en-US" sz="2581" b="1">
                <a:solidFill>
                  <a:srgbClr val="A21817"/>
                </a:solidFill>
                <a:latin typeface="Poppins Bold"/>
                <a:ea typeface="Poppins Bold"/>
                <a:cs typeface="Poppins Bold"/>
                <a:sym typeface="Poppins Bold"/>
              </a:rPr>
              <a:t>A</a:t>
            </a:r>
          </a:p>
        </p:txBody>
      </p:sp>
      <p:sp>
        <p:nvSpPr>
          <p:cNvPr id="118" name="TextBox 118"/>
          <p:cNvSpPr txBox="1"/>
          <p:nvPr/>
        </p:nvSpPr>
        <p:spPr>
          <a:xfrm>
            <a:off x="4577457" y="7152853"/>
            <a:ext cx="751842" cy="352389"/>
          </a:xfrm>
          <a:prstGeom prst="rect">
            <a:avLst/>
          </a:prstGeom>
        </p:spPr>
        <p:txBody>
          <a:bodyPr lIns="0" tIns="0" rIns="0" bIns="0" rtlCol="0" anchor="t">
            <a:spAutoFit/>
          </a:bodyPr>
          <a:lstStyle/>
          <a:p>
            <a:pPr algn="ctr">
              <a:lnSpc>
                <a:spcPts val="2581"/>
              </a:lnSpc>
            </a:pPr>
            <a:r>
              <a:rPr lang="en-US" sz="2581" b="1">
                <a:solidFill>
                  <a:srgbClr val="FFFFFF"/>
                </a:solidFill>
                <a:latin typeface="Poppins Medium"/>
                <a:ea typeface="Poppins Medium"/>
                <a:cs typeface="Poppins Medium"/>
                <a:sym typeface="Poppins Medium"/>
              </a:rPr>
              <a:t>Y</a:t>
            </a:r>
          </a:p>
        </p:txBody>
      </p:sp>
      <p:sp>
        <p:nvSpPr>
          <p:cNvPr id="119" name="TextBox 119"/>
          <p:cNvSpPr txBox="1"/>
          <p:nvPr/>
        </p:nvSpPr>
        <p:spPr>
          <a:xfrm>
            <a:off x="4577457" y="8226438"/>
            <a:ext cx="751842" cy="352389"/>
          </a:xfrm>
          <a:prstGeom prst="rect">
            <a:avLst/>
          </a:prstGeom>
        </p:spPr>
        <p:txBody>
          <a:bodyPr lIns="0" tIns="0" rIns="0" bIns="0" rtlCol="0" anchor="t">
            <a:spAutoFit/>
          </a:bodyPr>
          <a:lstStyle/>
          <a:p>
            <a:pPr algn="ctr">
              <a:lnSpc>
                <a:spcPts val="2581"/>
              </a:lnSpc>
            </a:pPr>
            <a:r>
              <a:rPr lang="en-US" sz="2581" b="1">
                <a:solidFill>
                  <a:srgbClr val="FFFFFF"/>
                </a:solidFill>
                <a:latin typeface="Poppins Medium"/>
                <a:ea typeface="Poppins Medium"/>
                <a:cs typeface="Poppins Medium"/>
                <a:sym typeface="Poppins Medium"/>
              </a:rPr>
              <a:t>E</a:t>
            </a:r>
          </a:p>
        </p:txBody>
      </p:sp>
      <p:sp>
        <p:nvSpPr>
          <p:cNvPr id="120" name="TextBox 120"/>
          <p:cNvSpPr txBox="1"/>
          <p:nvPr/>
        </p:nvSpPr>
        <p:spPr>
          <a:xfrm>
            <a:off x="5588781" y="2815585"/>
            <a:ext cx="857581" cy="542464"/>
          </a:xfrm>
          <a:prstGeom prst="rect">
            <a:avLst/>
          </a:prstGeom>
        </p:spPr>
        <p:txBody>
          <a:bodyPr lIns="0" tIns="0" rIns="0" bIns="0" rtlCol="0" anchor="t">
            <a:spAutoFit/>
          </a:bodyPr>
          <a:lstStyle/>
          <a:p>
            <a:pPr algn="ctr">
              <a:lnSpc>
                <a:spcPts val="3872"/>
              </a:lnSpc>
            </a:pPr>
            <a:r>
              <a:rPr lang="en-US" sz="3872">
                <a:solidFill>
                  <a:srgbClr val="FFFBE5"/>
                </a:solidFill>
                <a:latin typeface="ITC Motter Corpus Regular"/>
                <a:ea typeface="ITC Motter Corpus Regular"/>
                <a:cs typeface="ITC Motter Corpus Regular"/>
                <a:sym typeface="ITC Motter Corpus Regular"/>
              </a:rPr>
              <a:t>O</a:t>
            </a:r>
          </a:p>
        </p:txBody>
      </p:sp>
      <p:sp>
        <p:nvSpPr>
          <p:cNvPr id="121" name="TextBox 121"/>
          <p:cNvSpPr txBox="1"/>
          <p:nvPr/>
        </p:nvSpPr>
        <p:spPr>
          <a:xfrm>
            <a:off x="5633439" y="5008555"/>
            <a:ext cx="768266" cy="352389"/>
          </a:xfrm>
          <a:prstGeom prst="rect">
            <a:avLst/>
          </a:prstGeom>
        </p:spPr>
        <p:txBody>
          <a:bodyPr lIns="0" tIns="0" rIns="0" bIns="0" rtlCol="0" anchor="t">
            <a:spAutoFit/>
          </a:bodyPr>
          <a:lstStyle/>
          <a:p>
            <a:pPr algn="ctr">
              <a:lnSpc>
                <a:spcPts val="2581"/>
              </a:lnSpc>
            </a:pPr>
            <a:r>
              <a:rPr lang="en-US" sz="2581" b="1">
                <a:solidFill>
                  <a:srgbClr val="FFFFFF"/>
                </a:solidFill>
                <a:latin typeface="Poppins Medium"/>
                <a:ea typeface="Poppins Medium"/>
                <a:cs typeface="Poppins Medium"/>
                <a:sym typeface="Poppins Medium"/>
              </a:rPr>
              <a:t>B</a:t>
            </a:r>
          </a:p>
        </p:txBody>
      </p:sp>
      <p:sp>
        <p:nvSpPr>
          <p:cNvPr id="122" name="TextBox 122"/>
          <p:cNvSpPr txBox="1"/>
          <p:nvPr/>
        </p:nvSpPr>
        <p:spPr>
          <a:xfrm>
            <a:off x="5633439" y="6079268"/>
            <a:ext cx="768266" cy="352389"/>
          </a:xfrm>
          <a:prstGeom prst="rect">
            <a:avLst/>
          </a:prstGeom>
        </p:spPr>
        <p:txBody>
          <a:bodyPr lIns="0" tIns="0" rIns="0" bIns="0" rtlCol="0" anchor="t">
            <a:spAutoFit/>
          </a:bodyPr>
          <a:lstStyle/>
          <a:p>
            <a:pPr algn="ctr">
              <a:lnSpc>
                <a:spcPts val="2581"/>
              </a:lnSpc>
            </a:pPr>
            <a:r>
              <a:rPr lang="en-US" sz="2581" b="1">
                <a:solidFill>
                  <a:srgbClr val="FFFFFF"/>
                </a:solidFill>
                <a:latin typeface="Poppins Medium"/>
                <a:ea typeface="Poppins Medium"/>
                <a:cs typeface="Poppins Medium"/>
                <a:sym typeface="Poppins Medium"/>
              </a:rPr>
              <a:t>E</a:t>
            </a:r>
          </a:p>
        </p:txBody>
      </p:sp>
      <p:sp>
        <p:nvSpPr>
          <p:cNvPr id="123" name="TextBox 123"/>
          <p:cNvSpPr txBox="1"/>
          <p:nvPr/>
        </p:nvSpPr>
        <p:spPr>
          <a:xfrm>
            <a:off x="5633439" y="7153388"/>
            <a:ext cx="768266" cy="351319"/>
          </a:xfrm>
          <a:prstGeom prst="rect">
            <a:avLst/>
          </a:prstGeom>
        </p:spPr>
        <p:txBody>
          <a:bodyPr lIns="0" tIns="0" rIns="0" bIns="0" rtlCol="0" anchor="t">
            <a:spAutoFit/>
          </a:bodyPr>
          <a:lstStyle/>
          <a:p>
            <a:pPr algn="ctr">
              <a:lnSpc>
                <a:spcPts val="2581"/>
              </a:lnSpc>
            </a:pPr>
            <a:r>
              <a:rPr lang="en-US" sz="2581" b="1">
                <a:solidFill>
                  <a:srgbClr val="A21817"/>
                </a:solidFill>
                <a:latin typeface="Poppins Bold"/>
                <a:ea typeface="Poppins Bold"/>
                <a:cs typeface="Poppins Bold"/>
                <a:sym typeface="Poppins Bold"/>
              </a:rPr>
              <a:t>S</a:t>
            </a:r>
          </a:p>
        </p:txBody>
      </p:sp>
      <p:sp>
        <p:nvSpPr>
          <p:cNvPr id="124" name="TextBox 124"/>
          <p:cNvSpPr txBox="1"/>
          <p:nvPr/>
        </p:nvSpPr>
        <p:spPr>
          <a:xfrm>
            <a:off x="1471963" y="3934970"/>
            <a:ext cx="579010" cy="352389"/>
          </a:xfrm>
          <a:prstGeom prst="rect">
            <a:avLst/>
          </a:prstGeom>
        </p:spPr>
        <p:txBody>
          <a:bodyPr lIns="0" tIns="0" rIns="0" bIns="0" rtlCol="0" anchor="t">
            <a:spAutoFit/>
          </a:bodyPr>
          <a:lstStyle/>
          <a:p>
            <a:pPr algn="ctr">
              <a:lnSpc>
                <a:spcPts val="2581"/>
              </a:lnSpc>
            </a:pPr>
            <a:r>
              <a:rPr lang="en-US" sz="2581" b="1">
                <a:solidFill>
                  <a:srgbClr val="FFFFFF"/>
                </a:solidFill>
                <a:latin typeface="Poppins Medium"/>
                <a:ea typeface="Poppins Medium"/>
                <a:cs typeface="Poppins Medium"/>
                <a:sym typeface="Poppins Medium"/>
              </a:rPr>
              <a:t>V</a:t>
            </a:r>
          </a:p>
        </p:txBody>
      </p:sp>
      <p:sp>
        <p:nvSpPr>
          <p:cNvPr id="125" name="TextBox 125"/>
          <p:cNvSpPr txBox="1"/>
          <p:nvPr/>
        </p:nvSpPr>
        <p:spPr>
          <a:xfrm>
            <a:off x="3592605" y="6079268"/>
            <a:ext cx="579010" cy="352389"/>
          </a:xfrm>
          <a:prstGeom prst="rect">
            <a:avLst/>
          </a:prstGeom>
        </p:spPr>
        <p:txBody>
          <a:bodyPr lIns="0" tIns="0" rIns="0" bIns="0" rtlCol="0" anchor="t">
            <a:spAutoFit/>
          </a:bodyPr>
          <a:lstStyle/>
          <a:p>
            <a:pPr algn="ctr">
              <a:lnSpc>
                <a:spcPts val="2581"/>
              </a:lnSpc>
            </a:pPr>
            <a:r>
              <a:rPr lang="en-US" sz="2581" b="1">
                <a:solidFill>
                  <a:srgbClr val="FFFFFF"/>
                </a:solidFill>
                <a:latin typeface="Poppins Medium"/>
                <a:ea typeface="Poppins Medium"/>
                <a:cs typeface="Poppins Medium"/>
                <a:sym typeface="Poppins Medium"/>
              </a:rPr>
              <a:t>Z</a:t>
            </a:r>
          </a:p>
        </p:txBody>
      </p:sp>
      <p:sp>
        <p:nvSpPr>
          <p:cNvPr id="126" name="TextBox 126"/>
          <p:cNvSpPr txBox="1"/>
          <p:nvPr/>
        </p:nvSpPr>
        <p:spPr>
          <a:xfrm>
            <a:off x="5715197" y="3936693"/>
            <a:ext cx="579010" cy="352389"/>
          </a:xfrm>
          <a:prstGeom prst="rect">
            <a:avLst/>
          </a:prstGeom>
        </p:spPr>
        <p:txBody>
          <a:bodyPr lIns="0" tIns="0" rIns="0" bIns="0" rtlCol="0" anchor="t">
            <a:spAutoFit/>
          </a:bodyPr>
          <a:lstStyle/>
          <a:p>
            <a:pPr algn="ctr">
              <a:lnSpc>
                <a:spcPts val="2581"/>
              </a:lnSpc>
            </a:pPr>
            <a:r>
              <a:rPr lang="en-US" sz="2581" b="1">
                <a:solidFill>
                  <a:srgbClr val="FFFFFF"/>
                </a:solidFill>
                <a:latin typeface="Poppins Medium"/>
                <a:ea typeface="Poppins Medium"/>
                <a:cs typeface="Poppins Medium"/>
                <a:sym typeface="Poppins Medium"/>
              </a:rPr>
              <a:t>N</a:t>
            </a:r>
          </a:p>
        </p:txBody>
      </p:sp>
      <p:sp>
        <p:nvSpPr>
          <p:cNvPr id="127" name="TextBox 127"/>
          <p:cNvSpPr txBox="1"/>
          <p:nvPr/>
        </p:nvSpPr>
        <p:spPr>
          <a:xfrm>
            <a:off x="9436932" y="6381178"/>
            <a:ext cx="8187118" cy="1573615"/>
          </a:xfrm>
          <a:prstGeom prst="rect">
            <a:avLst/>
          </a:prstGeom>
        </p:spPr>
        <p:txBody>
          <a:bodyPr lIns="0" tIns="0" rIns="0" bIns="0" rtlCol="0" anchor="t">
            <a:spAutoFit/>
          </a:bodyPr>
          <a:lstStyle/>
          <a:p>
            <a:pPr algn="ctr">
              <a:lnSpc>
                <a:spcPts val="6190"/>
              </a:lnSpc>
            </a:pPr>
            <a:r>
              <a:rPr lang="en-US" sz="4421" dirty="0">
                <a:solidFill>
                  <a:srgbClr val="000000"/>
                </a:solidFill>
                <a:latin typeface="Anicon Sans"/>
                <a:ea typeface="Anicon Sans"/>
                <a:cs typeface="Anicon Sans"/>
                <a:sym typeface="Anicon Sans"/>
              </a:rPr>
              <a:t>"It's important to be aware of our own </a:t>
            </a:r>
            <a:r>
              <a:rPr lang="en-US" sz="4421" b="1" dirty="0">
                <a:solidFill>
                  <a:srgbClr val="000000"/>
                </a:solidFill>
                <a:latin typeface="Anicon Sans Italics"/>
                <a:ea typeface="Anicon Sans Italics"/>
                <a:cs typeface="Anicon Sans Italics"/>
                <a:sym typeface="Anicon Sans Italics"/>
              </a:rPr>
              <a:t>biases</a:t>
            </a:r>
            <a:r>
              <a:rPr lang="en-US" sz="4421" i="1" u="sng" dirty="0">
                <a:solidFill>
                  <a:srgbClr val="000000"/>
                </a:solidFill>
                <a:latin typeface="Anicon Sans Italics"/>
                <a:ea typeface="Anicon Sans Italics"/>
                <a:cs typeface="Anicon Sans Italics"/>
                <a:sym typeface="Anicon Sans Italics"/>
              </a:rPr>
              <a:t> </a:t>
            </a:r>
            <a:r>
              <a:rPr lang="en-US" sz="4421" dirty="0">
                <a:solidFill>
                  <a:srgbClr val="000000"/>
                </a:solidFill>
                <a:latin typeface="Anicon Sans"/>
                <a:ea typeface="Anicon Sans"/>
                <a:cs typeface="Anicon Sans"/>
                <a:sym typeface="Anicon Sans"/>
              </a:rPr>
              <a:t>when making decisions."</a:t>
            </a:r>
          </a:p>
        </p:txBody>
      </p:sp>
      <p:sp>
        <p:nvSpPr>
          <p:cNvPr id="128" name="TextBox 128"/>
          <p:cNvSpPr txBox="1"/>
          <p:nvPr/>
        </p:nvSpPr>
        <p:spPr>
          <a:xfrm>
            <a:off x="12142893" y="4560834"/>
            <a:ext cx="2654663" cy="615553"/>
          </a:xfrm>
          <a:prstGeom prst="rect">
            <a:avLst/>
          </a:prstGeom>
        </p:spPr>
        <p:txBody>
          <a:bodyPr wrap="square" lIns="0" tIns="0" rIns="0" bIns="0" rtlCol="0" anchor="t">
            <a:spAutoFit/>
          </a:bodyPr>
          <a:lstStyle/>
          <a:p>
            <a:pPr algn="ctr">
              <a:lnSpc>
                <a:spcPts val="4759"/>
              </a:lnSpc>
              <a:defRPr/>
            </a:pPr>
            <a:r>
              <a:rPr lang="en-US" sz="4800" dirty="0">
                <a:solidFill>
                  <a:srgbClr val="000000"/>
                </a:solidFill>
                <a:latin typeface="Calibri (Body)"/>
                <a:ea typeface="Open Sans"/>
                <a:cs typeface="Open Sans"/>
                <a:sym typeface="Open Sans"/>
              </a:rPr>
              <a:t>/ˈ</a:t>
            </a:r>
            <a:r>
              <a:rPr lang="en-US" sz="4800" dirty="0" err="1">
                <a:solidFill>
                  <a:srgbClr val="000000"/>
                </a:solidFill>
                <a:latin typeface="Calibri (Body)"/>
                <a:ea typeface="Open Sans"/>
                <a:cs typeface="Open Sans"/>
                <a:sym typeface="Open Sans"/>
              </a:rPr>
              <a:t>baɪəs</a:t>
            </a:r>
            <a:r>
              <a:rPr lang="en-US" sz="4800" dirty="0">
                <a:solidFill>
                  <a:srgbClr val="000000"/>
                </a:solidFill>
                <a:latin typeface="Calibri (Body)"/>
                <a:ea typeface="Open Sans"/>
                <a:cs typeface="Open Sans"/>
                <a:sym typeface="Open Sans"/>
              </a:rPr>
              <a:t>/</a:t>
            </a:r>
            <a:endParaRPr lang="en-US" sz="1600" dirty="0">
              <a:latin typeface="Calibri (Body)"/>
            </a:endParaRPr>
          </a:p>
        </p:txBody>
      </p:sp>
      <p:sp>
        <p:nvSpPr>
          <p:cNvPr id="129" name="TextBox 129"/>
          <p:cNvSpPr txBox="1"/>
          <p:nvPr/>
        </p:nvSpPr>
        <p:spPr>
          <a:xfrm>
            <a:off x="13026051" y="5357681"/>
            <a:ext cx="1008880" cy="776055"/>
          </a:xfrm>
          <a:prstGeom prst="rect">
            <a:avLst/>
          </a:prstGeom>
        </p:spPr>
        <p:txBody>
          <a:bodyPr lIns="0" tIns="0" rIns="0" bIns="0" rtlCol="0" anchor="t">
            <a:spAutoFit/>
          </a:bodyPr>
          <a:lstStyle/>
          <a:p>
            <a:pPr algn="ctr">
              <a:lnSpc>
                <a:spcPts val="6050"/>
              </a:lnSpc>
            </a:pPr>
            <a:r>
              <a:rPr lang="en-US" sz="4321">
                <a:solidFill>
                  <a:srgbClr val="000000"/>
                </a:solidFill>
                <a:latin typeface="Anicon Sans"/>
                <a:ea typeface="Anicon Sans"/>
                <a:cs typeface="Anicon Sans"/>
                <a:sym typeface="Anicon Sans"/>
              </a:rPr>
              <a:t>(n)</a:t>
            </a:r>
          </a:p>
        </p:txBody>
      </p:sp>
      <p:pic>
        <p:nvPicPr>
          <p:cNvPr id="130" name="bias__gb_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624594" y="452090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0"/>
                                        </p:tgtEl>
                                      </p:cBhvr>
                                    </p:cmd>
                                  </p:childTnLst>
                                </p:cTn>
                              </p:par>
                            </p:childTnLst>
                          </p:cTn>
                        </p:par>
                      </p:childTnLst>
                    </p:cTn>
                  </p:par>
                </p:childTnLst>
              </p:cTn>
              <p:nextCondLst>
                <p:cond evt="onClick" delay="0">
                  <p:tgtEl>
                    <p:spTgt spid="130"/>
                  </p:tgtEl>
                </p:cond>
              </p:nextCondLst>
            </p:seq>
            <p:audio>
              <p:cMediaNode vol="80000" numSld="999">
                <p:cTn id="7" repeatCount="indefinite" fill="hold" display="0">
                  <p:stCondLst>
                    <p:cond delay="indefinite"/>
                  </p:stCondLst>
                  <p:endCondLst>
                    <p:cond evt="onStopAudio" delay="0">
                      <p:tgtEl>
                        <p:sldTgt/>
                      </p:tgtEl>
                    </p:cond>
                  </p:endCondLst>
                </p:cTn>
                <p:tgtEl>
                  <p:spTgt spid="13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6669976" y="2252254"/>
            <a:ext cx="4865186" cy="1382522"/>
            <a:chOff x="0" y="0"/>
            <a:chExt cx="1430148" cy="406400"/>
          </a:xfrm>
        </p:grpSpPr>
        <p:sp>
          <p:nvSpPr>
            <p:cNvPr id="9" name="Freeform 9"/>
            <p:cNvSpPr/>
            <p:nvPr/>
          </p:nvSpPr>
          <p:spPr>
            <a:xfrm>
              <a:off x="0" y="0"/>
              <a:ext cx="1430148" cy="406400"/>
            </a:xfrm>
            <a:custGeom>
              <a:avLst/>
              <a:gdLst/>
              <a:ahLst/>
              <a:cxnLst/>
              <a:rect l="l" t="t" r="r" b="b"/>
              <a:pathLst>
                <a:path w="1430148" h="406400">
                  <a:moveTo>
                    <a:pt x="81156" y="0"/>
                  </a:moveTo>
                  <a:lnTo>
                    <a:pt x="1348992" y="0"/>
                  </a:lnTo>
                  <a:cubicBezTo>
                    <a:pt x="1370516" y="0"/>
                    <a:pt x="1391158" y="8550"/>
                    <a:pt x="1406378" y="23770"/>
                  </a:cubicBezTo>
                  <a:cubicBezTo>
                    <a:pt x="1421597" y="38990"/>
                    <a:pt x="1430148" y="59632"/>
                    <a:pt x="1430148" y="81156"/>
                  </a:cubicBezTo>
                  <a:lnTo>
                    <a:pt x="1430148" y="325244"/>
                  </a:lnTo>
                  <a:cubicBezTo>
                    <a:pt x="1430148" y="370065"/>
                    <a:pt x="1393813" y="406400"/>
                    <a:pt x="1348992" y="406400"/>
                  </a:cubicBezTo>
                  <a:lnTo>
                    <a:pt x="81156" y="406400"/>
                  </a:lnTo>
                  <a:cubicBezTo>
                    <a:pt x="36335" y="406400"/>
                    <a:pt x="0" y="370065"/>
                    <a:pt x="0" y="325244"/>
                  </a:cubicBezTo>
                  <a:lnTo>
                    <a:pt x="0" y="81156"/>
                  </a:lnTo>
                  <a:cubicBezTo>
                    <a:pt x="0" y="36335"/>
                    <a:pt x="36335" y="0"/>
                    <a:pt x="81156" y="0"/>
                  </a:cubicBezTo>
                  <a:close/>
                </a:path>
              </a:pathLst>
            </a:custGeom>
            <a:solidFill>
              <a:srgbClr val="FFA26B"/>
            </a:solidFill>
            <a:ln w="38100" cap="rnd">
              <a:solidFill>
                <a:srgbClr val="000000"/>
              </a:solidFill>
              <a:prstDash val="solid"/>
              <a:round/>
            </a:ln>
          </p:spPr>
        </p:sp>
        <p:sp>
          <p:nvSpPr>
            <p:cNvPr id="10" name="TextBox 10"/>
            <p:cNvSpPr txBox="1"/>
            <p:nvPr/>
          </p:nvSpPr>
          <p:spPr>
            <a:xfrm>
              <a:off x="0" y="-38100"/>
              <a:ext cx="1430148" cy="444500"/>
            </a:xfrm>
            <a:prstGeom prst="rect">
              <a:avLst/>
            </a:prstGeom>
          </p:spPr>
          <p:txBody>
            <a:bodyPr lIns="48409" tIns="48409" rIns="48409" bIns="48409" rtlCol="0" anchor="ctr"/>
            <a:lstStyle/>
            <a:p>
              <a:pPr algn="ctr">
                <a:lnSpc>
                  <a:spcPts val="2660"/>
                </a:lnSpc>
              </a:pPr>
              <a:endParaRPr/>
            </a:p>
          </p:txBody>
        </p:sp>
      </p:grpSp>
      <p:grpSp>
        <p:nvGrpSpPr>
          <p:cNvPr id="11" name="Group 11"/>
          <p:cNvGrpSpPr/>
          <p:nvPr/>
        </p:nvGrpSpPr>
        <p:grpSpPr>
          <a:xfrm>
            <a:off x="4002053" y="6424228"/>
            <a:ext cx="1592969" cy="1610518"/>
            <a:chOff x="0" y="0"/>
            <a:chExt cx="701068" cy="708791"/>
          </a:xfrm>
        </p:grpSpPr>
        <p:sp>
          <p:nvSpPr>
            <p:cNvPr id="12" name="Freeform 12"/>
            <p:cNvSpPr/>
            <p:nvPr/>
          </p:nvSpPr>
          <p:spPr>
            <a:xfrm>
              <a:off x="0" y="0"/>
              <a:ext cx="701068" cy="708791"/>
            </a:xfrm>
            <a:custGeom>
              <a:avLst/>
              <a:gdLst/>
              <a:ahLst/>
              <a:cxnLst/>
              <a:rect l="l" t="t" r="r" b="b"/>
              <a:pathLst>
                <a:path w="701068" h="708791">
                  <a:moveTo>
                    <a:pt x="247863" y="0"/>
                  </a:moveTo>
                  <a:lnTo>
                    <a:pt x="453205" y="0"/>
                  </a:lnTo>
                  <a:cubicBezTo>
                    <a:pt x="518942" y="0"/>
                    <a:pt x="581987" y="26114"/>
                    <a:pt x="628471" y="72597"/>
                  </a:cubicBezTo>
                  <a:cubicBezTo>
                    <a:pt x="674954" y="119081"/>
                    <a:pt x="701068" y="182126"/>
                    <a:pt x="701068" y="247863"/>
                  </a:cubicBezTo>
                  <a:lnTo>
                    <a:pt x="701068" y="460928"/>
                  </a:lnTo>
                  <a:cubicBezTo>
                    <a:pt x="701068" y="526666"/>
                    <a:pt x="674954" y="589711"/>
                    <a:pt x="628471" y="636194"/>
                  </a:cubicBezTo>
                  <a:cubicBezTo>
                    <a:pt x="581987" y="682677"/>
                    <a:pt x="518942" y="708791"/>
                    <a:pt x="453205" y="708791"/>
                  </a:cubicBezTo>
                  <a:lnTo>
                    <a:pt x="247863" y="708791"/>
                  </a:lnTo>
                  <a:cubicBezTo>
                    <a:pt x="110972" y="708791"/>
                    <a:pt x="0" y="597819"/>
                    <a:pt x="0" y="460928"/>
                  </a:cubicBezTo>
                  <a:lnTo>
                    <a:pt x="0" y="247863"/>
                  </a:lnTo>
                  <a:cubicBezTo>
                    <a:pt x="0" y="110972"/>
                    <a:pt x="110972" y="0"/>
                    <a:pt x="247863" y="0"/>
                  </a:cubicBezTo>
                  <a:close/>
                </a:path>
              </a:pathLst>
            </a:custGeom>
            <a:solidFill>
              <a:srgbClr val="FFA26B"/>
            </a:solidFill>
          </p:spPr>
        </p:sp>
        <p:sp>
          <p:nvSpPr>
            <p:cNvPr id="13" name="TextBox 13"/>
            <p:cNvSpPr txBox="1"/>
            <p:nvPr/>
          </p:nvSpPr>
          <p:spPr>
            <a:xfrm>
              <a:off x="0" y="-38100"/>
              <a:ext cx="701068" cy="746891"/>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5740238" y="6424228"/>
            <a:ext cx="1592969" cy="1610518"/>
            <a:chOff x="0" y="0"/>
            <a:chExt cx="701068" cy="708791"/>
          </a:xfrm>
        </p:grpSpPr>
        <p:sp>
          <p:nvSpPr>
            <p:cNvPr id="15" name="Freeform 15"/>
            <p:cNvSpPr/>
            <p:nvPr/>
          </p:nvSpPr>
          <p:spPr>
            <a:xfrm>
              <a:off x="0" y="0"/>
              <a:ext cx="701068" cy="708791"/>
            </a:xfrm>
            <a:custGeom>
              <a:avLst/>
              <a:gdLst/>
              <a:ahLst/>
              <a:cxnLst/>
              <a:rect l="l" t="t" r="r" b="b"/>
              <a:pathLst>
                <a:path w="701068" h="708791">
                  <a:moveTo>
                    <a:pt x="247863" y="0"/>
                  </a:moveTo>
                  <a:lnTo>
                    <a:pt x="453205" y="0"/>
                  </a:lnTo>
                  <a:cubicBezTo>
                    <a:pt x="518942" y="0"/>
                    <a:pt x="581987" y="26114"/>
                    <a:pt x="628471" y="72597"/>
                  </a:cubicBezTo>
                  <a:cubicBezTo>
                    <a:pt x="674954" y="119081"/>
                    <a:pt x="701068" y="182126"/>
                    <a:pt x="701068" y="247863"/>
                  </a:cubicBezTo>
                  <a:lnTo>
                    <a:pt x="701068" y="460928"/>
                  </a:lnTo>
                  <a:cubicBezTo>
                    <a:pt x="701068" y="526666"/>
                    <a:pt x="674954" y="589711"/>
                    <a:pt x="628471" y="636194"/>
                  </a:cubicBezTo>
                  <a:cubicBezTo>
                    <a:pt x="581987" y="682677"/>
                    <a:pt x="518942" y="708791"/>
                    <a:pt x="453205" y="708791"/>
                  </a:cubicBezTo>
                  <a:lnTo>
                    <a:pt x="247863" y="708791"/>
                  </a:lnTo>
                  <a:cubicBezTo>
                    <a:pt x="110972" y="708791"/>
                    <a:pt x="0" y="597819"/>
                    <a:pt x="0" y="460928"/>
                  </a:cubicBezTo>
                  <a:lnTo>
                    <a:pt x="0" y="247863"/>
                  </a:lnTo>
                  <a:cubicBezTo>
                    <a:pt x="0" y="110972"/>
                    <a:pt x="110972" y="0"/>
                    <a:pt x="247863" y="0"/>
                  </a:cubicBezTo>
                  <a:close/>
                </a:path>
              </a:pathLst>
            </a:custGeom>
            <a:solidFill>
              <a:srgbClr val="FFA26B"/>
            </a:solidFill>
          </p:spPr>
        </p:sp>
        <p:sp>
          <p:nvSpPr>
            <p:cNvPr id="16" name="TextBox 16"/>
            <p:cNvSpPr txBox="1"/>
            <p:nvPr/>
          </p:nvSpPr>
          <p:spPr>
            <a:xfrm>
              <a:off x="0" y="-38100"/>
              <a:ext cx="701068" cy="746891"/>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7478423" y="6424228"/>
            <a:ext cx="1592969" cy="1610518"/>
            <a:chOff x="0" y="0"/>
            <a:chExt cx="701068" cy="708791"/>
          </a:xfrm>
        </p:grpSpPr>
        <p:sp>
          <p:nvSpPr>
            <p:cNvPr id="18" name="Freeform 18"/>
            <p:cNvSpPr/>
            <p:nvPr/>
          </p:nvSpPr>
          <p:spPr>
            <a:xfrm>
              <a:off x="0" y="0"/>
              <a:ext cx="701068" cy="708791"/>
            </a:xfrm>
            <a:custGeom>
              <a:avLst/>
              <a:gdLst/>
              <a:ahLst/>
              <a:cxnLst/>
              <a:rect l="l" t="t" r="r" b="b"/>
              <a:pathLst>
                <a:path w="701068" h="708791">
                  <a:moveTo>
                    <a:pt x="247863" y="0"/>
                  </a:moveTo>
                  <a:lnTo>
                    <a:pt x="453205" y="0"/>
                  </a:lnTo>
                  <a:cubicBezTo>
                    <a:pt x="518942" y="0"/>
                    <a:pt x="581987" y="26114"/>
                    <a:pt x="628471" y="72597"/>
                  </a:cubicBezTo>
                  <a:cubicBezTo>
                    <a:pt x="674954" y="119081"/>
                    <a:pt x="701068" y="182126"/>
                    <a:pt x="701068" y="247863"/>
                  </a:cubicBezTo>
                  <a:lnTo>
                    <a:pt x="701068" y="460928"/>
                  </a:lnTo>
                  <a:cubicBezTo>
                    <a:pt x="701068" y="526666"/>
                    <a:pt x="674954" y="589711"/>
                    <a:pt x="628471" y="636194"/>
                  </a:cubicBezTo>
                  <a:cubicBezTo>
                    <a:pt x="581987" y="682677"/>
                    <a:pt x="518942" y="708791"/>
                    <a:pt x="453205" y="708791"/>
                  </a:cubicBezTo>
                  <a:lnTo>
                    <a:pt x="247863" y="708791"/>
                  </a:lnTo>
                  <a:cubicBezTo>
                    <a:pt x="110972" y="708791"/>
                    <a:pt x="0" y="597819"/>
                    <a:pt x="0" y="460928"/>
                  </a:cubicBezTo>
                  <a:lnTo>
                    <a:pt x="0" y="247863"/>
                  </a:lnTo>
                  <a:cubicBezTo>
                    <a:pt x="0" y="110972"/>
                    <a:pt x="110972" y="0"/>
                    <a:pt x="247863" y="0"/>
                  </a:cubicBezTo>
                  <a:close/>
                </a:path>
              </a:pathLst>
            </a:custGeom>
            <a:solidFill>
              <a:srgbClr val="FFA26B"/>
            </a:solidFill>
          </p:spPr>
        </p:sp>
        <p:sp>
          <p:nvSpPr>
            <p:cNvPr id="19" name="TextBox 19"/>
            <p:cNvSpPr txBox="1"/>
            <p:nvPr/>
          </p:nvSpPr>
          <p:spPr>
            <a:xfrm>
              <a:off x="0" y="-38100"/>
              <a:ext cx="701068" cy="746891"/>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9216608" y="6424228"/>
            <a:ext cx="1592969" cy="1610518"/>
            <a:chOff x="0" y="0"/>
            <a:chExt cx="701068" cy="708791"/>
          </a:xfrm>
        </p:grpSpPr>
        <p:sp>
          <p:nvSpPr>
            <p:cNvPr id="21" name="Freeform 21"/>
            <p:cNvSpPr/>
            <p:nvPr/>
          </p:nvSpPr>
          <p:spPr>
            <a:xfrm>
              <a:off x="0" y="0"/>
              <a:ext cx="701068" cy="708791"/>
            </a:xfrm>
            <a:custGeom>
              <a:avLst/>
              <a:gdLst/>
              <a:ahLst/>
              <a:cxnLst/>
              <a:rect l="l" t="t" r="r" b="b"/>
              <a:pathLst>
                <a:path w="701068" h="708791">
                  <a:moveTo>
                    <a:pt x="247863" y="0"/>
                  </a:moveTo>
                  <a:lnTo>
                    <a:pt x="453205" y="0"/>
                  </a:lnTo>
                  <a:cubicBezTo>
                    <a:pt x="518942" y="0"/>
                    <a:pt x="581987" y="26114"/>
                    <a:pt x="628471" y="72597"/>
                  </a:cubicBezTo>
                  <a:cubicBezTo>
                    <a:pt x="674954" y="119081"/>
                    <a:pt x="701068" y="182126"/>
                    <a:pt x="701068" y="247863"/>
                  </a:cubicBezTo>
                  <a:lnTo>
                    <a:pt x="701068" y="460928"/>
                  </a:lnTo>
                  <a:cubicBezTo>
                    <a:pt x="701068" y="526666"/>
                    <a:pt x="674954" y="589711"/>
                    <a:pt x="628471" y="636194"/>
                  </a:cubicBezTo>
                  <a:cubicBezTo>
                    <a:pt x="581987" y="682677"/>
                    <a:pt x="518942" y="708791"/>
                    <a:pt x="453205" y="708791"/>
                  </a:cubicBezTo>
                  <a:lnTo>
                    <a:pt x="247863" y="708791"/>
                  </a:lnTo>
                  <a:cubicBezTo>
                    <a:pt x="110972" y="708791"/>
                    <a:pt x="0" y="597819"/>
                    <a:pt x="0" y="460928"/>
                  </a:cubicBezTo>
                  <a:lnTo>
                    <a:pt x="0" y="247863"/>
                  </a:lnTo>
                  <a:cubicBezTo>
                    <a:pt x="0" y="110972"/>
                    <a:pt x="110972" y="0"/>
                    <a:pt x="247863" y="0"/>
                  </a:cubicBezTo>
                  <a:close/>
                </a:path>
              </a:pathLst>
            </a:custGeom>
            <a:solidFill>
              <a:srgbClr val="FFA26B"/>
            </a:solidFill>
          </p:spPr>
        </p:sp>
        <p:sp>
          <p:nvSpPr>
            <p:cNvPr id="22" name="TextBox 22"/>
            <p:cNvSpPr txBox="1"/>
            <p:nvPr/>
          </p:nvSpPr>
          <p:spPr>
            <a:xfrm>
              <a:off x="0" y="-38100"/>
              <a:ext cx="701068" cy="746891"/>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10954793" y="6424228"/>
            <a:ext cx="1592969" cy="1610518"/>
            <a:chOff x="0" y="0"/>
            <a:chExt cx="701068" cy="708791"/>
          </a:xfrm>
        </p:grpSpPr>
        <p:sp>
          <p:nvSpPr>
            <p:cNvPr id="24" name="Freeform 24"/>
            <p:cNvSpPr/>
            <p:nvPr/>
          </p:nvSpPr>
          <p:spPr>
            <a:xfrm>
              <a:off x="0" y="0"/>
              <a:ext cx="701068" cy="708791"/>
            </a:xfrm>
            <a:custGeom>
              <a:avLst/>
              <a:gdLst/>
              <a:ahLst/>
              <a:cxnLst/>
              <a:rect l="l" t="t" r="r" b="b"/>
              <a:pathLst>
                <a:path w="701068" h="708791">
                  <a:moveTo>
                    <a:pt x="247863" y="0"/>
                  </a:moveTo>
                  <a:lnTo>
                    <a:pt x="453205" y="0"/>
                  </a:lnTo>
                  <a:cubicBezTo>
                    <a:pt x="518942" y="0"/>
                    <a:pt x="581987" y="26114"/>
                    <a:pt x="628471" y="72597"/>
                  </a:cubicBezTo>
                  <a:cubicBezTo>
                    <a:pt x="674954" y="119081"/>
                    <a:pt x="701068" y="182126"/>
                    <a:pt x="701068" y="247863"/>
                  </a:cubicBezTo>
                  <a:lnTo>
                    <a:pt x="701068" y="460928"/>
                  </a:lnTo>
                  <a:cubicBezTo>
                    <a:pt x="701068" y="526666"/>
                    <a:pt x="674954" y="589711"/>
                    <a:pt x="628471" y="636194"/>
                  </a:cubicBezTo>
                  <a:cubicBezTo>
                    <a:pt x="581987" y="682677"/>
                    <a:pt x="518942" y="708791"/>
                    <a:pt x="453205" y="708791"/>
                  </a:cubicBezTo>
                  <a:lnTo>
                    <a:pt x="247863" y="708791"/>
                  </a:lnTo>
                  <a:cubicBezTo>
                    <a:pt x="110972" y="708791"/>
                    <a:pt x="0" y="597819"/>
                    <a:pt x="0" y="460928"/>
                  </a:cubicBezTo>
                  <a:lnTo>
                    <a:pt x="0" y="247863"/>
                  </a:lnTo>
                  <a:cubicBezTo>
                    <a:pt x="0" y="110972"/>
                    <a:pt x="110972" y="0"/>
                    <a:pt x="247863" y="0"/>
                  </a:cubicBezTo>
                  <a:close/>
                </a:path>
              </a:pathLst>
            </a:custGeom>
            <a:solidFill>
              <a:srgbClr val="FFA26B"/>
            </a:solidFill>
          </p:spPr>
        </p:sp>
        <p:sp>
          <p:nvSpPr>
            <p:cNvPr id="25" name="TextBox 25"/>
            <p:cNvSpPr txBox="1"/>
            <p:nvPr/>
          </p:nvSpPr>
          <p:spPr>
            <a:xfrm>
              <a:off x="0" y="-38100"/>
              <a:ext cx="701068" cy="746891"/>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12692978" y="6424228"/>
            <a:ext cx="1592969" cy="1610518"/>
            <a:chOff x="0" y="0"/>
            <a:chExt cx="701068" cy="708791"/>
          </a:xfrm>
        </p:grpSpPr>
        <p:sp>
          <p:nvSpPr>
            <p:cNvPr id="27" name="Freeform 27"/>
            <p:cNvSpPr/>
            <p:nvPr/>
          </p:nvSpPr>
          <p:spPr>
            <a:xfrm>
              <a:off x="0" y="0"/>
              <a:ext cx="701068" cy="708791"/>
            </a:xfrm>
            <a:custGeom>
              <a:avLst/>
              <a:gdLst/>
              <a:ahLst/>
              <a:cxnLst/>
              <a:rect l="l" t="t" r="r" b="b"/>
              <a:pathLst>
                <a:path w="701068" h="708791">
                  <a:moveTo>
                    <a:pt x="247863" y="0"/>
                  </a:moveTo>
                  <a:lnTo>
                    <a:pt x="453205" y="0"/>
                  </a:lnTo>
                  <a:cubicBezTo>
                    <a:pt x="518942" y="0"/>
                    <a:pt x="581987" y="26114"/>
                    <a:pt x="628471" y="72597"/>
                  </a:cubicBezTo>
                  <a:cubicBezTo>
                    <a:pt x="674954" y="119081"/>
                    <a:pt x="701068" y="182126"/>
                    <a:pt x="701068" y="247863"/>
                  </a:cubicBezTo>
                  <a:lnTo>
                    <a:pt x="701068" y="460928"/>
                  </a:lnTo>
                  <a:cubicBezTo>
                    <a:pt x="701068" y="526666"/>
                    <a:pt x="674954" y="589711"/>
                    <a:pt x="628471" y="636194"/>
                  </a:cubicBezTo>
                  <a:cubicBezTo>
                    <a:pt x="581987" y="682677"/>
                    <a:pt x="518942" y="708791"/>
                    <a:pt x="453205" y="708791"/>
                  </a:cubicBezTo>
                  <a:lnTo>
                    <a:pt x="247863" y="708791"/>
                  </a:lnTo>
                  <a:cubicBezTo>
                    <a:pt x="110972" y="708791"/>
                    <a:pt x="0" y="597819"/>
                    <a:pt x="0" y="460928"/>
                  </a:cubicBezTo>
                  <a:lnTo>
                    <a:pt x="0" y="247863"/>
                  </a:lnTo>
                  <a:cubicBezTo>
                    <a:pt x="0" y="110972"/>
                    <a:pt x="110972" y="0"/>
                    <a:pt x="247863" y="0"/>
                  </a:cubicBezTo>
                  <a:close/>
                </a:path>
              </a:pathLst>
            </a:custGeom>
            <a:solidFill>
              <a:srgbClr val="FFA26B"/>
            </a:solidFill>
          </p:spPr>
        </p:sp>
        <p:sp>
          <p:nvSpPr>
            <p:cNvPr id="28" name="TextBox 28"/>
            <p:cNvSpPr txBox="1"/>
            <p:nvPr/>
          </p:nvSpPr>
          <p:spPr>
            <a:xfrm>
              <a:off x="0" y="-38100"/>
              <a:ext cx="701068" cy="746891"/>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2263868" y="6424228"/>
            <a:ext cx="1592969" cy="1610518"/>
            <a:chOff x="0" y="0"/>
            <a:chExt cx="701068" cy="708791"/>
          </a:xfrm>
        </p:grpSpPr>
        <p:sp>
          <p:nvSpPr>
            <p:cNvPr id="30" name="Freeform 30"/>
            <p:cNvSpPr/>
            <p:nvPr/>
          </p:nvSpPr>
          <p:spPr>
            <a:xfrm>
              <a:off x="0" y="0"/>
              <a:ext cx="701068" cy="708791"/>
            </a:xfrm>
            <a:custGeom>
              <a:avLst/>
              <a:gdLst/>
              <a:ahLst/>
              <a:cxnLst/>
              <a:rect l="l" t="t" r="r" b="b"/>
              <a:pathLst>
                <a:path w="701068" h="708791">
                  <a:moveTo>
                    <a:pt x="247863" y="0"/>
                  </a:moveTo>
                  <a:lnTo>
                    <a:pt x="453205" y="0"/>
                  </a:lnTo>
                  <a:cubicBezTo>
                    <a:pt x="518942" y="0"/>
                    <a:pt x="581987" y="26114"/>
                    <a:pt x="628471" y="72597"/>
                  </a:cubicBezTo>
                  <a:cubicBezTo>
                    <a:pt x="674954" y="119081"/>
                    <a:pt x="701068" y="182126"/>
                    <a:pt x="701068" y="247863"/>
                  </a:cubicBezTo>
                  <a:lnTo>
                    <a:pt x="701068" y="460928"/>
                  </a:lnTo>
                  <a:cubicBezTo>
                    <a:pt x="701068" y="526666"/>
                    <a:pt x="674954" y="589711"/>
                    <a:pt x="628471" y="636194"/>
                  </a:cubicBezTo>
                  <a:cubicBezTo>
                    <a:pt x="581987" y="682677"/>
                    <a:pt x="518942" y="708791"/>
                    <a:pt x="453205" y="708791"/>
                  </a:cubicBezTo>
                  <a:lnTo>
                    <a:pt x="247863" y="708791"/>
                  </a:lnTo>
                  <a:cubicBezTo>
                    <a:pt x="110972" y="708791"/>
                    <a:pt x="0" y="597819"/>
                    <a:pt x="0" y="460928"/>
                  </a:cubicBezTo>
                  <a:lnTo>
                    <a:pt x="0" y="247863"/>
                  </a:lnTo>
                  <a:cubicBezTo>
                    <a:pt x="0" y="110972"/>
                    <a:pt x="110972" y="0"/>
                    <a:pt x="247863" y="0"/>
                  </a:cubicBezTo>
                  <a:close/>
                </a:path>
              </a:pathLst>
            </a:custGeom>
            <a:solidFill>
              <a:srgbClr val="FFA26B"/>
            </a:solidFill>
          </p:spPr>
        </p:sp>
        <p:sp>
          <p:nvSpPr>
            <p:cNvPr id="31" name="TextBox 31"/>
            <p:cNvSpPr txBox="1"/>
            <p:nvPr/>
          </p:nvSpPr>
          <p:spPr>
            <a:xfrm>
              <a:off x="0" y="-38100"/>
              <a:ext cx="701068" cy="746891"/>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525683" y="6424228"/>
            <a:ext cx="1592969" cy="1610518"/>
            <a:chOff x="0" y="0"/>
            <a:chExt cx="701068" cy="708791"/>
          </a:xfrm>
        </p:grpSpPr>
        <p:sp>
          <p:nvSpPr>
            <p:cNvPr id="33" name="Freeform 33"/>
            <p:cNvSpPr/>
            <p:nvPr/>
          </p:nvSpPr>
          <p:spPr>
            <a:xfrm>
              <a:off x="0" y="0"/>
              <a:ext cx="701068" cy="708791"/>
            </a:xfrm>
            <a:custGeom>
              <a:avLst/>
              <a:gdLst/>
              <a:ahLst/>
              <a:cxnLst/>
              <a:rect l="l" t="t" r="r" b="b"/>
              <a:pathLst>
                <a:path w="701068" h="708791">
                  <a:moveTo>
                    <a:pt x="247863" y="0"/>
                  </a:moveTo>
                  <a:lnTo>
                    <a:pt x="453205" y="0"/>
                  </a:lnTo>
                  <a:cubicBezTo>
                    <a:pt x="518942" y="0"/>
                    <a:pt x="581987" y="26114"/>
                    <a:pt x="628471" y="72597"/>
                  </a:cubicBezTo>
                  <a:cubicBezTo>
                    <a:pt x="674954" y="119081"/>
                    <a:pt x="701068" y="182126"/>
                    <a:pt x="701068" y="247863"/>
                  </a:cubicBezTo>
                  <a:lnTo>
                    <a:pt x="701068" y="460928"/>
                  </a:lnTo>
                  <a:cubicBezTo>
                    <a:pt x="701068" y="526666"/>
                    <a:pt x="674954" y="589711"/>
                    <a:pt x="628471" y="636194"/>
                  </a:cubicBezTo>
                  <a:cubicBezTo>
                    <a:pt x="581987" y="682677"/>
                    <a:pt x="518942" y="708791"/>
                    <a:pt x="453205" y="708791"/>
                  </a:cubicBezTo>
                  <a:lnTo>
                    <a:pt x="247863" y="708791"/>
                  </a:lnTo>
                  <a:cubicBezTo>
                    <a:pt x="110972" y="708791"/>
                    <a:pt x="0" y="597819"/>
                    <a:pt x="0" y="460928"/>
                  </a:cubicBezTo>
                  <a:lnTo>
                    <a:pt x="0" y="247863"/>
                  </a:lnTo>
                  <a:cubicBezTo>
                    <a:pt x="0" y="110972"/>
                    <a:pt x="110972" y="0"/>
                    <a:pt x="247863" y="0"/>
                  </a:cubicBezTo>
                  <a:close/>
                </a:path>
              </a:pathLst>
            </a:custGeom>
            <a:solidFill>
              <a:srgbClr val="FFA26B"/>
            </a:solidFill>
          </p:spPr>
        </p:sp>
        <p:sp>
          <p:nvSpPr>
            <p:cNvPr id="34" name="TextBox 34"/>
            <p:cNvSpPr txBox="1"/>
            <p:nvPr/>
          </p:nvSpPr>
          <p:spPr>
            <a:xfrm>
              <a:off x="0" y="-38100"/>
              <a:ext cx="701068" cy="746891"/>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a:off x="14431163" y="6424228"/>
            <a:ext cx="1592969" cy="1610518"/>
            <a:chOff x="0" y="0"/>
            <a:chExt cx="701068" cy="708791"/>
          </a:xfrm>
        </p:grpSpPr>
        <p:sp>
          <p:nvSpPr>
            <p:cNvPr id="36" name="Freeform 36"/>
            <p:cNvSpPr/>
            <p:nvPr/>
          </p:nvSpPr>
          <p:spPr>
            <a:xfrm>
              <a:off x="0" y="0"/>
              <a:ext cx="701068" cy="708791"/>
            </a:xfrm>
            <a:custGeom>
              <a:avLst/>
              <a:gdLst/>
              <a:ahLst/>
              <a:cxnLst/>
              <a:rect l="l" t="t" r="r" b="b"/>
              <a:pathLst>
                <a:path w="701068" h="708791">
                  <a:moveTo>
                    <a:pt x="247863" y="0"/>
                  </a:moveTo>
                  <a:lnTo>
                    <a:pt x="453205" y="0"/>
                  </a:lnTo>
                  <a:cubicBezTo>
                    <a:pt x="518942" y="0"/>
                    <a:pt x="581987" y="26114"/>
                    <a:pt x="628471" y="72597"/>
                  </a:cubicBezTo>
                  <a:cubicBezTo>
                    <a:pt x="674954" y="119081"/>
                    <a:pt x="701068" y="182126"/>
                    <a:pt x="701068" y="247863"/>
                  </a:cubicBezTo>
                  <a:lnTo>
                    <a:pt x="701068" y="460928"/>
                  </a:lnTo>
                  <a:cubicBezTo>
                    <a:pt x="701068" y="526666"/>
                    <a:pt x="674954" y="589711"/>
                    <a:pt x="628471" y="636194"/>
                  </a:cubicBezTo>
                  <a:cubicBezTo>
                    <a:pt x="581987" y="682677"/>
                    <a:pt x="518942" y="708791"/>
                    <a:pt x="453205" y="708791"/>
                  </a:cubicBezTo>
                  <a:lnTo>
                    <a:pt x="247863" y="708791"/>
                  </a:lnTo>
                  <a:cubicBezTo>
                    <a:pt x="110972" y="708791"/>
                    <a:pt x="0" y="597819"/>
                    <a:pt x="0" y="460928"/>
                  </a:cubicBezTo>
                  <a:lnTo>
                    <a:pt x="0" y="247863"/>
                  </a:lnTo>
                  <a:cubicBezTo>
                    <a:pt x="0" y="110972"/>
                    <a:pt x="110972" y="0"/>
                    <a:pt x="247863" y="0"/>
                  </a:cubicBezTo>
                  <a:close/>
                </a:path>
              </a:pathLst>
            </a:custGeom>
            <a:solidFill>
              <a:srgbClr val="FFA26B"/>
            </a:solidFill>
          </p:spPr>
        </p:sp>
        <p:sp>
          <p:nvSpPr>
            <p:cNvPr id="37" name="TextBox 37"/>
            <p:cNvSpPr txBox="1"/>
            <p:nvPr/>
          </p:nvSpPr>
          <p:spPr>
            <a:xfrm>
              <a:off x="0" y="-38100"/>
              <a:ext cx="701068" cy="746891"/>
            </a:xfrm>
            <a:prstGeom prst="rect">
              <a:avLst/>
            </a:prstGeom>
          </p:spPr>
          <p:txBody>
            <a:bodyPr lIns="50800" tIns="50800" rIns="50800" bIns="50800" rtlCol="0" anchor="ctr"/>
            <a:lstStyle/>
            <a:p>
              <a:pPr algn="ctr">
                <a:lnSpc>
                  <a:spcPts val="2659"/>
                </a:lnSpc>
              </a:pPr>
              <a:endParaRPr/>
            </a:p>
          </p:txBody>
        </p:sp>
      </p:grpSp>
      <p:grpSp>
        <p:nvGrpSpPr>
          <p:cNvPr id="38" name="Group 38"/>
          <p:cNvGrpSpPr/>
          <p:nvPr/>
        </p:nvGrpSpPr>
        <p:grpSpPr>
          <a:xfrm>
            <a:off x="16169348" y="6424228"/>
            <a:ext cx="1592969" cy="1610518"/>
            <a:chOff x="0" y="0"/>
            <a:chExt cx="701068" cy="708791"/>
          </a:xfrm>
        </p:grpSpPr>
        <p:sp>
          <p:nvSpPr>
            <p:cNvPr id="39" name="Freeform 39"/>
            <p:cNvSpPr/>
            <p:nvPr/>
          </p:nvSpPr>
          <p:spPr>
            <a:xfrm>
              <a:off x="0" y="0"/>
              <a:ext cx="701068" cy="708791"/>
            </a:xfrm>
            <a:custGeom>
              <a:avLst/>
              <a:gdLst/>
              <a:ahLst/>
              <a:cxnLst/>
              <a:rect l="l" t="t" r="r" b="b"/>
              <a:pathLst>
                <a:path w="701068" h="708791">
                  <a:moveTo>
                    <a:pt x="247863" y="0"/>
                  </a:moveTo>
                  <a:lnTo>
                    <a:pt x="453205" y="0"/>
                  </a:lnTo>
                  <a:cubicBezTo>
                    <a:pt x="518942" y="0"/>
                    <a:pt x="581987" y="26114"/>
                    <a:pt x="628471" y="72597"/>
                  </a:cubicBezTo>
                  <a:cubicBezTo>
                    <a:pt x="674954" y="119081"/>
                    <a:pt x="701068" y="182126"/>
                    <a:pt x="701068" y="247863"/>
                  </a:cubicBezTo>
                  <a:lnTo>
                    <a:pt x="701068" y="460928"/>
                  </a:lnTo>
                  <a:cubicBezTo>
                    <a:pt x="701068" y="526666"/>
                    <a:pt x="674954" y="589711"/>
                    <a:pt x="628471" y="636194"/>
                  </a:cubicBezTo>
                  <a:cubicBezTo>
                    <a:pt x="581987" y="682677"/>
                    <a:pt x="518942" y="708791"/>
                    <a:pt x="453205" y="708791"/>
                  </a:cubicBezTo>
                  <a:lnTo>
                    <a:pt x="247863" y="708791"/>
                  </a:lnTo>
                  <a:cubicBezTo>
                    <a:pt x="110972" y="708791"/>
                    <a:pt x="0" y="597819"/>
                    <a:pt x="0" y="460928"/>
                  </a:cubicBezTo>
                  <a:lnTo>
                    <a:pt x="0" y="247863"/>
                  </a:lnTo>
                  <a:cubicBezTo>
                    <a:pt x="0" y="110972"/>
                    <a:pt x="110972" y="0"/>
                    <a:pt x="247863" y="0"/>
                  </a:cubicBezTo>
                  <a:close/>
                </a:path>
              </a:pathLst>
            </a:custGeom>
            <a:solidFill>
              <a:srgbClr val="FFA26B"/>
            </a:solidFill>
          </p:spPr>
        </p:sp>
        <p:sp>
          <p:nvSpPr>
            <p:cNvPr id="40" name="TextBox 40"/>
            <p:cNvSpPr txBox="1"/>
            <p:nvPr/>
          </p:nvSpPr>
          <p:spPr>
            <a:xfrm>
              <a:off x="0" y="-38100"/>
              <a:ext cx="701068" cy="746891"/>
            </a:xfrm>
            <a:prstGeom prst="rect">
              <a:avLst/>
            </a:prstGeom>
          </p:spPr>
          <p:txBody>
            <a:bodyPr lIns="50800" tIns="50800" rIns="50800" bIns="50800" rtlCol="0" anchor="ctr"/>
            <a:lstStyle/>
            <a:p>
              <a:pPr algn="ctr">
                <a:lnSpc>
                  <a:spcPts val="2659"/>
                </a:lnSpc>
              </a:pPr>
              <a:endParaRPr/>
            </a:p>
          </p:txBody>
        </p:sp>
      </p:grpSp>
      <p:sp>
        <p:nvSpPr>
          <p:cNvPr id="41" name="Freeform 41"/>
          <p:cNvSpPr/>
          <p:nvPr/>
        </p:nvSpPr>
        <p:spPr>
          <a:xfrm rot="960534">
            <a:off x="10814772" y="1721282"/>
            <a:ext cx="791371" cy="1133803"/>
          </a:xfrm>
          <a:custGeom>
            <a:avLst/>
            <a:gdLst/>
            <a:ahLst/>
            <a:cxnLst/>
            <a:rect l="l" t="t" r="r" b="b"/>
            <a:pathLst>
              <a:path w="791371" h="1133803">
                <a:moveTo>
                  <a:pt x="0" y="0"/>
                </a:moveTo>
                <a:lnTo>
                  <a:pt x="791371" y="0"/>
                </a:lnTo>
                <a:lnTo>
                  <a:pt x="791371" y="1133803"/>
                </a:lnTo>
                <a:lnTo>
                  <a:pt x="0" y="11338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2" name="TextBox 42"/>
          <p:cNvSpPr txBox="1"/>
          <p:nvPr/>
        </p:nvSpPr>
        <p:spPr>
          <a:xfrm>
            <a:off x="7928971" y="2533421"/>
            <a:ext cx="2347196" cy="817607"/>
          </a:xfrm>
          <a:prstGeom prst="rect">
            <a:avLst/>
          </a:prstGeom>
        </p:spPr>
        <p:txBody>
          <a:bodyPr lIns="0" tIns="0" rIns="0" bIns="0" rtlCol="0" anchor="t">
            <a:spAutoFit/>
          </a:bodyPr>
          <a:lstStyle/>
          <a:p>
            <a:pPr algn="just">
              <a:lnSpc>
                <a:spcPts val="5860"/>
              </a:lnSpc>
            </a:pPr>
            <a:r>
              <a:rPr lang="en-US" sz="4185" dirty="0">
                <a:solidFill>
                  <a:srgbClr val="A21817"/>
                </a:solidFill>
                <a:latin typeface="Heading Now 71-78"/>
                <a:ea typeface="Heading Now 71-78"/>
                <a:cs typeface="Heading Now 71-78"/>
                <a:sym typeface="Heading Now 71-78"/>
              </a:rPr>
              <a:t>Vocab 2</a:t>
            </a:r>
          </a:p>
        </p:txBody>
      </p:sp>
      <p:sp>
        <p:nvSpPr>
          <p:cNvPr id="43" name="TextBox 43"/>
          <p:cNvSpPr txBox="1"/>
          <p:nvPr/>
        </p:nvSpPr>
        <p:spPr>
          <a:xfrm>
            <a:off x="3702585" y="4359326"/>
            <a:ext cx="10882831" cy="784174"/>
          </a:xfrm>
          <a:prstGeom prst="rect">
            <a:avLst/>
          </a:prstGeom>
        </p:spPr>
        <p:txBody>
          <a:bodyPr lIns="0" tIns="0" rIns="0" bIns="0" rtlCol="0" anchor="t">
            <a:spAutoFit/>
          </a:bodyPr>
          <a:lstStyle/>
          <a:p>
            <a:pPr algn="ctr">
              <a:lnSpc>
                <a:spcPts val="6127"/>
              </a:lnSpc>
            </a:pPr>
            <a:r>
              <a:rPr lang="en-US" sz="4376" spc="1120">
                <a:solidFill>
                  <a:srgbClr val="A21817"/>
                </a:solidFill>
                <a:latin typeface="Anicon Sans"/>
                <a:ea typeface="Anicon Sans"/>
                <a:cs typeface="Anicon Sans"/>
                <a:sym typeface="Anicon Sans"/>
              </a:rPr>
              <a:t>Guess the word with 10 letters</a:t>
            </a:r>
          </a:p>
        </p:txBody>
      </p:sp>
    </p:spTree>
  </p:cSld>
  <p:clrMapOvr>
    <a:masterClrMapping/>
  </p:clrMapOvr>
  <p:transition spd="slow">
    <p:split orient="vert"/>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9650904" y="4691825"/>
            <a:ext cx="7779054" cy="1351000"/>
            <a:chOff x="0" y="0"/>
            <a:chExt cx="3279444" cy="569546"/>
          </a:xfrm>
        </p:grpSpPr>
        <p:sp>
          <p:nvSpPr>
            <p:cNvPr id="9" name="Freeform 9"/>
            <p:cNvSpPr/>
            <p:nvPr/>
          </p:nvSpPr>
          <p:spPr>
            <a:xfrm>
              <a:off x="0" y="0"/>
              <a:ext cx="3279444" cy="569546"/>
            </a:xfrm>
            <a:custGeom>
              <a:avLst/>
              <a:gdLst/>
              <a:ahLst/>
              <a:cxnLst/>
              <a:rect l="l" t="t" r="r" b="b"/>
              <a:pathLst>
                <a:path w="3279444" h="569546">
                  <a:moveTo>
                    <a:pt x="50757" y="0"/>
                  </a:moveTo>
                  <a:lnTo>
                    <a:pt x="3228687" y="0"/>
                  </a:lnTo>
                  <a:cubicBezTo>
                    <a:pt x="3256719" y="0"/>
                    <a:pt x="3279444" y="22724"/>
                    <a:pt x="3279444" y="50757"/>
                  </a:cubicBezTo>
                  <a:lnTo>
                    <a:pt x="3279444" y="518789"/>
                  </a:lnTo>
                  <a:cubicBezTo>
                    <a:pt x="3279444" y="546821"/>
                    <a:pt x="3256719" y="569546"/>
                    <a:pt x="3228687" y="569546"/>
                  </a:cubicBezTo>
                  <a:lnTo>
                    <a:pt x="50757" y="569546"/>
                  </a:lnTo>
                  <a:cubicBezTo>
                    <a:pt x="22724" y="569546"/>
                    <a:pt x="0" y="546821"/>
                    <a:pt x="0" y="518789"/>
                  </a:cubicBezTo>
                  <a:lnTo>
                    <a:pt x="0" y="50757"/>
                  </a:lnTo>
                  <a:cubicBezTo>
                    <a:pt x="0" y="22724"/>
                    <a:pt x="22724" y="0"/>
                    <a:pt x="50757" y="0"/>
                  </a:cubicBezTo>
                  <a:close/>
                </a:path>
              </a:pathLst>
            </a:custGeom>
            <a:solidFill>
              <a:srgbClr val="FFFFFF"/>
            </a:solidFill>
          </p:spPr>
        </p:sp>
        <p:sp>
          <p:nvSpPr>
            <p:cNvPr id="10" name="TextBox 10"/>
            <p:cNvSpPr txBox="1"/>
            <p:nvPr/>
          </p:nvSpPr>
          <p:spPr>
            <a:xfrm>
              <a:off x="0" y="-38100"/>
              <a:ext cx="3279444" cy="607646"/>
            </a:xfrm>
            <a:prstGeom prst="rect">
              <a:avLst/>
            </a:prstGeom>
          </p:spPr>
          <p:txBody>
            <a:bodyPr lIns="45520" tIns="45520" rIns="45520" bIns="45520" rtlCol="0" anchor="ctr"/>
            <a:lstStyle/>
            <a:p>
              <a:pPr algn="ctr">
                <a:lnSpc>
                  <a:spcPts val="2659"/>
                </a:lnSpc>
              </a:pPr>
              <a:endParaRPr/>
            </a:p>
          </p:txBody>
        </p:sp>
      </p:grpSp>
      <p:grpSp>
        <p:nvGrpSpPr>
          <p:cNvPr id="11" name="Group 11"/>
          <p:cNvGrpSpPr/>
          <p:nvPr/>
        </p:nvGrpSpPr>
        <p:grpSpPr>
          <a:xfrm>
            <a:off x="9970399" y="4816894"/>
            <a:ext cx="7122260" cy="1100863"/>
            <a:chOff x="0" y="0"/>
            <a:chExt cx="3002557" cy="464095"/>
          </a:xfrm>
        </p:grpSpPr>
        <p:sp>
          <p:nvSpPr>
            <p:cNvPr id="12" name="Freeform 12"/>
            <p:cNvSpPr/>
            <p:nvPr/>
          </p:nvSpPr>
          <p:spPr>
            <a:xfrm>
              <a:off x="0" y="0"/>
              <a:ext cx="3002557" cy="464095"/>
            </a:xfrm>
            <a:custGeom>
              <a:avLst/>
              <a:gdLst/>
              <a:ahLst/>
              <a:cxnLst/>
              <a:rect l="l" t="t" r="r" b="b"/>
              <a:pathLst>
                <a:path w="3002557" h="464095">
                  <a:moveTo>
                    <a:pt x="55437" y="0"/>
                  </a:moveTo>
                  <a:lnTo>
                    <a:pt x="2947120" y="0"/>
                  </a:lnTo>
                  <a:cubicBezTo>
                    <a:pt x="2977737" y="0"/>
                    <a:pt x="3002557" y="24820"/>
                    <a:pt x="3002557" y="55437"/>
                  </a:cubicBezTo>
                  <a:lnTo>
                    <a:pt x="3002557" y="408658"/>
                  </a:lnTo>
                  <a:cubicBezTo>
                    <a:pt x="3002557" y="423360"/>
                    <a:pt x="2996716" y="437461"/>
                    <a:pt x="2986320" y="447858"/>
                  </a:cubicBezTo>
                  <a:cubicBezTo>
                    <a:pt x="2975923" y="458254"/>
                    <a:pt x="2961823" y="464095"/>
                    <a:pt x="2947120" y="464095"/>
                  </a:cubicBezTo>
                  <a:lnTo>
                    <a:pt x="55437" y="464095"/>
                  </a:lnTo>
                  <a:cubicBezTo>
                    <a:pt x="40734" y="464095"/>
                    <a:pt x="26634" y="458254"/>
                    <a:pt x="16237" y="447858"/>
                  </a:cubicBezTo>
                  <a:cubicBezTo>
                    <a:pt x="5841" y="437461"/>
                    <a:pt x="0" y="423360"/>
                    <a:pt x="0" y="408658"/>
                  </a:cubicBezTo>
                  <a:lnTo>
                    <a:pt x="0" y="55437"/>
                  </a:lnTo>
                  <a:cubicBezTo>
                    <a:pt x="0" y="40734"/>
                    <a:pt x="5841" y="26634"/>
                    <a:pt x="16237" y="16237"/>
                  </a:cubicBezTo>
                  <a:cubicBezTo>
                    <a:pt x="26634" y="5841"/>
                    <a:pt x="40734" y="0"/>
                    <a:pt x="55437" y="0"/>
                  </a:cubicBezTo>
                  <a:close/>
                </a:path>
              </a:pathLst>
            </a:custGeom>
            <a:solidFill>
              <a:srgbClr val="FFFFFF"/>
            </a:solidFill>
            <a:ln w="57150" cap="rnd">
              <a:solidFill>
                <a:srgbClr val="F4AC78"/>
              </a:solidFill>
              <a:prstDash val="lgDash"/>
              <a:round/>
            </a:ln>
          </p:spPr>
        </p:sp>
        <p:sp>
          <p:nvSpPr>
            <p:cNvPr id="13" name="TextBox 13"/>
            <p:cNvSpPr txBox="1"/>
            <p:nvPr/>
          </p:nvSpPr>
          <p:spPr>
            <a:xfrm>
              <a:off x="0" y="-38100"/>
              <a:ext cx="3002557" cy="502195"/>
            </a:xfrm>
            <a:prstGeom prst="rect">
              <a:avLst/>
            </a:prstGeom>
          </p:spPr>
          <p:txBody>
            <a:bodyPr lIns="45520" tIns="45520" rIns="45520" bIns="45520" rtlCol="0" anchor="ctr"/>
            <a:lstStyle/>
            <a:p>
              <a:pPr algn="ctr">
                <a:lnSpc>
                  <a:spcPts val="2659"/>
                </a:lnSpc>
              </a:pPr>
              <a:endParaRPr/>
            </a:p>
          </p:txBody>
        </p:sp>
      </p:grpSp>
      <p:sp>
        <p:nvSpPr>
          <p:cNvPr id="14" name="TextBox 14"/>
          <p:cNvSpPr txBox="1"/>
          <p:nvPr/>
        </p:nvSpPr>
        <p:spPr>
          <a:xfrm>
            <a:off x="10216784" y="4689093"/>
            <a:ext cx="6647293" cy="1386070"/>
          </a:xfrm>
          <a:prstGeom prst="rect">
            <a:avLst/>
          </a:prstGeom>
        </p:spPr>
        <p:txBody>
          <a:bodyPr lIns="0" tIns="0" rIns="0" bIns="0" rtlCol="0" anchor="t">
            <a:spAutoFit/>
          </a:bodyPr>
          <a:lstStyle/>
          <a:p>
            <a:pPr algn="ctr">
              <a:lnSpc>
                <a:spcPts val="10752"/>
              </a:lnSpc>
            </a:pPr>
            <a:r>
              <a:rPr lang="en-US" sz="7680" b="1" dirty="0">
                <a:solidFill>
                  <a:srgbClr val="FF7200"/>
                </a:solidFill>
                <a:latin typeface="Anicon Sans Bold"/>
                <a:ea typeface="Anicon Sans Bold"/>
                <a:cs typeface="Anicon Sans Bold"/>
                <a:sym typeface="Anicon Sans Bold"/>
              </a:rPr>
              <a:t>C _ _ _ _ _ _ _ _ _</a:t>
            </a:r>
          </a:p>
        </p:txBody>
      </p:sp>
      <p:sp>
        <p:nvSpPr>
          <p:cNvPr id="15" name="Freeform 15"/>
          <p:cNvSpPr/>
          <p:nvPr/>
        </p:nvSpPr>
        <p:spPr>
          <a:xfrm>
            <a:off x="219349" y="3003765"/>
            <a:ext cx="4135345" cy="3909781"/>
          </a:xfrm>
          <a:custGeom>
            <a:avLst/>
            <a:gdLst/>
            <a:ahLst/>
            <a:cxnLst/>
            <a:rect l="l" t="t" r="r" b="b"/>
            <a:pathLst>
              <a:path w="4135345" h="3909781">
                <a:moveTo>
                  <a:pt x="0" y="0"/>
                </a:moveTo>
                <a:lnTo>
                  <a:pt x="4135345" y="0"/>
                </a:lnTo>
                <a:lnTo>
                  <a:pt x="4135345" y="3909781"/>
                </a:lnTo>
                <a:lnTo>
                  <a:pt x="0" y="3909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16"/>
          <p:cNvSpPr/>
          <p:nvPr/>
        </p:nvSpPr>
        <p:spPr>
          <a:xfrm>
            <a:off x="4809653" y="6679220"/>
            <a:ext cx="2579080" cy="2579080"/>
          </a:xfrm>
          <a:custGeom>
            <a:avLst/>
            <a:gdLst/>
            <a:ahLst/>
            <a:cxnLst/>
            <a:rect l="l" t="t" r="r" b="b"/>
            <a:pathLst>
              <a:path w="2579080" h="2579080">
                <a:moveTo>
                  <a:pt x="0" y="0"/>
                </a:moveTo>
                <a:lnTo>
                  <a:pt x="2579080" y="0"/>
                </a:lnTo>
                <a:lnTo>
                  <a:pt x="2579080" y="2579080"/>
                </a:lnTo>
                <a:lnTo>
                  <a:pt x="0" y="25790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a:off x="5157681" y="1490644"/>
            <a:ext cx="3270844" cy="2301856"/>
          </a:xfrm>
          <a:custGeom>
            <a:avLst/>
            <a:gdLst/>
            <a:ahLst/>
            <a:cxnLst/>
            <a:rect l="l" t="t" r="r" b="b"/>
            <a:pathLst>
              <a:path w="3270844" h="2301856">
                <a:moveTo>
                  <a:pt x="0" y="0"/>
                </a:moveTo>
                <a:lnTo>
                  <a:pt x="3270843" y="0"/>
                </a:lnTo>
                <a:lnTo>
                  <a:pt x="3270843" y="2301856"/>
                </a:lnTo>
                <a:lnTo>
                  <a:pt x="0" y="2301856"/>
                </a:lnTo>
                <a:lnTo>
                  <a:pt x="0" y="0"/>
                </a:lnTo>
                <a:close/>
              </a:path>
            </a:pathLst>
          </a:custGeom>
          <a:blipFill>
            <a:blip r:embed="rId8"/>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0" y="2963683"/>
            <a:ext cx="4264965" cy="4032331"/>
          </a:xfrm>
          <a:custGeom>
            <a:avLst/>
            <a:gdLst/>
            <a:ahLst/>
            <a:cxnLst/>
            <a:rect l="l" t="t" r="r" b="b"/>
            <a:pathLst>
              <a:path w="4264965" h="4032331">
                <a:moveTo>
                  <a:pt x="0" y="0"/>
                </a:moveTo>
                <a:lnTo>
                  <a:pt x="4264965" y="0"/>
                </a:lnTo>
                <a:lnTo>
                  <a:pt x="4264965" y="4032331"/>
                </a:lnTo>
                <a:lnTo>
                  <a:pt x="0" y="40323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4683275" y="6679220"/>
            <a:ext cx="2579080" cy="2579080"/>
          </a:xfrm>
          <a:custGeom>
            <a:avLst/>
            <a:gdLst/>
            <a:ahLst/>
            <a:cxnLst/>
            <a:rect l="l" t="t" r="r" b="b"/>
            <a:pathLst>
              <a:path w="2579080" h="2579080">
                <a:moveTo>
                  <a:pt x="0" y="0"/>
                </a:moveTo>
                <a:lnTo>
                  <a:pt x="2579080" y="0"/>
                </a:lnTo>
                <a:lnTo>
                  <a:pt x="2579080" y="2579080"/>
                </a:lnTo>
                <a:lnTo>
                  <a:pt x="0" y="25790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4955477" y="1426719"/>
            <a:ext cx="3573863" cy="2515106"/>
          </a:xfrm>
          <a:custGeom>
            <a:avLst/>
            <a:gdLst/>
            <a:ahLst/>
            <a:cxnLst/>
            <a:rect l="l" t="t" r="r" b="b"/>
            <a:pathLst>
              <a:path w="3573863" h="2515106">
                <a:moveTo>
                  <a:pt x="0" y="0"/>
                </a:moveTo>
                <a:lnTo>
                  <a:pt x="3573863" y="0"/>
                </a:lnTo>
                <a:lnTo>
                  <a:pt x="3573863" y="2515107"/>
                </a:lnTo>
                <a:lnTo>
                  <a:pt x="0" y="2515107"/>
                </a:lnTo>
                <a:lnTo>
                  <a:pt x="0" y="0"/>
                </a:lnTo>
                <a:close/>
              </a:path>
            </a:pathLst>
          </a:custGeom>
          <a:blipFill>
            <a:blip r:embed="rId10"/>
            <a:stretch>
              <a:fillRect/>
            </a:stretch>
          </a:blipFill>
        </p:spPr>
      </p:sp>
      <p:grpSp>
        <p:nvGrpSpPr>
          <p:cNvPr id="11" name="Group 11"/>
          <p:cNvGrpSpPr/>
          <p:nvPr/>
        </p:nvGrpSpPr>
        <p:grpSpPr>
          <a:xfrm>
            <a:off x="9751583" y="1612684"/>
            <a:ext cx="7779054" cy="1351000"/>
            <a:chOff x="0" y="0"/>
            <a:chExt cx="3279444" cy="569546"/>
          </a:xfrm>
        </p:grpSpPr>
        <p:sp>
          <p:nvSpPr>
            <p:cNvPr id="12" name="Freeform 12"/>
            <p:cNvSpPr/>
            <p:nvPr/>
          </p:nvSpPr>
          <p:spPr>
            <a:xfrm>
              <a:off x="0" y="0"/>
              <a:ext cx="3279444" cy="569546"/>
            </a:xfrm>
            <a:custGeom>
              <a:avLst/>
              <a:gdLst/>
              <a:ahLst/>
              <a:cxnLst/>
              <a:rect l="l" t="t" r="r" b="b"/>
              <a:pathLst>
                <a:path w="3279444" h="569546">
                  <a:moveTo>
                    <a:pt x="50757" y="0"/>
                  </a:moveTo>
                  <a:lnTo>
                    <a:pt x="3228687" y="0"/>
                  </a:lnTo>
                  <a:cubicBezTo>
                    <a:pt x="3256719" y="0"/>
                    <a:pt x="3279444" y="22724"/>
                    <a:pt x="3279444" y="50757"/>
                  </a:cubicBezTo>
                  <a:lnTo>
                    <a:pt x="3279444" y="518789"/>
                  </a:lnTo>
                  <a:cubicBezTo>
                    <a:pt x="3279444" y="546821"/>
                    <a:pt x="3256719" y="569546"/>
                    <a:pt x="3228687" y="569546"/>
                  </a:cubicBezTo>
                  <a:lnTo>
                    <a:pt x="50757" y="569546"/>
                  </a:lnTo>
                  <a:cubicBezTo>
                    <a:pt x="22724" y="569546"/>
                    <a:pt x="0" y="546821"/>
                    <a:pt x="0" y="518789"/>
                  </a:cubicBezTo>
                  <a:lnTo>
                    <a:pt x="0" y="50757"/>
                  </a:lnTo>
                  <a:cubicBezTo>
                    <a:pt x="0" y="22724"/>
                    <a:pt x="22724" y="0"/>
                    <a:pt x="50757" y="0"/>
                  </a:cubicBezTo>
                  <a:close/>
                </a:path>
              </a:pathLst>
            </a:custGeom>
            <a:solidFill>
              <a:srgbClr val="FFFFFF"/>
            </a:solidFill>
          </p:spPr>
        </p:sp>
        <p:sp>
          <p:nvSpPr>
            <p:cNvPr id="13" name="TextBox 13"/>
            <p:cNvSpPr txBox="1"/>
            <p:nvPr/>
          </p:nvSpPr>
          <p:spPr>
            <a:xfrm>
              <a:off x="0" y="-38100"/>
              <a:ext cx="3279444" cy="607646"/>
            </a:xfrm>
            <a:prstGeom prst="rect">
              <a:avLst/>
            </a:prstGeom>
          </p:spPr>
          <p:txBody>
            <a:bodyPr lIns="45520" tIns="45520" rIns="45520" bIns="45520" rtlCol="0" anchor="ctr"/>
            <a:lstStyle/>
            <a:p>
              <a:pPr algn="ctr">
                <a:lnSpc>
                  <a:spcPts val="2659"/>
                </a:lnSpc>
              </a:pPr>
              <a:endParaRPr/>
            </a:p>
          </p:txBody>
        </p:sp>
      </p:grpSp>
      <p:grpSp>
        <p:nvGrpSpPr>
          <p:cNvPr id="14" name="Group 14"/>
          <p:cNvGrpSpPr/>
          <p:nvPr/>
        </p:nvGrpSpPr>
        <p:grpSpPr>
          <a:xfrm>
            <a:off x="10071077" y="1737752"/>
            <a:ext cx="7122260" cy="1100863"/>
            <a:chOff x="0" y="0"/>
            <a:chExt cx="3002557" cy="464095"/>
          </a:xfrm>
        </p:grpSpPr>
        <p:sp>
          <p:nvSpPr>
            <p:cNvPr id="15" name="Freeform 15"/>
            <p:cNvSpPr/>
            <p:nvPr/>
          </p:nvSpPr>
          <p:spPr>
            <a:xfrm>
              <a:off x="0" y="0"/>
              <a:ext cx="3002557" cy="464095"/>
            </a:xfrm>
            <a:custGeom>
              <a:avLst/>
              <a:gdLst/>
              <a:ahLst/>
              <a:cxnLst/>
              <a:rect l="l" t="t" r="r" b="b"/>
              <a:pathLst>
                <a:path w="3002557" h="464095">
                  <a:moveTo>
                    <a:pt x="55437" y="0"/>
                  </a:moveTo>
                  <a:lnTo>
                    <a:pt x="2947120" y="0"/>
                  </a:lnTo>
                  <a:cubicBezTo>
                    <a:pt x="2977737" y="0"/>
                    <a:pt x="3002557" y="24820"/>
                    <a:pt x="3002557" y="55437"/>
                  </a:cubicBezTo>
                  <a:lnTo>
                    <a:pt x="3002557" y="408658"/>
                  </a:lnTo>
                  <a:cubicBezTo>
                    <a:pt x="3002557" y="423360"/>
                    <a:pt x="2996716" y="437461"/>
                    <a:pt x="2986320" y="447858"/>
                  </a:cubicBezTo>
                  <a:cubicBezTo>
                    <a:pt x="2975923" y="458254"/>
                    <a:pt x="2961823" y="464095"/>
                    <a:pt x="2947120" y="464095"/>
                  </a:cubicBezTo>
                  <a:lnTo>
                    <a:pt x="55437" y="464095"/>
                  </a:lnTo>
                  <a:cubicBezTo>
                    <a:pt x="40734" y="464095"/>
                    <a:pt x="26634" y="458254"/>
                    <a:pt x="16237" y="447858"/>
                  </a:cubicBezTo>
                  <a:cubicBezTo>
                    <a:pt x="5841" y="437461"/>
                    <a:pt x="0" y="423360"/>
                    <a:pt x="0" y="408658"/>
                  </a:cubicBezTo>
                  <a:lnTo>
                    <a:pt x="0" y="55437"/>
                  </a:lnTo>
                  <a:cubicBezTo>
                    <a:pt x="0" y="40734"/>
                    <a:pt x="5841" y="26634"/>
                    <a:pt x="16237" y="16237"/>
                  </a:cubicBezTo>
                  <a:cubicBezTo>
                    <a:pt x="26634" y="5841"/>
                    <a:pt x="40734" y="0"/>
                    <a:pt x="55437" y="0"/>
                  </a:cubicBezTo>
                  <a:close/>
                </a:path>
              </a:pathLst>
            </a:custGeom>
            <a:solidFill>
              <a:srgbClr val="FFFFFF"/>
            </a:solidFill>
            <a:ln w="57150" cap="rnd">
              <a:solidFill>
                <a:srgbClr val="F4AC78"/>
              </a:solidFill>
              <a:prstDash val="lgDash"/>
              <a:round/>
            </a:ln>
          </p:spPr>
        </p:sp>
        <p:sp>
          <p:nvSpPr>
            <p:cNvPr id="16" name="TextBox 16"/>
            <p:cNvSpPr txBox="1"/>
            <p:nvPr/>
          </p:nvSpPr>
          <p:spPr>
            <a:xfrm>
              <a:off x="0" y="-38100"/>
              <a:ext cx="3002557" cy="502195"/>
            </a:xfrm>
            <a:prstGeom prst="rect">
              <a:avLst/>
            </a:prstGeom>
          </p:spPr>
          <p:txBody>
            <a:bodyPr lIns="45520" tIns="45520" rIns="45520" bIns="45520" rtlCol="0" anchor="ctr"/>
            <a:lstStyle/>
            <a:p>
              <a:pPr algn="ctr">
                <a:lnSpc>
                  <a:spcPts val="2659"/>
                </a:lnSpc>
              </a:pPr>
              <a:endParaRPr/>
            </a:p>
          </p:txBody>
        </p:sp>
      </p:grpSp>
      <p:sp>
        <p:nvSpPr>
          <p:cNvPr id="17" name="TextBox 17"/>
          <p:cNvSpPr txBox="1"/>
          <p:nvPr/>
        </p:nvSpPr>
        <p:spPr>
          <a:xfrm>
            <a:off x="10456479" y="1552286"/>
            <a:ext cx="6369262" cy="1319395"/>
          </a:xfrm>
          <a:prstGeom prst="rect">
            <a:avLst/>
          </a:prstGeom>
        </p:spPr>
        <p:txBody>
          <a:bodyPr lIns="0" tIns="0" rIns="0" bIns="0" rtlCol="0" anchor="t">
            <a:spAutoFit/>
          </a:bodyPr>
          <a:lstStyle/>
          <a:p>
            <a:pPr algn="ctr">
              <a:lnSpc>
                <a:spcPts val="10752"/>
              </a:lnSpc>
            </a:pPr>
            <a:r>
              <a:rPr lang="en-US" sz="7680" b="1" spc="583">
                <a:solidFill>
                  <a:srgbClr val="FF7200"/>
                </a:solidFill>
                <a:latin typeface="Asap Bold"/>
                <a:ea typeface="Asap Bold"/>
                <a:cs typeface="Asap Bold"/>
                <a:sym typeface="Asap Bold"/>
              </a:rPr>
              <a:t>comparison</a:t>
            </a:r>
          </a:p>
        </p:txBody>
      </p:sp>
      <p:sp>
        <p:nvSpPr>
          <p:cNvPr id="18" name="Freeform 18"/>
          <p:cNvSpPr/>
          <p:nvPr/>
        </p:nvSpPr>
        <p:spPr>
          <a:xfrm>
            <a:off x="9273525" y="3941826"/>
            <a:ext cx="8513932" cy="4737836"/>
          </a:xfrm>
          <a:custGeom>
            <a:avLst/>
            <a:gdLst/>
            <a:ahLst/>
            <a:cxnLst/>
            <a:rect l="l" t="t" r="r" b="b"/>
            <a:pathLst>
              <a:path w="8513932" h="4737836">
                <a:moveTo>
                  <a:pt x="0" y="0"/>
                </a:moveTo>
                <a:lnTo>
                  <a:pt x="8513932" y="0"/>
                </a:lnTo>
                <a:lnTo>
                  <a:pt x="8513932" y="4737836"/>
                </a:lnTo>
                <a:lnTo>
                  <a:pt x="0" y="4737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TextBox 19"/>
          <p:cNvSpPr txBox="1"/>
          <p:nvPr/>
        </p:nvSpPr>
        <p:spPr>
          <a:xfrm>
            <a:off x="9436932" y="6381178"/>
            <a:ext cx="8187118" cy="1573615"/>
          </a:xfrm>
          <a:prstGeom prst="rect">
            <a:avLst/>
          </a:prstGeom>
        </p:spPr>
        <p:txBody>
          <a:bodyPr lIns="0" tIns="0" rIns="0" bIns="0" rtlCol="0" anchor="t">
            <a:spAutoFit/>
          </a:bodyPr>
          <a:lstStyle/>
          <a:p>
            <a:pPr algn="ctr">
              <a:lnSpc>
                <a:spcPts val="6190"/>
              </a:lnSpc>
            </a:pPr>
            <a:r>
              <a:rPr lang="en-US" sz="4421">
                <a:solidFill>
                  <a:srgbClr val="000000"/>
                </a:solidFill>
                <a:latin typeface="Anicon Sans"/>
                <a:ea typeface="Anicon Sans"/>
                <a:cs typeface="Anicon Sans"/>
                <a:sym typeface="Anicon Sans"/>
              </a:rPr>
              <a:t>"</a:t>
            </a:r>
            <a:r>
              <a:rPr lang="en-US" sz="4421" i="1" u="sng">
                <a:solidFill>
                  <a:srgbClr val="000000"/>
                </a:solidFill>
                <a:latin typeface="Anicon Sans Italics"/>
                <a:ea typeface="Anicon Sans Italics"/>
                <a:cs typeface="Anicon Sans Italics"/>
                <a:sym typeface="Anicon Sans Italics"/>
              </a:rPr>
              <a:t>Comparison</a:t>
            </a:r>
            <a:r>
              <a:rPr lang="en-US" sz="4421">
                <a:solidFill>
                  <a:srgbClr val="000000"/>
                </a:solidFill>
                <a:latin typeface="Anicon Sans"/>
                <a:ea typeface="Anicon Sans"/>
                <a:cs typeface="Anicon Sans"/>
                <a:sym typeface="Anicon Sans"/>
              </a:rPr>
              <a:t> with other oil-producing countries is extremely interesting”</a:t>
            </a:r>
          </a:p>
        </p:txBody>
      </p:sp>
      <p:sp>
        <p:nvSpPr>
          <p:cNvPr id="20" name="TextBox 20"/>
          <p:cNvSpPr txBox="1"/>
          <p:nvPr/>
        </p:nvSpPr>
        <p:spPr>
          <a:xfrm>
            <a:off x="11496884" y="4435180"/>
            <a:ext cx="4067214" cy="754465"/>
          </a:xfrm>
          <a:prstGeom prst="rect">
            <a:avLst/>
          </a:prstGeom>
        </p:spPr>
        <p:txBody>
          <a:bodyPr lIns="0" tIns="0" rIns="0" bIns="0" rtlCol="0" anchor="t">
            <a:spAutoFit/>
          </a:bodyPr>
          <a:lstStyle/>
          <a:p>
            <a:pPr algn="ctr">
              <a:lnSpc>
                <a:spcPts val="6190"/>
              </a:lnSpc>
            </a:pPr>
            <a:r>
              <a:rPr lang="en-US" sz="4421" dirty="0">
                <a:solidFill>
                  <a:srgbClr val="000000"/>
                </a:solidFill>
                <a:latin typeface="Canva Sans 1"/>
                <a:ea typeface="Canva Sans 1"/>
                <a:cs typeface="Canva Sans 1"/>
                <a:sym typeface="Canva Sans 1"/>
              </a:rPr>
              <a:t>/</a:t>
            </a:r>
            <a:r>
              <a:rPr lang="en-US" sz="4421" dirty="0" err="1">
                <a:solidFill>
                  <a:srgbClr val="000000"/>
                </a:solidFill>
                <a:ea typeface="Canva Sans 1"/>
                <a:cs typeface="Canva Sans 1"/>
                <a:sym typeface="Canva Sans 1"/>
              </a:rPr>
              <a:t>kəmˈpærɪsn</a:t>
            </a:r>
            <a:r>
              <a:rPr lang="en-US" sz="4421" dirty="0">
                <a:solidFill>
                  <a:srgbClr val="000000"/>
                </a:solidFill>
                <a:latin typeface="Canva Sans 1"/>
                <a:ea typeface="Canva Sans 1"/>
                <a:cs typeface="Canva Sans 1"/>
                <a:sym typeface="Canva Sans 1"/>
              </a:rPr>
              <a:t>/</a:t>
            </a:r>
          </a:p>
        </p:txBody>
      </p:sp>
      <p:sp>
        <p:nvSpPr>
          <p:cNvPr id="21" name="TextBox 21"/>
          <p:cNvSpPr txBox="1"/>
          <p:nvPr/>
        </p:nvSpPr>
        <p:spPr>
          <a:xfrm>
            <a:off x="13026051" y="5357681"/>
            <a:ext cx="1008880" cy="776055"/>
          </a:xfrm>
          <a:prstGeom prst="rect">
            <a:avLst/>
          </a:prstGeom>
        </p:spPr>
        <p:txBody>
          <a:bodyPr lIns="0" tIns="0" rIns="0" bIns="0" rtlCol="0" anchor="t">
            <a:spAutoFit/>
          </a:bodyPr>
          <a:lstStyle/>
          <a:p>
            <a:pPr algn="ctr">
              <a:lnSpc>
                <a:spcPts val="6050"/>
              </a:lnSpc>
            </a:pPr>
            <a:r>
              <a:rPr lang="en-US" sz="4321">
                <a:solidFill>
                  <a:srgbClr val="000000"/>
                </a:solidFill>
                <a:latin typeface="Anicon Sans"/>
                <a:ea typeface="Anicon Sans"/>
                <a:cs typeface="Anicon Sans"/>
                <a:sym typeface="Anicon Sans"/>
              </a:rPr>
              <a:t>(n)</a:t>
            </a:r>
          </a:p>
        </p:txBody>
      </p:sp>
      <p:sp>
        <p:nvSpPr>
          <p:cNvPr id="22" name="Freeform 22"/>
          <p:cNvSpPr/>
          <p:nvPr/>
        </p:nvSpPr>
        <p:spPr>
          <a:xfrm>
            <a:off x="8973288" y="3346023"/>
            <a:ext cx="1556591" cy="1633826"/>
          </a:xfrm>
          <a:custGeom>
            <a:avLst/>
            <a:gdLst/>
            <a:ahLst/>
            <a:cxnLst/>
            <a:rect l="l" t="t" r="r" b="b"/>
            <a:pathLst>
              <a:path w="1556591" h="1633826">
                <a:moveTo>
                  <a:pt x="0" y="0"/>
                </a:moveTo>
                <a:lnTo>
                  <a:pt x="1556590" y="0"/>
                </a:lnTo>
                <a:lnTo>
                  <a:pt x="1556590" y="1633826"/>
                </a:lnTo>
                <a:lnTo>
                  <a:pt x="0" y="163382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23" name="comparison__gb_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120147" y="459848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5" fill="hold"/>
                                        <p:tgtEl>
                                          <p:spTgt spid="23"/>
                                        </p:tgtEl>
                                      </p:cBhvr>
                                    </p:cmd>
                                  </p:childTnLst>
                                </p:cTn>
                              </p:par>
                            </p:childTnLst>
                          </p:cTn>
                        </p:par>
                      </p:childTnLst>
                    </p:cTn>
                  </p:par>
                </p:childTnLst>
              </p:cTn>
              <p:nextCondLst>
                <p:cond evt="onClick" delay="0">
                  <p:tgtEl>
                    <p:spTgt spid="23"/>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5487431" y="2864486"/>
            <a:ext cx="19731527" cy="12948815"/>
            <a:chOff x="0" y="0"/>
            <a:chExt cx="812800" cy="533400"/>
          </a:xfrm>
        </p:grpSpPr>
        <p:sp>
          <p:nvSpPr>
            <p:cNvPr id="9" name="Freeform 9"/>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p:spPr>
        </p:sp>
        <p:sp>
          <p:nvSpPr>
            <p:cNvPr id="10" name="TextBox 10"/>
            <p:cNvSpPr txBox="1"/>
            <p:nvPr/>
          </p:nvSpPr>
          <p:spPr>
            <a:xfrm>
              <a:off x="38100" y="50800"/>
              <a:ext cx="736600" cy="406400"/>
            </a:xfrm>
            <a:prstGeom prst="rect">
              <a:avLst/>
            </a:prstGeom>
          </p:spPr>
          <p:txBody>
            <a:bodyPr lIns="82889" tIns="82889" rIns="82889" bIns="82889" rtlCol="0" anchor="ctr"/>
            <a:lstStyle/>
            <a:p>
              <a:pPr algn="ctr">
                <a:lnSpc>
                  <a:spcPts val="2659"/>
                </a:lnSpc>
                <a:spcBef>
                  <a:spcPct val="0"/>
                </a:spcBef>
              </a:pPr>
              <a:endParaRPr/>
            </a:p>
          </p:txBody>
        </p:sp>
      </p:grpSp>
      <p:grpSp>
        <p:nvGrpSpPr>
          <p:cNvPr id="11" name="Group 11"/>
          <p:cNvGrpSpPr/>
          <p:nvPr/>
        </p:nvGrpSpPr>
        <p:grpSpPr>
          <a:xfrm>
            <a:off x="-4780069" y="3328692"/>
            <a:ext cx="18316802" cy="12020401"/>
            <a:chOff x="0" y="0"/>
            <a:chExt cx="812800" cy="533400"/>
          </a:xfrm>
        </p:grpSpPr>
        <p:sp>
          <p:nvSpPr>
            <p:cNvPr id="12" name="Freeform 12"/>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a:ln w="104775" cap="sq">
              <a:solidFill>
                <a:srgbClr val="F4AC78"/>
              </a:solidFill>
              <a:prstDash val="lgDash"/>
              <a:miter/>
            </a:ln>
          </p:spPr>
        </p:sp>
        <p:sp>
          <p:nvSpPr>
            <p:cNvPr id="13" name="TextBox 13"/>
            <p:cNvSpPr txBox="1"/>
            <p:nvPr/>
          </p:nvSpPr>
          <p:spPr>
            <a:xfrm>
              <a:off x="38100" y="50800"/>
              <a:ext cx="736600" cy="406400"/>
            </a:xfrm>
            <a:prstGeom prst="rect">
              <a:avLst/>
            </a:prstGeom>
          </p:spPr>
          <p:txBody>
            <a:bodyPr lIns="82889" tIns="82889" rIns="82889" bIns="82889" rtlCol="0" anchor="ctr"/>
            <a:lstStyle/>
            <a:p>
              <a:pPr algn="ctr">
                <a:lnSpc>
                  <a:spcPts val="2659"/>
                </a:lnSpc>
                <a:spcBef>
                  <a:spcPct val="0"/>
                </a:spcBef>
              </a:pPr>
              <a:endParaRPr/>
            </a:p>
          </p:txBody>
        </p:sp>
      </p:grpSp>
      <p:sp>
        <p:nvSpPr>
          <p:cNvPr id="14" name="Freeform 14"/>
          <p:cNvSpPr/>
          <p:nvPr/>
        </p:nvSpPr>
        <p:spPr>
          <a:xfrm rot="10414307" flipV="1">
            <a:off x="15417264" y="-287338"/>
            <a:ext cx="3083346" cy="4126132"/>
          </a:xfrm>
          <a:custGeom>
            <a:avLst/>
            <a:gdLst/>
            <a:ahLst/>
            <a:cxnLst/>
            <a:rect l="l" t="t" r="r" b="b"/>
            <a:pathLst>
              <a:path w="3083346" h="4126132">
                <a:moveTo>
                  <a:pt x="0" y="4126133"/>
                </a:moveTo>
                <a:lnTo>
                  <a:pt x="3083346" y="4126133"/>
                </a:lnTo>
                <a:lnTo>
                  <a:pt x="3083346" y="0"/>
                </a:lnTo>
                <a:lnTo>
                  <a:pt x="0" y="0"/>
                </a:lnTo>
                <a:lnTo>
                  <a:pt x="0" y="4126133"/>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a:off x="12045028" y="4674017"/>
            <a:ext cx="5486931" cy="4211219"/>
          </a:xfrm>
          <a:custGeom>
            <a:avLst/>
            <a:gdLst/>
            <a:ahLst/>
            <a:cxnLst/>
            <a:rect l="l" t="t" r="r" b="b"/>
            <a:pathLst>
              <a:path w="5486931" h="4211219">
                <a:moveTo>
                  <a:pt x="0" y="0"/>
                </a:moveTo>
                <a:lnTo>
                  <a:pt x="5486931" y="0"/>
                </a:lnTo>
                <a:lnTo>
                  <a:pt x="5486931" y="4211219"/>
                </a:lnTo>
                <a:lnTo>
                  <a:pt x="0" y="4211219"/>
                </a:lnTo>
                <a:lnTo>
                  <a:pt x="0" y="0"/>
                </a:lnTo>
                <a:close/>
              </a:path>
            </a:pathLst>
          </a:custGeom>
          <a:blipFill>
            <a:blip r:embed="rId6"/>
            <a:stretch>
              <a:fillRect/>
            </a:stretch>
          </a:blipFill>
        </p:spPr>
      </p:sp>
      <p:sp>
        <p:nvSpPr>
          <p:cNvPr id="16" name="Freeform 16"/>
          <p:cNvSpPr/>
          <p:nvPr/>
        </p:nvSpPr>
        <p:spPr>
          <a:xfrm>
            <a:off x="10541939" y="8942991"/>
            <a:ext cx="5989588" cy="1165247"/>
          </a:xfrm>
          <a:custGeom>
            <a:avLst/>
            <a:gdLst/>
            <a:ahLst/>
            <a:cxnLst/>
            <a:rect l="l" t="t" r="r" b="b"/>
            <a:pathLst>
              <a:path w="5989588" h="1165247">
                <a:moveTo>
                  <a:pt x="0" y="0"/>
                </a:moveTo>
                <a:lnTo>
                  <a:pt x="5989588" y="0"/>
                </a:lnTo>
                <a:lnTo>
                  <a:pt x="5989588" y="1165247"/>
                </a:lnTo>
                <a:lnTo>
                  <a:pt x="0" y="11652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17"/>
          <p:cNvSpPr/>
          <p:nvPr/>
        </p:nvSpPr>
        <p:spPr>
          <a:xfrm flipH="1">
            <a:off x="-642941" y="0"/>
            <a:ext cx="4226200" cy="3273384"/>
          </a:xfrm>
          <a:custGeom>
            <a:avLst/>
            <a:gdLst/>
            <a:ahLst/>
            <a:cxnLst/>
            <a:rect l="l" t="t" r="r" b="b"/>
            <a:pathLst>
              <a:path w="4226200" h="3273384">
                <a:moveTo>
                  <a:pt x="4226200" y="0"/>
                </a:moveTo>
                <a:lnTo>
                  <a:pt x="0" y="0"/>
                </a:lnTo>
                <a:lnTo>
                  <a:pt x="0" y="3273384"/>
                </a:lnTo>
                <a:lnTo>
                  <a:pt x="4226200" y="3273384"/>
                </a:lnTo>
                <a:lnTo>
                  <a:pt x="422620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TextBox 18"/>
          <p:cNvSpPr txBox="1"/>
          <p:nvPr/>
        </p:nvSpPr>
        <p:spPr>
          <a:xfrm>
            <a:off x="-534766" y="5348284"/>
            <a:ext cx="12307136" cy="2538834"/>
          </a:xfrm>
          <a:prstGeom prst="rect">
            <a:avLst/>
          </a:prstGeom>
        </p:spPr>
        <p:txBody>
          <a:bodyPr lIns="0" tIns="0" rIns="0" bIns="0" rtlCol="0" anchor="t">
            <a:spAutoFit/>
          </a:bodyPr>
          <a:lstStyle/>
          <a:p>
            <a:pPr algn="ctr">
              <a:lnSpc>
                <a:spcPts val="20439"/>
              </a:lnSpc>
            </a:pPr>
            <a:r>
              <a:rPr lang="en-US" sz="14599">
                <a:solidFill>
                  <a:srgbClr val="6B452F"/>
                </a:solidFill>
                <a:latin typeface="Stella"/>
                <a:ea typeface="Stella"/>
                <a:cs typeface="Stella"/>
                <a:sym typeface="Stella"/>
              </a:rPr>
              <a:t>WARM - UP</a:t>
            </a:r>
          </a:p>
        </p:txBody>
      </p:sp>
      <p:sp>
        <p:nvSpPr>
          <p:cNvPr id="19" name="TextBox 19"/>
          <p:cNvSpPr txBox="1"/>
          <p:nvPr/>
        </p:nvSpPr>
        <p:spPr>
          <a:xfrm>
            <a:off x="1146492" y="8121375"/>
            <a:ext cx="10076013" cy="821635"/>
          </a:xfrm>
          <a:prstGeom prst="rect">
            <a:avLst/>
          </a:prstGeom>
        </p:spPr>
        <p:txBody>
          <a:bodyPr lIns="0" tIns="0" rIns="0" bIns="0" rtlCol="0" anchor="t">
            <a:spAutoFit/>
          </a:bodyPr>
          <a:lstStyle/>
          <a:p>
            <a:pPr algn="l">
              <a:lnSpc>
                <a:spcPts val="7000"/>
              </a:lnSpc>
            </a:pPr>
            <a:r>
              <a:rPr lang="en-US" sz="5000" dirty="0">
                <a:solidFill>
                  <a:srgbClr val="000000"/>
                </a:solidFill>
                <a:latin typeface="Anicon Sans"/>
                <a:ea typeface="Anicon Sans"/>
                <a:cs typeface="Anicon Sans"/>
                <a:sym typeface="Anicon Sans"/>
              </a:rPr>
              <a:t>Look at the picture and guess the mass media.</a:t>
            </a:r>
          </a:p>
        </p:txBody>
      </p:sp>
      <p:sp>
        <p:nvSpPr>
          <p:cNvPr id="20" name="Freeform 20"/>
          <p:cNvSpPr/>
          <p:nvPr/>
        </p:nvSpPr>
        <p:spPr>
          <a:xfrm>
            <a:off x="8666418" y="1775729"/>
            <a:ext cx="2556086" cy="3150799"/>
          </a:xfrm>
          <a:custGeom>
            <a:avLst/>
            <a:gdLst/>
            <a:ahLst/>
            <a:cxnLst/>
            <a:rect l="l" t="t" r="r" b="b"/>
            <a:pathLst>
              <a:path w="2556086" h="3150799">
                <a:moveTo>
                  <a:pt x="0" y="0"/>
                </a:moveTo>
                <a:lnTo>
                  <a:pt x="2556086" y="0"/>
                </a:lnTo>
                <a:lnTo>
                  <a:pt x="2556086" y="3150799"/>
                </a:lnTo>
                <a:lnTo>
                  <a:pt x="0" y="3150799"/>
                </a:lnTo>
                <a:lnTo>
                  <a:pt x="0" y="0"/>
                </a:lnTo>
                <a:close/>
              </a:path>
            </a:pathLst>
          </a:custGeom>
          <a:blipFill>
            <a:blip r:embed="rId11"/>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1487570" y="2156121"/>
            <a:ext cx="15312859" cy="5974758"/>
            <a:chOff x="0" y="0"/>
            <a:chExt cx="20417146" cy="7966344"/>
          </a:xfrm>
        </p:grpSpPr>
        <p:grpSp>
          <p:nvGrpSpPr>
            <p:cNvPr id="9" name="Group 9"/>
            <p:cNvGrpSpPr/>
            <p:nvPr/>
          </p:nvGrpSpPr>
          <p:grpSpPr>
            <a:xfrm>
              <a:off x="6909874" y="0"/>
              <a:ext cx="6486914" cy="1843363"/>
              <a:chOff x="0" y="0"/>
              <a:chExt cx="1430148" cy="406400"/>
            </a:xfrm>
          </p:grpSpPr>
          <p:sp>
            <p:nvSpPr>
              <p:cNvPr id="10" name="Freeform 10"/>
              <p:cNvSpPr/>
              <p:nvPr/>
            </p:nvSpPr>
            <p:spPr>
              <a:xfrm>
                <a:off x="0" y="0"/>
                <a:ext cx="1430148" cy="406400"/>
              </a:xfrm>
              <a:custGeom>
                <a:avLst/>
                <a:gdLst/>
                <a:ahLst/>
                <a:cxnLst/>
                <a:rect l="l" t="t" r="r" b="b"/>
                <a:pathLst>
                  <a:path w="1430148" h="406400">
                    <a:moveTo>
                      <a:pt x="73965" y="0"/>
                    </a:moveTo>
                    <a:lnTo>
                      <a:pt x="1356182" y="0"/>
                    </a:lnTo>
                    <a:cubicBezTo>
                      <a:pt x="1375799" y="0"/>
                      <a:pt x="1394613" y="7793"/>
                      <a:pt x="1408484" y="21664"/>
                    </a:cubicBezTo>
                    <a:cubicBezTo>
                      <a:pt x="1422355" y="35535"/>
                      <a:pt x="1430148" y="54348"/>
                      <a:pt x="1430148" y="73965"/>
                    </a:cubicBezTo>
                    <a:lnTo>
                      <a:pt x="1430148" y="332435"/>
                    </a:lnTo>
                    <a:cubicBezTo>
                      <a:pt x="1430148" y="373285"/>
                      <a:pt x="1397032" y="406400"/>
                      <a:pt x="1356182" y="406400"/>
                    </a:cubicBezTo>
                    <a:lnTo>
                      <a:pt x="73965" y="406400"/>
                    </a:lnTo>
                    <a:cubicBezTo>
                      <a:pt x="33115" y="406400"/>
                      <a:pt x="0" y="373285"/>
                      <a:pt x="0" y="332435"/>
                    </a:cubicBezTo>
                    <a:lnTo>
                      <a:pt x="0" y="73965"/>
                    </a:lnTo>
                    <a:cubicBezTo>
                      <a:pt x="0" y="33115"/>
                      <a:pt x="33115" y="0"/>
                      <a:pt x="73965" y="0"/>
                    </a:cubicBezTo>
                    <a:close/>
                  </a:path>
                </a:pathLst>
              </a:custGeom>
              <a:solidFill>
                <a:srgbClr val="FFA26B"/>
              </a:solidFill>
              <a:ln w="38100" cap="rnd">
                <a:solidFill>
                  <a:srgbClr val="000000"/>
                </a:solidFill>
                <a:prstDash val="solid"/>
                <a:round/>
              </a:ln>
            </p:spPr>
          </p:sp>
          <p:sp>
            <p:nvSpPr>
              <p:cNvPr id="11" name="TextBox 11"/>
              <p:cNvSpPr txBox="1"/>
              <p:nvPr/>
            </p:nvSpPr>
            <p:spPr>
              <a:xfrm>
                <a:off x="0" y="-38100"/>
                <a:ext cx="1430148" cy="444500"/>
              </a:xfrm>
              <a:prstGeom prst="rect">
                <a:avLst/>
              </a:prstGeom>
            </p:spPr>
            <p:txBody>
              <a:bodyPr lIns="53116" tIns="53116" rIns="53116" bIns="53116" rtlCol="0" anchor="ctr"/>
              <a:lstStyle/>
              <a:p>
                <a:pPr algn="ctr">
                  <a:lnSpc>
                    <a:spcPts val="2660"/>
                  </a:lnSpc>
                </a:pPr>
                <a:endParaRPr/>
              </a:p>
            </p:txBody>
          </p:sp>
        </p:grpSp>
        <p:sp>
          <p:nvSpPr>
            <p:cNvPr id="12" name="TextBox 12"/>
            <p:cNvSpPr txBox="1"/>
            <p:nvPr/>
          </p:nvSpPr>
          <p:spPr>
            <a:xfrm>
              <a:off x="8588534" y="316285"/>
              <a:ext cx="3129594" cy="1029817"/>
            </a:xfrm>
            <a:prstGeom prst="rect">
              <a:avLst/>
            </a:prstGeom>
          </p:spPr>
          <p:txBody>
            <a:bodyPr lIns="0" tIns="0" rIns="0" bIns="0" rtlCol="0" anchor="t">
              <a:spAutoFit/>
            </a:bodyPr>
            <a:lstStyle/>
            <a:p>
              <a:pPr algn="just">
                <a:lnSpc>
                  <a:spcPts val="5860"/>
                </a:lnSpc>
              </a:pPr>
              <a:r>
                <a:rPr lang="en-US" sz="4185">
                  <a:solidFill>
                    <a:srgbClr val="A21817"/>
                  </a:solidFill>
                  <a:latin typeface="Heading Now 71-78"/>
                  <a:ea typeface="Heading Now 71-78"/>
                  <a:cs typeface="Heading Now 71-78"/>
                  <a:sym typeface="Heading Now 71-78"/>
                </a:rPr>
                <a:t>Vocab 3</a:t>
              </a:r>
            </a:p>
          </p:txBody>
        </p:sp>
        <p:sp>
          <p:nvSpPr>
            <p:cNvPr id="13" name="TextBox 13"/>
            <p:cNvSpPr txBox="1"/>
            <p:nvPr/>
          </p:nvSpPr>
          <p:spPr>
            <a:xfrm>
              <a:off x="3475209" y="3279469"/>
              <a:ext cx="13466729" cy="1004291"/>
            </a:xfrm>
            <a:prstGeom prst="rect">
              <a:avLst/>
            </a:prstGeom>
          </p:spPr>
          <p:txBody>
            <a:bodyPr lIns="0" tIns="0" rIns="0" bIns="0" rtlCol="0" anchor="t">
              <a:spAutoFit/>
            </a:bodyPr>
            <a:lstStyle/>
            <a:p>
              <a:pPr algn="ctr">
                <a:lnSpc>
                  <a:spcPts val="6127"/>
                </a:lnSpc>
              </a:pPr>
              <a:r>
                <a:rPr lang="en-US" sz="4376" spc="1120">
                  <a:solidFill>
                    <a:srgbClr val="A21817"/>
                  </a:solidFill>
                  <a:latin typeface="Anicon Sans"/>
                  <a:ea typeface="Anicon Sans"/>
                  <a:cs typeface="Anicon Sans"/>
                  <a:sym typeface="Anicon Sans"/>
                </a:rPr>
                <a:t>Guess the word with 9 letters</a:t>
              </a:r>
            </a:p>
          </p:txBody>
        </p:sp>
        <p:grpSp>
          <p:nvGrpSpPr>
            <p:cNvPr id="14" name="Group 14"/>
            <p:cNvGrpSpPr/>
            <p:nvPr/>
          </p:nvGrpSpPr>
          <p:grpSpPr>
            <a:xfrm>
              <a:off x="4577156" y="5845860"/>
              <a:ext cx="2097379" cy="2120485"/>
              <a:chOff x="0" y="0"/>
              <a:chExt cx="701068" cy="708791"/>
            </a:xfrm>
          </p:grpSpPr>
          <p:sp>
            <p:nvSpPr>
              <p:cNvPr id="15" name="Freeform 15"/>
              <p:cNvSpPr/>
              <p:nvPr/>
            </p:nvSpPr>
            <p:spPr>
              <a:xfrm>
                <a:off x="0" y="0"/>
                <a:ext cx="701068" cy="708791"/>
              </a:xfrm>
              <a:custGeom>
                <a:avLst/>
                <a:gdLst/>
                <a:ahLst/>
                <a:cxnLst/>
                <a:rect l="l" t="t" r="r" b="b"/>
                <a:pathLst>
                  <a:path w="701068" h="708791">
                    <a:moveTo>
                      <a:pt x="228765" y="0"/>
                    </a:moveTo>
                    <a:lnTo>
                      <a:pt x="472303" y="0"/>
                    </a:lnTo>
                    <a:cubicBezTo>
                      <a:pt x="598646" y="0"/>
                      <a:pt x="701068" y="102422"/>
                      <a:pt x="701068" y="228765"/>
                    </a:cubicBezTo>
                    <a:lnTo>
                      <a:pt x="701068" y="480026"/>
                    </a:lnTo>
                    <a:cubicBezTo>
                      <a:pt x="701068" y="606370"/>
                      <a:pt x="598646" y="708791"/>
                      <a:pt x="472303" y="708791"/>
                    </a:cubicBezTo>
                    <a:lnTo>
                      <a:pt x="228765" y="708791"/>
                    </a:lnTo>
                    <a:cubicBezTo>
                      <a:pt x="102422" y="708791"/>
                      <a:pt x="0" y="606370"/>
                      <a:pt x="0" y="480026"/>
                    </a:cubicBezTo>
                    <a:lnTo>
                      <a:pt x="0" y="228765"/>
                    </a:lnTo>
                    <a:cubicBezTo>
                      <a:pt x="0" y="102422"/>
                      <a:pt x="102422" y="0"/>
                      <a:pt x="228765" y="0"/>
                    </a:cubicBezTo>
                    <a:close/>
                  </a:path>
                </a:pathLst>
              </a:custGeom>
              <a:solidFill>
                <a:srgbClr val="FFA26B"/>
              </a:solidFill>
            </p:spPr>
          </p:sp>
          <p:sp>
            <p:nvSpPr>
              <p:cNvPr id="16" name="TextBox 16"/>
              <p:cNvSpPr txBox="1"/>
              <p:nvPr/>
            </p:nvSpPr>
            <p:spPr>
              <a:xfrm>
                <a:off x="0" y="-38100"/>
                <a:ext cx="701068" cy="746891"/>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6865734" y="5845860"/>
              <a:ext cx="2097379" cy="2120485"/>
              <a:chOff x="0" y="0"/>
              <a:chExt cx="701068" cy="708791"/>
            </a:xfrm>
          </p:grpSpPr>
          <p:sp>
            <p:nvSpPr>
              <p:cNvPr id="18" name="Freeform 18"/>
              <p:cNvSpPr/>
              <p:nvPr/>
            </p:nvSpPr>
            <p:spPr>
              <a:xfrm>
                <a:off x="0" y="0"/>
                <a:ext cx="701068" cy="708791"/>
              </a:xfrm>
              <a:custGeom>
                <a:avLst/>
                <a:gdLst/>
                <a:ahLst/>
                <a:cxnLst/>
                <a:rect l="l" t="t" r="r" b="b"/>
                <a:pathLst>
                  <a:path w="701068" h="708791">
                    <a:moveTo>
                      <a:pt x="228765" y="0"/>
                    </a:moveTo>
                    <a:lnTo>
                      <a:pt x="472303" y="0"/>
                    </a:lnTo>
                    <a:cubicBezTo>
                      <a:pt x="598646" y="0"/>
                      <a:pt x="701068" y="102422"/>
                      <a:pt x="701068" y="228765"/>
                    </a:cubicBezTo>
                    <a:lnTo>
                      <a:pt x="701068" y="480026"/>
                    </a:lnTo>
                    <a:cubicBezTo>
                      <a:pt x="701068" y="606370"/>
                      <a:pt x="598646" y="708791"/>
                      <a:pt x="472303" y="708791"/>
                    </a:cubicBezTo>
                    <a:lnTo>
                      <a:pt x="228765" y="708791"/>
                    </a:lnTo>
                    <a:cubicBezTo>
                      <a:pt x="102422" y="708791"/>
                      <a:pt x="0" y="606370"/>
                      <a:pt x="0" y="480026"/>
                    </a:cubicBezTo>
                    <a:lnTo>
                      <a:pt x="0" y="228765"/>
                    </a:lnTo>
                    <a:cubicBezTo>
                      <a:pt x="0" y="102422"/>
                      <a:pt x="102422" y="0"/>
                      <a:pt x="228765" y="0"/>
                    </a:cubicBezTo>
                    <a:close/>
                  </a:path>
                </a:pathLst>
              </a:custGeom>
              <a:solidFill>
                <a:srgbClr val="FFA26B"/>
              </a:solidFill>
            </p:spPr>
          </p:sp>
          <p:sp>
            <p:nvSpPr>
              <p:cNvPr id="19" name="TextBox 19"/>
              <p:cNvSpPr txBox="1"/>
              <p:nvPr/>
            </p:nvSpPr>
            <p:spPr>
              <a:xfrm>
                <a:off x="0" y="-38100"/>
                <a:ext cx="701068" cy="746891"/>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9154311" y="5845860"/>
              <a:ext cx="2097379" cy="2120485"/>
              <a:chOff x="0" y="0"/>
              <a:chExt cx="701068" cy="708791"/>
            </a:xfrm>
          </p:grpSpPr>
          <p:sp>
            <p:nvSpPr>
              <p:cNvPr id="21" name="Freeform 21"/>
              <p:cNvSpPr/>
              <p:nvPr/>
            </p:nvSpPr>
            <p:spPr>
              <a:xfrm>
                <a:off x="0" y="0"/>
                <a:ext cx="701068" cy="708791"/>
              </a:xfrm>
              <a:custGeom>
                <a:avLst/>
                <a:gdLst/>
                <a:ahLst/>
                <a:cxnLst/>
                <a:rect l="l" t="t" r="r" b="b"/>
                <a:pathLst>
                  <a:path w="701068" h="708791">
                    <a:moveTo>
                      <a:pt x="228765" y="0"/>
                    </a:moveTo>
                    <a:lnTo>
                      <a:pt x="472303" y="0"/>
                    </a:lnTo>
                    <a:cubicBezTo>
                      <a:pt x="598646" y="0"/>
                      <a:pt x="701068" y="102422"/>
                      <a:pt x="701068" y="228765"/>
                    </a:cubicBezTo>
                    <a:lnTo>
                      <a:pt x="701068" y="480026"/>
                    </a:lnTo>
                    <a:cubicBezTo>
                      <a:pt x="701068" y="606370"/>
                      <a:pt x="598646" y="708791"/>
                      <a:pt x="472303" y="708791"/>
                    </a:cubicBezTo>
                    <a:lnTo>
                      <a:pt x="228765" y="708791"/>
                    </a:lnTo>
                    <a:cubicBezTo>
                      <a:pt x="102422" y="708791"/>
                      <a:pt x="0" y="606370"/>
                      <a:pt x="0" y="480026"/>
                    </a:cubicBezTo>
                    <a:lnTo>
                      <a:pt x="0" y="228765"/>
                    </a:lnTo>
                    <a:cubicBezTo>
                      <a:pt x="0" y="102422"/>
                      <a:pt x="102422" y="0"/>
                      <a:pt x="228765" y="0"/>
                    </a:cubicBezTo>
                    <a:close/>
                  </a:path>
                </a:pathLst>
              </a:custGeom>
              <a:solidFill>
                <a:srgbClr val="FFA26B"/>
              </a:solidFill>
            </p:spPr>
          </p:sp>
          <p:sp>
            <p:nvSpPr>
              <p:cNvPr id="22" name="TextBox 22"/>
              <p:cNvSpPr txBox="1"/>
              <p:nvPr/>
            </p:nvSpPr>
            <p:spPr>
              <a:xfrm>
                <a:off x="0" y="-38100"/>
                <a:ext cx="701068" cy="746891"/>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11442889" y="5845860"/>
              <a:ext cx="2097379" cy="2120485"/>
              <a:chOff x="0" y="0"/>
              <a:chExt cx="701068" cy="708791"/>
            </a:xfrm>
          </p:grpSpPr>
          <p:sp>
            <p:nvSpPr>
              <p:cNvPr id="24" name="Freeform 24"/>
              <p:cNvSpPr/>
              <p:nvPr/>
            </p:nvSpPr>
            <p:spPr>
              <a:xfrm>
                <a:off x="0" y="0"/>
                <a:ext cx="701068" cy="708791"/>
              </a:xfrm>
              <a:custGeom>
                <a:avLst/>
                <a:gdLst/>
                <a:ahLst/>
                <a:cxnLst/>
                <a:rect l="l" t="t" r="r" b="b"/>
                <a:pathLst>
                  <a:path w="701068" h="708791">
                    <a:moveTo>
                      <a:pt x="228765" y="0"/>
                    </a:moveTo>
                    <a:lnTo>
                      <a:pt x="472303" y="0"/>
                    </a:lnTo>
                    <a:cubicBezTo>
                      <a:pt x="598646" y="0"/>
                      <a:pt x="701068" y="102422"/>
                      <a:pt x="701068" y="228765"/>
                    </a:cubicBezTo>
                    <a:lnTo>
                      <a:pt x="701068" y="480026"/>
                    </a:lnTo>
                    <a:cubicBezTo>
                      <a:pt x="701068" y="606370"/>
                      <a:pt x="598646" y="708791"/>
                      <a:pt x="472303" y="708791"/>
                    </a:cubicBezTo>
                    <a:lnTo>
                      <a:pt x="228765" y="708791"/>
                    </a:lnTo>
                    <a:cubicBezTo>
                      <a:pt x="102422" y="708791"/>
                      <a:pt x="0" y="606370"/>
                      <a:pt x="0" y="480026"/>
                    </a:cubicBezTo>
                    <a:lnTo>
                      <a:pt x="0" y="228765"/>
                    </a:lnTo>
                    <a:cubicBezTo>
                      <a:pt x="0" y="102422"/>
                      <a:pt x="102422" y="0"/>
                      <a:pt x="228765" y="0"/>
                    </a:cubicBezTo>
                    <a:close/>
                  </a:path>
                </a:pathLst>
              </a:custGeom>
              <a:solidFill>
                <a:srgbClr val="FFA26B"/>
              </a:solidFill>
            </p:spPr>
          </p:sp>
          <p:sp>
            <p:nvSpPr>
              <p:cNvPr id="25" name="TextBox 25"/>
              <p:cNvSpPr txBox="1"/>
              <p:nvPr/>
            </p:nvSpPr>
            <p:spPr>
              <a:xfrm>
                <a:off x="0" y="-38100"/>
                <a:ext cx="701068" cy="746891"/>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13731467" y="5845860"/>
              <a:ext cx="2097379" cy="2120485"/>
              <a:chOff x="0" y="0"/>
              <a:chExt cx="701068" cy="708791"/>
            </a:xfrm>
          </p:grpSpPr>
          <p:sp>
            <p:nvSpPr>
              <p:cNvPr id="27" name="Freeform 27"/>
              <p:cNvSpPr/>
              <p:nvPr/>
            </p:nvSpPr>
            <p:spPr>
              <a:xfrm>
                <a:off x="0" y="0"/>
                <a:ext cx="701068" cy="708791"/>
              </a:xfrm>
              <a:custGeom>
                <a:avLst/>
                <a:gdLst/>
                <a:ahLst/>
                <a:cxnLst/>
                <a:rect l="l" t="t" r="r" b="b"/>
                <a:pathLst>
                  <a:path w="701068" h="708791">
                    <a:moveTo>
                      <a:pt x="228765" y="0"/>
                    </a:moveTo>
                    <a:lnTo>
                      <a:pt x="472303" y="0"/>
                    </a:lnTo>
                    <a:cubicBezTo>
                      <a:pt x="598646" y="0"/>
                      <a:pt x="701068" y="102422"/>
                      <a:pt x="701068" y="228765"/>
                    </a:cubicBezTo>
                    <a:lnTo>
                      <a:pt x="701068" y="480026"/>
                    </a:lnTo>
                    <a:cubicBezTo>
                      <a:pt x="701068" y="606370"/>
                      <a:pt x="598646" y="708791"/>
                      <a:pt x="472303" y="708791"/>
                    </a:cubicBezTo>
                    <a:lnTo>
                      <a:pt x="228765" y="708791"/>
                    </a:lnTo>
                    <a:cubicBezTo>
                      <a:pt x="102422" y="708791"/>
                      <a:pt x="0" y="606370"/>
                      <a:pt x="0" y="480026"/>
                    </a:cubicBezTo>
                    <a:lnTo>
                      <a:pt x="0" y="228765"/>
                    </a:lnTo>
                    <a:cubicBezTo>
                      <a:pt x="0" y="102422"/>
                      <a:pt x="102422" y="0"/>
                      <a:pt x="228765" y="0"/>
                    </a:cubicBezTo>
                    <a:close/>
                  </a:path>
                </a:pathLst>
              </a:custGeom>
              <a:solidFill>
                <a:srgbClr val="FFA26B"/>
              </a:solidFill>
            </p:spPr>
          </p:sp>
          <p:sp>
            <p:nvSpPr>
              <p:cNvPr id="28" name="TextBox 28"/>
              <p:cNvSpPr txBox="1"/>
              <p:nvPr/>
            </p:nvSpPr>
            <p:spPr>
              <a:xfrm>
                <a:off x="0" y="-38100"/>
                <a:ext cx="701068" cy="746891"/>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2288578" y="5845860"/>
              <a:ext cx="2097379" cy="2120485"/>
              <a:chOff x="0" y="0"/>
              <a:chExt cx="701068" cy="708791"/>
            </a:xfrm>
          </p:grpSpPr>
          <p:sp>
            <p:nvSpPr>
              <p:cNvPr id="30" name="Freeform 30"/>
              <p:cNvSpPr/>
              <p:nvPr/>
            </p:nvSpPr>
            <p:spPr>
              <a:xfrm>
                <a:off x="0" y="0"/>
                <a:ext cx="701068" cy="708791"/>
              </a:xfrm>
              <a:custGeom>
                <a:avLst/>
                <a:gdLst/>
                <a:ahLst/>
                <a:cxnLst/>
                <a:rect l="l" t="t" r="r" b="b"/>
                <a:pathLst>
                  <a:path w="701068" h="708791">
                    <a:moveTo>
                      <a:pt x="228765" y="0"/>
                    </a:moveTo>
                    <a:lnTo>
                      <a:pt x="472303" y="0"/>
                    </a:lnTo>
                    <a:cubicBezTo>
                      <a:pt x="598646" y="0"/>
                      <a:pt x="701068" y="102422"/>
                      <a:pt x="701068" y="228765"/>
                    </a:cubicBezTo>
                    <a:lnTo>
                      <a:pt x="701068" y="480026"/>
                    </a:lnTo>
                    <a:cubicBezTo>
                      <a:pt x="701068" y="606370"/>
                      <a:pt x="598646" y="708791"/>
                      <a:pt x="472303" y="708791"/>
                    </a:cubicBezTo>
                    <a:lnTo>
                      <a:pt x="228765" y="708791"/>
                    </a:lnTo>
                    <a:cubicBezTo>
                      <a:pt x="102422" y="708791"/>
                      <a:pt x="0" y="606370"/>
                      <a:pt x="0" y="480026"/>
                    </a:cubicBezTo>
                    <a:lnTo>
                      <a:pt x="0" y="228765"/>
                    </a:lnTo>
                    <a:cubicBezTo>
                      <a:pt x="0" y="102422"/>
                      <a:pt x="102422" y="0"/>
                      <a:pt x="228765" y="0"/>
                    </a:cubicBezTo>
                    <a:close/>
                  </a:path>
                </a:pathLst>
              </a:custGeom>
              <a:solidFill>
                <a:srgbClr val="FFA26B"/>
              </a:solidFill>
            </p:spPr>
          </p:sp>
          <p:sp>
            <p:nvSpPr>
              <p:cNvPr id="31" name="TextBox 31"/>
              <p:cNvSpPr txBox="1"/>
              <p:nvPr/>
            </p:nvSpPr>
            <p:spPr>
              <a:xfrm>
                <a:off x="0" y="-38100"/>
                <a:ext cx="701068" cy="746891"/>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0" y="5845860"/>
              <a:ext cx="2097379" cy="2120485"/>
              <a:chOff x="0" y="0"/>
              <a:chExt cx="701068" cy="708791"/>
            </a:xfrm>
          </p:grpSpPr>
          <p:sp>
            <p:nvSpPr>
              <p:cNvPr id="33" name="Freeform 33"/>
              <p:cNvSpPr/>
              <p:nvPr/>
            </p:nvSpPr>
            <p:spPr>
              <a:xfrm>
                <a:off x="0" y="0"/>
                <a:ext cx="701068" cy="708791"/>
              </a:xfrm>
              <a:custGeom>
                <a:avLst/>
                <a:gdLst/>
                <a:ahLst/>
                <a:cxnLst/>
                <a:rect l="l" t="t" r="r" b="b"/>
                <a:pathLst>
                  <a:path w="701068" h="708791">
                    <a:moveTo>
                      <a:pt x="228765" y="0"/>
                    </a:moveTo>
                    <a:lnTo>
                      <a:pt x="472303" y="0"/>
                    </a:lnTo>
                    <a:cubicBezTo>
                      <a:pt x="598646" y="0"/>
                      <a:pt x="701068" y="102422"/>
                      <a:pt x="701068" y="228765"/>
                    </a:cubicBezTo>
                    <a:lnTo>
                      <a:pt x="701068" y="480026"/>
                    </a:lnTo>
                    <a:cubicBezTo>
                      <a:pt x="701068" y="606370"/>
                      <a:pt x="598646" y="708791"/>
                      <a:pt x="472303" y="708791"/>
                    </a:cubicBezTo>
                    <a:lnTo>
                      <a:pt x="228765" y="708791"/>
                    </a:lnTo>
                    <a:cubicBezTo>
                      <a:pt x="102422" y="708791"/>
                      <a:pt x="0" y="606370"/>
                      <a:pt x="0" y="480026"/>
                    </a:cubicBezTo>
                    <a:lnTo>
                      <a:pt x="0" y="228765"/>
                    </a:lnTo>
                    <a:cubicBezTo>
                      <a:pt x="0" y="102422"/>
                      <a:pt x="102422" y="0"/>
                      <a:pt x="228765" y="0"/>
                    </a:cubicBezTo>
                    <a:close/>
                  </a:path>
                </a:pathLst>
              </a:custGeom>
              <a:solidFill>
                <a:srgbClr val="FFA26B"/>
              </a:solidFill>
            </p:spPr>
          </p:sp>
          <p:sp>
            <p:nvSpPr>
              <p:cNvPr id="34" name="TextBox 34"/>
              <p:cNvSpPr txBox="1"/>
              <p:nvPr/>
            </p:nvSpPr>
            <p:spPr>
              <a:xfrm>
                <a:off x="0" y="-38100"/>
                <a:ext cx="701068" cy="746891"/>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a:off x="16025617" y="5845860"/>
              <a:ext cx="2097379" cy="2120485"/>
              <a:chOff x="0" y="0"/>
              <a:chExt cx="701068" cy="708791"/>
            </a:xfrm>
          </p:grpSpPr>
          <p:sp>
            <p:nvSpPr>
              <p:cNvPr id="36" name="Freeform 36"/>
              <p:cNvSpPr/>
              <p:nvPr/>
            </p:nvSpPr>
            <p:spPr>
              <a:xfrm>
                <a:off x="0" y="0"/>
                <a:ext cx="701068" cy="708791"/>
              </a:xfrm>
              <a:custGeom>
                <a:avLst/>
                <a:gdLst/>
                <a:ahLst/>
                <a:cxnLst/>
                <a:rect l="l" t="t" r="r" b="b"/>
                <a:pathLst>
                  <a:path w="701068" h="708791">
                    <a:moveTo>
                      <a:pt x="228765" y="0"/>
                    </a:moveTo>
                    <a:lnTo>
                      <a:pt x="472303" y="0"/>
                    </a:lnTo>
                    <a:cubicBezTo>
                      <a:pt x="598646" y="0"/>
                      <a:pt x="701068" y="102422"/>
                      <a:pt x="701068" y="228765"/>
                    </a:cubicBezTo>
                    <a:lnTo>
                      <a:pt x="701068" y="480026"/>
                    </a:lnTo>
                    <a:cubicBezTo>
                      <a:pt x="701068" y="606370"/>
                      <a:pt x="598646" y="708791"/>
                      <a:pt x="472303" y="708791"/>
                    </a:cubicBezTo>
                    <a:lnTo>
                      <a:pt x="228765" y="708791"/>
                    </a:lnTo>
                    <a:cubicBezTo>
                      <a:pt x="102422" y="708791"/>
                      <a:pt x="0" y="606370"/>
                      <a:pt x="0" y="480026"/>
                    </a:cubicBezTo>
                    <a:lnTo>
                      <a:pt x="0" y="228765"/>
                    </a:lnTo>
                    <a:cubicBezTo>
                      <a:pt x="0" y="102422"/>
                      <a:pt x="102422" y="0"/>
                      <a:pt x="228765" y="0"/>
                    </a:cubicBezTo>
                    <a:close/>
                  </a:path>
                </a:pathLst>
              </a:custGeom>
              <a:solidFill>
                <a:srgbClr val="FFA26B"/>
              </a:solidFill>
            </p:spPr>
          </p:sp>
          <p:sp>
            <p:nvSpPr>
              <p:cNvPr id="37" name="TextBox 37"/>
              <p:cNvSpPr txBox="1"/>
              <p:nvPr/>
            </p:nvSpPr>
            <p:spPr>
              <a:xfrm>
                <a:off x="0" y="-38100"/>
                <a:ext cx="701068" cy="746891"/>
              </a:xfrm>
              <a:prstGeom prst="rect">
                <a:avLst/>
              </a:prstGeom>
            </p:spPr>
            <p:txBody>
              <a:bodyPr lIns="50800" tIns="50800" rIns="50800" bIns="50800" rtlCol="0" anchor="ctr"/>
              <a:lstStyle/>
              <a:p>
                <a:pPr algn="ctr">
                  <a:lnSpc>
                    <a:spcPts val="2659"/>
                  </a:lnSpc>
                </a:pPr>
                <a:endParaRPr/>
              </a:p>
            </p:txBody>
          </p:sp>
        </p:grpSp>
        <p:grpSp>
          <p:nvGrpSpPr>
            <p:cNvPr id="38" name="Group 38"/>
            <p:cNvGrpSpPr/>
            <p:nvPr/>
          </p:nvGrpSpPr>
          <p:grpSpPr>
            <a:xfrm>
              <a:off x="18319767" y="5845860"/>
              <a:ext cx="2097379" cy="2120485"/>
              <a:chOff x="0" y="0"/>
              <a:chExt cx="701068" cy="708791"/>
            </a:xfrm>
          </p:grpSpPr>
          <p:sp>
            <p:nvSpPr>
              <p:cNvPr id="39" name="Freeform 39"/>
              <p:cNvSpPr/>
              <p:nvPr/>
            </p:nvSpPr>
            <p:spPr>
              <a:xfrm>
                <a:off x="0" y="0"/>
                <a:ext cx="701068" cy="708791"/>
              </a:xfrm>
              <a:custGeom>
                <a:avLst/>
                <a:gdLst/>
                <a:ahLst/>
                <a:cxnLst/>
                <a:rect l="l" t="t" r="r" b="b"/>
                <a:pathLst>
                  <a:path w="701068" h="708791">
                    <a:moveTo>
                      <a:pt x="228765" y="0"/>
                    </a:moveTo>
                    <a:lnTo>
                      <a:pt x="472303" y="0"/>
                    </a:lnTo>
                    <a:cubicBezTo>
                      <a:pt x="598646" y="0"/>
                      <a:pt x="701068" y="102422"/>
                      <a:pt x="701068" y="228765"/>
                    </a:cubicBezTo>
                    <a:lnTo>
                      <a:pt x="701068" y="480026"/>
                    </a:lnTo>
                    <a:cubicBezTo>
                      <a:pt x="701068" y="606370"/>
                      <a:pt x="598646" y="708791"/>
                      <a:pt x="472303" y="708791"/>
                    </a:cubicBezTo>
                    <a:lnTo>
                      <a:pt x="228765" y="708791"/>
                    </a:lnTo>
                    <a:cubicBezTo>
                      <a:pt x="102422" y="708791"/>
                      <a:pt x="0" y="606370"/>
                      <a:pt x="0" y="480026"/>
                    </a:cubicBezTo>
                    <a:lnTo>
                      <a:pt x="0" y="228765"/>
                    </a:lnTo>
                    <a:cubicBezTo>
                      <a:pt x="0" y="102422"/>
                      <a:pt x="102422" y="0"/>
                      <a:pt x="228765" y="0"/>
                    </a:cubicBezTo>
                    <a:close/>
                  </a:path>
                </a:pathLst>
              </a:custGeom>
              <a:solidFill>
                <a:srgbClr val="FFA26B"/>
              </a:solidFill>
            </p:spPr>
          </p:sp>
          <p:sp>
            <p:nvSpPr>
              <p:cNvPr id="40" name="TextBox 40"/>
              <p:cNvSpPr txBox="1"/>
              <p:nvPr/>
            </p:nvSpPr>
            <p:spPr>
              <a:xfrm>
                <a:off x="0" y="-38100"/>
                <a:ext cx="701068" cy="746891"/>
              </a:xfrm>
              <a:prstGeom prst="rect">
                <a:avLst/>
              </a:prstGeom>
            </p:spPr>
            <p:txBody>
              <a:bodyPr lIns="50800" tIns="50800" rIns="50800" bIns="50800" rtlCol="0" anchor="ctr"/>
              <a:lstStyle/>
              <a:p>
                <a:pPr algn="ctr">
                  <a:lnSpc>
                    <a:spcPts val="2659"/>
                  </a:lnSpc>
                </a:pPr>
                <a:endParaRPr/>
              </a:p>
            </p:txBody>
          </p:sp>
        </p:grpSp>
      </p:grpSp>
      <p:sp>
        <p:nvSpPr>
          <p:cNvPr id="41" name="Freeform 41"/>
          <p:cNvSpPr/>
          <p:nvPr/>
        </p:nvSpPr>
        <p:spPr>
          <a:xfrm rot="960534">
            <a:off x="10814772" y="1721282"/>
            <a:ext cx="791371" cy="1133803"/>
          </a:xfrm>
          <a:custGeom>
            <a:avLst/>
            <a:gdLst/>
            <a:ahLst/>
            <a:cxnLst/>
            <a:rect l="l" t="t" r="r" b="b"/>
            <a:pathLst>
              <a:path w="791371" h="1133803">
                <a:moveTo>
                  <a:pt x="0" y="0"/>
                </a:moveTo>
                <a:lnTo>
                  <a:pt x="791371" y="0"/>
                </a:lnTo>
                <a:lnTo>
                  <a:pt x="791371" y="1133803"/>
                </a:lnTo>
                <a:lnTo>
                  <a:pt x="0" y="11338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transition spd="slow">
    <p:split orient="vert"/>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7815435" y="6042825"/>
            <a:ext cx="4954984" cy="1725839"/>
          </a:xfrm>
          <a:custGeom>
            <a:avLst/>
            <a:gdLst/>
            <a:ahLst/>
            <a:cxnLst/>
            <a:rect l="l" t="t" r="r" b="b"/>
            <a:pathLst>
              <a:path w="1344181" h="569444">
                <a:moveTo>
                  <a:pt x="0" y="0"/>
                </a:moveTo>
                <a:lnTo>
                  <a:pt x="1344181" y="0"/>
                </a:lnTo>
                <a:lnTo>
                  <a:pt x="1344181" y="569444"/>
                </a:lnTo>
                <a:lnTo>
                  <a:pt x="0" y="5694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1936120">
            <a:off x="722717" y="1853846"/>
            <a:ext cx="1314121" cy="1411653"/>
          </a:xfrm>
          <a:custGeom>
            <a:avLst/>
            <a:gdLst/>
            <a:ahLst/>
            <a:cxnLst/>
            <a:rect l="l" t="t" r="r" b="b"/>
            <a:pathLst>
              <a:path w="1314121" h="1411653">
                <a:moveTo>
                  <a:pt x="0" y="0"/>
                </a:moveTo>
                <a:lnTo>
                  <a:pt x="1314121" y="0"/>
                </a:lnTo>
                <a:lnTo>
                  <a:pt x="1314121" y="1411653"/>
                </a:lnTo>
                <a:lnTo>
                  <a:pt x="0" y="14116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0" name="Group 10"/>
          <p:cNvGrpSpPr/>
          <p:nvPr/>
        </p:nvGrpSpPr>
        <p:grpSpPr>
          <a:xfrm>
            <a:off x="10008403" y="2559672"/>
            <a:ext cx="7779054" cy="1351000"/>
            <a:chOff x="0" y="0"/>
            <a:chExt cx="10372071" cy="1801333"/>
          </a:xfrm>
        </p:grpSpPr>
        <p:grpSp>
          <p:nvGrpSpPr>
            <p:cNvPr id="11" name="Group 11"/>
            <p:cNvGrpSpPr/>
            <p:nvPr/>
          </p:nvGrpSpPr>
          <p:grpSpPr>
            <a:xfrm>
              <a:off x="0" y="0"/>
              <a:ext cx="10372071" cy="1801333"/>
              <a:chOff x="0" y="0"/>
              <a:chExt cx="3279444" cy="569546"/>
            </a:xfrm>
          </p:grpSpPr>
          <p:sp>
            <p:nvSpPr>
              <p:cNvPr id="12" name="Freeform 12"/>
              <p:cNvSpPr/>
              <p:nvPr/>
            </p:nvSpPr>
            <p:spPr>
              <a:xfrm>
                <a:off x="0" y="0"/>
                <a:ext cx="3279444" cy="569546"/>
              </a:xfrm>
              <a:custGeom>
                <a:avLst/>
                <a:gdLst/>
                <a:ahLst/>
                <a:cxnLst/>
                <a:rect l="l" t="t" r="r" b="b"/>
                <a:pathLst>
                  <a:path w="3279444" h="569546">
                    <a:moveTo>
                      <a:pt x="50757" y="0"/>
                    </a:moveTo>
                    <a:lnTo>
                      <a:pt x="3228687" y="0"/>
                    </a:lnTo>
                    <a:cubicBezTo>
                      <a:pt x="3256719" y="0"/>
                      <a:pt x="3279444" y="22724"/>
                      <a:pt x="3279444" y="50757"/>
                    </a:cubicBezTo>
                    <a:lnTo>
                      <a:pt x="3279444" y="518789"/>
                    </a:lnTo>
                    <a:cubicBezTo>
                      <a:pt x="3279444" y="546821"/>
                      <a:pt x="3256719" y="569546"/>
                      <a:pt x="3228687" y="569546"/>
                    </a:cubicBezTo>
                    <a:lnTo>
                      <a:pt x="50757" y="569546"/>
                    </a:lnTo>
                    <a:cubicBezTo>
                      <a:pt x="22724" y="569546"/>
                      <a:pt x="0" y="546821"/>
                      <a:pt x="0" y="518789"/>
                    </a:cubicBezTo>
                    <a:lnTo>
                      <a:pt x="0" y="50757"/>
                    </a:lnTo>
                    <a:cubicBezTo>
                      <a:pt x="0" y="22724"/>
                      <a:pt x="22724" y="0"/>
                      <a:pt x="50757" y="0"/>
                    </a:cubicBezTo>
                    <a:close/>
                  </a:path>
                </a:pathLst>
              </a:custGeom>
              <a:solidFill>
                <a:srgbClr val="FFFFFF"/>
              </a:solidFill>
            </p:spPr>
          </p:sp>
          <p:sp>
            <p:nvSpPr>
              <p:cNvPr id="13" name="TextBox 13"/>
              <p:cNvSpPr txBox="1"/>
              <p:nvPr/>
            </p:nvSpPr>
            <p:spPr>
              <a:xfrm>
                <a:off x="0" y="-38100"/>
                <a:ext cx="3279444" cy="607646"/>
              </a:xfrm>
              <a:prstGeom prst="rect">
                <a:avLst/>
              </a:prstGeom>
            </p:spPr>
            <p:txBody>
              <a:bodyPr lIns="45520" tIns="45520" rIns="45520" bIns="45520" rtlCol="0" anchor="ctr"/>
              <a:lstStyle/>
              <a:p>
                <a:pPr algn="ctr">
                  <a:lnSpc>
                    <a:spcPts val="2659"/>
                  </a:lnSpc>
                </a:pPr>
                <a:endParaRPr/>
              </a:p>
            </p:txBody>
          </p:sp>
        </p:grpSp>
        <p:grpSp>
          <p:nvGrpSpPr>
            <p:cNvPr id="14" name="Group 14"/>
            <p:cNvGrpSpPr/>
            <p:nvPr/>
          </p:nvGrpSpPr>
          <p:grpSpPr>
            <a:xfrm>
              <a:off x="425992" y="166758"/>
              <a:ext cx="9496346" cy="1467817"/>
              <a:chOff x="0" y="0"/>
              <a:chExt cx="3002557" cy="464095"/>
            </a:xfrm>
          </p:grpSpPr>
          <p:sp>
            <p:nvSpPr>
              <p:cNvPr id="15" name="Freeform 15"/>
              <p:cNvSpPr/>
              <p:nvPr/>
            </p:nvSpPr>
            <p:spPr>
              <a:xfrm>
                <a:off x="0" y="0"/>
                <a:ext cx="3002557" cy="464095"/>
              </a:xfrm>
              <a:custGeom>
                <a:avLst/>
                <a:gdLst/>
                <a:ahLst/>
                <a:cxnLst/>
                <a:rect l="l" t="t" r="r" b="b"/>
                <a:pathLst>
                  <a:path w="3002557" h="464095">
                    <a:moveTo>
                      <a:pt x="55437" y="0"/>
                    </a:moveTo>
                    <a:lnTo>
                      <a:pt x="2947120" y="0"/>
                    </a:lnTo>
                    <a:cubicBezTo>
                      <a:pt x="2977737" y="0"/>
                      <a:pt x="3002557" y="24820"/>
                      <a:pt x="3002557" y="55437"/>
                    </a:cubicBezTo>
                    <a:lnTo>
                      <a:pt x="3002557" y="408658"/>
                    </a:lnTo>
                    <a:cubicBezTo>
                      <a:pt x="3002557" y="423360"/>
                      <a:pt x="2996716" y="437461"/>
                      <a:pt x="2986320" y="447858"/>
                    </a:cubicBezTo>
                    <a:cubicBezTo>
                      <a:pt x="2975923" y="458254"/>
                      <a:pt x="2961823" y="464095"/>
                      <a:pt x="2947120" y="464095"/>
                    </a:cubicBezTo>
                    <a:lnTo>
                      <a:pt x="55437" y="464095"/>
                    </a:lnTo>
                    <a:cubicBezTo>
                      <a:pt x="40734" y="464095"/>
                      <a:pt x="26634" y="458254"/>
                      <a:pt x="16237" y="447858"/>
                    </a:cubicBezTo>
                    <a:cubicBezTo>
                      <a:pt x="5841" y="437461"/>
                      <a:pt x="0" y="423360"/>
                      <a:pt x="0" y="408658"/>
                    </a:cubicBezTo>
                    <a:lnTo>
                      <a:pt x="0" y="55437"/>
                    </a:lnTo>
                    <a:cubicBezTo>
                      <a:pt x="0" y="40734"/>
                      <a:pt x="5841" y="26634"/>
                      <a:pt x="16237" y="16237"/>
                    </a:cubicBezTo>
                    <a:cubicBezTo>
                      <a:pt x="26634" y="5841"/>
                      <a:pt x="40734" y="0"/>
                      <a:pt x="55437" y="0"/>
                    </a:cubicBezTo>
                    <a:close/>
                  </a:path>
                </a:pathLst>
              </a:custGeom>
              <a:solidFill>
                <a:srgbClr val="FFFFFF"/>
              </a:solidFill>
              <a:ln w="57150" cap="rnd">
                <a:solidFill>
                  <a:srgbClr val="F4AC78"/>
                </a:solidFill>
                <a:prstDash val="lgDash"/>
                <a:round/>
              </a:ln>
            </p:spPr>
          </p:sp>
          <p:sp>
            <p:nvSpPr>
              <p:cNvPr id="16" name="TextBox 16"/>
              <p:cNvSpPr txBox="1"/>
              <p:nvPr/>
            </p:nvSpPr>
            <p:spPr>
              <a:xfrm>
                <a:off x="0" y="-38100"/>
                <a:ext cx="3002557" cy="502195"/>
              </a:xfrm>
              <a:prstGeom prst="rect">
                <a:avLst/>
              </a:prstGeom>
            </p:spPr>
            <p:txBody>
              <a:bodyPr lIns="45520" tIns="45520" rIns="45520" bIns="45520" rtlCol="0" anchor="ctr"/>
              <a:lstStyle/>
              <a:p>
                <a:pPr algn="ctr">
                  <a:lnSpc>
                    <a:spcPts val="2659"/>
                  </a:lnSpc>
                </a:pPr>
                <a:endParaRPr/>
              </a:p>
            </p:txBody>
          </p:sp>
        </p:grpSp>
        <p:sp>
          <p:nvSpPr>
            <p:cNvPr id="17" name="TextBox 17"/>
            <p:cNvSpPr txBox="1"/>
            <p:nvPr/>
          </p:nvSpPr>
          <p:spPr>
            <a:xfrm>
              <a:off x="754507" y="-219075"/>
              <a:ext cx="8863057" cy="1775069"/>
            </a:xfrm>
            <a:prstGeom prst="rect">
              <a:avLst/>
            </a:prstGeom>
          </p:spPr>
          <p:txBody>
            <a:bodyPr lIns="0" tIns="0" rIns="0" bIns="0" rtlCol="0" anchor="t">
              <a:spAutoFit/>
            </a:bodyPr>
            <a:lstStyle/>
            <a:p>
              <a:pPr algn="ctr">
                <a:lnSpc>
                  <a:spcPts val="10752"/>
                </a:lnSpc>
              </a:pPr>
              <a:r>
                <a:rPr lang="en-US" sz="7680" b="1">
                  <a:solidFill>
                    <a:srgbClr val="FF7200"/>
                  </a:solidFill>
                  <a:latin typeface="Anicon Sans Bold"/>
                  <a:ea typeface="Anicon Sans Bold"/>
                  <a:cs typeface="Anicon Sans Bold"/>
                  <a:sym typeface="Anicon Sans Bold"/>
                </a:rPr>
                <a:t>_ _ _ _ _ _ _ _ _</a:t>
              </a:r>
            </a:p>
          </p:txBody>
        </p:sp>
      </p:grpSp>
      <p:sp>
        <p:nvSpPr>
          <p:cNvPr id="18" name="Freeform 18"/>
          <p:cNvSpPr/>
          <p:nvPr/>
        </p:nvSpPr>
        <p:spPr>
          <a:xfrm>
            <a:off x="1235567" y="4880660"/>
            <a:ext cx="3077343" cy="1863192"/>
          </a:xfrm>
          <a:custGeom>
            <a:avLst/>
            <a:gdLst/>
            <a:ahLst/>
            <a:cxnLst/>
            <a:rect l="l" t="t" r="r" b="b"/>
            <a:pathLst>
              <a:path w="3077343" h="1863192">
                <a:moveTo>
                  <a:pt x="0" y="0"/>
                </a:moveTo>
                <a:lnTo>
                  <a:pt x="3077343" y="0"/>
                </a:lnTo>
                <a:lnTo>
                  <a:pt x="3077343" y="1863191"/>
                </a:lnTo>
                <a:lnTo>
                  <a:pt x="0" y="1863191"/>
                </a:lnTo>
                <a:lnTo>
                  <a:pt x="0" y="0"/>
                </a:lnTo>
                <a:close/>
              </a:path>
            </a:pathLst>
          </a:custGeom>
          <a:blipFill>
            <a:blip r:embed="rId10">
              <a:alphaModFix amt="35000"/>
              <a:extLst>
                <a:ext uri="{96DAC541-7B7A-43D3-8B79-37D633B846F1}">
                  <asvg:svgBlip xmlns:asvg="http://schemas.microsoft.com/office/drawing/2016/SVG/main" r:embed="rId11"/>
                </a:ext>
              </a:extLst>
            </a:blip>
            <a:stretch>
              <a:fillRect/>
            </a:stretch>
          </a:blipFill>
          <a:ln cap="sq">
            <a:noFill/>
            <a:prstDash val="solid"/>
            <a:miter/>
          </a:ln>
        </p:spPr>
      </p:sp>
      <p:sp>
        <p:nvSpPr>
          <p:cNvPr id="19" name="TextBox 19"/>
          <p:cNvSpPr txBox="1"/>
          <p:nvPr/>
        </p:nvSpPr>
        <p:spPr>
          <a:xfrm>
            <a:off x="978149" y="2243411"/>
            <a:ext cx="6669522" cy="1824954"/>
          </a:xfrm>
          <a:prstGeom prst="rect">
            <a:avLst/>
          </a:prstGeom>
        </p:spPr>
        <p:txBody>
          <a:bodyPr lIns="0" tIns="0" rIns="0" bIns="0" rtlCol="0" anchor="t">
            <a:spAutoFit/>
          </a:bodyPr>
          <a:lstStyle/>
          <a:p>
            <a:pPr algn="ctr">
              <a:lnSpc>
                <a:spcPts val="7189"/>
              </a:lnSpc>
            </a:pPr>
            <a:r>
              <a:rPr lang="en-US" sz="5135">
                <a:solidFill>
                  <a:srgbClr val="6B452F"/>
                </a:solidFill>
                <a:latin typeface="Anicon Sans"/>
                <a:ea typeface="Anicon Sans"/>
                <a:cs typeface="Anicon Sans"/>
                <a:sym typeface="Anicon Sans"/>
              </a:rPr>
              <a:t>Hear the word and identify it. Tell me its meaning.</a:t>
            </a:r>
          </a:p>
        </p:txBody>
      </p:sp>
      <p:sp>
        <p:nvSpPr>
          <p:cNvPr id="20" name="Freeform 20"/>
          <p:cNvSpPr/>
          <p:nvPr/>
        </p:nvSpPr>
        <p:spPr>
          <a:xfrm>
            <a:off x="13393823" y="4211904"/>
            <a:ext cx="3077343" cy="1863192"/>
          </a:xfrm>
          <a:custGeom>
            <a:avLst/>
            <a:gdLst/>
            <a:ahLst/>
            <a:cxnLst/>
            <a:rect l="l" t="t" r="r" b="b"/>
            <a:pathLst>
              <a:path w="3077343" h="1863192">
                <a:moveTo>
                  <a:pt x="0" y="0"/>
                </a:moveTo>
                <a:lnTo>
                  <a:pt x="3077344" y="0"/>
                </a:lnTo>
                <a:lnTo>
                  <a:pt x="3077344" y="1863192"/>
                </a:lnTo>
                <a:lnTo>
                  <a:pt x="0" y="1863192"/>
                </a:lnTo>
                <a:lnTo>
                  <a:pt x="0" y="0"/>
                </a:lnTo>
                <a:close/>
              </a:path>
            </a:pathLst>
          </a:custGeom>
          <a:blipFill>
            <a:blip r:embed="rId10">
              <a:alphaModFix amt="35000"/>
              <a:extLst>
                <a:ext uri="{96DAC541-7B7A-43D3-8B79-37D633B846F1}">
                  <asvg:svgBlip xmlns:asvg="http://schemas.microsoft.com/office/drawing/2016/SVG/main" r:embed="rId11"/>
                </a:ext>
              </a:extLst>
            </a:blip>
            <a:stretch>
              <a:fillRect/>
            </a:stretch>
          </a:blipFill>
          <a:ln cap="sq">
            <a:noFill/>
            <a:prstDash val="solid"/>
            <a:miter/>
          </a:ln>
        </p:spPr>
      </p:sp>
      <p:sp>
        <p:nvSpPr>
          <p:cNvPr id="21" name="Freeform 21"/>
          <p:cNvSpPr/>
          <p:nvPr/>
        </p:nvSpPr>
        <p:spPr>
          <a:xfrm>
            <a:off x="6066657" y="8726878"/>
            <a:ext cx="3077343" cy="1863192"/>
          </a:xfrm>
          <a:custGeom>
            <a:avLst/>
            <a:gdLst/>
            <a:ahLst/>
            <a:cxnLst/>
            <a:rect l="l" t="t" r="r" b="b"/>
            <a:pathLst>
              <a:path w="3077343" h="1863192">
                <a:moveTo>
                  <a:pt x="0" y="0"/>
                </a:moveTo>
                <a:lnTo>
                  <a:pt x="3077343" y="0"/>
                </a:lnTo>
                <a:lnTo>
                  <a:pt x="3077343" y="1863192"/>
                </a:lnTo>
                <a:lnTo>
                  <a:pt x="0" y="1863192"/>
                </a:lnTo>
                <a:lnTo>
                  <a:pt x="0" y="0"/>
                </a:lnTo>
                <a:close/>
              </a:path>
            </a:pathLst>
          </a:custGeom>
          <a:blipFill>
            <a:blip r:embed="rId10">
              <a:alphaModFix amt="35000"/>
              <a:extLst>
                <a:ext uri="{96DAC541-7B7A-43D3-8B79-37D633B846F1}">
                  <asvg:svgBlip xmlns:asvg="http://schemas.microsoft.com/office/drawing/2016/SVG/main" r:embed="rId11"/>
                </a:ext>
              </a:extLst>
            </a:blip>
            <a:stretch>
              <a:fillRect/>
            </a:stretch>
          </a:blipFill>
          <a:ln cap="sq">
            <a:noFill/>
            <a:prstDash val="solid"/>
            <a:miter/>
          </a:ln>
        </p:spPr>
      </p:sp>
      <p:pic>
        <p:nvPicPr>
          <p:cNvPr id="22" name="meanwhile__gb_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519189" y="5230530"/>
            <a:ext cx="3099722" cy="30997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7" fill="hold"/>
                                        <p:tgtEl>
                                          <p:spTgt spid="22"/>
                                        </p:tgtEl>
                                      </p:cBhvr>
                                    </p:cmd>
                                  </p:childTnLst>
                                </p:cTn>
                              </p:par>
                            </p:childTnLst>
                          </p:cTn>
                        </p:par>
                      </p:childTnLst>
                    </p:cTn>
                  </p:par>
                </p:childTnLst>
              </p:cTn>
              <p:nextCondLst>
                <p:cond evt="onClick" delay="0">
                  <p:tgtEl>
                    <p:spTgt spid="22"/>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8" name="Group 8"/>
          <p:cNvGrpSpPr/>
          <p:nvPr/>
        </p:nvGrpSpPr>
        <p:grpSpPr>
          <a:xfrm>
            <a:off x="153109" y="2893802"/>
            <a:ext cx="8356679" cy="4983720"/>
            <a:chOff x="0" y="0"/>
            <a:chExt cx="11142239" cy="6644960"/>
          </a:xfrm>
        </p:grpSpPr>
        <p:sp>
          <p:nvSpPr>
            <p:cNvPr id="9" name="Freeform 9"/>
            <p:cNvSpPr/>
            <p:nvPr/>
          </p:nvSpPr>
          <p:spPr>
            <a:xfrm>
              <a:off x="0" y="0"/>
              <a:ext cx="11142239" cy="6644960"/>
            </a:xfrm>
            <a:custGeom>
              <a:avLst/>
              <a:gdLst/>
              <a:ahLst/>
              <a:cxnLst/>
              <a:rect l="l" t="t" r="r" b="b"/>
              <a:pathLst>
                <a:path w="11142239" h="6644960">
                  <a:moveTo>
                    <a:pt x="0" y="0"/>
                  </a:moveTo>
                  <a:lnTo>
                    <a:pt x="11142239" y="0"/>
                  </a:lnTo>
                  <a:lnTo>
                    <a:pt x="11142239" y="6644960"/>
                  </a:lnTo>
                  <a:lnTo>
                    <a:pt x="0" y="6644960"/>
                  </a:lnTo>
                  <a:lnTo>
                    <a:pt x="0" y="0"/>
                  </a:lnTo>
                  <a:close/>
                </a:path>
              </a:pathLst>
            </a:custGeom>
            <a:blipFill>
              <a:blip r:embed="rId6"/>
              <a:stretch>
                <a:fillRect l="-3011" r="-3011"/>
              </a:stretch>
            </a:blipFill>
          </p:spPr>
        </p:sp>
        <p:sp>
          <p:nvSpPr>
            <p:cNvPr id="10" name="Freeform 10"/>
            <p:cNvSpPr/>
            <p:nvPr/>
          </p:nvSpPr>
          <p:spPr>
            <a:xfrm>
              <a:off x="899182" y="1761431"/>
              <a:ext cx="3687495" cy="3991875"/>
            </a:xfrm>
            <a:custGeom>
              <a:avLst/>
              <a:gdLst/>
              <a:ahLst/>
              <a:cxnLst/>
              <a:rect l="l" t="t" r="r" b="b"/>
              <a:pathLst>
                <a:path w="3687495" h="3991875">
                  <a:moveTo>
                    <a:pt x="0" y="0"/>
                  </a:moveTo>
                  <a:lnTo>
                    <a:pt x="3687494" y="0"/>
                  </a:lnTo>
                  <a:lnTo>
                    <a:pt x="3687494" y="3991876"/>
                  </a:lnTo>
                  <a:lnTo>
                    <a:pt x="0" y="3991876"/>
                  </a:lnTo>
                  <a:lnTo>
                    <a:pt x="0" y="0"/>
                  </a:lnTo>
                  <a:close/>
                </a:path>
              </a:pathLst>
            </a:custGeom>
            <a:blipFill>
              <a:blip r:embed="rId7"/>
              <a:stretch>
                <a:fillRect/>
              </a:stretch>
            </a:blipFill>
          </p:spPr>
        </p:sp>
        <p:sp>
          <p:nvSpPr>
            <p:cNvPr id="11" name="Freeform 11"/>
            <p:cNvSpPr/>
            <p:nvPr/>
          </p:nvSpPr>
          <p:spPr>
            <a:xfrm>
              <a:off x="5935618" y="1890547"/>
              <a:ext cx="4639327" cy="3619237"/>
            </a:xfrm>
            <a:custGeom>
              <a:avLst/>
              <a:gdLst/>
              <a:ahLst/>
              <a:cxnLst/>
              <a:rect l="l" t="t" r="r" b="b"/>
              <a:pathLst>
                <a:path w="4639327" h="3619237">
                  <a:moveTo>
                    <a:pt x="0" y="0"/>
                  </a:moveTo>
                  <a:lnTo>
                    <a:pt x="4639327" y="0"/>
                  </a:lnTo>
                  <a:lnTo>
                    <a:pt x="4639327" y="3619237"/>
                  </a:lnTo>
                  <a:lnTo>
                    <a:pt x="0" y="3619237"/>
                  </a:lnTo>
                  <a:lnTo>
                    <a:pt x="0" y="0"/>
                  </a:lnTo>
                  <a:close/>
                </a:path>
              </a:pathLst>
            </a:custGeom>
            <a:blipFill>
              <a:blip r:embed="rId8"/>
              <a:stretch>
                <a:fillRect r="-2816"/>
              </a:stretch>
            </a:blipFill>
          </p:spPr>
        </p:sp>
        <p:sp>
          <p:nvSpPr>
            <p:cNvPr id="12" name="TextBox 12"/>
            <p:cNvSpPr txBox="1"/>
            <p:nvPr/>
          </p:nvSpPr>
          <p:spPr>
            <a:xfrm>
              <a:off x="4106567" y="96509"/>
              <a:ext cx="2929104" cy="1015478"/>
            </a:xfrm>
            <a:prstGeom prst="rect">
              <a:avLst/>
            </a:prstGeom>
          </p:spPr>
          <p:txBody>
            <a:bodyPr lIns="0" tIns="0" rIns="0" bIns="0" rtlCol="0" anchor="t">
              <a:spAutoFit/>
            </a:bodyPr>
            <a:lstStyle/>
            <a:p>
              <a:pPr algn="ctr">
                <a:lnSpc>
                  <a:spcPts val="6190"/>
                </a:lnSpc>
              </a:pPr>
              <a:r>
                <a:rPr lang="en-US" sz="4421">
                  <a:solidFill>
                    <a:srgbClr val="000000"/>
                  </a:solidFill>
                  <a:latin typeface="Anicon Sans"/>
                  <a:ea typeface="Anicon Sans"/>
                  <a:cs typeface="Anicon Sans"/>
                  <a:sym typeface="Anicon Sans"/>
                </a:rPr>
                <a:t>At 9 p.m</a:t>
              </a:r>
            </a:p>
          </p:txBody>
        </p:sp>
        <p:sp>
          <p:nvSpPr>
            <p:cNvPr id="13" name="TextBox 13"/>
            <p:cNvSpPr txBox="1"/>
            <p:nvPr/>
          </p:nvSpPr>
          <p:spPr>
            <a:xfrm>
              <a:off x="1167455" y="5629482"/>
              <a:ext cx="2929104" cy="1015478"/>
            </a:xfrm>
            <a:prstGeom prst="rect">
              <a:avLst/>
            </a:prstGeom>
          </p:spPr>
          <p:txBody>
            <a:bodyPr lIns="0" tIns="0" rIns="0" bIns="0" rtlCol="0" anchor="t">
              <a:spAutoFit/>
            </a:bodyPr>
            <a:lstStyle/>
            <a:p>
              <a:pPr algn="ctr">
                <a:lnSpc>
                  <a:spcPts val="6190"/>
                </a:lnSpc>
              </a:pPr>
              <a:r>
                <a:rPr lang="en-US" sz="4421">
                  <a:solidFill>
                    <a:srgbClr val="000000"/>
                  </a:solidFill>
                  <a:latin typeface="Anicon Sans"/>
                  <a:ea typeface="Anicon Sans"/>
                  <a:cs typeface="Anicon Sans"/>
                  <a:sym typeface="Anicon Sans"/>
                </a:rPr>
                <a:t>Nam</a:t>
              </a:r>
            </a:p>
          </p:txBody>
        </p:sp>
        <p:sp>
          <p:nvSpPr>
            <p:cNvPr id="14" name="TextBox 14"/>
            <p:cNvSpPr txBox="1"/>
            <p:nvPr/>
          </p:nvSpPr>
          <p:spPr>
            <a:xfrm>
              <a:off x="6257249" y="5629482"/>
              <a:ext cx="2929104" cy="1015478"/>
            </a:xfrm>
            <a:prstGeom prst="rect">
              <a:avLst/>
            </a:prstGeom>
          </p:spPr>
          <p:txBody>
            <a:bodyPr lIns="0" tIns="0" rIns="0" bIns="0" rtlCol="0" anchor="t">
              <a:spAutoFit/>
            </a:bodyPr>
            <a:lstStyle/>
            <a:p>
              <a:pPr algn="ctr">
                <a:lnSpc>
                  <a:spcPts val="6190"/>
                </a:lnSpc>
              </a:pPr>
              <a:r>
                <a:rPr lang="en-US" sz="4421">
                  <a:solidFill>
                    <a:srgbClr val="000000"/>
                  </a:solidFill>
                  <a:latin typeface="Anicon Sans"/>
                  <a:ea typeface="Anicon Sans"/>
                  <a:cs typeface="Anicon Sans"/>
                  <a:sym typeface="Anicon Sans"/>
                </a:rPr>
                <a:t>Huy</a:t>
              </a:r>
            </a:p>
          </p:txBody>
        </p:sp>
      </p:grpSp>
      <p:grpSp>
        <p:nvGrpSpPr>
          <p:cNvPr id="15" name="Group 15"/>
          <p:cNvGrpSpPr/>
          <p:nvPr/>
        </p:nvGrpSpPr>
        <p:grpSpPr>
          <a:xfrm>
            <a:off x="9273525" y="4217158"/>
            <a:ext cx="8513932" cy="4737836"/>
            <a:chOff x="0" y="0"/>
            <a:chExt cx="11351909" cy="6317115"/>
          </a:xfrm>
        </p:grpSpPr>
        <p:sp>
          <p:nvSpPr>
            <p:cNvPr id="16" name="Freeform 16"/>
            <p:cNvSpPr/>
            <p:nvPr/>
          </p:nvSpPr>
          <p:spPr>
            <a:xfrm>
              <a:off x="0" y="0"/>
              <a:ext cx="11351909" cy="6317115"/>
            </a:xfrm>
            <a:custGeom>
              <a:avLst/>
              <a:gdLst/>
              <a:ahLst/>
              <a:cxnLst/>
              <a:rect l="l" t="t" r="r" b="b"/>
              <a:pathLst>
                <a:path w="11351909" h="6317115">
                  <a:moveTo>
                    <a:pt x="0" y="0"/>
                  </a:moveTo>
                  <a:lnTo>
                    <a:pt x="11351909" y="0"/>
                  </a:lnTo>
                  <a:lnTo>
                    <a:pt x="11351909" y="6317115"/>
                  </a:lnTo>
                  <a:lnTo>
                    <a:pt x="0" y="63171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TextBox 17"/>
            <p:cNvSpPr txBox="1"/>
            <p:nvPr/>
          </p:nvSpPr>
          <p:spPr>
            <a:xfrm>
              <a:off x="2850123" y="723677"/>
              <a:ext cx="5422952" cy="1060119"/>
            </a:xfrm>
            <a:prstGeom prst="rect">
              <a:avLst/>
            </a:prstGeom>
          </p:spPr>
          <p:txBody>
            <a:bodyPr lIns="0" tIns="0" rIns="0" bIns="0" rtlCol="0" anchor="t">
              <a:spAutoFit/>
            </a:bodyPr>
            <a:lstStyle/>
            <a:p>
              <a:pPr algn="ctr">
                <a:lnSpc>
                  <a:spcPts val="6190"/>
                </a:lnSpc>
              </a:pPr>
              <a:r>
                <a:rPr lang="en-US" sz="4421" dirty="0">
                  <a:solidFill>
                    <a:srgbClr val="000000"/>
                  </a:solidFill>
                  <a:latin typeface="Canva Sans 1"/>
                  <a:ea typeface="Canva Sans 1"/>
                  <a:cs typeface="Canva Sans 1"/>
                  <a:sym typeface="Canva Sans 1"/>
                </a:rPr>
                <a:t>/</a:t>
              </a:r>
              <a:r>
                <a:rPr lang="en-US" sz="4421" dirty="0">
                  <a:solidFill>
                    <a:srgbClr val="000000"/>
                  </a:solidFill>
                  <a:latin typeface="Calibri (Body)"/>
                  <a:ea typeface="Canva Sans 1"/>
                  <a:cs typeface="Canva Sans 1"/>
                  <a:sym typeface="Canva Sans 1"/>
                </a:rPr>
                <a:t>ˈ</a:t>
              </a:r>
              <a:r>
                <a:rPr lang="en-US" sz="4421" dirty="0" err="1">
                  <a:solidFill>
                    <a:srgbClr val="000000"/>
                  </a:solidFill>
                  <a:latin typeface="Calibri (Body)"/>
                  <a:ea typeface="Canva Sans 1"/>
                  <a:cs typeface="Canva Sans 1"/>
                  <a:sym typeface="Canva Sans 1"/>
                </a:rPr>
                <a:t>miːnwaɪl</a:t>
              </a:r>
              <a:r>
                <a:rPr lang="en-US" sz="4421" dirty="0">
                  <a:solidFill>
                    <a:srgbClr val="000000"/>
                  </a:solidFill>
                  <a:latin typeface="Canva Sans 1"/>
                  <a:ea typeface="Canva Sans 1"/>
                  <a:cs typeface="Canva Sans 1"/>
                  <a:sym typeface="Canva Sans 1"/>
                </a:rPr>
                <a:t>/</a:t>
              </a:r>
            </a:p>
          </p:txBody>
        </p:sp>
        <p:sp>
          <p:nvSpPr>
            <p:cNvPr id="18" name="TextBox 18"/>
            <p:cNvSpPr txBox="1"/>
            <p:nvPr/>
          </p:nvSpPr>
          <p:spPr>
            <a:xfrm>
              <a:off x="4889013" y="1966381"/>
              <a:ext cx="1345173" cy="993465"/>
            </a:xfrm>
            <a:prstGeom prst="rect">
              <a:avLst/>
            </a:prstGeom>
          </p:spPr>
          <p:txBody>
            <a:bodyPr lIns="0" tIns="0" rIns="0" bIns="0" rtlCol="0" anchor="t">
              <a:spAutoFit/>
            </a:bodyPr>
            <a:lstStyle/>
            <a:p>
              <a:pPr algn="ctr">
                <a:lnSpc>
                  <a:spcPts val="6050"/>
                </a:lnSpc>
              </a:pPr>
              <a:r>
                <a:rPr lang="en-US" sz="4321">
                  <a:solidFill>
                    <a:srgbClr val="000000"/>
                  </a:solidFill>
                  <a:latin typeface="Anicon Sans"/>
                  <a:ea typeface="Anicon Sans"/>
                  <a:cs typeface="Anicon Sans"/>
                  <a:sym typeface="Anicon Sans"/>
                </a:rPr>
                <a:t>(adv)</a:t>
              </a:r>
            </a:p>
          </p:txBody>
        </p:sp>
        <p:sp>
          <p:nvSpPr>
            <p:cNvPr id="19" name="TextBox 19"/>
            <p:cNvSpPr txBox="1"/>
            <p:nvPr/>
          </p:nvSpPr>
          <p:spPr>
            <a:xfrm>
              <a:off x="103520" y="3331042"/>
              <a:ext cx="10916158" cy="2056878"/>
            </a:xfrm>
            <a:prstGeom prst="rect">
              <a:avLst/>
            </a:prstGeom>
          </p:spPr>
          <p:txBody>
            <a:bodyPr lIns="0" tIns="0" rIns="0" bIns="0" rtlCol="0" anchor="t">
              <a:spAutoFit/>
            </a:bodyPr>
            <a:lstStyle/>
            <a:p>
              <a:pPr algn="ctr">
                <a:lnSpc>
                  <a:spcPts val="6190"/>
                </a:lnSpc>
              </a:pPr>
              <a:r>
                <a:rPr lang="en-US" sz="4421" dirty="0">
                  <a:solidFill>
                    <a:srgbClr val="000000"/>
                  </a:solidFill>
                  <a:latin typeface="Anicon Sans"/>
                  <a:ea typeface="Anicon Sans"/>
                  <a:cs typeface="Anicon Sans"/>
                  <a:sym typeface="Anicon Sans"/>
                </a:rPr>
                <a:t>“Nam's studying for her exam. </a:t>
              </a:r>
              <a:r>
                <a:rPr lang="en-US" sz="4421" b="1" dirty="0">
                  <a:solidFill>
                    <a:srgbClr val="000000"/>
                  </a:solidFill>
                  <a:latin typeface="Anicon Sans Bold"/>
                  <a:ea typeface="Anicon Sans Bold"/>
                  <a:cs typeface="Anicon Sans Bold"/>
                  <a:sym typeface="Anicon Sans Bold"/>
                </a:rPr>
                <a:t>Meanwhile,</a:t>
              </a:r>
              <a:r>
                <a:rPr lang="en-US" sz="4421" dirty="0">
                  <a:solidFill>
                    <a:srgbClr val="000000"/>
                  </a:solidFill>
                  <a:latin typeface="Anicon Sans"/>
                  <a:ea typeface="Anicon Sans"/>
                  <a:cs typeface="Anicon Sans"/>
                  <a:sym typeface="Anicon Sans"/>
                </a:rPr>
                <a:t> </a:t>
              </a:r>
              <a:r>
                <a:rPr lang="en-US" sz="4421" dirty="0" err="1">
                  <a:solidFill>
                    <a:srgbClr val="000000"/>
                  </a:solidFill>
                  <a:latin typeface="Anicon Sans"/>
                  <a:ea typeface="Anicon Sans"/>
                  <a:cs typeface="Anicon Sans"/>
                  <a:sym typeface="Anicon Sans"/>
                </a:rPr>
                <a:t>Huy</a:t>
              </a:r>
              <a:r>
                <a:rPr lang="en-US" sz="4421" dirty="0">
                  <a:solidFill>
                    <a:srgbClr val="000000"/>
                  </a:solidFill>
                  <a:latin typeface="Anicon Sans"/>
                  <a:ea typeface="Anicon Sans"/>
                  <a:cs typeface="Anicon Sans"/>
                  <a:sym typeface="Anicon Sans"/>
                </a:rPr>
                <a:t> is playing video games.”</a:t>
              </a:r>
            </a:p>
          </p:txBody>
        </p:sp>
      </p:grpSp>
      <p:grpSp>
        <p:nvGrpSpPr>
          <p:cNvPr id="20" name="Group 20"/>
          <p:cNvGrpSpPr/>
          <p:nvPr/>
        </p:nvGrpSpPr>
        <p:grpSpPr>
          <a:xfrm>
            <a:off x="9802557" y="1612684"/>
            <a:ext cx="7779054" cy="1351000"/>
            <a:chOff x="0" y="0"/>
            <a:chExt cx="10372071" cy="1801333"/>
          </a:xfrm>
        </p:grpSpPr>
        <p:grpSp>
          <p:nvGrpSpPr>
            <p:cNvPr id="21" name="Group 21"/>
            <p:cNvGrpSpPr/>
            <p:nvPr/>
          </p:nvGrpSpPr>
          <p:grpSpPr>
            <a:xfrm>
              <a:off x="0" y="0"/>
              <a:ext cx="10372071" cy="1801333"/>
              <a:chOff x="0" y="0"/>
              <a:chExt cx="3279444" cy="569546"/>
            </a:xfrm>
          </p:grpSpPr>
          <p:sp>
            <p:nvSpPr>
              <p:cNvPr id="22" name="Freeform 22"/>
              <p:cNvSpPr/>
              <p:nvPr/>
            </p:nvSpPr>
            <p:spPr>
              <a:xfrm>
                <a:off x="0" y="0"/>
                <a:ext cx="3279444" cy="569546"/>
              </a:xfrm>
              <a:custGeom>
                <a:avLst/>
                <a:gdLst/>
                <a:ahLst/>
                <a:cxnLst/>
                <a:rect l="l" t="t" r="r" b="b"/>
                <a:pathLst>
                  <a:path w="3279444" h="569546">
                    <a:moveTo>
                      <a:pt x="50757" y="0"/>
                    </a:moveTo>
                    <a:lnTo>
                      <a:pt x="3228687" y="0"/>
                    </a:lnTo>
                    <a:cubicBezTo>
                      <a:pt x="3256719" y="0"/>
                      <a:pt x="3279444" y="22724"/>
                      <a:pt x="3279444" y="50757"/>
                    </a:cubicBezTo>
                    <a:lnTo>
                      <a:pt x="3279444" y="518789"/>
                    </a:lnTo>
                    <a:cubicBezTo>
                      <a:pt x="3279444" y="546821"/>
                      <a:pt x="3256719" y="569546"/>
                      <a:pt x="3228687" y="569546"/>
                    </a:cubicBezTo>
                    <a:lnTo>
                      <a:pt x="50757" y="569546"/>
                    </a:lnTo>
                    <a:cubicBezTo>
                      <a:pt x="22724" y="569546"/>
                      <a:pt x="0" y="546821"/>
                      <a:pt x="0" y="518789"/>
                    </a:cubicBezTo>
                    <a:lnTo>
                      <a:pt x="0" y="50757"/>
                    </a:lnTo>
                    <a:cubicBezTo>
                      <a:pt x="0" y="22724"/>
                      <a:pt x="22724" y="0"/>
                      <a:pt x="50757" y="0"/>
                    </a:cubicBezTo>
                    <a:close/>
                  </a:path>
                </a:pathLst>
              </a:custGeom>
              <a:solidFill>
                <a:srgbClr val="FFFFFF"/>
              </a:solidFill>
            </p:spPr>
          </p:sp>
          <p:sp>
            <p:nvSpPr>
              <p:cNvPr id="23" name="TextBox 23"/>
              <p:cNvSpPr txBox="1"/>
              <p:nvPr/>
            </p:nvSpPr>
            <p:spPr>
              <a:xfrm>
                <a:off x="0" y="-38100"/>
                <a:ext cx="3279444" cy="607646"/>
              </a:xfrm>
              <a:prstGeom prst="rect">
                <a:avLst/>
              </a:prstGeom>
            </p:spPr>
            <p:txBody>
              <a:bodyPr lIns="45520" tIns="45520" rIns="45520" bIns="45520" rtlCol="0" anchor="ctr"/>
              <a:lstStyle/>
              <a:p>
                <a:pPr algn="ctr">
                  <a:lnSpc>
                    <a:spcPts val="2659"/>
                  </a:lnSpc>
                </a:pPr>
                <a:endParaRPr/>
              </a:p>
            </p:txBody>
          </p:sp>
        </p:grpSp>
        <p:grpSp>
          <p:nvGrpSpPr>
            <p:cNvPr id="24" name="Group 24"/>
            <p:cNvGrpSpPr/>
            <p:nvPr/>
          </p:nvGrpSpPr>
          <p:grpSpPr>
            <a:xfrm>
              <a:off x="425992" y="166758"/>
              <a:ext cx="9496346" cy="1467817"/>
              <a:chOff x="0" y="0"/>
              <a:chExt cx="3002557" cy="464095"/>
            </a:xfrm>
          </p:grpSpPr>
          <p:sp>
            <p:nvSpPr>
              <p:cNvPr id="25" name="Freeform 25"/>
              <p:cNvSpPr/>
              <p:nvPr/>
            </p:nvSpPr>
            <p:spPr>
              <a:xfrm>
                <a:off x="0" y="0"/>
                <a:ext cx="3002557" cy="464095"/>
              </a:xfrm>
              <a:custGeom>
                <a:avLst/>
                <a:gdLst/>
                <a:ahLst/>
                <a:cxnLst/>
                <a:rect l="l" t="t" r="r" b="b"/>
                <a:pathLst>
                  <a:path w="3002557" h="464095">
                    <a:moveTo>
                      <a:pt x="55437" y="0"/>
                    </a:moveTo>
                    <a:lnTo>
                      <a:pt x="2947120" y="0"/>
                    </a:lnTo>
                    <a:cubicBezTo>
                      <a:pt x="2977737" y="0"/>
                      <a:pt x="3002557" y="24820"/>
                      <a:pt x="3002557" y="55437"/>
                    </a:cubicBezTo>
                    <a:lnTo>
                      <a:pt x="3002557" y="408658"/>
                    </a:lnTo>
                    <a:cubicBezTo>
                      <a:pt x="3002557" y="423360"/>
                      <a:pt x="2996716" y="437461"/>
                      <a:pt x="2986320" y="447858"/>
                    </a:cubicBezTo>
                    <a:cubicBezTo>
                      <a:pt x="2975923" y="458254"/>
                      <a:pt x="2961823" y="464095"/>
                      <a:pt x="2947120" y="464095"/>
                    </a:cubicBezTo>
                    <a:lnTo>
                      <a:pt x="55437" y="464095"/>
                    </a:lnTo>
                    <a:cubicBezTo>
                      <a:pt x="40734" y="464095"/>
                      <a:pt x="26634" y="458254"/>
                      <a:pt x="16237" y="447858"/>
                    </a:cubicBezTo>
                    <a:cubicBezTo>
                      <a:pt x="5841" y="437461"/>
                      <a:pt x="0" y="423360"/>
                      <a:pt x="0" y="408658"/>
                    </a:cubicBezTo>
                    <a:lnTo>
                      <a:pt x="0" y="55437"/>
                    </a:lnTo>
                    <a:cubicBezTo>
                      <a:pt x="0" y="40734"/>
                      <a:pt x="5841" y="26634"/>
                      <a:pt x="16237" y="16237"/>
                    </a:cubicBezTo>
                    <a:cubicBezTo>
                      <a:pt x="26634" y="5841"/>
                      <a:pt x="40734" y="0"/>
                      <a:pt x="55437" y="0"/>
                    </a:cubicBezTo>
                    <a:close/>
                  </a:path>
                </a:pathLst>
              </a:custGeom>
              <a:solidFill>
                <a:srgbClr val="FFFFFF"/>
              </a:solidFill>
              <a:ln w="57150" cap="rnd">
                <a:solidFill>
                  <a:srgbClr val="F4AC78"/>
                </a:solidFill>
                <a:prstDash val="lgDash"/>
                <a:round/>
              </a:ln>
            </p:spPr>
          </p:sp>
          <p:sp>
            <p:nvSpPr>
              <p:cNvPr id="26" name="TextBox 26"/>
              <p:cNvSpPr txBox="1"/>
              <p:nvPr/>
            </p:nvSpPr>
            <p:spPr>
              <a:xfrm>
                <a:off x="0" y="-38100"/>
                <a:ext cx="3002557" cy="502195"/>
              </a:xfrm>
              <a:prstGeom prst="rect">
                <a:avLst/>
              </a:prstGeom>
            </p:spPr>
            <p:txBody>
              <a:bodyPr lIns="45520" tIns="45520" rIns="45520" bIns="45520" rtlCol="0" anchor="ctr"/>
              <a:lstStyle/>
              <a:p>
                <a:pPr algn="ctr">
                  <a:lnSpc>
                    <a:spcPts val="2659"/>
                  </a:lnSpc>
                </a:pPr>
                <a:endParaRPr/>
              </a:p>
            </p:txBody>
          </p:sp>
        </p:grpSp>
        <p:sp>
          <p:nvSpPr>
            <p:cNvPr id="27" name="TextBox 27"/>
            <p:cNvSpPr txBox="1"/>
            <p:nvPr/>
          </p:nvSpPr>
          <p:spPr>
            <a:xfrm>
              <a:off x="2574342" y="-96405"/>
              <a:ext cx="5223387" cy="1775069"/>
            </a:xfrm>
            <a:prstGeom prst="rect">
              <a:avLst/>
            </a:prstGeom>
          </p:spPr>
          <p:txBody>
            <a:bodyPr lIns="0" tIns="0" rIns="0" bIns="0" rtlCol="0" anchor="t">
              <a:spAutoFit/>
            </a:bodyPr>
            <a:lstStyle/>
            <a:p>
              <a:pPr algn="ctr">
                <a:lnSpc>
                  <a:spcPts val="10752"/>
                </a:lnSpc>
              </a:pPr>
              <a:r>
                <a:rPr lang="en-US" sz="7680" b="1" dirty="0">
                  <a:solidFill>
                    <a:srgbClr val="FF7200"/>
                  </a:solidFill>
                  <a:latin typeface="Anicon Sans Bold"/>
                  <a:ea typeface="Anicon Sans Bold"/>
                  <a:cs typeface="Anicon Sans Bold"/>
                  <a:sym typeface="Anicon Sans Bold"/>
                </a:rPr>
                <a:t>meanwhile</a:t>
              </a:r>
            </a:p>
          </p:txBody>
        </p:sp>
      </p:grpSp>
      <p:sp>
        <p:nvSpPr>
          <p:cNvPr id="28" name="Freeform 28"/>
          <p:cNvSpPr/>
          <p:nvPr/>
        </p:nvSpPr>
        <p:spPr>
          <a:xfrm>
            <a:off x="153109" y="2288183"/>
            <a:ext cx="1024333" cy="946112"/>
          </a:xfrm>
          <a:custGeom>
            <a:avLst/>
            <a:gdLst/>
            <a:ahLst/>
            <a:cxnLst/>
            <a:rect l="l" t="t" r="r" b="b"/>
            <a:pathLst>
              <a:path w="1024333" h="946112">
                <a:moveTo>
                  <a:pt x="0" y="0"/>
                </a:moveTo>
                <a:lnTo>
                  <a:pt x="1024333" y="0"/>
                </a:lnTo>
                <a:lnTo>
                  <a:pt x="1024333" y="946112"/>
                </a:lnTo>
                <a:lnTo>
                  <a:pt x="0" y="9461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9" name="Freeform 29"/>
          <p:cNvSpPr/>
          <p:nvPr/>
        </p:nvSpPr>
        <p:spPr>
          <a:xfrm>
            <a:off x="9144000" y="3686341"/>
            <a:ext cx="1556591" cy="1633826"/>
          </a:xfrm>
          <a:custGeom>
            <a:avLst/>
            <a:gdLst/>
            <a:ahLst/>
            <a:cxnLst/>
            <a:rect l="l" t="t" r="r" b="b"/>
            <a:pathLst>
              <a:path w="1556591" h="1633826">
                <a:moveTo>
                  <a:pt x="0" y="0"/>
                </a:moveTo>
                <a:lnTo>
                  <a:pt x="1556591" y="0"/>
                </a:lnTo>
                <a:lnTo>
                  <a:pt x="1556591" y="1633826"/>
                </a:lnTo>
                <a:lnTo>
                  <a:pt x="0" y="163382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30" name="meanwhile__gb_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117549" y="486301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7" fill="hold"/>
                                        <p:tgtEl>
                                          <p:spTgt spid="30"/>
                                        </p:tgtEl>
                                      </p:cBhvr>
                                    </p:cmd>
                                  </p:childTnLst>
                                </p:cTn>
                              </p:par>
                            </p:childTnLst>
                          </p:cTn>
                        </p:par>
                      </p:childTnLst>
                    </p:cTn>
                  </p:par>
                </p:childTnLst>
              </p:cTn>
              <p:nextCondLst>
                <p:cond evt="onClick" delay="0">
                  <p:tgtEl>
                    <p:spTgt spid="30"/>
                  </p:tgtEl>
                </p:cond>
              </p:nextCondLst>
            </p:seq>
            <p:audio>
              <p:cMediaNode vol="80000">
                <p:cTn id="7" fill="hold" display="0">
                  <p:stCondLst>
                    <p:cond delay="indefinite"/>
                  </p:stCondLst>
                  <p:endCondLst>
                    <p:cond evt="onStopAudio" delay="0">
                      <p:tgtEl>
                        <p:sldTgt/>
                      </p:tgtEl>
                    </p:cond>
                  </p:endCondLst>
                </p:cTn>
                <p:tgtEl>
                  <p:spTgt spid="3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1231583" y="2260855"/>
            <a:ext cx="15824834" cy="5581502"/>
            <a:chOff x="0" y="0"/>
            <a:chExt cx="21099778" cy="7442003"/>
          </a:xfrm>
        </p:grpSpPr>
        <p:grpSp>
          <p:nvGrpSpPr>
            <p:cNvPr id="9" name="Group 9"/>
            <p:cNvGrpSpPr/>
            <p:nvPr/>
          </p:nvGrpSpPr>
          <p:grpSpPr>
            <a:xfrm>
              <a:off x="7251190" y="0"/>
              <a:ext cx="6486914" cy="1843363"/>
              <a:chOff x="0" y="0"/>
              <a:chExt cx="1430148" cy="406400"/>
            </a:xfrm>
          </p:grpSpPr>
          <p:sp>
            <p:nvSpPr>
              <p:cNvPr id="10" name="Freeform 10"/>
              <p:cNvSpPr/>
              <p:nvPr/>
            </p:nvSpPr>
            <p:spPr>
              <a:xfrm>
                <a:off x="0" y="0"/>
                <a:ext cx="1430148" cy="406400"/>
              </a:xfrm>
              <a:custGeom>
                <a:avLst/>
                <a:gdLst/>
                <a:ahLst/>
                <a:cxnLst/>
                <a:rect l="l" t="t" r="r" b="b"/>
                <a:pathLst>
                  <a:path w="1430148" h="406400">
                    <a:moveTo>
                      <a:pt x="81156" y="0"/>
                    </a:moveTo>
                    <a:lnTo>
                      <a:pt x="1348992" y="0"/>
                    </a:lnTo>
                    <a:cubicBezTo>
                      <a:pt x="1370516" y="0"/>
                      <a:pt x="1391158" y="8550"/>
                      <a:pt x="1406378" y="23770"/>
                    </a:cubicBezTo>
                    <a:cubicBezTo>
                      <a:pt x="1421597" y="38990"/>
                      <a:pt x="1430148" y="59632"/>
                      <a:pt x="1430148" y="81156"/>
                    </a:cubicBezTo>
                    <a:lnTo>
                      <a:pt x="1430148" y="325244"/>
                    </a:lnTo>
                    <a:cubicBezTo>
                      <a:pt x="1430148" y="370065"/>
                      <a:pt x="1393813" y="406400"/>
                      <a:pt x="1348992" y="406400"/>
                    </a:cubicBezTo>
                    <a:lnTo>
                      <a:pt x="81156" y="406400"/>
                    </a:lnTo>
                    <a:cubicBezTo>
                      <a:pt x="36335" y="406400"/>
                      <a:pt x="0" y="370065"/>
                      <a:pt x="0" y="325244"/>
                    </a:cubicBezTo>
                    <a:lnTo>
                      <a:pt x="0" y="81156"/>
                    </a:lnTo>
                    <a:cubicBezTo>
                      <a:pt x="0" y="36335"/>
                      <a:pt x="36335" y="0"/>
                      <a:pt x="81156" y="0"/>
                    </a:cubicBezTo>
                    <a:close/>
                  </a:path>
                </a:pathLst>
              </a:custGeom>
              <a:solidFill>
                <a:srgbClr val="FFA26B"/>
              </a:solidFill>
              <a:ln w="38100" cap="rnd">
                <a:solidFill>
                  <a:srgbClr val="000000"/>
                </a:solidFill>
                <a:prstDash val="solid"/>
                <a:round/>
              </a:ln>
            </p:spPr>
          </p:sp>
          <p:sp>
            <p:nvSpPr>
              <p:cNvPr id="11" name="TextBox 11"/>
              <p:cNvSpPr txBox="1"/>
              <p:nvPr/>
            </p:nvSpPr>
            <p:spPr>
              <a:xfrm>
                <a:off x="0" y="-38100"/>
                <a:ext cx="1430148" cy="444500"/>
              </a:xfrm>
              <a:prstGeom prst="rect">
                <a:avLst/>
              </a:prstGeom>
            </p:spPr>
            <p:txBody>
              <a:bodyPr lIns="48409" tIns="48409" rIns="48409" bIns="48409" rtlCol="0" anchor="ctr"/>
              <a:lstStyle/>
              <a:p>
                <a:pPr algn="ctr">
                  <a:lnSpc>
                    <a:spcPts val="2660"/>
                  </a:lnSpc>
                </a:pPr>
                <a:endParaRPr/>
              </a:p>
            </p:txBody>
          </p:sp>
        </p:grpSp>
        <p:sp>
          <p:nvSpPr>
            <p:cNvPr id="12" name="TextBox 12"/>
            <p:cNvSpPr txBox="1"/>
            <p:nvPr/>
          </p:nvSpPr>
          <p:spPr>
            <a:xfrm>
              <a:off x="8984988" y="320364"/>
              <a:ext cx="3129595" cy="1029817"/>
            </a:xfrm>
            <a:prstGeom prst="rect">
              <a:avLst/>
            </a:prstGeom>
          </p:spPr>
          <p:txBody>
            <a:bodyPr lIns="0" tIns="0" rIns="0" bIns="0" rtlCol="0" anchor="t">
              <a:spAutoFit/>
            </a:bodyPr>
            <a:lstStyle/>
            <a:p>
              <a:pPr algn="just">
                <a:lnSpc>
                  <a:spcPts val="5860"/>
                </a:lnSpc>
              </a:pPr>
              <a:r>
                <a:rPr lang="en-US" sz="4185" dirty="0">
                  <a:solidFill>
                    <a:srgbClr val="A21817"/>
                  </a:solidFill>
                  <a:latin typeface="Heading Now 71-78"/>
                  <a:ea typeface="Heading Now 71-78"/>
                  <a:cs typeface="Heading Now 71-78"/>
                  <a:sym typeface="Heading Now 71-78"/>
                </a:rPr>
                <a:t>Vocab 4</a:t>
              </a:r>
            </a:p>
          </p:txBody>
        </p:sp>
        <p:sp>
          <p:nvSpPr>
            <p:cNvPr id="13" name="TextBox 13"/>
            <p:cNvSpPr txBox="1"/>
            <p:nvPr/>
          </p:nvSpPr>
          <p:spPr>
            <a:xfrm>
              <a:off x="4389435" y="2766204"/>
              <a:ext cx="12320906" cy="2032991"/>
            </a:xfrm>
            <a:prstGeom prst="rect">
              <a:avLst/>
            </a:prstGeom>
          </p:spPr>
          <p:txBody>
            <a:bodyPr lIns="0" tIns="0" rIns="0" bIns="0" rtlCol="0" anchor="t">
              <a:spAutoFit/>
            </a:bodyPr>
            <a:lstStyle/>
            <a:p>
              <a:pPr algn="ctr">
                <a:lnSpc>
                  <a:spcPts val="6127"/>
                </a:lnSpc>
              </a:pPr>
              <a:r>
                <a:rPr lang="en-US" sz="4376" spc="1120">
                  <a:solidFill>
                    <a:srgbClr val="A21817"/>
                  </a:solidFill>
                  <a:latin typeface="Anicon Sans"/>
                  <a:ea typeface="Anicon Sans"/>
                  <a:cs typeface="Anicon Sans"/>
                  <a:sym typeface="Anicon Sans"/>
                </a:rPr>
                <a:t>Guess the phrasal verb with 11 letters</a:t>
              </a:r>
            </a:p>
          </p:txBody>
        </p:sp>
        <p:grpSp>
          <p:nvGrpSpPr>
            <p:cNvPr id="14" name="Group 14"/>
            <p:cNvGrpSpPr/>
            <p:nvPr/>
          </p:nvGrpSpPr>
          <p:grpSpPr>
            <a:xfrm>
              <a:off x="8037740" y="5845860"/>
              <a:ext cx="1578751" cy="1596143"/>
              <a:chOff x="0" y="0"/>
              <a:chExt cx="701068" cy="708791"/>
            </a:xfrm>
          </p:grpSpPr>
          <p:sp>
            <p:nvSpPr>
              <p:cNvPr id="15" name="Freeform 15"/>
              <p:cNvSpPr/>
              <p:nvPr/>
            </p:nvSpPr>
            <p:spPr>
              <a:xfrm>
                <a:off x="0" y="0"/>
                <a:ext cx="701068" cy="708791"/>
              </a:xfrm>
              <a:custGeom>
                <a:avLst/>
                <a:gdLst/>
                <a:ahLst/>
                <a:cxnLst/>
                <a:rect l="l" t="t" r="r" b="b"/>
                <a:pathLst>
                  <a:path w="701068" h="708791">
                    <a:moveTo>
                      <a:pt x="333460" y="0"/>
                    </a:moveTo>
                    <a:lnTo>
                      <a:pt x="367608" y="0"/>
                    </a:lnTo>
                    <a:cubicBezTo>
                      <a:pt x="456047" y="0"/>
                      <a:pt x="540864" y="35132"/>
                      <a:pt x="603400" y="97668"/>
                    </a:cubicBezTo>
                    <a:cubicBezTo>
                      <a:pt x="665936" y="160204"/>
                      <a:pt x="701068" y="245021"/>
                      <a:pt x="701068" y="333460"/>
                    </a:cubicBezTo>
                    <a:lnTo>
                      <a:pt x="701068" y="375331"/>
                    </a:lnTo>
                    <a:cubicBezTo>
                      <a:pt x="701068" y="463770"/>
                      <a:pt x="665936" y="548587"/>
                      <a:pt x="603400" y="611123"/>
                    </a:cubicBezTo>
                    <a:cubicBezTo>
                      <a:pt x="540864" y="673659"/>
                      <a:pt x="456047" y="708791"/>
                      <a:pt x="367608" y="708791"/>
                    </a:cubicBezTo>
                    <a:lnTo>
                      <a:pt x="333460" y="708791"/>
                    </a:lnTo>
                    <a:cubicBezTo>
                      <a:pt x="149295" y="708791"/>
                      <a:pt x="0" y="559496"/>
                      <a:pt x="0" y="375331"/>
                    </a:cubicBezTo>
                    <a:lnTo>
                      <a:pt x="0" y="333460"/>
                    </a:lnTo>
                    <a:cubicBezTo>
                      <a:pt x="0" y="149295"/>
                      <a:pt x="149295" y="0"/>
                      <a:pt x="333460" y="0"/>
                    </a:cubicBezTo>
                    <a:close/>
                  </a:path>
                </a:pathLst>
              </a:custGeom>
              <a:solidFill>
                <a:srgbClr val="FFA26B"/>
              </a:solidFill>
            </p:spPr>
          </p:sp>
          <p:sp>
            <p:nvSpPr>
              <p:cNvPr id="16" name="TextBox 16"/>
              <p:cNvSpPr txBox="1"/>
              <p:nvPr/>
            </p:nvSpPr>
            <p:spPr>
              <a:xfrm>
                <a:off x="0" y="-38100"/>
                <a:ext cx="701068" cy="746891"/>
              </a:xfrm>
              <a:prstGeom prst="rect">
                <a:avLst/>
              </a:prstGeom>
            </p:spPr>
            <p:txBody>
              <a:bodyPr lIns="36388" tIns="36388" rIns="36388" bIns="36388" rtlCol="0" anchor="ctr"/>
              <a:lstStyle/>
              <a:p>
                <a:pPr algn="ctr">
                  <a:lnSpc>
                    <a:spcPts val="2659"/>
                  </a:lnSpc>
                </a:pPr>
                <a:endParaRPr/>
              </a:p>
            </p:txBody>
          </p:sp>
        </p:grpSp>
        <p:grpSp>
          <p:nvGrpSpPr>
            <p:cNvPr id="17" name="Group 17"/>
            <p:cNvGrpSpPr/>
            <p:nvPr/>
          </p:nvGrpSpPr>
          <p:grpSpPr>
            <a:xfrm>
              <a:off x="9760411" y="5845860"/>
              <a:ext cx="1578751" cy="1596143"/>
              <a:chOff x="0" y="0"/>
              <a:chExt cx="701068" cy="708791"/>
            </a:xfrm>
          </p:grpSpPr>
          <p:sp>
            <p:nvSpPr>
              <p:cNvPr id="18" name="Freeform 18"/>
              <p:cNvSpPr/>
              <p:nvPr/>
            </p:nvSpPr>
            <p:spPr>
              <a:xfrm>
                <a:off x="0" y="0"/>
                <a:ext cx="701068" cy="708791"/>
              </a:xfrm>
              <a:custGeom>
                <a:avLst/>
                <a:gdLst/>
                <a:ahLst/>
                <a:cxnLst/>
                <a:rect l="l" t="t" r="r" b="b"/>
                <a:pathLst>
                  <a:path w="701068" h="708791">
                    <a:moveTo>
                      <a:pt x="333460" y="0"/>
                    </a:moveTo>
                    <a:lnTo>
                      <a:pt x="367608" y="0"/>
                    </a:lnTo>
                    <a:cubicBezTo>
                      <a:pt x="456047" y="0"/>
                      <a:pt x="540864" y="35132"/>
                      <a:pt x="603400" y="97668"/>
                    </a:cubicBezTo>
                    <a:cubicBezTo>
                      <a:pt x="665936" y="160204"/>
                      <a:pt x="701068" y="245021"/>
                      <a:pt x="701068" y="333460"/>
                    </a:cubicBezTo>
                    <a:lnTo>
                      <a:pt x="701068" y="375331"/>
                    </a:lnTo>
                    <a:cubicBezTo>
                      <a:pt x="701068" y="463770"/>
                      <a:pt x="665936" y="548587"/>
                      <a:pt x="603400" y="611123"/>
                    </a:cubicBezTo>
                    <a:cubicBezTo>
                      <a:pt x="540864" y="673659"/>
                      <a:pt x="456047" y="708791"/>
                      <a:pt x="367608" y="708791"/>
                    </a:cubicBezTo>
                    <a:lnTo>
                      <a:pt x="333460" y="708791"/>
                    </a:lnTo>
                    <a:cubicBezTo>
                      <a:pt x="149295" y="708791"/>
                      <a:pt x="0" y="559496"/>
                      <a:pt x="0" y="375331"/>
                    </a:cubicBezTo>
                    <a:lnTo>
                      <a:pt x="0" y="333460"/>
                    </a:lnTo>
                    <a:cubicBezTo>
                      <a:pt x="0" y="149295"/>
                      <a:pt x="149295" y="0"/>
                      <a:pt x="333460" y="0"/>
                    </a:cubicBezTo>
                    <a:close/>
                  </a:path>
                </a:pathLst>
              </a:custGeom>
              <a:solidFill>
                <a:srgbClr val="FFA26B"/>
              </a:solidFill>
            </p:spPr>
          </p:sp>
          <p:sp>
            <p:nvSpPr>
              <p:cNvPr id="19" name="TextBox 19"/>
              <p:cNvSpPr txBox="1"/>
              <p:nvPr/>
            </p:nvSpPr>
            <p:spPr>
              <a:xfrm>
                <a:off x="0" y="-38100"/>
                <a:ext cx="701068" cy="746891"/>
              </a:xfrm>
              <a:prstGeom prst="rect">
                <a:avLst/>
              </a:prstGeom>
            </p:spPr>
            <p:txBody>
              <a:bodyPr lIns="36388" tIns="36388" rIns="36388" bIns="36388" rtlCol="0" anchor="ctr"/>
              <a:lstStyle/>
              <a:p>
                <a:pPr algn="ctr">
                  <a:lnSpc>
                    <a:spcPts val="2659"/>
                  </a:lnSpc>
                </a:pPr>
                <a:endParaRPr/>
              </a:p>
            </p:txBody>
          </p:sp>
        </p:grpSp>
        <p:grpSp>
          <p:nvGrpSpPr>
            <p:cNvPr id="20" name="Group 20"/>
            <p:cNvGrpSpPr/>
            <p:nvPr/>
          </p:nvGrpSpPr>
          <p:grpSpPr>
            <a:xfrm>
              <a:off x="11483083" y="5845860"/>
              <a:ext cx="1578751" cy="1596143"/>
              <a:chOff x="0" y="0"/>
              <a:chExt cx="701068" cy="708791"/>
            </a:xfrm>
          </p:grpSpPr>
          <p:sp>
            <p:nvSpPr>
              <p:cNvPr id="21" name="Freeform 21"/>
              <p:cNvSpPr/>
              <p:nvPr/>
            </p:nvSpPr>
            <p:spPr>
              <a:xfrm>
                <a:off x="0" y="0"/>
                <a:ext cx="701068" cy="708791"/>
              </a:xfrm>
              <a:custGeom>
                <a:avLst/>
                <a:gdLst/>
                <a:ahLst/>
                <a:cxnLst/>
                <a:rect l="l" t="t" r="r" b="b"/>
                <a:pathLst>
                  <a:path w="701068" h="708791">
                    <a:moveTo>
                      <a:pt x="333460" y="0"/>
                    </a:moveTo>
                    <a:lnTo>
                      <a:pt x="367608" y="0"/>
                    </a:lnTo>
                    <a:cubicBezTo>
                      <a:pt x="456047" y="0"/>
                      <a:pt x="540864" y="35132"/>
                      <a:pt x="603400" y="97668"/>
                    </a:cubicBezTo>
                    <a:cubicBezTo>
                      <a:pt x="665936" y="160204"/>
                      <a:pt x="701068" y="245021"/>
                      <a:pt x="701068" y="333460"/>
                    </a:cubicBezTo>
                    <a:lnTo>
                      <a:pt x="701068" y="375331"/>
                    </a:lnTo>
                    <a:cubicBezTo>
                      <a:pt x="701068" y="463770"/>
                      <a:pt x="665936" y="548587"/>
                      <a:pt x="603400" y="611123"/>
                    </a:cubicBezTo>
                    <a:cubicBezTo>
                      <a:pt x="540864" y="673659"/>
                      <a:pt x="456047" y="708791"/>
                      <a:pt x="367608" y="708791"/>
                    </a:cubicBezTo>
                    <a:lnTo>
                      <a:pt x="333460" y="708791"/>
                    </a:lnTo>
                    <a:cubicBezTo>
                      <a:pt x="149295" y="708791"/>
                      <a:pt x="0" y="559496"/>
                      <a:pt x="0" y="375331"/>
                    </a:cubicBezTo>
                    <a:lnTo>
                      <a:pt x="0" y="333460"/>
                    </a:lnTo>
                    <a:cubicBezTo>
                      <a:pt x="0" y="149295"/>
                      <a:pt x="149295" y="0"/>
                      <a:pt x="333460" y="0"/>
                    </a:cubicBezTo>
                    <a:close/>
                  </a:path>
                </a:pathLst>
              </a:custGeom>
              <a:solidFill>
                <a:srgbClr val="FFA26B"/>
              </a:solidFill>
            </p:spPr>
          </p:sp>
          <p:sp>
            <p:nvSpPr>
              <p:cNvPr id="22" name="TextBox 22"/>
              <p:cNvSpPr txBox="1"/>
              <p:nvPr/>
            </p:nvSpPr>
            <p:spPr>
              <a:xfrm>
                <a:off x="0" y="-38100"/>
                <a:ext cx="701068" cy="746891"/>
              </a:xfrm>
              <a:prstGeom prst="rect">
                <a:avLst/>
              </a:prstGeom>
            </p:spPr>
            <p:txBody>
              <a:bodyPr lIns="36388" tIns="36388" rIns="36388" bIns="36388" rtlCol="0" anchor="ctr"/>
              <a:lstStyle/>
              <a:p>
                <a:pPr algn="ctr">
                  <a:lnSpc>
                    <a:spcPts val="2659"/>
                  </a:lnSpc>
                </a:pPr>
                <a:endParaRPr/>
              </a:p>
            </p:txBody>
          </p:sp>
        </p:grpSp>
        <p:grpSp>
          <p:nvGrpSpPr>
            <p:cNvPr id="23" name="Group 23"/>
            <p:cNvGrpSpPr/>
            <p:nvPr/>
          </p:nvGrpSpPr>
          <p:grpSpPr>
            <a:xfrm>
              <a:off x="13205754" y="5845860"/>
              <a:ext cx="1578751" cy="1596143"/>
              <a:chOff x="0" y="0"/>
              <a:chExt cx="701068" cy="708791"/>
            </a:xfrm>
          </p:grpSpPr>
          <p:sp>
            <p:nvSpPr>
              <p:cNvPr id="24" name="Freeform 24"/>
              <p:cNvSpPr/>
              <p:nvPr/>
            </p:nvSpPr>
            <p:spPr>
              <a:xfrm>
                <a:off x="0" y="0"/>
                <a:ext cx="701068" cy="708791"/>
              </a:xfrm>
              <a:custGeom>
                <a:avLst/>
                <a:gdLst/>
                <a:ahLst/>
                <a:cxnLst/>
                <a:rect l="l" t="t" r="r" b="b"/>
                <a:pathLst>
                  <a:path w="701068" h="708791">
                    <a:moveTo>
                      <a:pt x="333460" y="0"/>
                    </a:moveTo>
                    <a:lnTo>
                      <a:pt x="367608" y="0"/>
                    </a:lnTo>
                    <a:cubicBezTo>
                      <a:pt x="456047" y="0"/>
                      <a:pt x="540864" y="35132"/>
                      <a:pt x="603400" y="97668"/>
                    </a:cubicBezTo>
                    <a:cubicBezTo>
                      <a:pt x="665936" y="160204"/>
                      <a:pt x="701068" y="245021"/>
                      <a:pt x="701068" y="333460"/>
                    </a:cubicBezTo>
                    <a:lnTo>
                      <a:pt x="701068" y="375331"/>
                    </a:lnTo>
                    <a:cubicBezTo>
                      <a:pt x="701068" y="463770"/>
                      <a:pt x="665936" y="548587"/>
                      <a:pt x="603400" y="611123"/>
                    </a:cubicBezTo>
                    <a:cubicBezTo>
                      <a:pt x="540864" y="673659"/>
                      <a:pt x="456047" y="708791"/>
                      <a:pt x="367608" y="708791"/>
                    </a:cubicBezTo>
                    <a:lnTo>
                      <a:pt x="333460" y="708791"/>
                    </a:lnTo>
                    <a:cubicBezTo>
                      <a:pt x="149295" y="708791"/>
                      <a:pt x="0" y="559496"/>
                      <a:pt x="0" y="375331"/>
                    </a:cubicBezTo>
                    <a:lnTo>
                      <a:pt x="0" y="333460"/>
                    </a:lnTo>
                    <a:cubicBezTo>
                      <a:pt x="0" y="149295"/>
                      <a:pt x="149295" y="0"/>
                      <a:pt x="333460" y="0"/>
                    </a:cubicBezTo>
                    <a:close/>
                  </a:path>
                </a:pathLst>
              </a:custGeom>
              <a:solidFill>
                <a:srgbClr val="FFA26B"/>
              </a:solidFill>
            </p:spPr>
          </p:sp>
          <p:sp>
            <p:nvSpPr>
              <p:cNvPr id="25" name="TextBox 25"/>
              <p:cNvSpPr txBox="1"/>
              <p:nvPr/>
            </p:nvSpPr>
            <p:spPr>
              <a:xfrm>
                <a:off x="0" y="-38100"/>
                <a:ext cx="701068" cy="746891"/>
              </a:xfrm>
              <a:prstGeom prst="rect">
                <a:avLst/>
              </a:prstGeom>
            </p:spPr>
            <p:txBody>
              <a:bodyPr lIns="36388" tIns="36388" rIns="36388" bIns="36388" rtlCol="0" anchor="ctr"/>
              <a:lstStyle/>
              <a:p>
                <a:pPr algn="ctr">
                  <a:lnSpc>
                    <a:spcPts val="2659"/>
                  </a:lnSpc>
                </a:pPr>
                <a:endParaRPr/>
              </a:p>
            </p:txBody>
          </p:sp>
        </p:grpSp>
        <p:grpSp>
          <p:nvGrpSpPr>
            <p:cNvPr id="26" name="Group 26"/>
            <p:cNvGrpSpPr/>
            <p:nvPr/>
          </p:nvGrpSpPr>
          <p:grpSpPr>
            <a:xfrm>
              <a:off x="14928425" y="5845860"/>
              <a:ext cx="1578751" cy="1596143"/>
              <a:chOff x="0" y="0"/>
              <a:chExt cx="701068" cy="708791"/>
            </a:xfrm>
          </p:grpSpPr>
          <p:sp>
            <p:nvSpPr>
              <p:cNvPr id="27" name="Freeform 27"/>
              <p:cNvSpPr/>
              <p:nvPr/>
            </p:nvSpPr>
            <p:spPr>
              <a:xfrm>
                <a:off x="0" y="0"/>
                <a:ext cx="701068" cy="708791"/>
              </a:xfrm>
              <a:custGeom>
                <a:avLst/>
                <a:gdLst/>
                <a:ahLst/>
                <a:cxnLst/>
                <a:rect l="l" t="t" r="r" b="b"/>
                <a:pathLst>
                  <a:path w="701068" h="708791">
                    <a:moveTo>
                      <a:pt x="333460" y="0"/>
                    </a:moveTo>
                    <a:lnTo>
                      <a:pt x="367608" y="0"/>
                    </a:lnTo>
                    <a:cubicBezTo>
                      <a:pt x="456047" y="0"/>
                      <a:pt x="540864" y="35132"/>
                      <a:pt x="603400" y="97668"/>
                    </a:cubicBezTo>
                    <a:cubicBezTo>
                      <a:pt x="665936" y="160204"/>
                      <a:pt x="701068" y="245021"/>
                      <a:pt x="701068" y="333460"/>
                    </a:cubicBezTo>
                    <a:lnTo>
                      <a:pt x="701068" y="375331"/>
                    </a:lnTo>
                    <a:cubicBezTo>
                      <a:pt x="701068" y="463770"/>
                      <a:pt x="665936" y="548587"/>
                      <a:pt x="603400" y="611123"/>
                    </a:cubicBezTo>
                    <a:cubicBezTo>
                      <a:pt x="540864" y="673659"/>
                      <a:pt x="456047" y="708791"/>
                      <a:pt x="367608" y="708791"/>
                    </a:cubicBezTo>
                    <a:lnTo>
                      <a:pt x="333460" y="708791"/>
                    </a:lnTo>
                    <a:cubicBezTo>
                      <a:pt x="149295" y="708791"/>
                      <a:pt x="0" y="559496"/>
                      <a:pt x="0" y="375331"/>
                    </a:cubicBezTo>
                    <a:lnTo>
                      <a:pt x="0" y="333460"/>
                    </a:lnTo>
                    <a:cubicBezTo>
                      <a:pt x="0" y="149295"/>
                      <a:pt x="149295" y="0"/>
                      <a:pt x="333460" y="0"/>
                    </a:cubicBezTo>
                    <a:close/>
                  </a:path>
                </a:pathLst>
              </a:custGeom>
              <a:solidFill>
                <a:srgbClr val="FFA26B"/>
              </a:solidFill>
            </p:spPr>
          </p:sp>
          <p:sp>
            <p:nvSpPr>
              <p:cNvPr id="28" name="TextBox 28"/>
              <p:cNvSpPr txBox="1"/>
              <p:nvPr/>
            </p:nvSpPr>
            <p:spPr>
              <a:xfrm>
                <a:off x="0" y="-38100"/>
                <a:ext cx="701068" cy="746891"/>
              </a:xfrm>
              <a:prstGeom prst="rect">
                <a:avLst/>
              </a:prstGeom>
            </p:spPr>
            <p:txBody>
              <a:bodyPr lIns="36388" tIns="36388" rIns="36388" bIns="36388" rtlCol="0" anchor="ctr"/>
              <a:lstStyle/>
              <a:p>
                <a:pPr algn="ctr">
                  <a:lnSpc>
                    <a:spcPts val="2659"/>
                  </a:lnSpc>
                </a:pPr>
                <a:endParaRPr/>
              </a:p>
            </p:txBody>
          </p:sp>
        </p:grpSp>
        <p:grpSp>
          <p:nvGrpSpPr>
            <p:cNvPr id="29" name="Group 29"/>
            <p:cNvGrpSpPr/>
            <p:nvPr/>
          </p:nvGrpSpPr>
          <p:grpSpPr>
            <a:xfrm>
              <a:off x="6315069" y="5845860"/>
              <a:ext cx="1578751" cy="1596143"/>
              <a:chOff x="0" y="0"/>
              <a:chExt cx="701068" cy="708791"/>
            </a:xfrm>
          </p:grpSpPr>
          <p:sp>
            <p:nvSpPr>
              <p:cNvPr id="30" name="Freeform 30"/>
              <p:cNvSpPr/>
              <p:nvPr/>
            </p:nvSpPr>
            <p:spPr>
              <a:xfrm>
                <a:off x="0" y="0"/>
                <a:ext cx="701068" cy="708791"/>
              </a:xfrm>
              <a:custGeom>
                <a:avLst/>
                <a:gdLst/>
                <a:ahLst/>
                <a:cxnLst/>
                <a:rect l="l" t="t" r="r" b="b"/>
                <a:pathLst>
                  <a:path w="701068" h="708791">
                    <a:moveTo>
                      <a:pt x="333460" y="0"/>
                    </a:moveTo>
                    <a:lnTo>
                      <a:pt x="367608" y="0"/>
                    </a:lnTo>
                    <a:cubicBezTo>
                      <a:pt x="456047" y="0"/>
                      <a:pt x="540864" y="35132"/>
                      <a:pt x="603400" y="97668"/>
                    </a:cubicBezTo>
                    <a:cubicBezTo>
                      <a:pt x="665936" y="160204"/>
                      <a:pt x="701068" y="245021"/>
                      <a:pt x="701068" y="333460"/>
                    </a:cubicBezTo>
                    <a:lnTo>
                      <a:pt x="701068" y="375331"/>
                    </a:lnTo>
                    <a:cubicBezTo>
                      <a:pt x="701068" y="463770"/>
                      <a:pt x="665936" y="548587"/>
                      <a:pt x="603400" y="611123"/>
                    </a:cubicBezTo>
                    <a:cubicBezTo>
                      <a:pt x="540864" y="673659"/>
                      <a:pt x="456047" y="708791"/>
                      <a:pt x="367608" y="708791"/>
                    </a:cubicBezTo>
                    <a:lnTo>
                      <a:pt x="333460" y="708791"/>
                    </a:lnTo>
                    <a:cubicBezTo>
                      <a:pt x="149295" y="708791"/>
                      <a:pt x="0" y="559496"/>
                      <a:pt x="0" y="375331"/>
                    </a:cubicBezTo>
                    <a:lnTo>
                      <a:pt x="0" y="333460"/>
                    </a:lnTo>
                    <a:cubicBezTo>
                      <a:pt x="0" y="149295"/>
                      <a:pt x="149295" y="0"/>
                      <a:pt x="333460" y="0"/>
                    </a:cubicBezTo>
                    <a:close/>
                  </a:path>
                </a:pathLst>
              </a:custGeom>
              <a:solidFill>
                <a:srgbClr val="FFA26B"/>
              </a:solidFill>
            </p:spPr>
          </p:sp>
          <p:sp>
            <p:nvSpPr>
              <p:cNvPr id="31" name="TextBox 31"/>
              <p:cNvSpPr txBox="1"/>
              <p:nvPr/>
            </p:nvSpPr>
            <p:spPr>
              <a:xfrm>
                <a:off x="0" y="-38100"/>
                <a:ext cx="701068" cy="746891"/>
              </a:xfrm>
              <a:prstGeom prst="rect">
                <a:avLst/>
              </a:prstGeom>
            </p:spPr>
            <p:txBody>
              <a:bodyPr lIns="36388" tIns="36388" rIns="36388" bIns="36388" rtlCol="0" anchor="ctr"/>
              <a:lstStyle/>
              <a:p>
                <a:pPr algn="ctr">
                  <a:lnSpc>
                    <a:spcPts val="2659"/>
                  </a:lnSpc>
                </a:pPr>
                <a:endParaRPr/>
              </a:p>
            </p:txBody>
          </p:sp>
        </p:grpSp>
        <p:grpSp>
          <p:nvGrpSpPr>
            <p:cNvPr id="32" name="Group 32"/>
            <p:cNvGrpSpPr/>
            <p:nvPr/>
          </p:nvGrpSpPr>
          <p:grpSpPr>
            <a:xfrm>
              <a:off x="4592398" y="5845860"/>
              <a:ext cx="1578751" cy="1596143"/>
              <a:chOff x="0" y="0"/>
              <a:chExt cx="701068" cy="708791"/>
            </a:xfrm>
          </p:grpSpPr>
          <p:sp>
            <p:nvSpPr>
              <p:cNvPr id="33" name="Freeform 33"/>
              <p:cNvSpPr/>
              <p:nvPr/>
            </p:nvSpPr>
            <p:spPr>
              <a:xfrm>
                <a:off x="0" y="0"/>
                <a:ext cx="701068" cy="708791"/>
              </a:xfrm>
              <a:custGeom>
                <a:avLst/>
                <a:gdLst/>
                <a:ahLst/>
                <a:cxnLst/>
                <a:rect l="l" t="t" r="r" b="b"/>
                <a:pathLst>
                  <a:path w="701068" h="708791">
                    <a:moveTo>
                      <a:pt x="333460" y="0"/>
                    </a:moveTo>
                    <a:lnTo>
                      <a:pt x="367608" y="0"/>
                    </a:lnTo>
                    <a:cubicBezTo>
                      <a:pt x="456047" y="0"/>
                      <a:pt x="540864" y="35132"/>
                      <a:pt x="603400" y="97668"/>
                    </a:cubicBezTo>
                    <a:cubicBezTo>
                      <a:pt x="665936" y="160204"/>
                      <a:pt x="701068" y="245021"/>
                      <a:pt x="701068" y="333460"/>
                    </a:cubicBezTo>
                    <a:lnTo>
                      <a:pt x="701068" y="375331"/>
                    </a:lnTo>
                    <a:cubicBezTo>
                      <a:pt x="701068" y="463770"/>
                      <a:pt x="665936" y="548587"/>
                      <a:pt x="603400" y="611123"/>
                    </a:cubicBezTo>
                    <a:cubicBezTo>
                      <a:pt x="540864" y="673659"/>
                      <a:pt x="456047" y="708791"/>
                      <a:pt x="367608" y="708791"/>
                    </a:cubicBezTo>
                    <a:lnTo>
                      <a:pt x="333460" y="708791"/>
                    </a:lnTo>
                    <a:cubicBezTo>
                      <a:pt x="149295" y="708791"/>
                      <a:pt x="0" y="559496"/>
                      <a:pt x="0" y="375331"/>
                    </a:cubicBezTo>
                    <a:lnTo>
                      <a:pt x="0" y="333460"/>
                    </a:lnTo>
                    <a:cubicBezTo>
                      <a:pt x="0" y="149295"/>
                      <a:pt x="149295" y="0"/>
                      <a:pt x="333460" y="0"/>
                    </a:cubicBezTo>
                    <a:close/>
                  </a:path>
                </a:pathLst>
              </a:custGeom>
              <a:solidFill>
                <a:srgbClr val="FFA26B"/>
              </a:solidFill>
            </p:spPr>
          </p:sp>
          <p:sp>
            <p:nvSpPr>
              <p:cNvPr id="34" name="TextBox 34"/>
              <p:cNvSpPr txBox="1"/>
              <p:nvPr/>
            </p:nvSpPr>
            <p:spPr>
              <a:xfrm>
                <a:off x="0" y="-38100"/>
                <a:ext cx="701068" cy="746891"/>
              </a:xfrm>
              <a:prstGeom prst="rect">
                <a:avLst/>
              </a:prstGeom>
            </p:spPr>
            <p:txBody>
              <a:bodyPr lIns="36388" tIns="36388" rIns="36388" bIns="36388" rtlCol="0" anchor="ctr"/>
              <a:lstStyle/>
              <a:p>
                <a:pPr algn="ctr">
                  <a:lnSpc>
                    <a:spcPts val="2659"/>
                  </a:lnSpc>
                </a:pPr>
                <a:endParaRPr/>
              </a:p>
            </p:txBody>
          </p:sp>
        </p:grpSp>
        <p:grpSp>
          <p:nvGrpSpPr>
            <p:cNvPr id="35" name="Group 35"/>
            <p:cNvGrpSpPr/>
            <p:nvPr/>
          </p:nvGrpSpPr>
          <p:grpSpPr>
            <a:xfrm>
              <a:off x="17802576" y="5845860"/>
              <a:ext cx="1578751" cy="1596143"/>
              <a:chOff x="0" y="0"/>
              <a:chExt cx="701068" cy="708791"/>
            </a:xfrm>
          </p:grpSpPr>
          <p:sp>
            <p:nvSpPr>
              <p:cNvPr id="36" name="Freeform 36"/>
              <p:cNvSpPr/>
              <p:nvPr/>
            </p:nvSpPr>
            <p:spPr>
              <a:xfrm>
                <a:off x="0" y="0"/>
                <a:ext cx="701068" cy="708791"/>
              </a:xfrm>
              <a:custGeom>
                <a:avLst/>
                <a:gdLst/>
                <a:ahLst/>
                <a:cxnLst/>
                <a:rect l="l" t="t" r="r" b="b"/>
                <a:pathLst>
                  <a:path w="701068" h="708791">
                    <a:moveTo>
                      <a:pt x="333460" y="0"/>
                    </a:moveTo>
                    <a:lnTo>
                      <a:pt x="367608" y="0"/>
                    </a:lnTo>
                    <a:cubicBezTo>
                      <a:pt x="456047" y="0"/>
                      <a:pt x="540864" y="35132"/>
                      <a:pt x="603400" y="97668"/>
                    </a:cubicBezTo>
                    <a:cubicBezTo>
                      <a:pt x="665936" y="160204"/>
                      <a:pt x="701068" y="245021"/>
                      <a:pt x="701068" y="333460"/>
                    </a:cubicBezTo>
                    <a:lnTo>
                      <a:pt x="701068" y="375331"/>
                    </a:lnTo>
                    <a:cubicBezTo>
                      <a:pt x="701068" y="463770"/>
                      <a:pt x="665936" y="548587"/>
                      <a:pt x="603400" y="611123"/>
                    </a:cubicBezTo>
                    <a:cubicBezTo>
                      <a:pt x="540864" y="673659"/>
                      <a:pt x="456047" y="708791"/>
                      <a:pt x="367608" y="708791"/>
                    </a:cubicBezTo>
                    <a:lnTo>
                      <a:pt x="333460" y="708791"/>
                    </a:lnTo>
                    <a:cubicBezTo>
                      <a:pt x="149295" y="708791"/>
                      <a:pt x="0" y="559496"/>
                      <a:pt x="0" y="375331"/>
                    </a:cubicBezTo>
                    <a:lnTo>
                      <a:pt x="0" y="333460"/>
                    </a:lnTo>
                    <a:cubicBezTo>
                      <a:pt x="0" y="149295"/>
                      <a:pt x="149295" y="0"/>
                      <a:pt x="333460" y="0"/>
                    </a:cubicBezTo>
                    <a:close/>
                  </a:path>
                </a:pathLst>
              </a:custGeom>
              <a:solidFill>
                <a:srgbClr val="FFA26B"/>
              </a:solidFill>
            </p:spPr>
          </p:sp>
          <p:sp>
            <p:nvSpPr>
              <p:cNvPr id="37" name="TextBox 37"/>
              <p:cNvSpPr txBox="1"/>
              <p:nvPr/>
            </p:nvSpPr>
            <p:spPr>
              <a:xfrm>
                <a:off x="0" y="-38100"/>
                <a:ext cx="701068" cy="746891"/>
              </a:xfrm>
              <a:prstGeom prst="rect">
                <a:avLst/>
              </a:prstGeom>
            </p:spPr>
            <p:txBody>
              <a:bodyPr lIns="36388" tIns="36388" rIns="36388" bIns="36388" rtlCol="0" anchor="ctr"/>
              <a:lstStyle/>
              <a:p>
                <a:pPr algn="ctr">
                  <a:lnSpc>
                    <a:spcPts val="2659"/>
                  </a:lnSpc>
                </a:pPr>
                <a:endParaRPr/>
              </a:p>
            </p:txBody>
          </p:sp>
        </p:grpSp>
        <p:grpSp>
          <p:nvGrpSpPr>
            <p:cNvPr id="38" name="Group 38"/>
            <p:cNvGrpSpPr/>
            <p:nvPr/>
          </p:nvGrpSpPr>
          <p:grpSpPr>
            <a:xfrm>
              <a:off x="19521027" y="5845860"/>
              <a:ext cx="1578751" cy="1596143"/>
              <a:chOff x="0" y="0"/>
              <a:chExt cx="701068" cy="708791"/>
            </a:xfrm>
          </p:grpSpPr>
          <p:sp>
            <p:nvSpPr>
              <p:cNvPr id="39" name="Freeform 39"/>
              <p:cNvSpPr/>
              <p:nvPr/>
            </p:nvSpPr>
            <p:spPr>
              <a:xfrm>
                <a:off x="0" y="0"/>
                <a:ext cx="701068" cy="708791"/>
              </a:xfrm>
              <a:custGeom>
                <a:avLst/>
                <a:gdLst/>
                <a:ahLst/>
                <a:cxnLst/>
                <a:rect l="l" t="t" r="r" b="b"/>
                <a:pathLst>
                  <a:path w="701068" h="708791">
                    <a:moveTo>
                      <a:pt x="333460" y="0"/>
                    </a:moveTo>
                    <a:lnTo>
                      <a:pt x="367608" y="0"/>
                    </a:lnTo>
                    <a:cubicBezTo>
                      <a:pt x="456047" y="0"/>
                      <a:pt x="540864" y="35132"/>
                      <a:pt x="603400" y="97668"/>
                    </a:cubicBezTo>
                    <a:cubicBezTo>
                      <a:pt x="665936" y="160204"/>
                      <a:pt x="701068" y="245021"/>
                      <a:pt x="701068" y="333460"/>
                    </a:cubicBezTo>
                    <a:lnTo>
                      <a:pt x="701068" y="375331"/>
                    </a:lnTo>
                    <a:cubicBezTo>
                      <a:pt x="701068" y="463770"/>
                      <a:pt x="665936" y="548587"/>
                      <a:pt x="603400" y="611123"/>
                    </a:cubicBezTo>
                    <a:cubicBezTo>
                      <a:pt x="540864" y="673659"/>
                      <a:pt x="456047" y="708791"/>
                      <a:pt x="367608" y="708791"/>
                    </a:cubicBezTo>
                    <a:lnTo>
                      <a:pt x="333460" y="708791"/>
                    </a:lnTo>
                    <a:cubicBezTo>
                      <a:pt x="149295" y="708791"/>
                      <a:pt x="0" y="559496"/>
                      <a:pt x="0" y="375331"/>
                    </a:cubicBezTo>
                    <a:lnTo>
                      <a:pt x="0" y="333460"/>
                    </a:lnTo>
                    <a:cubicBezTo>
                      <a:pt x="0" y="149295"/>
                      <a:pt x="149295" y="0"/>
                      <a:pt x="333460" y="0"/>
                    </a:cubicBezTo>
                    <a:close/>
                  </a:path>
                </a:pathLst>
              </a:custGeom>
              <a:solidFill>
                <a:srgbClr val="FFA26B"/>
              </a:solidFill>
            </p:spPr>
          </p:sp>
          <p:sp>
            <p:nvSpPr>
              <p:cNvPr id="40" name="TextBox 40"/>
              <p:cNvSpPr txBox="1"/>
              <p:nvPr/>
            </p:nvSpPr>
            <p:spPr>
              <a:xfrm>
                <a:off x="0" y="-38100"/>
                <a:ext cx="701068" cy="746891"/>
              </a:xfrm>
              <a:prstGeom prst="rect">
                <a:avLst/>
              </a:prstGeom>
            </p:spPr>
            <p:txBody>
              <a:bodyPr lIns="36388" tIns="36388" rIns="36388" bIns="36388" rtlCol="0" anchor="ctr"/>
              <a:lstStyle/>
              <a:p>
                <a:pPr algn="ctr">
                  <a:lnSpc>
                    <a:spcPts val="2659"/>
                  </a:lnSpc>
                </a:pPr>
                <a:endParaRPr/>
              </a:p>
            </p:txBody>
          </p:sp>
        </p:grpSp>
        <p:grpSp>
          <p:nvGrpSpPr>
            <p:cNvPr id="41" name="Group 41"/>
            <p:cNvGrpSpPr/>
            <p:nvPr/>
          </p:nvGrpSpPr>
          <p:grpSpPr>
            <a:xfrm>
              <a:off x="1718451" y="5845860"/>
              <a:ext cx="1578751" cy="1596143"/>
              <a:chOff x="0" y="0"/>
              <a:chExt cx="701068" cy="708791"/>
            </a:xfrm>
          </p:grpSpPr>
          <p:sp>
            <p:nvSpPr>
              <p:cNvPr id="42" name="Freeform 42"/>
              <p:cNvSpPr/>
              <p:nvPr/>
            </p:nvSpPr>
            <p:spPr>
              <a:xfrm>
                <a:off x="0" y="0"/>
                <a:ext cx="701068" cy="708791"/>
              </a:xfrm>
              <a:custGeom>
                <a:avLst/>
                <a:gdLst/>
                <a:ahLst/>
                <a:cxnLst/>
                <a:rect l="l" t="t" r="r" b="b"/>
                <a:pathLst>
                  <a:path w="701068" h="708791">
                    <a:moveTo>
                      <a:pt x="333460" y="0"/>
                    </a:moveTo>
                    <a:lnTo>
                      <a:pt x="367608" y="0"/>
                    </a:lnTo>
                    <a:cubicBezTo>
                      <a:pt x="456047" y="0"/>
                      <a:pt x="540864" y="35132"/>
                      <a:pt x="603400" y="97668"/>
                    </a:cubicBezTo>
                    <a:cubicBezTo>
                      <a:pt x="665936" y="160204"/>
                      <a:pt x="701068" y="245021"/>
                      <a:pt x="701068" y="333460"/>
                    </a:cubicBezTo>
                    <a:lnTo>
                      <a:pt x="701068" y="375331"/>
                    </a:lnTo>
                    <a:cubicBezTo>
                      <a:pt x="701068" y="463770"/>
                      <a:pt x="665936" y="548587"/>
                      <a:pt x="603400" y="611123"/>
                    </a:cubicBezTo>
                    <a:cubicBezTo>
                      <a:pt x="540864" y="673659"/>
                      <a:pt x="456047" y="708791"/>
                      <a:pt x="367608" y="708791"/>
                    </a:cubicBezTo>
                    <a:lnTo>
                      <a:pt x="333460" y="708791"/>
                    </a:lnTo>
                    <a:cubicBezTo>
                      <a:pt x="149295" y="708791"/>
                      <a:pt x="0" y="559496"/>
                      <a:pt x="0" y="375331"/>
                    </a:cubicBezTo>
                    <a:lnTo>
                      <a:pt x="0" y="333460"/>
                    </a:lnTo>
                    <a:cubicBezTo>
                      <a:pt x="0" y="149295"/>
                      <a:pt x="149295" y="0"/>
                      <a:pt x="333460" y="0"/>
                    </a:cubicBezTo>
                    <a:close/>
                  </a:path>
                </a:pathLst>
              </a:custGeom>
              <a:solidFill>
                <a:srgbClr val="FFA26B"/>
              </a:solidFill>
            </p:spPr>
          </p:sp>
          <p:sp>
            <p:nvSpPr>
              <p:cNvPr id="43" name="TextBox 43"/>
              <p:cNvSpPr txBox="1"/>
              <p:nvPr/>
            </p:nvSpPr>
            <p:spPr>
              <a:xfrm>
                <a:off x="0" y="-38100"/>
                <a:ext cx="701068" cy="746891"/>
              </a:xfrm>
              <a:prstGeom prst="rect">
                <a:avLst/>
              </a:prstGeom>
            </p:spPr>
            <p:txBody>
              <a:bodyPr lIns="36388" tIns="36388" rIns="36388" bIns="36388" rtlCol="0" anchor="ctr"/>
              <a:lstStyle/>
              <a:p>
                <a:pPr algn="ctr">
                  <a:lnSpc>
                    <a:spcPts val="2659"/>
                  </a:lnSpc>
                </a:pPr>
                <a:endParaRPr/>
              </a:p>
            </p:txBody>
          </p:sp>
        </p:grpSp>
        <p:grpSp>
          <p:nvGrpSpPr>
            <p:cNvPr id="44" name="Group 44"/>
            <p:cNvGrpSpPr/>
            <p:nvPr/>
          </p:nvGrpSpPr>
          <p:grpSpPr>
            <a:xfrm>
              <a:off x="0" y="5845860"/>
              <a:ext cx="1578751" cy="1596143"/>
              <a:chOff x="0" y="0"/>
              <a:chExt cx="701068" cy="708791"/>
            </a:xfrm>
          </p:grpSpPr>
          <p:sp>
            <p:nvSpPr>
              <p:cNvPr id="45" name="Freeform 45"/>
              <p:cNvSpPr/>
              <p:nvPr/>
            </p:nvSpPr>
            <p:spPr>
              <a:xfrm>
                <a:off x="0" y="0"/>
                <a:ext cx="701068" cy="708791"/>
              </a:xfrm>
              <a:custGeom>
                <a:avLst/>
                <a:gdLst/>
                <a:ahLst/>
                <a:cxnLst/>
                <a:rect l="l" t="t" r="r" b="b"/>
                <a:pathLst>
                  <a:path w="701068" h="708791">
                    <a:moveTo>
                      <a:pt x="333460" y="0"/>
                    </a:moveTo>
                    <a:lnTo>
                      <a:pt x="367608" y="0"/>
                    </a:lnTo>
                    <a:cubicBezTo>
                      <a:pt x="456047" y="0"/>
                      <a:pt x="540864" y="35132"/>
                      <a:pt x="603400" y="97668"/>
                    </a:cubicBezTo>
                    <a:cubicBezTo>
                      <a:pt x="665936" y="160204"/>
                      <a:pt x="701068" y="245021"/>
                      <a:pt x="701068" y="333460"/>
                    </a:cubicBezTo>
                    <a:lnTo>
                      <a:pt x="701068" y="375331"/>
                    </a:lnTo>
                    <a:cubicBezTo>
                      <a:pt x="701068" y="463770"/>
                      <a:pt x="665936" y="548587"/>
                      <a:pt x="603400" y="611123"/>
                    </a:cubicBezTo>
                    <a:cubicBezTo>
                      <a:pt x="540864" y="673659"/>
                      <a:pt x="456047" y="708791"/>
                      <a:pt x="367608" y="708791"/>
                    </a:cubicBezTo>
                    <a:lnTo>
                      <a:pt x="333460" y="708791"/>
                    </a:lnTo>
                    <a:cubicBezTo>
                      <a:pt x="149295" y="708791"/>
                      <a:pt x="0" y="559496"/>
                      <a:pt x="0" y="375331"/>
                    </a:cubicBezTo>
                    <a:lnTo>
                      <a:pt x="0" y="333460"/>
                    </a:lnTo>
                    <a:cubicBezTo>
                      <a:pt x="0" y="149295"/>
                      <a:pt x="149295" y="0"/>
                      <a:pt x="333460" y="0"/>
                    </a:cubicBezTo>
                    <a:close/>
                  </a:path>
                </a:pathLst>
              </a:custGeom>
              <a:solidFill>
                <a:srgbClr val="FFA26B"/>
              </a:solidFill>
            </p:spPr>
          </p:sp>
          <p:sp>
            <p:nvSpPr>
              <p:cNvPr id="46" name="TextBox 46"/>
              <p:cNvSpPr txBox="1"/>
              <p:nvPr/>
            </p:nvSpPr>
            <p:spPr>
              <a:xfrm>
                <a:off x="0" y="-38100"/>
                <a:ext cx="701068" cy="746891"/>
              </a:xfrm>
              <a:prstGeom prst="rect">
                <a:avLst/>
              </a:prstGeom>
            </p:spPr>
            <p:txBody>
              <a:bodyPr lIns="36388" tIns="36388" rIns="36388" bIns="36388" rtlCol="0" anchor="ctr"/>
              <a:lstStyle/>
              <a:p>
                <a:pPr algn="ctr">
                  <a:lnSpc>
                    <a:spcPts val="2659"/>
                  </a:lnSpc>
                </a:pPr>
                <a:endParaRPr/>
              </a:p>
            </p:txBody>
          </p:sp>
        </p:grpSp>
      </p:grpSp>
      <p:sp>
        <p:nvSpPr>
          <p:cNvPr id="47" name="Freeform 47"/>
          <p:cNvSpPr/>
          <p:nvPr/>
        </p:nvSpPr>
        <p:spPr>
          <a:xfrm rot="960534">
            <a:off x="10814772" y="1721282"/>
            <a:ext cx="791371" cy="1133803"/>
          </a:xfrm>
          <a:custGeom>
            <a:avLst/>
            <a:gdLst/>
            <a:ahLst/>
            <a:cxnLst/>
            <a:rect l="l" t="t" r="r" b="b"/>
            <a:pathLst>
              <a:path w="791371" h="1133803">
                <a:moveTo>
                  <a:pt x="0" y="0"/>
                </a:moveTo>
                <a:lnTo>
                  <a:pt x="791371" y="0"/>
                </a:lnTo>
                <a:lnTo>
                  <a:pt x="791371" y="1133803"/>
                </a:lnTo>
                <a:lnTo>
                  <a:pt x="0" y="11338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8656520" y="-3984217"/>
            <a:ext cx="10801253" cy="5756168"/>
          </a:xfrm>
          <a:custGeom>
            <a:avLst/>
            <a:gdLst/>
            <a:ahLst/>
            <a:cxnLst/>
            <a:rect l="l" t="t" r="r" b="b"/>
            <a:pathLst>
              <a:path w="10801253" h="5756168">
                <a:moveTo>
                  <a:pt x="0" y="0"/>
                </a:moveTo>
                <a:lnTo>
                  <a:pt x="10801252" y="0"/>
                </a:lnTo>
                <a:lnTo>
                  <a:pt x="10801252" y="5756167"/>
                </a:lnTo>
                <a:lnTo>
                  <a:pt x="0" y="57561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9" name="Group 9"/>
          <p:cNvGrpSpPr/>
          <p:nvPr/>
        </p:nvGrpSpPr>
        <p:grpSpPr>
          <a:xfrm>
            <a:off x="595394" y="2812603"/>
            <a:ext cx="4503537" cy="917451"/>
            <a:chOff x="0" y="0"/>
            <a:chExt cx="6004716" cy="1223268"/>
          </a:xfrm>
        </p:grpSpPr>
        <p:sp>
          <p:nvSpPr>
            <p:cNvPr id="10" name="Freeform 10"/>
            <p:cNvSpPr/>
            <p:nvPr/>
          </p:nvSpPr>
          <p:spPr>
            <a:xfrm flipH="1">
              <a:off x="0" y="0"/>
              <a:ext cx="1223268" cy="1223268"/>
            </a:xfrm>
            <a:custGeom>
              <a:avLst/>
              <a:gdLst/>
              <a:ahLst/>
              <a:cxnLst/>
              <a:rect l="l" t="t" r="r" b="b"/>
              <a:pathLst>
                <a:path w="1223268" h="1223268">
                  <a:moveTo>
                    <a:pt x="1223268" y="0"/>
                  </a:moveTo>
                  <a:lnTo>
                    <a:pt x="0" y="0"/>
                  </a:lnTo>
                  <a:lnTo>
                    <a:pt x="0" y="1223268"/>
                  </a:lnTo>
                  <a:lnTo>
                    <a:pt x="1223268" y="1223268"/>
                  </a:lnTo>
                  <a:lnTo>
                    <a:pt x="1223268"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TextBox 11"/>
            <p:cNvSpPr txBox="1"/>
            <p:nvPr/>
          </p:nvSpPr>
          <p:spPr>
            <a:xfrm>
              <a:off x="919962" y="-95250"/>
              <a:ext cx="5084754" cy="1041203"/>
            </a:xfrm>
            <a:prstGeom prst="rect">
              <a:avLst/>
            </a:prstGeom>
          </p:spPr>
          <p:txBody>
            <a:bodyPr lIns="0" tIns="0" rIns="0" bIns="0" rtlCol="0" anchor="t">
              <a:spAutoFit/>
            </a:bodyPr>
            <a:lstStyle/>
            <a:p>
              <a:pPr algn="ctr">
                <a:lnSpc>
                  <a:spcPts val="6570"/>
                </a:lnSpc>
              </a:pPr>
              <a:r>
                <a:rPr lang="en-US" sz="4693">
                  <a:solidFill>
                    <a:srgbClr val="6B452F"/>
                  </a:solidFill>
                  <a:latin typeface="Poetsen"/>
                  <a:ea typeface="Poetsen"/>
                  <a:cs typeface="Poetsen"/>
                  <a:sym typeface="Poetsen"/>
                </a:rPr>
                <a:t>Synonyms</a:t>
              </a:r>
            </a:p>
          </p:txBody>
        </p:sp>
      </p:grpSp>
      <p:grpSp>
        <p:nvGrpSpPr>
          <p:cNvPr id="12" name="Group 12"/>
          <p:cNvGrpSpPr/>
          <p:nvPr/>
        </p:nvGrpSpPr>
        <p:grpSpPr>
          <a:xfrm>
            <a:off x="595394" y="6042825"/>
            <a:ext cx="4503537" cy="917451"/>
            <a:chOff x="0" y="0"/>
            <a:chExt cx="6004716" cy="1223268"/>
          </a:xfrm>
        </p:grpSpPr>
        <p:sp>
          <p:nvSpPr>
            <p:cNvPr id="13" name="Freeform 13"/>
            <p:cNvSpPr/>
            <p:nvPr/>
          </p:nvSpPr>
          <p:spPr>
            <a:xfrm flipH="1">
              <a:off x="0" y="0"/>
              <a:ext cx="1223268" cy="1223268"/>
            </a:xfrm>
            <a:custGeom>
              <a:avLst/>
              <a:gdLst/>
              <a:ahLst/>
              <a:cxnLst/>
              <a:rect l="l" t="t" r="r" b="b"/>
              <a:pathLst>
                <a:path w="1223268" h="1223268">
                  <a:moveTo>
                    <a:pt x="1223268" y="0"/>
                  </a:moveTo>
                  <a:lnTo>
                    <a:pt x="0" y="0"/>
                  </a:lnTo>
                  <a:lnTo>
                    <a:pt x="0" y="1223268"/>
                  </a:lnTo>
                  <a:lnTo>
                    <a:pt x="1223268" y="1223268"/>
                  </a:lnTo>
                  <a:lnTo>
                    <a:pt x="1223268"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TextBox 14"/>
            <p:cNvSpPr txBox="1"/>
            <p:nvPr/>
          </p:nvSpPr>
          <p:spPr>
            <a:xfrm>
              <a:off x="919962" y="-95250"/>
              <a:ext cx="5084754" cy="1041203"/>
            </a:xfrm>
            <a:prstGeom prst="rect">
              <a:avLst/>
            </a:prstGeom>
          </p:spPr>
          <p:txBody>
            <a:bodyPr lIns="0" tIns="0" rIns="0" bIns="0" rtlCol="0" anchor="t">
              <a:spAutoFit/>
            </a:bodyPr>
            <a:lstStyle/>
            <a:p>
              <a:pPr algn="ctr">
                <a:lnSpc>
                  <a:spcPts val="6570"/>
                </a:lnSpc>
              </a:pPr>
              <a:r>
                <a:rPr lang="en-US" sz="4693">
                  <a:solidFill>
                    <a:srgbClr val="6B452F"/>
                  </a:solidFill>
                  <a:latin typeface="Poetsen"/>
                  <a:ea typeface="Poetsen"/>
                  <a:cs typeface="Poetsen"/>
                  <a:sym typeface="Poetsen"/>
                </a:rPr>
                <a:t>Example</a:t>
              </a:r>
            </a:p>
          </p:txBody>
        </p:sp>
      </p:grpSp>
      <p:grpSp>
        <p:nvGrpSpPr>
          <p:cNvPr id="15" name="Group 15"/>
          <p:cNvGrpSpPr/>
          <p:nvPr/>
        </p:nvGrpSpPr>
        <p:grpSpPr>
          <a:xfrm>
            <a:off x="10215497" y="2812603"/>
            <a:ext cx="7779054" cy="1351000"/>
            <a:chOff x="0" y="0"/>
            <a:chExt cx="10372071" cy="1801333"/>
          </a:xfrm>
        </p:grpSpPr>
        <p:grpSp>
          <p:nvGrpSpPr>
            <p:cNvPr id="16" name="Group 16"/>
            <p:cNvGrpSpPr/>
            <p:nvPr/>
          </p:nvGrpSpPr>
          <p:grpSpPr>
            <a:xfrm>
              <a:off x="0" y="0"/>
              <a:ext cx="10372071" cy="1801333"/>
              <a:chOff x="0" y="0"/>
              <a:chExt cx="3279444" cy="569546"/>
            </a:xfrm>
          </p:grpSpPr>
          <p:sp>
            <p:nvSpPr>
              <p:cNvPr id="17" name="Freeform 17"/>
              <p:cNvSpPr/>
              <p:nvPr/>
            </p:nvSpPr>
            <p:spPr>
              <a:xfrm>
                <a:off x="0" y="0"/>
                <a:ext cx="3279444" cy="569546"/>
              </a:xfrm>
              <a:custGeom>
                <a:avLst/>
                <a:gdLst/>
                <a:ahLst/>
                <a:cxnLst/>
                <a:rect l="l" t="t" r="r" b="b"/>
                <a:pathLst>
                  <a:path w="3279444" h="569546">
                    <a:moveTo>
                      <a:pt x="50757" y="0"/>
                    </a:moveTo>
                    <a:lnTo>
                      <a:pt x="3228687" y="0"/>
                    </a:lnTo>
                    <a:cubicBezTo>
                      <a:pt x="3256719" y="0"/>
                      <a:pt x="3279444" y="22724"/>
                      <a:pt x="3279444" y="50757"/>
                    </a:cubicBezTo>
                    <a:lnTo>
                      <a:pt x="3279444" y="518789"/>
                    </a:lnTo>
                    <a:cubicBezTo>
                      <a:pt x="3279444" y="546821"/>
                      <a:pt x="3256719" y="569546"/>
                      <a:pt x="3228687" y="569546"/>
                    </a:cubicBezTo>
                    <a:lnTo>
                      <a:pt x="50757" y="569546"/>
                    </a:lnTo>
                    <a:cubicBezTo>
                      <a:pt x="22724" y="569546"/>
                      <a:pt x="0" y="546821"/>
                      <a:pt x="0" y="518789"/>
                    </a:cubicBezTo>
                    <a:lnTo>
                      <a:pt x="0" y="50757"/>
                    </a:lnTo>
                    <a:cubicBezTo>
                      <a:pt x="0" y="22724"/>
                      <a:pt x="22724" y="0"/>
                      <a:pt x="50757" y="0"/>
                    </a:cubicBezTo>
                    <a:close/>
                  </a:path>
                </a:pathLst>
              </a:custGeom>
              <a:solidFill>
                <a:srgbClr val="FFFFFF"/>
              </a:solidFill>
            </p:spPr>
          </p:sp>
          <p:sp>
            <p:nvSpPr>
              <p:cNvPr id="18" name="TextBox 18"/>
              <p:cNvSpPr txBox="1"/>
              <p:nvPr/>
            </p:nvSpPr>
            <p:spPr>
              <a:xfrm>
                <a:off x="0" y="-38100"/>
                <a:ext cx="3279444" cy="607646"/>
              </a:xfrm>
              <a:prstGeom prst="rect">
                <a:avLst/>
              </a:prstGeom>
            </p:spPr>
            <p:txBody>
              <a:bodyPr lIns="45520" tIns="45520" rIns="45520" bIns="45520" rtlCol="0" anchor="ctr"/>
              <a:lstStyle/>
              <a:p>
                <a:pPr algn="ctr">
                  <a:lnSpc>
                    <a:spcPts val="2659"/>
                  </a:lnSpc>
                </a:pPr>
                <a:endParaRPr/>
              </a:p>
            </p:txBody>
          </p:sp>
        </p:grpSp>
        <p:grpSp>
          <p:nvGrpSpPr>
            <p:cNvPr id="19" name="Group 19"/>
            <p:cNvGrpSpPr/>
            <p:nvPr/>
          </p:nvGrpSpPr>
          <p:grpSpPr>
            <a:xfrm>
              <a:off x="425992" y="166758"/>
              <a:ext cx="9496346" cy="1467817"/>
              <a:chOff x="0" y="0"/>
              <a:chExt cx="3002557" cy="464095"/>
            </a:xfrm>
          </p:grpSpPr>
          <p:sp>
            <p:nvSpPr>
              <p:cNvPr id="20" name="Freeform 20"/>
              <p:cNvSpPr/>
              <p:nvPr/>
            </p:nvSpPr>
            <p:spPr>
              <a:xfrm>
                <a:off x="0" y="0"/>
                <a:ext cx="3002557" cy="464095"/>
              </a:xfrm>
              <a:custGeom>
                <a:avLst/>
                <a:gdLst/>
                <a:ahLst/>
                <a:cxnLst/>
                <a:rect l="l" t="t" r="r" b="b"/>
                <a:pathLst>
                  <a:path w="3002557" h="464095">
                    <a:moveTo>
                      <a:pt x="55437" y="0"/>
                    </a:moveTo>
                    <a:lnTo>
                      <a:pt x="2947120" y="0"/>
                    </a:lnTo>
                    <a:cubicBezTo>
                      <a:pt x="2977737" y="0"/>
                      <a:pt x="3002557" y="24820"/>
                      <a:pt x="3002557" y="55437"/>
                    </a:cubicBezTo>
                    <a:lnTo>
                      <a:pt x="3002557" y="408658"/>
                    </a:lnTo>
                    <a:cubicBezTo>
                      <a:pt x="3002557" y="423360"/>
                      <a:pt x="2996716" y="437461"/>
                      <a:pt x="2986320" y="447858"/>
                    </a:cubicBezTo>
                    <a:cubicBezTo>
                      <a:pt x="2975923" y="458254"/>
                      <a:pt x="2961823" y="464095"/>
                      <a:pt x="2947120" y="464095"/>
                    </a:cubicBezTo>
                    <a:lnTo>
                      <a:pt x="55437" y="464095"/>
                    </a:lnTo>
                    <a:cubicBezTo>
                      <a:pt x="40734" y="464095"/>
                      <a:pt x="26634" y="458254"/>
                      <a:pt x="16237" y="447858"/>
                    </a:cubicBezTo>
                    <a:cubicBezTo>
                      <a:pt x="5841" y="437461"/>
                      <a:pt x="0" y="423360"/>
                      <a:pt x="0" y="408658"/>
                    </a:cubicBezTo>
                    <a:lnTo>
                      <a:pt x="0" y="55437"/>
                    </a:lnTo>
                    <a:cubicBezTo>
                      <a:pt x="0" y="40734"/>
                      <a:pt x="5841" y="26634"/>
                      <a:pt x="16237" y="16237"/>
                    </a:cubicBezTo>
                    <a:cubicBezTo>
                      <a:pt x="26634" y="5841"/>
                      <a:pt x="40734" y="0"/>
                      <a:pt x="55437" y="0"/>
                    </a:cubicBezTo>
                    <a:close/>
                  </a:path>
                </a:pathLst>
              </a:custGeom>
              <a:solidFill>
                <a:srgbClr val="FFFFFF"/>
              </a:solidFill>
              <a:ln w="57150" cap="rnd">
                <a:solidFill>
                  <a:srgbClr val="F4AC78"/>
                </a:solidFill>
                <a:prstDash val="lgDash"/>
                <a:round/>
              </a:ln>
            </p:spPr>
          </p:sp>
          <p:sp>
            <p:nvSpPr>
              <p:cNvPr id="21" name="TextBox 21"/>
              <p:cNvSpPr txBox="1"/>
              <p:nvPr/>
            </p:nvSpPr>
            <p:spPr>
              <a:xfrm>
                <a:off x="0" y="-38100"/>
                <a:ext cx="3002557" cy="502195"/>
              </a:xfrm>
              <a:prstGeom prst="rect">
                <a:avLst/>
              </a:prstGeom>
            </p:spPr>
            <p:txBody>
              <a:bodyPr lIns="45520" tIns="45520" rIns="45520" bIns="45520" rtlCol="0" anchor="ctr"/>
              <a:lstStyle/>
              <a:p>
                <a:pPr algn="ctr">
                  <a:lnSpc>
                    <a:spcPts val="2659"/>
                  </a:lnSpc>
                </a:pPr>
                <a:endParaRPr/>
              </a:p>
            </p:txBody>
          </p:sp>
        </p:grpSp>
        <p:sp>
          <p:nvSpPr>
            <p:cNvPr id="22" name="TextBox 22"/>
            <p:cNvSpPr txBox="1"/>
            <p:nvPr/>
          </p:nvSpPr>
          <p:spPr>
            <a:xfrm>
              <a:off x="647660" y="-14217"/>
              <a:ext cx="9076750" cy="1537522"/>
            </a:xfrm>
            <a:prstGeom prst="rect">
              <a:avLst/>
            </a:prstGeom>
          </p:spPr>
          <p:txBody>
            <a:bodyPr lIns="0" tIns="0" rIns="0" bIns="0" rtlCol="0" anchor="t">
              <a:spAutoFit/>
            </a:bodyPr>
            <a:lstStyle/>
            <a:p>
              <a:pPr algn="ctr">
                <a:lnSpc>
                  <a:spcPts val="9374"/>
                </a:lnSpc>
              </a:pPr>
              <a:r>
                <a:rPr lang="en-US" sz="6695" b="1">
                  <a:solidFill>
                    <a:srgbClr val="FF7200"/>
                  </a:solidFill>
                  <a:latin typeface="Anicon Sans Bold"/>
                  <a:ea typeface="Anicon Sans Bold"/>
                  <a:cs typeface="Anicon Sans Bold"/>
                  <a:sym typeface="Anicon Sans Bold"/>
                </a:rPr>
                <a:t>_ _   _ _ _ _ _ _ _  _ _</a:t>
              </a:r>
            </a:p>
          </p:txBody>
        </p:sp>
      </p:grpSp>
      <p:sp>
        <p:nvSpPr>
          <p:cNvPr id="23" name="Freeform 23"/>
          <p:cNvSpPr/>
          <p:nvPr/>
        </p:nvSpPr>
        <p:spPr>
          <a:xfrm>
            <a:off x="8901300" y="563131"/>
            <a:ext cx="1889762" cy="931137"/>
          </a:xfrm>
          <a:custGeom>
            <a:avLst/>
            <a:gdLst/>
            <a:ahLst/>
            <a:cxnLst/>
            <a:rect l="l" t="t" r="r" b="b"/>
            <a:pathLst>
              <a:path w="1889762" h="931137">
                <a:moveTo>
                  <a:pt x="0" y="0"/>
                </a:moveTo>
                <a:lnTo>
                  <a:pt x="1889762" y="0"/>
                </a:lnTo>
                <a:lnTo>
                  <a:pt x="1889762" y="931138"/>
                </a:lnTo>
                <a:lnTo>
                  <a:pt x="0" y="9311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4" name="Freeform 24"/>
          <p:cNvSpPr/>
          <p:nvPr/>
        </p:nvSpPr>
        <p:spPr>
          <a:xfrm>
            <a:off x="10962279" y="8434849"/>
            <a:ext cx="1889762" cy="931137"/>
          </a:xfrm>
          <a:custGeom>
            <a:avLst/>
            <a:gdLst/>
            <a:ahLst/>
            <a:cxnLst/>
            <a:rect l="l" t="t" r="r" b="b"/>
            <a:pathLst>
              <a:path w="1889762" h="931137">
                <a:moveTo>
                  <a:pt x="0" y="0"/>
                </a:moveTo>
                <a:lnTo>
                  <a:pt x="1889762" y="0"/>
                </a:lnTo>
                <a:lnTo>
                  <a:pt x="1889762" y="931137"/>
                </a:lnTo>
                <a:lnTo>
                  <a:pt x="0" y="9311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5" name="Freeform 25"/>
          <p:cNvSpPr/>
          <p:nvPr/>
        </p:nvSpPr>
        <p:spPr>
          <a:xfrm>
            <a:off x="17343119" y="5641932"/>
            <a:ext cx="1889762" cy="931137"/>
          </a:xfrm>
          <a:custGeom>
            <a:avLst/>
            <a:gdLst/>
            <a:ahLst/>
            <a:cxnLst/>
            <a:rect l="l" t="t" r="r" b="b"/>
            <a:pathLst>
              <a:path w="1889762" h="931137">
                <a:moveTo>
                  <a:pt x="0" y="0"/>
                </a:moveTo>
                <a:lnTo>
                  <a:pt x="1889762" y="0"/>
                </a:lnTo>
                <a:lnTo>
                  <a:pt x="1889762" y="931137"/>
                </a:lnTo>
                <a:lnTo>
                  <a:pt x="0" y="9311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6" name="TextBox 26"/>
          <p:cNvSpPr txBox="1"/>
          <p:nvPr/>
        </p:nvSpPr>
        <p:spPr>
          <a:xfrm>
            <a:off x="1028700" y="3921766"/>
            <a:ext cx="5885524" cy="945844"/>
          </a:xfrm>
          <a:prstGeom prst="rect">
            <a:avLst/>
          </a:prstGeom>
        </p:spPr>
        <p:txBody>
          <a:bodyPr lIns="0" tIns="0" rIns="0" bIns="0" rtlCol="0" anchor="t">
            <a:spAutoFit/>
          </a:bodyPr>
          <a:lstStyle/>
          <a:p>
            <a:pPr algn="ctr">
              <a:lnSpc>
                <a:spcPts val="7395"/>
              </a:lnSpc>
            </a:pPr>
            <a:r>
              <a:rPr lang="en-US" sz="5282">
                <a:solidFill>
                  <a:srgbClr val="6B452F"/>
                </a:solidFill>
                <a:latin typeface="Anicon Sans"/>
                <a:ea typeface="Anicon Sans"/>
                <a:cs typeface="Anicon Sans"/>
                <a:sym typeface="Anicon Sans"/>
              </a:rPr>
              <a:t>instead of, rather than, ...</a:t>
            </a:r>
          </a:p>
        </p:txBody>
      </p:sp>
      <p:sp>
        <p:nvSpPr>
          <p:cNvPr id="27" name="TextBox 27"/>
          <p:cNvSpPr txBox="1"/>
          <p:nvPr/>
        </p:nvSpPr>
        <p:spPr>
          <a:xfrm>
            <a:off x="1028700" y="7017426"/>
            <a:ext cx="8817481" cy="1882991"/>
          </a:xfrm>
          <a:prstGeom prst="rect">
            <a:avLst/>
          </a:prstGeom>
        </p:spPr>
        <p:txBody>
          <a:bodyPr lIns="0" tIns="0" rIns="0" bIns="0" rtlCol="0" anchor="t">
            <a:spAutoFit/>
          </a:bodyPr>
          <a:lstStyle/>
          <a:p>
            <a:pPr algn="ctr">
              <a:lnSpc>
                <a:spcPts val="7395"/>
              </a:lnSpc>
            </a:pPr>
            <a:r>
              <a:rPr lang="en-US" sz="5282">
                <a:solidFill>
                  <a:srgbClr val="6B452F"/>
                </a:solidFill>
                <a:latin typeface="Anicon Sans"/>
                <a:ea typeface="Anicon Sans"/>
                <a:cs typeface="Anicon Sans"/>
                <a:sym typeface="Anicon Sans"/>
              </a:rPr>
              <a:t>I prefer to work in a quiet environment, _____ a noisy one.</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200272" y="3079138"/>
            <a:ext cx="6260528" cy="2728484"/>
            <a:chOff x="0" y="0"/>
            <a:chExt cx="8347370" cy="3637978"/>
          </a:xfrm>
        </p:grpSpPr>
        <p:sp>
          <p:nvSpPr>
            <p:cNvPr id="9" name="Freeform 9"/>
            <p:cNvSpPr/>
            <p:nvPr/>
          </p:nvSpPr>
          <p:spPr>
            <a:xfrm>
              <a:off x="0" y="0"/>
              <a:ext cx="5450155" cy="3637978"/>
            </a:xfrm>
            <a:custGeom>
              <a:avLst/>
              <a:gdLst/>
              <a:ahLst/>
              <a:cxnLst/>
              <a:rect l="l" t="t" r="r" b="b"/>
              <a:pathLst>
                <a:path w="5450155" h="3637978">
                  <a:moveTo>
                    <a:pt x="0" y="0"/>
                  </a:moveTo>
                  <a:lnTo>
                    <a:pt x="5450155" y="0"/>
                  </a:lnTo>
                  <a:lnTo>
                    <a:pt x="5450155" y="3637978"/>
                  </a:lnTo>
                  <a:lnTo>
                    <a:pt x="0" y="3637978"/>
                  </a:lnTo>
                  <a:lnTo>
                    <a:pt x="0" y="0"/>
                  </a:lnTo>
                  <a:close/>
                </a:path>
              </a:pathLst>
            </a:custGeom>
            <a:blipFill>
              <a:blip r:embed="rId4"/>
              <a:stretch>
                <a:fillRect/>
              </a:stretch>
            </a:blipFill>
          </p:spPr>
        </p:sp>
        <p:pic>
          <p:nvPicPr>
            <p:cNvPr id="10" name="Picture 10"/>
            <p:cNvPicPr>
              <a:picLocks noChangeAspect="1"/>
            </p:cNvPicPr>
            <p:nvPr/>
          </p:nvPicPr>
          <p:blipFill>
            <a:blip r:embed="rId5"/>
            <a:srcRect/>
            <a:stretch>
              <a:fillRect/>
            </a:stretch>
          </p:blipFill>
          <p:spPr>
            <a:xfrm>
              <a:off x="6267616" y="1112953"/>
              <a:ext cx="2079755" cy="2090206"/>
            </a:xfrm>
            <a:prstGeom prst="rect">
              <a:avLst/>
            </a:prstGeom>
          </p:spPr>
        </p:pic>
      </p:grpSp>
      <p:grpSp>
        <p:nvGrpSpPr>
          <p:cNvPr id="11" name="Group 11"/>
          <p:cNvGrpSpPr/>
          <p:nvPr/>
        </p:nvGrpSpPr>
        <p:grpSpPr>
          <a:xfrm>
            <a:off x="2244080" y="6282770"/>
            <a:ext cx="5987278" cy="2632266"/>
            <a:chOff x="0" y="0"/>
            <a:chExt cx="7983038" cy="3509689"/>
          </a:xfrm>
        </p:grpSpPr>
        <p:sp>
          <p:nvSpPr>
            <p:cNvPr id="12" name="Freeform 12"/>
            <p:cNvSpPr/>
            <p:nvPr/>
          </p:nvSpPr>
          <p:spPr>
            <a:xfrm>
              <a:off x="2725077" y="0"/>
              <a:ext cx="5257960" cy="3509689"/>
            </a:xfrm>
            <a:custGeom>
              <a:avLst/>
              <a:gdLst/>
              <a:ahLst/>
              <a:cxnLst/>
              <a:rect l="l" t="t" r="r" b="b"/>
              <a:pathLst>
                <a:path w="5257960" h="3509689">
                  <a:moveTo>
                    <a:pt x="0" y="0"/>
                  </a:moveTo>
                  <a:lnTo>
                    <a:pt x="5257961" y="0"/>
                  </a:lnTo>
                  <a:lnTo>
                    <a:pt x="5257961" y="3509689"/>
                  </a:lnTo>
                  <a:lnTo>
                    <a:pt x="0" y="3509689"/>
                  </a:lnTo>
                  <a:lnTo>
                    <a:pt x="0" y="0"/>
                  </a:lnTo>
                  <a:close/>
                </a:path>
              </a:pathLst>
            </a:custGeom>
            <a:blipFill>
              <a:blip r:embed="rId6"/>
              <a:stretch>
                <a:fillRect/>
              </a:stretch>
            </a:blipFill>
          </p:spPr>
        </p:sp>
        <p:pic>
          <p:nvPicPr>
            <p:cNvPr id="13" name="Picture 13"/>
            <p:cNvPicPr>
              <a:picLocks noChangeAspect="1"/>
            </p:cNvPicPr>
            <p:nvPr/>
          </p:nvPicPr>
          <p:blipFill>
            <a:blip r:embed="rId7"/>
            <a:srcRect/>
            <a:stretch>
              <a:fillRect/>
            </a:stretch>
          </p:blipFill>
          <p:spPr>
            <a:xfrm>
              <a:off x="0" y="1218882"/>
              <a:ext cx="2096947" cy="1939676"/>
            </a:xfrm>
            <a:prstGeom prst="rect">
              <a:avLst/>
            </a:prstGeom>
          </p:spPr>
        </p:pic>
      </p:grpSp>
      <p:grpSp>
        <p:nvGrpSpPr>
          <p:cNvPr id="14" name="Group 14"/>
          <p:cNvGrpSpPr/>
          <p:nvPr/>
        </p:nvGrpSpPr>
        <p:grpSpPr>
          <a:xfrm>
            <a:off x="9726731" y="1929052"/>
            <a:ext cx="7779054" cy="1351000"/>
            <a:chOff x="0" y="0"/>
            <a:chExt cx="10372071" cy="1801333"/>
          </a:xfrm>
        </p:grpSpPr>
        <p:grpSp>
          <p:nvGrpSpPr>
            <p:cNvPr id="15" name="Group 15"/>
            <p:cNvGrpSpPr/>
            <p:nvPr/>
          </p:nvGrpSpPr>
          <p:grpSpPr>
            <a:xfrm>
              <a:off x="0" y="0"/>
              <a:ext cx="10372071" cy="1801333"/>
              <a:chOff x="0" y="0"/>
              <a:chExt cx="3279444" cy="569546"/>
            </a:xfrm>
          </p:grpSpPr>
          <p:sp>
            <p:nvSpPr>
              <p:cNvPr id="16" name="Freeform 16"/>
              <p:cNvSpPr/>
              <p:nvPr/>
            </p:nvSpPr>
            <p:spPr>
              <a:xfrm>
                <a:off x="0" y="0"/>
                <a:ext cx="3279444" cy="569546"/>
              </a:xfrm>
              <a:custGeom>
                <a:avLst/>
                <a:gdLst/>
                <a:ahLst/>
                <a:cxnLst/>
                <a:rect l="l" t="t" r="r" b="b"/>
                <a:pathLst>
                  <a:path w="3279444" h="569546">
                    <a:moveTo>
                      <a:pt x="50757" y="0"/>
                    </a:moveTo>
                    <a:lnTo>
                      <a:pt x="3228687" y="0"/>
                    </a:lnTo>
                    <a:cubicBezTo>
                      <a:pt x="3256719" y="0"/>
                      <a:pt x="3279444" y="22724"/>
                      <a:pt x="3279444" y="50757"/>
                    </a:cubicBezTo>
                    <a:lnTo>
                      <a:pt x="3279444" y="518789"/>
                    </a:lnTo>
                    <a:cubicBezTo>
                      <a:pt x="3279444" y="546821"/>
                      <a:pt x="3256719" y="569546"/>
                      <a:pt x="3228687" y="569546"/>
                    </a:cubicBezTo>
                    <a:lnTo>
                      <a:pt x="50757" y="569546"/>
                    </a:lnTo>
                    <a:cubicBezTo>
                      <a:pt x="22724" y="569546"/>
                      <a:pt x="0" y="546821"/>
                      <a:pt x="0" y="518789"/>
                    </a:cubicBezTo>
                    <a:lnTo>
                      <a:pt x="0" y="50757"/>
                    </a:lnTo>
                    <a:cubicBezTo>
                      <a:pt x="0" y="22724"/>
                      <a:pt x="22724" y="0"/>
                      <a:pt x="50757" y="0"/>
                    </a:cubicBezTo>
                    <a:close/>
                  </a:path>
                </a:pathLst>
              </a:custGeom>
              <a:solidFill>
                <a:srgbClr val="FFFFFF"/>
              </a:solidFill>
            </p:spPr>
          </p:sp>
          <p:sp>
            <p:nvSpPr>
              <p:cNvPr id="17" name="TextBox 17"/>
              <p:cNvSpPr txBox="1"/>
              <p:nvPr/>
            </p:nvSpPr>
            <p:spPr>
              <a:xfrm>
                <a:off x="0" y="-38100"/>
                <a:ext cx="3279444" cy="607646"/>
              </a:xfrm>
              <a:prstGeom prst="rect">
                <a:avLst/>
              </a:prstGeom>
            </p:spPr>
            <p:txBody>
              <a:bodyPr lIns="45520" tIns="45520" rIns="45520" bIns="45520" rtlCol="0" anchor="ctr"/>
              <a:lstStyle/>
              <a:p>
                <a:pPr algn="ctr">
                  <a:lnSpc>
                    <a:spcPts val="2659"/>
                  </a:lnSpc>
                </a:pPr>
                <a:endParaRPr/>
              </a:p>
            </p:txBody>
          </p:sp>
        </p:grpSp>
        <p:grpSp>
          <p:nvGrpSpPr>
            <p:cNvPr id="18" name="Group 18"/>
            <p:cNvGrpSpPr/>
            <p:nvPr/>
          </p:nvGrpSpPr>
          <p:grpSpPr>
            <a:xfrm>
              <a:off x="425992" y="166758"/>
              <a:ext cx="9496346" cy="1467817"/>
              <a:chOff x="0" y="0"/>
              <a:chExt cx="3002557" cy="464095"/>
            </a:xfrm>
          </p:grpSpPr>
          <p:sp>
            <p:nvSpPr>
              <p:cNvPr id="19" name="Freeform 19"/>
              <p:cNvSpPr/>
              <p:nvPr/>
            </p:nvSpPr>
            <p:spPr>
              <a:xfrm>
                <a:off x="0" y="0"/>
                <a:ext cx="3002557" cy="464095"/>
              </a:xfrm>
              <a:custGeom>
                <a:avLst/>
                <a:gdLst/>
                <a:ahLst/>
                <a:cxnLst/>
                <a:rect l="l" t="t" r="r" b="b"/>
                <a:pathLst>
                  <a:path w="3002557" h="464095">
                    <a:moveTo>
                      <a:pt x="55437" y="0"/>
                    </a:moveTo>
                    <a:lnTo>
                      <a:pt x="2947120" y="0"/>
                    </a:lnTo>
                    <a:cubicBezTo>
                      <a:pt x="2977737" y="0"/>
                      <a:pt x="3002557" y="24820"/>
                      <a:pt x="3002557" y="55437"/>
                    </a:cubicBezTo>
                    <a:lnTo>
                      <a:pt x="3002557" y="408658"/>
                    </a:lnTo>
                    <a:cubicBezTo>
                      <a:pt x="3002557" y="423360"/>
                      <a:pt x="2996716" y="437461"/>
                      <a:pt x="2986320" y="447858"/>
                    </a:cubicBezTo>
                    <a:cubicBezTo>
                      <a:pt x="2975923" y="458254"/>
                      <a:pt x="2961823" y="464095"/>
                      <a:pt x="2947120" y="464095"/>
                    </a:cubicBezTo>
                    <a:lnTo>
                      <a:pt x="55437" y="464095"/>
                    </a:lnTo>
                    <a:cubicBezTo>
                      <a:pt x="40734" y="464095"/>
                      <a:pt x="26634" y="458254"/>
                      <a:pt x="16237" y="447858"/>
                    </a:cubicBezTo>
                    <a:cubicBezTo>
                      <a:pt x="5841" y="437461"/>
                      <a:pt x="0" y="423360"/>
                      <a:pt x="0" y="408658"/>
                    </a:cubicBezTo>
                    <a:lnTo>
                      <a:pt x="0" y="55437"/>
                    </a:lnTo>
                    <a:cubicBezTo>
                      <a:pt x="0" y="40734"/>
                      <a:pt x="5841" y="26634"/>
                      <a:pt x="16237" y="16237"/>
                    </a:cubicBezTo>
                    <a:cubicBezTo>
                      <a:pt x="26634" y="5841"/>
                      <a:pt x="40734" y="0"/>
                      <a:pt x="55437" y="0"/>
                    </a:cubicBezTo>
                    <a:close/>
                  </a:path>
                </a:pathLst>
              </a:custGeom>
              <a:solidFill>
                <a:srgbClr val="FFFFFF"/>
              </a:solidFill>
              <a:ln w="57150" cap="rnd">
                <a:solidFill>
                  <a:srgbClr val="F4AC78"/>
                </a:solidFill>
                <a:prstDash val="lgDash"/>
                <a:round/>
              </a:ln>
            </p:spPr>
          </p:sp>
          <p:sp>
            <p:nvSpPr>
              <p:cNvPr id="20" name="TextBox 20"/>
              <p:cNvSpPr txBox="1"/>
              <p:nvPr/>
            </p:nvSpPr>
            <p:spPr>
              <a:xfrm>
                <a:off x="0" y="-38100"/>
                <a:ext cx="3002557" cy="502195"/>
              </a:xfrm>
              <a:prstGeom prst="rect">
                <a:avLst/>
              </a:prstGeom>
            </p:spPr>
            <p:txBody>
              <a:bodyPr lIns="45520" tIns="45520" rIns="45520" bIns="45520" rtlCol="0" anchor="ctr"/>
              <a:lstStyle/>
              <a:p>
                <a:pPr algn="ctr">
                  <a:lnSpc>
                    <a:spcPts val="2659"/>
                  </a:lnSpc>
                </a:pPr>
                <a:endParaRPr/>
              </a:p>
            </p:txBody>
          </p:sp>
        </p:grpSp>
        <p:sp>
          <p:nvSpPr>
            <p:cNvPr id="21" name="TextBox 21"/>
            <p:cNvSpPr txBox="1"/>
            <p:nvPr/>
          </p:nvSpPr>
          <p:spPr>
            <a:xfrm>
              <a:off x="1984581" y="-140494"/>
              <a:ext cx="6402909" cy="1775069"/>
            </a:xfrm>
            <a:prstGeom prst="rect">
              <a:avLst/>
            </a:prstGeom>
          </p:spPr>
          <p:txBody>
            <a:bodyPr lIns="0" tIns="0" rIns="0" bIns="0" rtlCol="0" anchor="t">
              <a:spAutoFit/>
            </a:bodyPr>
            <a:lstStyle/>
            <a:p>
              <a:pPr algn="ctr">
                <a:lnSpc>
                  <a:spcPts val="10752"/>
                </a:lnSpc>
              </a:pPr>
              <a:r>
                <a:rPr lang="en-US" sz="7680">
                  <a:solidFill>
                    <a:srgbClr val="FF7200"/>
                  </a:solidFill>
                  <a:latin typeface="Anicon Sans"/>
                  <a:ea typeface="Anicon Sans"/>
                  <a:cs typeface="Anicon Sans"/>
                  <a:sym typeface="Anicon Sans"/>
                </a:rPr>
                <a:t>as opposed to</a:t>
              </a:r>
            </a:p>
          </p:txBody>
        </p:sp>
      </p:grpSp>
      <p:grpSp>
        <p:nvGrpSpPr>
          <p:cNvPr id="22" name="Group 22"/>
          <p:cNvGrpSpPr/>
          <p:nvPr/>
        </p:nvGrpSpPr>
        <p:grpSpPr>
          <a:xfrm>
            <a:off x="9359292" y="4520464"/>
            <a:ext cx="8513932" cy="4737836"/>
            <a:chOff x="0" y="0"/>
            <a:chExt cx="11351909" cy="6317115"/>
          </a:xfrm>
        </p:grpSpPr>
        <p:sp>
          <p:nvSpPr>
            <p:cNvPr id="23" name="Freeform 23"/>
            <p:cNvSpPr/>
            <p:nvPr/>
          </p:nvSpPr>
          <p:spPr>
            <a:xfrm>
              <a:off x="0" y="0"/>
              <a:ext cx="11351909" cy="6317115"/>
            </a:xfrm>
            <a:custGeom>
              <a:avLst/>
              <a:gdLst/>
              <a:ahLst/>
              <a:cxnLst/>
              <a:rect l="l" t="t" r="r" b="b"/>
              <a:pathLst>
                <a:path w="11351909" h="6317115">
                  <a:moveTo>
                    <a:pt x="0" y="0"/>
                  </a:moveTo>
                  <a:lnTo>
                    <a:pt x="11351909" y="0"/>
                  </a:lnTo>
                  <a:lnTo>
                    <a:pt x="11351909" y="6317115"/>
                  </a:lnTo>
                  <a:lnTo>
                    <a:pt x="0" y="63171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4" name="TextBox 24"/>
            <p:cNvSpPr txBox="1"/>
            <p:nvPr/>
          </p:nvSpPr>
          <p:spPr>
            <a:xfrm>
              <a:off x="2850123" y="723678"/>
              <a:ext cx="5422952" cy="977378"/>
            </a:xfrm>
            <a:prstGeom prst="rect">
              <a:avLst/>
            </a:prstGeom>
          </p:spPr>
          <p:txBody>
            <a:bodyPr lIns="0" tIns="0" rIns="0" bIns="0" rtlCol="0" anchor="t">
              <a:spAutoFit/>
            </a:bodyPr>
            <a:lstStyle/>
            <a:p>
              <a:pPr algn="ctr">
                <a:lnSpc>
                  <a:spcPts val="6190"/>
                </a:lnSpc>
              </a:pPr>
              <a:r>
                <a:rPr lang="en-US" sz="4421" dirty="0">
                  <a:solidFill>
                    <a:srgbClr val="000000"/>
                  </a:solidFill>
                  <a:latin typeface="Canva Sans 1"/>
                  <a:ea typeface="Canva Sans 1"/>
                  <a:cs typeface="Canva Sans 1"/>
                  <a:sym typeface="Canva Sans 1"/>
                </a:rPr>
                <a:t>/</a:t>
              </a:r>
              <a:r>
                <a:rPr lang="en-US" sz="4421" dirty="0" err="1">
                  <a:solidFill>
                    <a:srgbClr val="000000"/>
                  </a:solidFill>
                  <a:latin typeface="Calibri (Body)"/>
                  <a:ea typeface="Canva Sans 1"/>
                  <a:cs typeface="Canva Sans 1"/>
                  <a:sym typeface="Canva Sans 1"/>
                </a:rPr>
                <a:t>əz</a:t>
              </a:r>
              <a:r>
                <a:rPr lang="en-US" sz="4421" dirty="0">
                  <a:solidFill>
                    <a:srgbClr val="000000"/>
                  </a:solidFill>
                  <a:latin typeface="Calibri (Body)"/>
                  <a:ea typeface="Canva Sans 1"/>
                  <a:cs typeface="Canva Sans 1"/>
                  <a:sym typeface="Canva Sans 1"/>
                </a:rPr>
                <a:t> </a:t>
              </a:r>
              <a:r>
                <a:rPr lang="en-US" sz="4421" dirty="0" err="1">
                  <a:solidFill>
                    <a:srgbClr val="000000"/>
                  </a:solidFill>
                  <a:latin typeface="Calibri (Body)"/>
                  <a:ea typeface="Canva Sans 1"/>
                  <a:cs typeface="Canva Sans 1"/>
                  <a:sym typeface="Canva Sans 1"/>
                </a:rPr>
                <a:t>əˈpəʊzd</a:t>
              </a:r>
              <a:r>
                <a:rPr lang="en-US" sz="4421" dirty="0">
                  <a:solidFill>
                    <a:srgbClr val="000000"/>
                  </a:solidFill>
                  <a:latin typeface="Calibri (Body)"/>
                  <a:ea typeface="Canva Sans 1"/>
                  <a:cs typeface="Canva Sans 1"/>
                  <a:sym typeface="Canva Sans 1"/>
                </a:rPr>
                <a:t> </a:t>
              </a:r>
              <a:r>
                <a:rPr lang="en-US" sz="4421" dirty="0" err="1">
                  <a:solidFill>
                    <a:srgbClr val="000000"/>
                  </a:solidFill>
                  <a:latin typeface="Calibri (Body)"/>
                  <a:ea typeface="Canva Sans 1"/>
                  <a:cs typeface="Canva Sans 1"/>
                  <a:sym typeface="Canva Sans 1"/>
                </a:rPr>
                <a:t>tə</a:t>
              </a:r>
              <a:r>
                <a:rPr lang="en-US" sz="4421" dirty="0">
                  <a:solidFill>
                    <a:srgbClr val="000000"/>
                  </a:solidFill>
                  <a:latin typeface="Canva Sans 1"/>
                  <a:ea typeface="Canva Sans 1"/>
                  <a:cs typeface="Canva Sans 1"/>
                  <a:sym typeface="Canva Sans 1"/>
                </a:rPr>
                <a:t>/</a:t>
              </a:r>
            </a:p>
          </p:txBody>
        </p:sp>
        <p:sp>
          <p:nvSpPr>
            <p:cNvPr id="25" name="TextBox 25"/>
            <p:cNvSpPr txBox="1"/>
            <p:nvPr/>
          </p:nvSpPr>
          <p:spPr>
            <a:xfrm>
              <a:off x="4889013" y="1966381"/>
              <a:ext cx="1648479" cy="993465"/>
            </a:xfrm>
            <a:prstGeom prst="rect">
              <a:avLst/>
            </a:prstGeom>
          </p:spPr>
          <p:txBody>
            <a:bodyPr lIns="0" tIns="0" rIns="0" bIns="0" rtlCol="0" anchor="t">
              <a:spAutoFit/>
            </a:bodyPr>
            <a:lstStyle/>
            <a:p>
              <a:pPr algn="ctr">
                <a:lnSpc>
                  <a:spcPts val="6050"/>
                </a:lnSpc>
              </a:pPr>
              <a:r>
                <a:rPr lang="en-US" sz="4321">
                  <a:solidFill>
                    <a:srgbClr val="000000"/>
                  </a:solidFill>
                  <a:latin typeface="Anicon Sans"/>
                  <a:ea typeface="Anicon Sans"/>
                  <a:cs typeface="Anicon Sans"/>
                  <a:sym typeface="Anicon Sans"/>
                </a:rPr>
                <a:t>(ph.v)</a:t>
              </a:r>
            </a:p>
          </p:txBody>
        </p:sp>
        <p:sp>
          <p:nvSpPr>
            <p:cNvPr id="26" name="TextBox 26"/>
            <p:cNvSpPr txBox="1"/>
            <p:nvPr/>
          </p:nvSpPr>
          <p:spPr>
            <a:xfrm>
              <a:off x="103520" y="3331042"/>
              <a:ext cx="10916158" cy="2056878"/>
            </a:xfrm>
            <a:prstGeom prst="rect">
              <a:avLst/>
            </a:prstGeom>
          </p:spPr>
          <p:txBody>
            <a:bodyPr lIns="0" tIns="0" rIns="0" bIns="0" rtlCol="0" anchor="t">
              <a:spAutoFit/>
            </a:bodyPr>
            <a:lstStyle/>
            <a:p>
              <a:pPr algn="ctr">
                <a:lnSpc>
                  <a:spcPts val="6190"/>
                </a:lnSpc>
              </a:pPr>
              <a:r>
                <a:rPr lang="en-US" sz="4421">
                  <a:solidFill>
                    <a:srgbClr val="000000"/>
                  </a:solidFill>
                  <a:latin typeface="Anicon Sans"/>
                  <a:ea typeface="Anicon Sans"/>
                  <a:cs typeface="Anicon Sans"/>
                  <a:sym typeface="Anicon Sans"/>
                </a:rPr>
                <a:t>“I prefer to work in a quiet environment, </a:t>
              </a:r>
              <a:r>
                <a:rPr lang="en-US" sz="4421" b="1">
                  <a:solidFill>
                    <a:srgbClr val="000000"/>
                  </a:solidFill>
                  <a:latin typeface="Anicon Sans Bold"/>
                  <a:ea typeface="Anicon Sans Bold"/>
                  <a:cs typeface="Anicon Sans Bold"/>
                  <a:sym typeface="Anicon Sans Bold"/>
                </a:rPr>
                <a:t>as opposed to</a:t>
              </a:r>
              <a:r>
                <a:rPr lang="en-US" sz="4421">
                  <a:solidFill>
                    <a:srgbClr val="000000"/>
                  </a:solidFill>
                  <a:latin typeface="Anicon Sans"/>
                  <a:ea typeface="Anicon Sans"/>
                  <a:cs typeface="Anicon Sans"/>
                  <a:sym typeface="Anicon Sans"/>
                </a:rPr>
                <a:t> a noisy one.”</a:t>
              </a:r>
            </a:p>
          </p:txBody>
        </p:sp>
      </p:grpSp>
      <p:sp>
        <p:nvSpPr>
          <p:cNvPr id="27" name="Freeform 27"/>
          <p:cNvSpPr/>
          <p:nvPr/>
        </p:nvSpPr>
        <p:spPr>
          <a:xfrm>
            <a:off x="9144000" y="3844526"/>
            <a:ext cx="1556591" cy="1633826"/>
          </a:xfrm>
          <a:custGeom>
            <a:avLst/>
            <a:gdLst/>
            <a:ahLst/>
            <a:cxnLst/>
            <a:rect l="l" t="t" r="r" b="b"/>
            <a:pathLst>
              <a:path w="1556591" h="1633826">
                <a:moveTo>
                  <a:pt x="0" y="0"/>
                </a:moveTo>
                <a:lnTo>
                  <a:pt x="1556591" y="0"/>
                </a:lnTo>
                <a:lnTo>
                  <a:pt x="1556591" y="1633825"/>
                </a:lnTo>
                <a:lnTo>
                  <a:pt x="0" y="16338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4220685" y="2303819"/>
            <a:ext cx="9846629" cy="5679362"/>
            <a:chOff x="0" y="0"/>
            <a:chExt cx="13128839" cy="7572483"/>
          </a:xfrm>
        </p:grpSpPr>
        <p:grpSp>
          <p:nvGrpSpPr>
            <p:cNvPr id="9" name="Group 9"/>
            <p:cNvGrpSpPr/>
            <p:nvPr/>
          </p:nvGrpSpPr>
          <p:grpSpPr>
            <a:xfrm>
              <a:off x="3267694" y="0"/>
              <a:ext cx="6486914" cy="1843363"/>
              <a:chOff x="0" y="0"/>
              <a:chExt cx="1430148" cy="406400"/>
            </a:xfrm>
          </p:grpSpPr>
          <p:sp>
            <p:nvSpPr>
              <p:cNvPr id="10" name="Freeform 10"/>
              <p:cNvSpPr/>
              <p:nvPr/>
            </p:nvSpPr>
            <p:spPr>
              <a:xfrm>
                <a:off x="0" y="0"/>
                <a:ext cx="1430148" cy="406400"/>
              </a:xfrm>
              <a:custGeom>
                <a:avLst/>
                <a:gdLst/>
                <a:ahLst/>
                <a:cxnLst/>
                <a:rect l="l" t="t" r="r" b="b"/>
                <a:pathLst>
                  <a:path w="1430148" h="406400">
                    <a:moveTo>
                      <a:pt x="88330" y="0"/>
                    </a:moveTo>
                    <a:lnTo>
                      <a:pt x="1341818" y="0"/>
                    </a:lnTo>
                    <a:cubicBezTo>
                      <a:pt x="1365245" y="0"/>
                      <a:pt x="1387712" y="9306"/>
                      <a:pt x="1404277" y="25871"/>
                    </a:cubicBezTo>
                    <a:cubicBezTo>
                      <a:pt x="1420842" y="42436"/>
                      <a:pt x="1430148" y="64903"/>
                      <a:pt x="1430148" y="88330"/>
                    </a:cubicBezTo>
                    <a:lnTo>
                      <a:pt x="1430148" y="318070"/>
                    </a:lnTo>
                    <a:cubicBezTo>
                      <a:pt x="1430148" y="366853"/>
                      <a:pt x="1390601" y="406400"/>
                      <a:pt x="1341818" y="406400"/>
                    </a:cubicBezTo>
                    <a:lnTo>
                      <a:pt x="88330" y="406400"/>
                    </a:lnTo>
                    <a:cubicBezTo>
                      <a:pt x="39547" y="406400"/>
                      <a:pt x="0" y="366853"/>
                      <a:pt x="0" y="318070"/>
                    </a:cubicBezTo>
                    <a:lnTo>
                      <a:pt x="0" y="88330"/>
                    </a:lnTo>
                    <a:cubicBezTo>
                      <a:pt x="0" y="39547"/>
                      <a:pt x="39547" y="0"/>
                      <a:pt x="88330" y="0"/>
                    </a:cubicBezTo>
                    <a:close/>
                  </a:path>
                </a:pathLst>
              </a:custGeom>
              <a:solidFill>
                <a:srgbClr val="FFA26B"/>
              </a:solidFill>
              <a:ln w="38100" cap="rnd">
                <a:solidFill>
                  <a:srgbClr val="000000"/>
                </a:solidFill>
                <a:prstDash val="solid"/>
                <a:round/>
              </a:ln>
            </p:spPr>
          </p:sp>
          <p:sp>
            <p:nvSpPr>
              <p:cNvPr id="11" name="TextBox 11"/>
              <p:cNvSpPr txBox="1"/>
              <p:nvPr/>
            </p:nvSpPr>
            <p:spPr>
              <a:xfrm>
                <a:off x="0" y="-38100"/>
                <a:ext cx="1430148" cy="444500"/>
              </a:xfrm>
              <a:prstGeom prst="rect">
                <a:avLst/>
              </a:prstGeom>
            </p:spPr>
            <p:txBody>
              <a:bodyPr lIns="44478" tIns="44478" rIns="44478" bIns="44478" rtlCol="0" anchor="ctr"/>
              <a:lstStyle/>
              <a:p>
                <a:pPr algn="ctr">
                  <a:lnSpc>
                    <a:spcPts val="2660"/>
                  </a:lnSpc>
                </a:pPr>
                <a:endParaRPr/>
              </a:p>
            </p:txBody>
          </p:sp>
        </p:grpSp>
        <p:sp>
          <p:nvSpPr>
            <p:cNvPr id="12" name="TextBox 12"/>
            <p:cNvSpPr txBox="1"/>
            <p:nvPr/>
          </p:nvSpPr>
          <p:spPr>
            <a:xfrm>
              <a:off x="4946352" y="320364"/>
              <a:ext cx="3129593" cy="1029817"/>
            </a:xfrm>
            <a:prstGeom prst="rect">
              <a:avLst/>
            </a:prstGeom>
          </p:spPr>
          <p:txBody>
            <a:bodyPr lIns="0" tIns="0" rIns="0" bIns="0" rtlCol="0" anchor="t">
              <a:spAutoFit/>
            </a:bodyPr>
            <a:lstStyle/>
            <a:p>
              <a:pPr algn="just">
                <a:lnSpc>
                  <a:spcPts val="5860"/>
                </a:lnSpc>
              </a:pPr>
              <a:r>
                <a:rPr lang="en-US" sz="4185" dirty="0">
                  <a:solidFill>
                    <a:srgbClr val="A21817"/>
                  </a:solidFill>
                  <a:latin typeface="Heading Now 71-78"/>
                  <a:ea typeface="Heading Now 71-78"/>
                  <a:cs typeface="Heading Now 71-78"/>
                  <a:sym typeface="Heading Now 71-78"/>
                </a:rPr>
                <a:t>Vocab 5</a:t>
              </a:r>
            </a:p>
          </p:txBody>
        </p:sp>
        <p:sp>
          <p:nvSpPr>
            <p:cNvPr id="13" name="TextBox 13"/>
            <p:cNvSpPr txBox="1"/>
            <p:nvPr/>
          </p:nvSpPr>
          <p:spPr>
            <a:xfrm>
              <a:off x="405940" y="2766204"/>
              <a:ext cx="12320906" cy="2032991"/>
            </a:xfrm>
            <a:prstGeom prst="rect">
              <a:avLst/>
            </a:prstGeom>
          </p:spPr>
          <p:txBody>
            <a:bodyPr lIns="0" tIns="0" rIns="0" bIns="0" rtlCol="0" anchor="t">
              <a:spAutoFit/>
            </a:bodyPr>
            <a:lstStyle/>
            <a:p>
              <a:pPr algn="ctr">
                <a:lnSpc>
                  <a:spcPts val="6127"/>
                </a:lnSpc>
              </a:pPr>
              <a:r>
                <a:rPr lang="en-US" sz="4376" spc="1120" dirty="0">
                  <a:solidFill>
                    <a:srgbClr val="A21817"/>
                  </a:solidFill>
                  <a:latin typeface="Anicon Sans"/>
                  <a:ea typeface="Anicon Sans"/>
                  <a:cs typeface="Anicon Sans"/>
                  <a:sym typeface="Anicon Sans"/>
                </a:rPr>
                <a:t>Guess the phrasal verb with 6 letters</a:t>
              </a:r>
            </a:p>
          </p:txBody>
        </p:sp>
        <p:grpSp>
          <p:nvGrpSpPr>
            <p:cNvPr id="14" name="Group 14"/>
            <p:cNvGrpSpPr/>
            <p:nvPr/>
          </p:nvGrpSpPr>
          <p:grpSpPr>
            <a:xfrm>
              <a:off x="4068814" y="5687501"/>
              <a:ext cx="1864443" cy="1884982"/>
              <a:chOff x="0" y="0"/>
              <a:chExt cx="701068" cy="708791"/>
            </a:xfrm>
          </p:grpSpPr>
          <p:sp>
            <p:nvSpPr>
              <p:cNvPr id="15" name="Freeform 15"/>
              <p:cNvSpPr/>
              <p:nvPr/>
            </p:nvSpPr>
            <p:spPr>
              <a:xfrm>
                <a:off x="0" y="0"/>
                <a:ext cx="701068" cy="708791"/>
              </a:xfrm>
              <a:custGeom>
                <a:avLst/>
                <a:gdLst/>
                <a:ahLst/>
                <a:cxnLst/>
                <a:rect l="l" t="t" r="r" b="b"/>
                <a:pathLst>
                  <a:path w="701068" h="708791">
                    <a:moveTo>
                      <a:pt x="307323" y="0"/>
                    </a:moveTo>
                    <a:lnTo>
                      <a:pt x="393744" y="0"/>
                    </a:lnTo>
                    <a:cubicBezTo>
                      <a:pt x="475252" y="0"/>
                      <a:pt x="553421" y="32379"/>
                      <a:pt x="611055" y="90013"/>
                    </a:cubicBezTo>
                    <a:cubicBezTo>
                      <a:pt x="668689" y="147647"/>
                      <a:pt x="701068" y="225816"/>
                      <a:pt x="701068" y="307323"/>
                    </a:cubicBezTo>
                    <a:lnTo>
                      <a:pt x="701068" y="401468"/>
                    </a:lnTo>
                    <a:cubicBezTo>
                      <a:pt x="701068" y="482975"/>
                      <a:pt x="668689" y="561144"/>
                      <a:pt x="611055" y="618778"/>
                    </a:cubicBezTo>
                    <a:cubicBezTo>
                      <a:pt x="553421" y="676413"/>
                      <a:pt x="475252" y="708791"/>
                      <a:pt x="393744" y="708791"/>
                    </a:cubicBezTo>
                    <a:lnTo>
                      <a:pt x="307323" y="708791"/>
                    </a:lnTo>
                    <a:cubicBezTo>
                      <a:pt x="137593" y="708791"/>
                      <a:pt x="0" y="571198"/>
                      <a:pt x="0" y="401468"/>
                    </a:cubicBezTo>
                    <a:lnTo>
                      <a:pt x="0" y="307323"/>
                    </a:lnTo>
                    <a:cubicBezTo>
                      <a:pt x="0" y="225816"/>
                      <a:pt x="32379" y="147647"/>
                      <a:pt x="90013" y="90013"/>
                    </a:cubicBezTo>
                    <a:cubicBezTo>
                      <a:pt x="147647" y="32379"/>
                      <a:pt x="225816" y="0"/>
                      <a:pt x="307323" y="0"/>
                    </a:cubicBezTo>
                    <a:close/>
                  </a:path>
                </a:pathLst>
              </a:custGeom>
              <a:solidFill>
                <a:srgbClr val="FFA26B"/>
              </a:solidFill>
            </p:spPr>
          </p:sp>
          <p:sp>
            <p:nvSpPr>
              <p:cNvPr id="16" name="TextBox 16"/>
              <p:cNvSpPr txBox="1"/>
              <p:nvPr/>
            </p:nvSpPr>
            <p:spPr>
              <a:xfrm>
                <a:off x="0" y="-38100"/>
                <a:ext cx="701068" cy="746891"/>
              </a:xfrm>
              <a:prstGeom prst="rect">
                <a:avLst/>
              </a:prstGeom>
            </p:spPr>
            <p:txBody>
              <a:bodyPr lIns="39482" tIns="39482" rIns="39482" bIns="39482" rtlCol="0" anchor="ctr"/>
              <a:lstStyle/>
              <a:p>
                <a:pPr algn="ctr">
                  <a:lnSpc>
                    <a:spcPts val="2659"/>
                  </a:lnSpc>
                </a:pPr>
                <a:endParaRPr/>
              </a:p>
            </p:txBody>
          </p:sp>
        </p:grpSp>
        <p:grpSp>
          <p:nvGrpSpPr>
            <p:cNvPr id="17" name="Group 17"/>
            <p:cNvGrpSpPr/>
            <p:nvPr/>
          </p:nvGrpSpPr>
          <p:grpSpPr>
            <a:xfrm>
              <a:off x="6103221" y="5687501"/>
              <a:ext cx="1864443" cy="1884982"/>
              <a:chOff x="0" y="0"/>
              <a:chExt cx="701068" cy="708791"/>
            </a:xfrm>
          </p:grpSpPr>
          <p:sp>
            <p:nvSpPr>
              <p:cNvPr id="18" name="Freeform 18"/>
              <p:cNvSpPr/>
              <p:nvPr/>
            </p:nvSpPr>
            <p:spPr>
              <a:xfrm>
                <a:off x="0" y="0"/>
                <a:ext cx="701068" cy="708791"/>
              </a:xfrm>
              <a:custGeom>
                <a:avLst/>
                <a:gdLst/>
                <a:ahLst/>
                <a:cxnLst/>
                <a:rect l="l" t="t" r="r" b="b"/>
                <a:pathLst>
                  <a:path w="701068" h="708791">
                    <a:moveTo>
                      <a:pt x="307323" y="0"/>
                    </a:moveTo>
                    <a:lnTo>
                      <a:pt x="393744" y="0"/>
                    </a:lnTo>
                    <a:cubicBezTo>
                      <a:pt x="475252" y="0"/>
                      <a:pt x="553421" y="32379"/>
                      <a:pt x="611055" y="90013"/>
                    </a:cubicBezTo>
                    <a:cubicBezTo>
                      <a:pt x="668689" y="147647"/>
                      <a:pt x="701068" y="225816"/>
                      <a:pt x="701068" y="307323"/>
                    </a:cubicBezTo>
                    <a:lnTo>
                      <a:pt x="701068" y="401468"/>
                    </a:lnTo>
                    <a:cubicBezTo>
                      <a:pt x="701068" y="482975"/>
                      <a:pt x="668689" y="561144"/>
                      <a:pt x="611055" y="618778"/>
                    </a:cubicBezTo>
                    <a:cubicBezTo>
                      <a:pt x="553421" y="676413"/>
                      <a:pt x="475252" y="708791"/>
                      <a:pt x="393744" y="708791"/>
                    </a:cubicBezTo>
                    <a:lnTo>
                      <a:pt x="307323" y="708791"/>
                    </a:lnTo>
                    <a:cubicBezTo>
                      <a:pt x="137593" y="708791"/>
                      <a:pt x="0" y="571198"/>
                      <a:pt x="0" y="401468"/>
                    </a:cubicBezTo>
                    <a:lnTo>
                      <a:pt x="0" y="307323"/>
                    </a:lnTo>
                    <a:cubicBezTo>
                      <a:pt x="0" y="225816"/>
                      <a:pt x="32379" y="147647"/>
                      <a:pt x="90013" y="90013"/>
                    </a:cubicBezTo>
                    <a:cubicBezTo>
                      <a:pt x="147647" y="32379"/>
                      <a:pt x="225816" y="0"/>
                      <a:pt x="307323" y="0"/>
                    </a:cubicBezTo>
                    <a:close/>
                  </a:path>
                </a:pathLst>
              </a:custGeom>
              <a:solidFill>
                <a:srgbClr val="FFA26B"/>
              </a:solidFill>
            </p:spPr>
          </p:sp>
          <p:sp>
            <p:nvSpPr>
              <p:cNvPr id="19" name="TextBox 19"/>
              <p:cNvSpPr txBox="1"/>
              <p:nvPr/>
            </p:nvSpPr>
            <p:spPr>
              <a:xfrm>
                <a:off x="0" y="-38100"/>
                <a:ext cx="701068" cy="746891"/>
              </a:xfrm>
              <a:prstGeom prst="rect">
                <a:avLst/>
              </a:prstGeom>
            </p:spPr>
            <p:txBody>
              <a:bodyPr lIns="39482" tIns="39482" rIns="39482" bIns="39482" rtlCol="0" anchor="ctr"/>
              <a:lstStyle/>
              <a:p>
                <a:pPr algn="ctr">
                  <a:lnSpc>
                    <a:spcPts val="2659"/>
                  </a:lnSpc>
                </a:pPr>
                <a:endParaRPr/>
              </a:p>
            </p:txBody>
          </p:sp>
        </p:grpSp>
        <p:grpSp>
          <p:nvGrpSpPr>
            <p:cNvPr id="20" name="Group 20"/>
            <p:cNvGrpSpPr/>
            <p:nvPr/>
          </p:nvGrpSpPr>
          <p:grpSpPr>
            <a:xfrm>
              <a:off x="9229989" y="5687501"/>
              <a:ext cx="1864443" cy="1884982"/>
              <a:chOff x="0" y="0"/>
              <a:chExt cx="701068" cy="708791"/>
            </a:xfrm>
          </p:grpSpPr>
          <p:sp>
            <p:nvSpPr>
              <p:cNvPr id="21" name="Freeform 21"/>
              <p:cNvSpPr/>
              <p:nvPr/>
            </p:nvSpPr>
            <p:spPr>
              <a:xfrm>
                <a:off x="0" y="0"/>
                <a:ext cx="701068" cy="708791"/>
              </a:xfrm>
              <a:custGeom>
                <a:avLst/>
                <a:gdLst/>
                <a:ahLst/>
                <a:cxnLst/>
                <a:rect l="l" t="t" r="r" b="b"/>
                <a:pathLst>
                  <a:path w="701068" h="708791">
                    <a:moveTo>
                      <a:pt x="307323" y="0"/>
                    </a:moveTo>
                    <a:lnTo>
                      <a:pt x="393744" y="0"/>
                    </a:lnTo>
                    <a:cubicBezTo>
                      <a:pt x="475252" y="0"/>
                      <a:pt x="553421" y="32379"/>
                      <a:pt x="611055" y="90013"/>
                    </a:cubicBezTo>
                    <a:cubicBezTo>
                      <a:pt x="668689" y="147647"/>
                      <a:pt x="701068" y="225816"/>
                      <a:pt x="701068" y="307323"/>
                    </a:cubicBezTo>
                    <a:lnTo>
                      <a:pt x="701068" y="401468"/>
                    </a:lnTo>
                    <a:cubicBezTo>
                      <a:pt x="701068" y="482975"/>
                      <a:pt x="668689" y="561144"/>
                      <a:pt x="611055" y="618778"/>
                    </a:cubicBezTo>
                    <a:cubicBezTo>
                      <a:pt x="553421" y="676413"/>
                      <a:pt x="475252" y="708791"/>
                      <a:pt x="393744" y="708791"/>
                    </a:cubicBezTo>
                    <a:lnTo>
                      <a:pt x="307323" y="708791"/>
                    </a:lnTo>
                    <a:cubicBezTo>
                      <a:pt x="137593" y="708791"/>
                      <a:pt x="0" y="571198"/>
                      <a:pt x="0" y="401468"/>
                    </a:cubicBezTo>
                    <a:lnTo>
                      <a:pt x="0" y="307323"/>
                    </a:lnTo>
                    <a:cubicBezTo>
                      <a:pt x="0" y="225816"/>
                      <a:pt x="32379" y="147647"/>
                      <a:pt x="90013" y="90013"/>
                    </a:cubicBezTo>
                    <a:cubicBezTo>
                      <a:pt x="147647" y="32379"/>
                      <a:pt x="225816" y="0"/>
                      <a:pt x="307323" y="0"/>
                    </a:cubicBezTo>
                    <a:close/>
                  </a:path>
                </a:pathLst>
              </a:custGeom>
              <a:solidFill>
                <a:srgbClr val="FFA26B"/>
              </a:solidFill>
            </p:spPr>
          </p:sp>
          <p:sp>
            <p:nvSpPr>
              <p:cNvPr id="22" name="TextBox 22"/>
              <p:cNvSpPr txBox="1"/>
              <p:nvPr/>
            </p:nvSpPr>
            <p:spPr>
              <a:xfrm>
                <a:off x="0" y="-38100"/>
                <a:ext cx="701068" cy="746891"/>
              </a:xfrm>
              <a:prstGeom prst="rect">
                <a:avLst/>
              </a:prstGeom>
            </p:spPr>
            <p:txBody>
              <a:bodyPr lIns="39482" tIns="39482" rIns="39482" bIns="39482" rtlCol="0" anchor="ctr"/>
              <a:lstStyle/>
              <a:p>
                <a:pPr algn="ctr">
                  <a:lnSpc>
                    <a:spcPts val="2659"/>
                  </a:lnSpc>
                </a:pPr>
                <a:endParaRPr/>
              </a:p>
            </p:txBody>
          </p:sp>
        </p:grpSp>
        <p:grpSp>
          <p:nvGrpSpPr>
            <p:cNvPr id="23" name="Group 23"/>
            <p:cNvGrpSpPr/>
            <p:nvPr/>
          </p:nvGrpSpPr>
          <p:grpSpPr>
            <a:xfrm>
              <a:off x="11264396" y="5687501"/>
              <a:ext cx="1864443" cy="1884982"/>
              <a:chOff x="0" y="0"/>
              <a:chExt cx="701068" cy="708791"/>
            </a:xfrm>
          </p:grpSpPr>
          <p:sp>
            <p:nvSpPr>
              <p:cNvPr id="24" name="Freeform 24"/>
              <p:cNvSpPr/>
              <p:nvPr/>
            </p:nvSpPr>
            <p:spPr>
              <a:xfrm>
                <a:off x="0" y="0"/>
                <a:ext cx="701068" cy="708791"/>
              </a:xfrm>
              <a:custGeom>
                <a:avLst/>
                <a:gdLst/>
                <a:ahLst/>
                <a:cxnLst/>
                <a:rect l="l" t="t" r="r" b="b"/>
                <a:pathLst>
                  <a:path w="701068" h="708791">
                    <a:moveTo>
                      <a:pt x="307323" y="0"/>
                    </a:moveTo>
                    <a:lnTo>
                      <a:pt x="393744" y="0"/>
                    </a:lnTo>
                    <a:cubicBezTo>
                      <a:pt x="475252" y="0"/>
                      <a:pt x="553421" y="32379"/>
                      <a:pt x="611055" y="90013"/>
                    </a:cubicBezTo>
                    <a:cubicBezTo>
                      <a:pt x="668689" y="147647"/>
                      <a:pt x="701068" y="225816"/>
                      <a:pt x="701068" y="307323"/>
                    </a:cubicBezTo>
                    <a:lnTo>
                      <a:pt x="701068" y="401468"/>
                    </a:lnTo>
                    <a:cubicBezTo>
                      <a:pt x="701068" y="482975"/>
                      <a:pt x="668689" y="561144"/>
                      <a:pt x="611055" y="618778"/>
                    </a:cubicBezTo>
                    <a:cubicBezTo>
                      <a:pt x="553421" y="676413"/>
                      <a:pt x="475252" y="708791"/>
                      <a:pt x="393744" y="708791"/>
                    </a:cubicBezTo>
                    <a:lnTo>
                      <a:pt x="307323" y="708791"/>
                    </a:lnTo>
                    <a:cubicBezTo>
                      <a:pt x="137593" y="708791"/>
                      <a:pt x="0" y="571198"/>
                      <a:pt x="0" y="401468"/>
                    </a:cubicBezTo>
                    <a:lnTo>
                      <a:pt x="0" y="307323"/>
                    </a:lnTo>
                    <a:cubicBezTo>
                      <a:pt x="0" y="225816"/>
                      <a:pt x="32379" y="147647"/>
                      <a:pt x="90013" y="90013"/>
                    </a:cubicBezTo>
                    <a:cubicBezTo>
                      <a:pt x="147647" y="32379"/>
                      <a:pt x="225816" y="0"/>
                      <a:pt x="307323" y="0"/>
                    </a:cubicBezTo>
                    <a:close/>
                  </a:path>
                </a:pathLst>
              </a:custGeom>
              <a:solidFill>
                <a:srgbClr val="FFA26B"/>
              </a:solidFill>
            </p:spPr>
          </p:sp>
          <p:sp>
            <p:nvSpPr>
              <p:cNvPr id="25" name="TextBox 25"/>
              <p:cNvSpPr txBox="1"/>
              <p:nvPr/>
            </p:nvSpPr>
            <p:spPr>
              <a:xfrm>
                <a:off x="0" y="-38100"/>
                <a:ext cx="701068" cy="746891"/>
              </a:xfrm>
              <a:prstGeom prst="rect">
                <a:avLst/>
              </a:prstGeom>
            </p:spPr>
            <p:txBody>
              <a:bodyPr lIns="39482" tIns="39482" rIns="39482" bIns="39482" rtlCol="0" anchor="ctr"/>
              <a:lstStyle/>
              <a:p>
                <a:pPr algn="ctr">
                  <a:lnSpc>
                    <a:spcPts val="2659"/>
                  </a:lnSpc>
                </a:pPr>
                <a:endParaRPr/>
              </a:p>
            </p:txBody>
          </p:sp>
        </p:grpSp>
        <p:grpSp>
          <p:nvGrpSpPr>
            <p:cNvPr id="26" name="Group 26"/>
            <p:cNvGrpSpPr/>
            <p:nvPr/>
          </p:nvGrpSpPr>
          <p:grpSpPr>
            <a:xfrm>
              <a:off x="2034407" y="5687501"/>
              <a:ext cx="1864443" cy="1884982"/>
              <a:chOff x="0" y="0"/>
              <a:chExt cx="701068" cy="708791"/>
            </a:xfrm>
          </p:grpSpPr>
          <p:sp>
            <p:nvSpPr>
              <p:cNvPr id="27" name="Freeform 27"/>
              <p:cNvSpPr/>
              <p:nvPr/>
            </p:nvSpPr>
            <p:spPr>
              <a:xfrm>
                <a:off x="0" y="0"/>
                <a:ext cx="701068" cy="708791"/>
              </a:xfrm>
              <a:custGeom>
                <a:avLst/>
                <a:gdLst/>
                <a:ahLst/>
                <a:cxnLst/>
                <a:rect l="l" t="t" r="r" b="b"/>
                <a:pathLst>
                  <a:path w="701068" h="708791">
                    <a:moveTo>
                      <a:pt x="307323" y="0"/>
                    </a:moveTo>
                    <a:lnTo>
                      <a:pt x="393744" y="0"/>
                    </a:lnTo>
                    <a:cubicBezTo>
                      <a:pt x="475252" y="0"/>
                      <a:pt x="553421" y="32379"/>
                      <a:pt x="611055" y="90013"/>
                    </a:cubicBezTo>
                    <a:cubicBezTo>
                      <a:pt x="668689" y="147647"/>
                      <a:pt x="701068" y="225816"/>
                      <a:pt x="701068" y="307323"/>
                    </a:cubicBezTo>
                    <a:lnTo>
                      <a:pt x="701068" y="401468"/>
                    </a:lnTo>
                    <a:cubicBezTo>
                      <a:pt x="701068" y="482975"/>
                      <a:pt x="668689" y="561144"/>
                      <a:pt x="611055" y="618778"/>
                    </a:cubicBezTo>
                    <a:cubicBezTo>
                      <a:pt x="553421" y="676413"/>
                      <a:pt x="475252" y="708791"/>
                      <a:pt x="393744" y="708791"/>
                    </a:cubicBezTo>
                    <a:lnTo>
                      <a:pt x="307323" y="708791"/>
                    </a:lnTo>
                    <a:cubicBezTo>
                      <a:pt x="137593" y="708791"/>
                      <a:pt x="0" y="571198"/>
                      <a:pt x="0" y="401468"/>
                    </a:cubicBezTo>
                    <a:lnTo>
                      <a:pt x="0" y="307323"/>
                    </a:lnTo>
                    <a:cubicBezTo>
                      <a:pt x="0" y="225816"/>
                      <a:pt x="32379" y="147647"/>
                      <a:pt x="90013" y="90013"/>
                    </a:cubicBezTo>
                    <a:cubicBezTo>
                      <a:pt x="147647" y="32379"/>
                      <a:pt x="225816" y="0"/>
                      <a:pt x="307323" y="0"/>
                    </a:cubicBezTo>
                    <a:close/>
                  </a:path>
                </a:pathLst>
              </a:custGeom>
              <a:solidFill>
                <a:srgbClr val="FFA26B"/>
              </a:solidFill>
            </p:spPr>
          </p:sp>
          <p:sp>
            <p:nvSpPr>
              <p:cNvPr id="28" name="TextBox 28"/>
              <p:cNvSpPr txBox="1"/>
              <p:nvPr/>
            </p:nvSpPr>
            <p:spPr>
              <a:xfrm>
                <a:off x="0" y="-38100"/>
                <a:ext cx="701068" cy="746891"/>
              </a:xfrm>
              <a:prstGeom prst="rect">
                <a:avLst/>
              </a:prstGeom>
            </p:spPr>
            <p:txBody>
              <a:bodyPr lIns="39482" tIns="39482" rIns="39482" bIns="39482" rtlCol="0" anchor="ctr"/>
              <a:lstStyle/>
              <a:p>
                <a:pPr algn="ctr">
                  <a:lnSpc>
                    <a:spcPts val="2659"/>
                  </a:lnSpc>
                </a:pPr>
                <a:endParaRPr/>
              </a:p>
            </p:txBody>
          </p:sp>
        </p:grpSp>
        <p:grpSp>
          <p:nvGrpSpPr>
            <p:cNvPr id="29" name="Group 29"/>
            <p:cNvGrpSpPr/>
            <p:nvPr/>
          </p:nvGrpSpPr>
          <p:grpSpPr>
            <a:xfrm>
              <a:off x="0" y="5687501"/>
              <a:ext cx="1864443" cy="1884982"/>
              <a:chOff x="0" y="0"/>
              <a:chExt cx="701068" cy="708791"/>
            </a:xfrm>
          </p:grpSpPr>
          <p:sp>
            <p:nvSpPr>
              <p:cNvPr id="30" name="Freeform 30"/>
              <p:cNvSpPr/>
              <p:nvPr/>
            </p:nvSpPr>
            <p:spPr>
              <a:xfrm>
                <a:off x="0" y="0"/>
                <a:ext cx="701068" cy="708791"/>
              </a:xfrm>
              <a:custGeom>
                <a:avLst/>
                <a:gdLst/>
                <a:ahLst/>
                <a:cxnLst/>
                <a:rect l="l" t="t" r="r" b="b"/>
                <a:pathLst>
                  <a:path w="701068" h="708791">
                    <a:moveTo>
                      <a:pt x="307323" y="0"/>
                    </a:moveTo>
                    <a:lnTo>
                      <a:pt x="393744" y="0"/>
                    </a:lnTo>
                    <a:cubicBezTo>
                      <a:pt x="475252" y="0"/>
                      <a:pt x="553421" y="32379"/>
                      <a:pt x="611055" y="90013"/>
                    </a:cubicBezTo>
                    <a:cubicBezTo>
                      <a:pt x="668689" y="147647"/>
                      <a:pt x="701068" y="225816"/>
                      <a:pt x="701068" y="307323"/>
                    </a:cubicBezTo>
                    <a:lnTo>
                      <a:pt x="701068" y="401468"/>
                    </a:lnTo>
                    <a:cubicBezTo>
                      <a:pt x="701068" y="482975"/>
                      <a:pt x="668689" y="561144"/>
                      <a:pt x="611055" y="618778"/>
                    </a:cubicBezTo>
                    <a:cubicBezTo>
                      <a:pt x="553421" y="676413"/>
                      <a:pt x="475252" y="708791"/>
                      <a:pt x="393744" y="708791"/>
                    </a:cubicBezTo>
                    <a:lnTo>
                      <a:pt x="307323" y="708791"/>
                    </a:lnTo>
                    <a:cubicBezTo>
                      <a:pt x="137593" y="708791"/>
                      <a:pt x="0" y="571198"/>
                      <a:pt x="0" y="401468"/>
                    </a:cubicBezTo>
                    <a:lnTo>
                      <a:pt x="0" y="307323"/>
                    </a:lnTo>
                    <a:cubicBezTo>
                      <a:pt x="0" y="225816"/>
                      <a:pt x="32379" y="147647"/>
                      <a:pt x="90013" y="90013"/>
                    </a:cubicBezTo>
                    <a:cubicBezTo>
                      <a:pt x="147647" y="32379"/>
                      <a:pt x="225816" y="0"/>
                      <a:pt x="307323" y="0"/>
                    </a:cubicBezTo>
                    <a:close/>
                  </a:path>
                </a:pathLst>
              </a:custGeom>
              <a:solidFill>
                <a:srgbClr val="FFA26B"/>
              </a:solidFill>
            </p:spPr>
          </p:sp>
          <p:sp>
            <p:nvSpPr>
              <p:cNvPr id="31" name="TextBox 31"/>
              <p:cNvSpPr txBox="1"/>
              <p:nvPr/>
            </p:nvSpPr>
            <p:spPr>
              <a:xfrm>
                <a:off x="0" y="-38100"/>
                <a:ext cx="701068" cy="746891"/>
              </a:xfrm>
              <a:prstGeom prst="rect">
                <a:avLst/>
              </a:prstGeom>
            </p:spPr>
            <p:txBody>
              <a:bodyPr lIns="39482" tIns="39482" rIns="39482" bIns="39482" rtlCol="0" anchor="ctr"/>
              <a:lstStyle/>
              <a:p>
                <a:pPr algn="ctr">
                  <a:lnSpc>
                    <a:spcPts val="2659"/>
                  </a:lnSpc>
                </a:pPr>
                <a:endParaRPr/>
              </a:p>
            </p:txBody>
          </p:sp>
        </p:grpSp>
      </p:grpSp>
      <p:sp>
        <p:nvSpPr>
          <p:cNvPr id="32" name="Freeform 32"/>
          <p:cNvSpPr/>
          <p:nvPr/>
        </p:nvSpPr>
        <p:spPr>
          <a:xfrm rot="960534">
            <a:off x="10814772" y="1721282"/>
            <a:ext cx="791371" cy="1133803"/>
          </a:xfrm>
          <a:custGeom>
            <a:avLst/>
            <a:gdLst/>
            <a:ahLst/>
            <a:cxnLst/>
            <a:rect l="l" t="t" r="r" b="b"/>
            <a:pathLst>
              <a:path w="791371" h="1133803">
                <a:moveTo>
                  <a:pt x="0" y="0"/>
                </a:moveTo>
                <a:lnTo>
                  <a:pt x="791371" y="0"/>
                </a:lnTo>
                <a:lnTo>
                  <a:pt x="791371" y="1133803"/>
                </a:lnTo>
                <a:lnTo>
                  <a:pt x="0" y="11338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transition spd="slow">
    <p:split orient="vert"/>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3140994" y="1727330"/>
            <a:ext cx="11449952" cy="6144464"/>
            <a:chOff x="0" y="0"/>
            <a:chExt cx="15266602" cy="8192618"/>
          </a:xfrm>
        </p:grpSpPr>
        <p:grpSp>
          <p:nvGrpSpPr>
            <p:cNvPr id="9" name="Group 9"/>
            <p:cNvGrpSpPr/>
            <p:nvPr/>
          </p:nvGrpSpPr>
          <p:grpSpPr>
            <a:xfrm>
              <a:off x="2583940" y="2980214"/>
              <a:ext cx="10372071" cy="1801333"/>
              <a:chOff x="0" y="0"/>
              <a:chExt cx="3279444" cy="569546"/>
            </a:xfrm>
          </p:grpSpPr>
          <p:sp>
            <p:nvSpPr>
              <p:cNvPr id="10" name="Freeform 10"/>
              <p:cNvSpPr/>
              <p:nvPr/>
            </p:nvSpPr>
            <p:spPr>
              <a:xfrm>
                <a:off x="0" y="0"/>
                <a:ext cx="3279444" cy="569546"/>
              </a:xfrm>
              <a:custGeom>
                <a:avLst/>
                <a:gdLst/>
                <a:ahLst/>
                <a:cxnLst/>
                <a:rect l="l" t="t" r="r" b="b"/>
                <a:pathLst>
                  <a:path w="3279444" h="569546">
                    <a:moveTo>
                      <a:pt x="50757" y="0"/>
                    </a:moveTo>
                    <a:lnTo>
                      <a:pt x="3228687" y="0"/>
                    </a:lnTo>
                    <a:cubicBezTo>
                      <a:pt x="3256719" y="0"/>
                      <a:pt x="3279444" y="22724"/>
                      <a:pt x="3279444" y="50757"/>
                    </a:cubicBezTo>
                    <a:lnTo>
                      <a:pt x="3279444" y="518789"/>
                    </a:lnTo>
                    <a:cubicBezTo>
                      <a:pt x="3279444" y="546821"/>
                      <a:pt x="3256719" y="569546"/>
                      <a:pt x="3228687" y="569546"/>
                    </a:cubicBezTo>
                    <a:lnTo>
                      <a:pt x="50757" y="569546"/>
                    </a:lnTo>
                    <a:cubicBezTo>
                      <a:pt x="22724" y="569546"/>
                      <a:pt x="0" y="546821"/>
                      <a:pt x="0" y="518789"/>
                    </a:cubicBezTo>
                    <a:lnTo>
                      <a:pt x="0" y="50757"/>
                    </a:lnTo>
                    <a:cubicBezTo>
                      <a:pt x="0" y="22724"/>
                      <a:pt x="22724" y="0"/>
                      <a:pt x="50757" y="0"/>
                    </a:cubicBezTo>
                    <a:close/>
                  </a:path>
                </a:pathLst>
              </a:custGeom>
              <a:solidFill>
                <a:srgbClr val="FFFFFF"/>
              </a:solidFill>
            </p:spPr>
          </p:sp>
          <p:sp>
            <p:nvSpPr>
              <p:cNvPr id="11" name="TextBox 11"/>
              <p:cNvSpPr txBox="1"/>
              <p:nvPr/>
            </p:nvSpPr>
            <p:spPr>
              <a:xfrm>
                <a:off x="0" y="-38100"/>
                <a:ext cx="3279444" cy="607646"/>
              </a:xfrm>
              <a:prstGeom prst="rect">
                <a:avLst/>
              </a:prstGeom>
            </p:spPr>
            <p:txBody>
              <a:bodyPr lIns="45520" tIns="45520" rIns="45520" bIns="45520" rtlCol="0" anchor="ctr"/>
              <a:lstStyle/>
              <a:p>
                <a:pPr algn="ctr">
                  <a:lnSpc>
                    <a:spcPts val="2659"/>
                  </a:lnSpc>
                </a:pPr>
                <a:endParaRPr/>
              </a:p>
            </p:txBody>
          </p:sp>
        </p:grpSp>
        <p:grpSp>
          <p:nvGrpSpPr>
            <p:cNvPr id="12" name="Group 12"/>
            <p:cNvGrpSpPr/>
            <p:nvPr/>
          </p:nvGrpSpPr>
          <p:grpSpPr>
            <a:xfrm>
              <a:off x="3009933" y="3146972"/>
              <a:ext cx="9496346" cy="1467817"/>
              <a:chOff x="0" y="0"/>
              <a:chExt cx="3002557" cy="464095"/>
            </a:xfrm>
          </p:grpSpPr>
          <p:sp>
            <p:nvSpPr>
              <p:cNvPr id="13" name="Freeform 13"/>
              <p:cNvSpPr/>
              <p:nvPr/>
            </p:nvSpPr>
            <p:spPr>
              <a:xfrm>
                <a:off x="0" y="0"/>
                <a:ext cx="3002557" cy="464095"/>
              </a:xfrm>
              <a:custGeom>
                <a:avLst/>
                <a:gdLst/>
                <a:ahLst/>
                <a:cxnLst/>
                <a:rect l="l" t="t" r="r" b="b"/>
                <a:pathLst>
                  <a:path w="3002557" h="464095">
                    <a:moveTo>
                      <a:pt x="55437" y="0"/>
                    </a:moveTo>
                    <a:lnTo>
                      <a:pt x="2947120" y="0"/>
                    </a:lnTo>
                    <a:cubicBezTo>
                      <a:pt x="2977737" y="0"/>
                      <a:pt x="3002557" y="24820"/>
                      <a:pt x="3002557" y="55437"/>
                    </a:cubicBezTo>
                    <a:lnTo>
                      <a:pt x="3002557" y="408658"/>
                    </a:lnTo>
                    <a:cubicBezTo>
                      <a:pt x="3002557" y="423360"/>
                      <a:pt x="2996716" y="437461"/>
                      <a:pt x="2986320" y="447858"/>
                    </a:cubicBezTo>
                    <a:cubicBezTo>
                      <a:pt x="2975923" y="458254"/>
                      <a:pt x="2961823" y="464095"/>
                      <a:pt x="2947120" y="464095"/>
                    </a:cubicBezTo>
                    <a:lnTo>
                      <a:pt x="55437" y="464095"/>
                    </a:lnTo>
                    <a:cubicBezTo>
                      <a:pt x="40734" y="464095"/>
                      <a:pt x="26634" y="458254"/>
                      <a:pt x="16237" y="447858"/>
                    </a:cubicBezTo>
                    <a:cubicBezTo>
                      <a:pt x="5841" y="437461"/>
                      <a:pt x="0" y="423360"/>
                      <a:pt x="0" y="408658"/>
                    </a:cubicBezTo>
                    <a:lnTo>
                      <a:pt x="0" y="55437"/>
                    </a:lnTo>
                    <a:cubicBezTo>
                      <a:pt x="0" y="40734"/>
                      <a:pt x="5841" y="26634"/>
                      <a:pt x="16237" y="16237"/>
                    </a:cubicBezTo>
                    <a:cubicBezTo>
                      <a:pt x="26634" y="5841"/>
                      <a:pt x="40734" y="0"/>
                      <a:pt x="55437" y="0"/>
                    </a:cubicBezTo>
                    <a:close/>
                  </a:path>
                </a:pathLst>
              </a:custGeom>
              <a:solidFill>
                <a:srgbClr val="FFFFFF"/>
              </a:solidFill>
              <a:ln w="57150" cap="rnd">
                <a:solidFill>
                  <a:srgbClr val="F4AC78"/>
                </a:solidFill>
                <a:prstDash val="lgDash"/>
                <a:round/>
              </a:ln>
            </p:spPr>
          </p:sp>
          <p:sp>
            <p:nvSpPr>
              <p:cNvPr id="14" name="TextBox 14"/>
              <p:cNvSpPr txBox="1"/>
              <p:nvPr/>
            </p:nvSpPr>
            <p:spPr>
              <a:xfrm>
                <a:off x="0" y="-38100"/>
                <a:ext cx="3002557" cy="502195"/>
              </a:xfrm>
              <a:prstGeom prst="rect">
                <a:avLst/>
              </a:prstGeom>
            </p:spPr>
            <p:txBody>
              <a:bodyPr lIns="45520" tIns="45520" rIns="45520" bIns="45520" rtlCol="0" anchor="ctr"/>
              <a:lstStyle/>
              <a:p>
                <a:pPr algn="ctr">
                  <a:lnSpc>
                    <a:spcPts val="2659"/>
                  </a:lnSpc>
                </a:pPr>
                <a:endParaRPr/>
              </a:p>
            </p:txBody>
          </p:sp>
        </p:grpSp>
        <p:sp>
          <p:nvSpPr>
            <p:cNvPr id="15" name="TextBox 15"/>
            <p:cNvSpPr txBox="1"/>
            <p:nvPr/>
          </p:nvSpPr>
          <p:spPr>
            <a:xfrm>
              <a:off x="2310591" y="2795200"/>
              <a:ext cx="10645421" cy="1819589"/>
            </a:xfrm>
            <a:prstGeom prst="rect">
              <a:avLst/>
            </a:prstGeom>
          </p:spPr>
          <p:txBody>
            <a:bodyPr lIns="0" tIns="0" rIns="0" bIns="0" rtlCol="0" anchor="t">
              <a:spAutoFit/>
            </a:bodyPr>
            <a:lstStyle/>
            <a:p>
              <a:pPr algn="ctr">
                <a:lnSpc>
                  <a:spcPts val="10994"/>
                </a:lnSpc>
              </a:pPr>
              <a:r>
                <a:rPr lang="en-US" sz="7853" b="1">
                  <a:solidFill>
                    <a:srgbClr val="FF7200"/>
                  </a:solidFill>
                  <a:latin typeface="Anicon Sans Bold"/>
                  <a:ea typeface="Anicon Sans Bold"/>
                  <a:cs typeface="Anicon Sans Bold"/>
                  <a:sym typeface="Anicon Sans Bold"/>
                </a:rPr>
                <a:t>_ _ _ _   _ _</a:t>
              </a:r>
            </a:p>
          </p:txBody>
        </p:sp>
        <p:sp>
          <p:nvSpPr>
            <p:cNvPr id="16" name="Freeform 16"/>
            <p:cNvSpPr/>
            <p:nvPr/>
          </p:nvSpPr>
          <p:spPr>
            <a:xfrm>
              <a:off x="13055429" y="5965696"/>
              <a:ext cx="2211174" cy="2211174"/>
            </a:xfrm>
            <a:custGeom>
              <a:avLst/>
              <a:gdLst/>
              <a:ahLst/>
              <a:cxnLst/>
              <a:rect l="l" t="t" r="r" b="b"/>
              <a:pathLst>
                <a:path w="2211174" h="2211174">
                  <a:moveTo>
                    <a:pt x="0" y="0"/>
                  </a:moveTo>
                  <a:lnTo>
                    <a:pt x="2211173" y="0"/>
                  </a:lnTo>
                  <a:lnTo>
                    <a:pt x="2211173" y="2211173"/>
                  </a:lnTo>
                  <a:lnTo>
                    <a:pt x="0" y="22111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a:off x="6688382" y="5970500"/>
              <a:ext cx="2222118" cy="2222118"/>
            </a:xfrm>
            <a:custGeom>
              <a:avLst/>
              <a:gdLst/>
              <a:ahLst/>
              <a:cxnLst/>
              <a:rect l="l" t="t" r="r" b="b"/>
              <a:pathLst>
                <a:path w="2222118" h="2222118">
                  <a:moveTo>
                    <a:pt x="0" y="0"/>
                  </a:moveTo>
                  <a:lnTo>
                    <a:pt x="2222118" y="0"/>
                  </a:lnTo>
                  <a:lnTo>
                    <a:pt x="2222118" y="2222118"/>
                  </a:lnTo>
                  <a:lnTo>
                    <a:pt x="0" y="22221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a:off x="4452886" y="5965696"/>
              <a:ext cx="2226923" cy="2226923"/>
            </a:xfrm>
            <a:custGeom>
              <a:avLst/>
              <a:gdLst/>
              <a:ahLst/>
              <a:cxnLst/>
              <a:rect l="l" t="t" r="r" b="b"/>
              <a:pathLst>
                <a:path w="2226923" h="2226923">
                  <a:moveTo>
                    <a:pt x="0" y="0"/>
                  </a:moveTo>
                  <a:lnTo>
                    <a:pt x="2226923" y="0"/>
                  </a:lnTo>
                  <a:lnTo>
                    <a:pt x="2226923" y="2226922"/>
                  </a:lnTo>
                  <a:lnTo>
                    <a:pt x="0" y="22269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9"/>
            <p:cNvSpPr/>
            <p:nvPr/>
          </p:nvSpPr>
          <p:spPr>
            <a:xfrm>
              <a:off x="0" y="5949947"/>
              <a:ext cx="2219114" cy="2219114"/>
            </a:xfrm>
            <a:custGeom>
              <a:avLst/>
              <a:gdLst/>
              <a:ahLst/>
              <a:cxnLst/>
              <a:rect l="l" t="t" r="r" b="b"/>
              <a:pathLst>
                <a:path w="2219114" h="2219114">
                  <a:moveTo>
                    <a:pt x="0" y="0"/>
                  </a:moveTo>
                  <a:lnTo>
                    <a:pt x="2219114" y="0"/>
                  </a:lnTo>
                  <a:lnTo>
                    <a:pt x="2219114" y="2219114"/>
                  </a:lnTo>
                  <a:lnTo>
                    <a:pt x="0" y="22191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p:cNvSpPr/>
            <p:nvPr/>
          </p:nvSpPr>
          <p:spPr>
            <a:xfrm>
              <a:off x="2225199" y="5949947"/>
              <a:ext cx="2219114" cy="2219114"/>
            </a:xfrm>
            <a:custGeom>
              <a:avLst/>
              <a:gdLst/>
              <a:ahLst/>
              <a:cxnLst/>
              <a:rect l="l" t="t" r="r" b="b"/>
              <a:pathLst>
                <a:path w="2219114" h="2219114">
                  <a:moveTo>
                    <a:pt x="0" y="0"/>
                  </a:moveTo>
                  <a:lnTo>
                    <a:pt x="2219114" y="0"/>
                  </a:lnTo>
                  <a:lnTo>
                    <a:pt x="2219114" y="2219114"/>
                  </a:lnTo>
                  <a:lnTo>
                    <a:pt x="0" y="22191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1" name="Freeform 21"/>
            <p:cNvSpPr/>
            <p:nvPr/>
          </p:nvSpPr>
          <p:spPr>
            <a:xfrm>
              <a:off x="10833310" y="5954751"/>
              <a:ext cx="2222118" cy="2222118"/>
            </a:xfrm>
            <a:custGeom>
              <a:avLst/>
              <a:gdLst/>
              <a:ahLst/>
              <a:cxnLst/>
              <a:rect l="l" t="t" r="r" b="b"/>
              <a:pathLst>
                <a:path w="2222118" h="2222118">
                  <a:moveTo>
                    <a:pt x="0" y="0"/>
                  </a:moveTo>
                  <a:lnTo>
                    <a:pt x="2222119" y="0"/>
                  </a:lnTo>
                  <a:lnTo>
                    <a:pt x="2222119" y="2222118"/>
                  </a:lnTo>
                  <a:lnTo>
                    <a:pt x="0" y="222211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2" name="Freeform 22"/>
            <p:cNvSpPr/>
            <p:nvPr/>
          </p:nvSpPr>
          <p:spPr>
            <a:xfrm flipH="1">
              <a:off x="922651" y="294273"/>
              <a:ext cx="1223268" cy="1223268"/>
            </a:xfrm>
            <a:custGeom>
              <a:avLst/>
              <a:gdLst/>
              <a:ahLst/>
              <a:cxnLst/>
              <a:rect l="l" t="t" r="r" b="b"/>
              <a:pathLst>
                <a:path w="1223268" h="1223268">
                  <a:moveTo>
                    <a:pt x="1223268" y="0"/>
                  </a:moveTo>
                  <a:lnTo>
                    <a:pt x="0" y="0"/>
                  </a:lnTo>
                  <a:lnTo>
                    <a:pt x="0" y="1223268"/>
                  </a:lnTo>
                  <a:lnTo>
                    <a:pt x="1223268" y="1223268"/>
                  </a:lnTo>
                  <a:lnTo>
                    <a:pt x="1223268"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3" name="TextBox 23"/>
            <p:cNvSpPr txBox="1"/>
            <p:nvPr/>
          </p:nvSpPr>
          <p:spPr>
            <a:xfrm>
              <a:off x="2584028" y="-85725"/>
              <a:ext cx="11220713" cy="1897539"/>
            </a:xfrm>
            <a:prstGeom prst="rect">
              <a:avLst/>
            </a:prstGeom>
          </p:spPr>
          <p:txBody>
            <a:bodyPr lIns="0" tIns="0" rIns="0" bIns="0" rtlCol="0" anchor="t">
              <a:spAutoFit/>
            </a:bodyPr>
            <a:lstStyle/>
            <a:p>
              <a:pPr algn="ctr">
                <a:lnSpc>
                  <a:spcPts val="5804"/>
                </a:lnSpc>
              </a:pPr>
              <a:r>
                <a:rPr lang="en-US" sz="4146">
                  <a:solidFill>
                    <a:srgbClr val="6B452F"/>
                  </a:solidFill>
                  <a:latin typeface="Poetsen"/>
                  <a:ea typeface="Poetsen"/>
                  <a:cs typeface="Poetsen"/>
                  <a:sym typeface="Poetsen"/>
                </a:rPr>
                <a:t>Rearrange the letters to make a correct phrase.</a:t>
              </a:r>
            </a:p>
          </p:txBody>
        </p:sp>
      </p:grpSp>
      <p:sp>
        <p:nvSpPr>
          <p:cNvPr id="24" name="Freeform 24"/>
          <p:cNvSpPr/>
          <p:nvPr/>
        </p:nvSpPr>
        <p:spPr>
          <a:xfrm>
            <a:off x="14078337" y="525703"/>
            <a:ext cx="1025216" cy="1005993"/>
          </a:xfrm>
          <a:custGeom>
            <a:avLst/>
            <a:gdLst/>
            <a:ahLst/>
            <a:cxnLst/>
            <a:rect l="l" t="t" r="r" b="b"/>
            <a:pathLst>
              <a:path w="1025216" h="1005993">
                <a:moveTo>
                  <a:pt x="0" y="0"/>
                </a:moveTo>
                <a:lnTo>
                  <a:pt x="1025217" y="0"/>
                </a:lnTo>
                <a:lnTo>
                  <a:pt x="1025217" y="1005994"/>
                </a:lnTo>
                <a:lnTo>
                  <a:pt x="0" y="100599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5" name="Freeform 25"/>
          <p:cNvSpPr/>
          <p:nvPr/>
        </p:nvSpPr>
        <p:spPr>
          <a:xfrm>
            <a:off x="1627846" y="3180377"/>
            <a:ext cx="1025216" cy="1005993"/>
          </a:xfrm>
          <a:custGeom>
            <a:avLst/>
            <a:gdLst/>
            <a:ahLst/>
            <a:cxnLst/>
            <a:rect l="l" t="t" r="r" b="b"/>
            <a:pathLst>
              <a:path w="1025216" h="1005993">
                <a:moveTo>
                  <a:pt x="0" y="0"/>
                </a:moveTo>
                <a:lnTo>
                  <a:pt x="1025216" y="0"/>
                </a:lnTo>
                <a:lnTo>
                  <a:pt x="1025216" y="1005993"/>
                </a:lnTo>
                <a:lnTo>
                  <a:pt x="0" y="100599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6" name="Freeform 26"/>
          <p:cNvSpPr/>
          <p:nvPr/>
        </p:nvSpPr>
        <p:spPr>
          <a:xfrm>
            <a:off x="14078337" y="8514251"/>
            <a:ext cx="1025216" cy="1005993"/>
          </a:xfrm>
          <a:custGeom>
            <a:avLst/>
            <a:gdLst/>
            <a:ahLst/>
            <a:cxnLst/>
            <a:rect l="l" t="t" r="r" b="b"/>
            <a:pathLst>
              <a:path w="1025216" h="1005993">
                <a:moveTo>
                  <a:pt x="0" y="0"/>
                </a:moveTo>
                <a:lnTo>
                  <a:pt x="1025217" y="0"/>
                </a:lnTo>
                <a:lnTo>
                  <a:pt x="1025217" y="1005994"/>
                </a:lnTo>
                <a:lnTo>
                  <a:pt x="0" y="100599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7" name="Freeform 27"/>
          <p:cNvSpPr/>
          <p:nvPr/>
        </p:nvSpPr>
        <p:spPr>
          <a:xfrm>
            <a:off x="5370963" y="8011255"/>
            <a:ext cx="1025216" cy="1005993"/>
          </a:xfrm>
          <a:custGeom>
            <a:avLst/>
            <a:gdLst/>
            <a:ahLst/>
            <a:cxnLst/>
            <a:rect l="l" t="t" r="r" b="b"/>
            <a:pathLst>
              <a:path w="1025216" h="1005993">
                <a:moveTo>
                  <a:pt x="0" y="0"/>
                </a:moveTo>
                <a:lnTo>
                  <a:pt x="1025217" y="0"/>
                </a:lnTo>
                <a:lnTo>
                  <a:pt x="1025217" y="1005993"/>
                </a:lnTo>
                <a:lnTo>
                  <a:pt x="0" y="100599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3140994" y="1727330"/>
            <a:ext cx="11449952" cy="6155371"/>
            <a:chOff x="0" y="0"/>
            <a:chExt cx="15266602" cy="8207161"/>
          </a:xfrm>
        </p:grpSpPr>
        <p:sp>
          <p:nvSpPr>
            <p:cNvPr id="9" name="Freeform 9"/>
            <p:cNvSpPr/>
            <p:nvPr/>
          </p:nvSpPr>
          <p:spPr>
            <a:xfrm>
              <a:off x="10833310" y="5949947"/>
              <a:ext cx="2211174" cy="2211174"/>
            </a:xfrm>
            <a:custGeom>
              <a:avLst/>
              <a:gdLst/>
              <a:ahLst/>
              <a:cxnLst/>
              <a:rect l="l" t="t" r="r" b="b"/>
              <a:pathLst>
                <a:path w="2211174" h="2211174">
                  <a:moveTo>
                    <a:pt x="0" y="0"/>
                  </a:moveTo>
                  <a:lnTo>
                    <a:pt x="2211174" y="0"/>
                  </a:lnTo>
                  <a:lnTo>
                    <a:pt x="2211174" y="2211174"/>
                  </a:lnTo>
                  <a:lnTo>
                    <a:pt x="0" y="22111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6691386" y="5988047"/>
              <a:ext cx="2219114" cy="2219114"/>
            </a:xfrm>
            <a:custGeom>
              <a:avLst/>
              <a:gdLst/>
              <a:ahLst/>
              <a:cxnLst/>
              <a:rect l="l" t="t" r="r" b="b"/>
              <a:pathLst>
                <a:path w="2219114" h="2219114">
                  <a:moveTo>
                    <a:pt x="0" y="0"/>
                  </a:moveTo>
                  <a:lnTo>
                    <a:pt x="2219114" y="0"/>
                  </a:lnTo>
                  <a:lnTo>
                    <a:pt x="2219114" y="2219114"/>
                  </a:lnTo>
                  <a:lnTo>
                    <a:pt x="0" y="22191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2226858" y="5970500"/>
              <a:ext cx="2222118" cy="2222118"/>
            </a:xfrm>
            <a:custGeom>
              <a:avLst/>
              <a:gdLst/>
              <a:ahLst/>
              <a:cxnLst/>
              <a:rect l="l" t="t" r="r" b="b"/>
              <a:pathLst>
                <a:path w="2222118" h="2222118">
                  <a:moveTo>
                    <a:pt x="0" y="0"/>
                  </a:moveTo>
                  <a:lnTo>
                    <a:pt x="2222118" y="0"/>
                  </a:lnTo>
                  <a:lnTo>
                    <a:pt x="2222118" y="2222118"/>
                  </a:lnTo>
                  <a:lnTo>
                    <a:pt x="0" y="22221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4456720" y="5965696"/>
              <a:ext cx="2226923" cy="2226923"/>
            </a:xfrm>
            <a:custGeom>
              <a:avLst/>
              <a:gdLst/>
              <a:ahLst/>
              <a:cxnLst/>
              <a:rect l="l" t="t" r="r" b="b"/>
              <a:pathLst>
                <a:path w="2226923" h="2226923">
                  <a:moveTo>
                    <a:pt x="0" y="0"/>
                  </a:moveTo>
                  <a:lnTo>
                    <a:pt x="2226922" y="0"/>
                  </a:lnTo>
                  <a:lnTo>
                    <a:pt x="2226922" y="2226922"/>
                  </a:lnTo>
                  <a:lnTo>
                    <a:pt x="0" y="22269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0" y="5949947"/>
              <a:ext cx="2219114" cy="2219114"/>
            </a:xfrm>
            <a:custGeom>
              <a:avLst/>
              <a:gdLst/>
              <a:ahLst/>
              <a:cxnLst/>
              <a:rect l="l" t="t" r="r" b="b"/>
              <a:pathLst>
                <a:path w="2219114" h="2219114">
                  <a:moveTo>
                    <a:pt x="0" y="0"/>
                  </a:moveTo>
                  <a:lnTo>
                    <a:pt x="2219114" y="0"/>
                  </a:lnTo>
                  <a:lnTo>
                    <a:pt x="2219114" y="2219114"/>
                  </a:lnTo>
                  <a:lnTo>
                    <a:pt x="0" y="22191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13044484" y="5939003"/>
              <a:ext cx="2222118" cy="2222118"/>
            </a:xfrm>
            <a:custGeom>
              <a:avLst/>
              <a:gdLst/>
              <a:ahLst/>
              <a:cxnLst/>
              <a:rect l="l" t="t" r="r" b="b"/>
              <a:pathLst>
                <a:path w="2222118" h="2222118">
                  <a:moveTo>
                    <a:pt x="0" y="0"/>
                  </a:moveTo>
                  <a:lnTo>
                    <a:pt x="2222118" y="0"/>
                  </a:lnTo>
                  <a:lnTo>
                    <a:pt x="2222118" y="2222118"/>
                  </a:lnTo>
                  <a:lnTo>
                    <a:pt x="0" y="222211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flipH="1">
              <a:off x="922651" y="294273"/>
              <a:ext cx="1223268" cy="1223268"/>
            </a:xfrm>
            <a:custGeom>
              <a:avLst/>
              <a:gdLst/>
              <a:ahLst/>
              <a:cxnLst/>
              <a:rect l="l" t="t" r="r" b="b"/>
              <a:pathLst>
                <a:path w="1223268" h="1223268">
                  <a:moveTo>
                    <a:pt x="1223268" y="0"/>
                  </a:moveTo>
                  <a:lnTo>
                    <a:pt x="0" y="0"/>
                  </a:lnTo>
                  <a:lnTo>
                    <a:pt x="0" y="1223268"/>
                  </a:lnTo>
                  <a:lnTo>
                    <a:pt x="1223268" y="1223268"/>
                  </a:lnTo>
                  <a:lnTo>
                    <a:pt x="1223268"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TextBox 16"/>
            <p:cNvSpPr txBox="1"/>
            <p:nvPr/>
          </p:nvSpPr>
          <p:spPr>
            <a:xfrm>
              <a:off x="2584028" y="-85725"/>
              <a:ext cx="11220713" cy="1897539"/>
            </a:xfrm>
            <a:prstGeom prst="rect">
              <a:avLst/>
            </a:prstGeom>
          </p:spPr>
          <p:txBody>
            <a:bodyPr lIns="0" tIns="0" rIns="0" bIns="0" rtlCol="0" anchor="t">
              <a:spAutoFit/>
            </a:bodyPr>
            <a:lstStyle/>
            <a:p>
              <a:pPr algn="ctr">
                <a:lnSpc>
                  <a:spcPts val="5804"/>
                </a:lnSpc>
              </a:pPr>
              <a:r>
                <a:rPr lang="en-US" sz="4146">
                  <a:solidFill>
                    <a:srgbClr val="6B452F"/>
                  </a:solidFill>
                  <a:latin typeface="Poetsen"/>
                  <a:ea typeface="Poetsen"/>
                  <a:cs typeface="Poetsen"/>
                  <a:sym typeface="Poetsen"/>
                </a:rPr>
                <a:t>Rearrange the letters to make a correct phrase.</a:t>
              </a:r>
            </a:p>
          </p:txBody>
        </p:sp>
        <p:grpSp>
          <p:nvGrpSpPr>
            <p:cNvPr id="17" name="Group 17"/>
            <p:cNvGrpSpPr/>
            <p:nvPr/>
          </p:nvGrpSpPr>
          <p:grpSpPr>
            <a:xfrm>
              <a:off x="2583940" y="2980214"/>
              <a:ext cx="10372071" cy="1801333"/>
              <a:chOff x="0" y="0"/>
              <a:chExt cx="3279444" cy="569546"/>
            </a:xfrm>
          </p:grpSpPr>
          <p:sp>
            <p:nvSpPr>
              <p:cNvPr id="18" name="Freeform 18"/>
              <p:cNvSpPr/>
              <p:nvPr/>
            </p:nvSpPr>
            <p:spPr>
              <a:xfrm>
                <a:off x="0" y="0"/>
                <a:ext cx="3279444" cy="569546"/>
              </a:xfrm>
              <a:custGeom>
                <a:avLst/>
                <a:gdLst/>
                <a:ahLst/>
                <a:cxnLst/>
                <a:rect l="l" t="t" r="r" b="b"/>
                <a:pathLst>
                  <a:path w="3279444" h="569546">
                    <a:moveTo>
                      <a:pt x="50757" y="0"/>
                    </a:moveTo>
                    <a:lnTo>
                      <a:pt x="3228687" y="0"/>
                    </a:lnTo>
                    <a:cubicBezTo>
                      <a:pt x="3256719" y="0"/>
                      <a:pt x="3279444" y="22724"/>
                      <a:pt x="3279444" y="50757"/>
                    </a:cubicBezTo>
                    <a:lnTo>
                      <a:pt x="3279444" y="518789"/>
                    </a:lnTo>
                    <a:cubicBezTo>
                      <a:pt x="3279444" y="546821"/>
                      <a:pt x="3256719" y="569546"/>
                      <a:pt x="3228687" y="569546"/>
                    </a:cubicBezTo>
                    <a:lnTo>
                      <a:pt x="50757" y="569546"/>
                    </a:lnTo>
                    <a:cubicBezTo>
                      <a:pt x="22724" y="569546"/>
                      <a:pt x="0" y="546821"/>
                      <a:pt x="0" y="518789"/>
                    </a:cubicBezTo>
                    <a:lnTo>
                      <a:pt x="0" y="50757"/>
                    </a:lnTo>
                    <a:cubicBezTo>
                      <a:pt x="0" y="22724"/>
                      <a:pt x="22724" y="0"/>
                      <a:pt x="50757" y="0"/>
                    </a:cubicBezTo>
                    <a:close/>
                  </a:path>
                </a:pathLst>
              </a:custGeom>
              <a:solidFill>
                <a:srgbClr val="FFFFFF"/>
              </a:solidFill>
            </p:spPr>
          </p:sp>
          <p:sp>
            <p:nvSpPr>
              <p:cNvPr id="19" name="TextBox 19"/>
              <p:cNvSpPr txBox="1"/>
              <p:nvPr/>
            </p:nvSpPr>
            <p:spPr>
              <a:xfrm>
                <a:off x="0" y="-38100"/>
                <a:ext cx="3279444" cy="607646"/>
              </a:xfrm>
              <a:prstGeom prst="rect">
                <a:avLst/>
              </a:prstGeom>
            </p:spPr>
            <p:txBody>
              <a:bodyPr lIns="45520" tIns="45520" rIns="45520" bIns="45520" rtlCol="0" anchor="ctr"/>
              <a:lstStyle/>
              <a:p>
                <a:pPr algn="ctr">
                  <a:lnSpc>
                    <a:spcPts val="2659"/>
                  </a:lnSpc>
                </a:pPr>
                <a:endParaRPr/>
              </a:p>
            </p:txBody>
          </p:sp>
        </p:grpSp>
        <p:grpSp>
          <p:nvGrpSpPr>
            <p:cNvPr id="20" name="Group 20"/>
            <p:cNvGrpSpPr/>
            <p:nvPr/>
          </p:nvGrpSpPr>
          <p:grpSpPr>
            <a:xfrm>
              <a:off x="3009933" y="3146972"/>
              <a:ext cx="9496346" cy="1467817"/>
              <a:chOff x="0" y="0"/>
              <a:chExt cx="3002557" cy="464095"/>
            </a:xfrm>
          </p:grpSpPr>
          <p:sp>
            <p:nvSpPr>
              <p:cNvPr id="21" name="Freeform 21"/>
              <p:cNvSpPr/>
              <p:nvPr/>
            </p:nvSpPr>
            <p:spPr>
              <a:xfrm>
                <a:off x="0" y="0"/>
                <a:ext cx="3002557" cy="464095"/>
              </a:xfrm>
              <a:custGeom>
                <a:avLst/>
                <a:gdLst/>
                <a:ahLst/>
                <a:cxnLst/>
                <a:rect l="l" t="t" r="r" b="b"/>
                <a:pathLst>
                  <a:path w="3002557" h="464095">
                    <a:moveTo>
                      <a:pt x="55437" y="0"/>
                    </a:moveTo>
                    <a:lnTo>
                      <a:pt x="2947120" y="0"/>
                    </a:lnTo>
                    <a:cubicBezTo>
                      <a:pt x="2977737" y="0"/>
                      <a:pt x="3002557" y="24820"/>
                      <a:pt x="3002557" y="55437"/>
                    </a:cubicBezTo>
                    <a:lnTo>
                      <a:pt x="3002557" y="408658"/>
                    </a:lnTo>
                    <a:cubicBezTo>
                      <a:pt x="3002557" y="423360"/>
                      <a:pt x="2996716" y="437461"/>
                      <a:pt x="2986320" y="447858"/>
                    </a:cubicBezTo>
                    <a:cubicBezTo>
                      <a:pt x="2975923" y="458254"/>
                      <a:pt x="2961823" y="464095"/>
                      <a:pt x="2947120" y="464095"/>
                    </a:cubicBezTo>
                    <a:lnTo>
                      <a:pt x="55437" y="464095"/>
                    </a:lnTo>
                    <a:cubicBezTo>
                      <a:pt x="40734" y="464095"/>
                      <a:pt x="26634" y="458254"/>
                      <a:pt x="16237" y="447858"/>
                    </a:cubicBezTo>
                    <a:cubicBezTo>
                      <a:pt x="5841" y="437461"/>
                      <a:pt x="0" y="423360"/>
                      <a:pt x="0" y="408658"/>
                    </a:cubicBezTo>
                    <a:lnTo>
                      <a:pt x="0" y="55437"/>
                    </a:lnTo>
                    <a:cubicBezTo>
                      <a:pt x="0" y="40734"/>
                      <a:pt x="5841" y="26634"/>
                      <a:pt x="16237" y="16237"/>
                    </a:cubicBezTo>
                    <a:cubicBezTo>
                      <a:pt x="26634" y="5841"/>
                      <a:pt x="40734" y="0"/>
                      <a:pt x="55437" y="0"/>
                    </a:cubicBezTo>
                    <a:close/>
                  </a:path>
                </a:pathLst>
              </a:custGeom>
              <a:solidFill>
                <a:srgbClr val="FFFFFF"/>
              </a:solidFill>
              <a:ln w="57150" cap="rnd">
                <a:solidFill>
                  <a:srgbClr val="F4AC78"/>
                </a:solidFill>
                <a:prstDash val="lgDash"/>
                <a:round/>
              </a:ln>
            </p:spPr>
          </p:sp>
          <p:sp>
            <p:nvSpPr>
              <p:cNvPr id="22" name="TextBox 22"/>
              <p:cNvSpPr txBox="1"/>
              <p:nvPr/>
            </p:nvSpPr>
            <p:spPr>
              <a:xfrm>
                <a:off x="0" y="-38100"/>
                <a:ext cx="3002557" cy="502195"/>
              </a:xfrm>
              <a:prstGeom prst="rect">
                <a:avLst/>
              </a:prstGeom>
            </p:spPr>
            <p:txBody>
              <a:bodyPr lIns="45520" tIns="45520" rIns="45520" bIns="45520" rtlCol="0" anchor="ctr"/>
              <a:lstStyle/>
              <a:p>
                <a:pPr algn="ctr">
                  <a:lnSpc>
                    <a:spcPts val="2659"/>
                  </a:lnSpc>
                </a:pPr>
                <a:endParaRPr/>
              </a:p>
            </p:txBody>
          </p:sp>
        </p:grpSp>
        <p:sp>
          <p:nvSpPr>
            <p:cNvPr id="23" name="TextBox 23"/>
            <p:cNvSpPr txBox="1"/>
            <p:nvPr/>
          </p:nvSpPr>
          <p:spPr>
            <a:xfrm>
              <a:off x="4599488" y="2883808"/>
              <a:ext cx="6402909" cy="1775069"/>
            </a:xfrm>
            <a:prstGeom prst="rect">
              <a:avLst/>
            </a:prstGeom>
          </p:spPr>
          <p:txBody>
            <a:bodyPr lIns="0" tIns="0" rIns="0" bIns="0" rtlCol="0" anchor="t">
              <a:spAutoFit/>
            </a:bodyPr>
            <a:lstStyle/>
            <a:p>
              <a:pPr algn="ctr">
                <a:lnSpc>
                  <a:spcPts val="10752"/>
                </a:lnSpc>
              </a:pPr>
              <a:r>
                <a:rPr lang="en-US" sz="7680" b="1" dirty="0">
                  <a:solidFill>
                    <a:srgbClr val="FF7200"/>
                  </a:solidFill>
                  <a:latin typeface="Anicon Sans Bold"/>
                  <a:ea typeface="Anicon Sans Bold"/>
                  <a:cs typeface="Anicon Sans Bold"/>
                  <a:sym typeface="Anicon Sans Bold"/>
                </a:rPr>
                <a:t>turn to</a:t>
              </a:r>
            </a:p>
          </p:txBody>
        </p:sp>
      </p:grpSp>
      <p:sp>
        <p:nvSpPr>
          <p:cNvPr id="24" name="Freeform 24"/>
          <p:cNvSpPr/>
          <p:nvPr/>
        </p:nvSpPr>
        <p:spPr>
          <a:xfrm>
            <a:off x="14078337" y="525703"/>
            <a:ext cx="1025216" cy="1005993"/>
          </a:xfrm>
          <a:custGeom>
            <a:avLst/>
            <a:gdLst/>
            <a:ahLst/>
            <a:cxnLst/>
            <a:rect l="l" t="t" r="r" b="b"/>
            <a:pathLst>
              <a:path w="1025216" h="1005993">
                <a:moveTo>
                  <a:pt x="0" y="0"/>
                </a:moveTo>
                <a:lnTo>
                  <a:pt x="1025217" y="0"/>
                </a:lnTo>
                <a:lnTo>
                  <a:pt x="1025217" y="1005994"/>
                </a:lnTo>
                <a:lnTo>
                  <a:pt x="0" y="100599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5" name="Freeform 25"/>
          <p:cNvSpPr/>
          <p:nvPr/>
        </p:nvSpPr>
        <p:spPr>
          <a:xfrm>
            <a:off x="14078337" y="8514251"/>
            <a:ext cx="1025216" cy="1005993"/>
          </a:xfrm>
          <a:custGeom>
            <a:avLst/>
            <a:gdLst/>
            <a:ahLst/>
            <a:cxnLst/>
            <a:rect l="l" t="t" r="r" b="b"/>
            <a:pathLst>
              <a:path w="1025216" h="1005993">
                <a:moveTo>
                  <a:pt x="0" y="0"/>
                </a:moveTo>
                <a:lnTo>
                  <a:pt x="1025217" y="0"/>
                </a:lnTo>
                <a:lnTo>
                  <a:pt x="1025217" y="1005994"/>
                </a:lnTo>
                <a:lnTo>
                  <a:pt x="0" y="100599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6" name="Freeform 26"/>
          <p:cNvSpPr/>
          <p:nvPr/>
        </p:nvSpPr>
        <p:spPr>
          <a:xfrm>
            <a:off x="5370963" y="8011255"/>
            <a:ext cx="1025216" cy="1005993"/>
          </a:xfrm>
          <a:custGeom>
            <a:avLst/>
            <a:gdLst/>
            <a:ahLst/>
            <a:cxnLst/>
            <a:rect l="l" t="t" r="r" b="b"/>
            <a:pathLst>
              <a:path w="1025216" h="1005993">
                <a:moveTo>
                  <a:pt x="0" y="0"/>
                </a:moveTo>
                <a:lnTo>
                  <a:pt x="1025217" y="0"/>
                </a:lnTo>
                <a:lnTo>
                  <a:pt x="1025217" y="1005993"/>
                </a:lnTo>
                <a:lnTo>
                  <a:pt x="0" y="100599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7" name="Freeform 27"/>
          <p:cNvSpPr/>
          <p:nvPr/>
        </p:nvSpPr>
        <p:spPr>
          <a:xfrm>
            <a:off x="1627846" y="3180377"/>
            <a:ext cx="1025216" cy="1005993"/>
          </a:xfrm>
          <a:custGeom>
            <a:avLst/>
            <a:gdLst/>
            <a:ahLst/>
            <a:cxnLst/>
            <a:rect l="l" t="t" r="r" b="b"/>
            <a:pathLst>
              <a:path w="1025216" h="1005993">
                <a:moveTo>
                  <a:pt x="0" y="0"/>
                </a:moveTo>
                <a:lnTo>
                  <a:pt x="1025216" y="0"/>
                </a:lnTo>
                <a:lnTo>
                  <a:pt x="1025216" y="1005993"/>
                </a:lnTo>
                <a:lnTo>
                  <a:pt x="0" y="100599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9419769" y="1554703"/>
            <a:ext cx="7779054" cy="1351000"/>
            <a:chOff x="0" y="0"/>
            <a:chExt cx="3279444" cy="569546"/>
          </a:xfrm>
        </p:grpSpPr>
        <p:sp>
          <p:nvSpPr>
            <p:cNvPr id="9" name="Freeform 9"/>
            <p:cNvSpPr/>
            <p:nvPr/>
          </p:nvSpPr>
          <p:spPr>
            <a:xfrm>
              <a:off x="0" y="0"/>
              <a:ext cx="3279444" cy="569546"/>
            </a:xfrm>
            <a:custGeom>
              <a:avLst/>
              <a:gdLst/>
              <a:ahLst/>
              <a:cxnLst/>
              <a:rect l="l" t="t" r="r" b="b"/>
              <a:pathLst>
                <a:path w="3279444" h="569546">
                  <a:moveTo>
                    <a:pt x="50757" y="0"/>
                  </a:moveTo>
                  <a:lnTo>
                    <a:pt x="3228687" y="0"/>
                  </a:lnTo>
                  <a:cubicBezTo>
                    <a:pt x="3256719" y="0"/>
                    <a:pt x="3279444" y="22724"/>
                    <a:pt x="3279444" y="50757"/>
                  </a:cubicBezTo>
                  <a:lnTo>
                    <a:pt x="3279444" y="518789"/>
                  </a:lnTo>
                  <a:cubicBezTo>
                    <a:pt x="3279444" y="546821"/>
                    <a:pt x="3256719" y="569546"/>
                    <a:pt x="3228687" y="569546"/>
                  </a:cubicBezTo>
                  <a:lnTo>
                    <a:pt x="50757" y="569546"/>
                  </a:lnTo>
                  <a:cubicBezTo>
                    <a:pt x="22724" y="569546"/>
                    <a:pt x="0" y="546821"/>
                    <a:pt x="0" y="518789"/>
                  </a:cubicBezTo>
                  <a:lnTo>
                    <a:pt x="0" y="50757"/>
                  </a:lnTo>
                  <a:cubicBezTo>
                    <a:pt x="0" y="22724"/>
                    <a:pt x="22724" y="0"/>
                    <a:pt x="50757" y="0"/>
                  </a:cubicBezTo>
                  <a:close/>
                </a:path>
              </a:pathLst>
            </a:custGeom>
            <a:solidFill>
              <a:srgbClr val="FFFFFF"/>
            </a:solidFill>
          </p:spPr>
        </p:sp>
        <p:sp>
          <p:nvSpPr>
            <p:cNvPr id="10" name="TextBox 10"/>
            <p:cNvSpPr txBox="1"/>
            <p:nvPr/>
          </p:nvSpPr>
          <p:spPr>
            <a:xfrm>
              <a:off x="0" y="-38100"/>
              <a:ext cx="3279444" cy="607646"/>
            </a:xfrm>
            <a:prstGeom prst="rect">
              <a:avLst/>
            </a:prstGeom>
          </p:spPr>
          <p:txBody>
            <a:bodyPr lIns="45520" tIns="45520" rIns="45520" bIns="45520" rtlCol="0" anchor="ctr"/>
            <a:lstStyle/>
            <a:p>
              <a:pPr algn="ctr">
                <a:lnSpc>
                  <a:spcPts val="2659"/>
                </a:lnSpc>
              </a:pPr>
              <a:endParaRPr/>
            </a:p>
          </p:txBody>
        </p:sp>
      </p:grpSp>
      <p:grpSp>
        <p:nvGrpSpPr>
          <p:cNvPr id="11" name="Group 11"/>
          <p:cNvGrpSpPr/>
          <p:nvPr/>
        </p:nvGrpSpPr>
        <p:grpSpPr>
          <a:xfrm>
            <a:off x="9748166" y="1679771"/>
            <a:ext cx="7122260" cy="1100863"/>
            <a:chOff x="0" y="0"/>
            <a:chExt cx="3002557" cy="464095"/>
          </a:xfrm>
        </p:grpSpPr>
        <p:sp>
          <p:nvSpPr>
            <p:cNvPr id="12" name="Freeform 12"/>
            <p:cNvSpPr/>
            <p:nvPr/>
          </p:nvSpPr>
          <p:spPr>
            <a:xfrm>
              <a:off x="0" y="0"/>
              <a:ext cx="3002557" cy="464095"/>
            </a:xfrm>
            <a:custGeom>
              <a:avLst/>
              <a:gdLst/>
              <a:ahLst/>
              <a:cxnLst/>
              <a:rect l="l" t="t" r="r" b="b"/>
              <a:pathLst>
                <a:path w="3002557" h="464095">
                  <a:moveTo>
                    <a:pt x="55437" y="0"/>
                  </a:moveTo>
                  <a:lnTo>
                    <a:pt x="2947120" y="0"/>
                  </a:lnTo>
                  <a:cubicBezTo>
                    <a:pt x="2977737" y="0"/>
                    <a:pt x="3002557" y="24820"/>
                    <a:pt x="3002557" y="55437"/>
                  </a:cubicBezTo>
                  <a:lnTo>
                    <a:pt x="3002557" y="408658"/>
                  </a:lnTo>
                  <a:cubicBezTo>
                    <a:pt x="3002557" y="423360"/>
                    <a:pt x="2996716" y="437461"/>
                    <a:pt x="2986320" y="447858"/>
                  </a:cubicBezTo>
                  <a:cubicBezTo>
                    <a:pt x="2975923" y="458254"/>
                    <a:pt x="2961823" y="464095"/>
                    <a:pt x="2947120" y="464095"/>
                  </a:cubicBezTo>
                  <a:lnTo>
                    <a:pt x="55437" y="464095"/>
                  </a:lnTo>
                  <a:cubicBezTo>
                    <a:pt x="40734" y="464095"/>
                    <a:pt x="26634" y="458254"/>
                    <a:pt x="16237" y="447858"/>
                  </a:cubicBezTo>
                  <a:cubicBezTo>
                    <a:pt x="5841" y="437461"/>
                    <a:pt x="0" y="423360"/>
                    <a:pt x="0" y="408658"/>
                  </a:cubicBezTo>
                  <a:lnTo>
                    <a:pt x="0" y="55437"/>
                  </a:lnTo>
                  <a:cubicBezTo>
                    <a:pt x="0" y="40734"/>
                    <a:pt x="5841" y="26634"/>
                    <a:pt x="16237" y="16237"/>
                  </a:cubicBezTo>
                  <a:cubicBezTo>
                    <a:pt x="26634" y="5841"/>
                    <a:pt x="40734" y="0"/>
                    <a:pt x="55437" y="0"/>
                  </a:cubicBezTo>
                  <a:close/>
                </a:path>
              </a:pathLst>
            </a:custGeom>
            <a:solidFill>
              <a:srgbClr val="FFFFFF"/>
            </a:solidFill>
            <a:ln w="57150" cap="rnd">
              <a:solidFill>
                <a:srgbClr val="F4AC78"/>
              </a:solidFill>
              <a:prstDash val="lgDash"/>
              <a:round/>
            </a:ln>
          </p:spPr>
        </p:sp>
        <p:sp>
          <p:nvSpPr>
            <p:cNvPr id="13" name="TextBox 13"/>
            <p:cNvSpPr txBox="1"/>
            <p:nvPr/>
          </p:nvSpPr>
          <p:spPr>
            <a:xfrm>
              <a:off x="0" y="-38100"/>
              <a:ext cx="3002557" cy="502195"/>
            </a:xfrm>
            <a:prstGeom prst="rect">
              <a:avLst/>
            </a:prstGeom>
          </p:spPr>
          <p:txBody>
            <a:bodyPr lIns="45520" tIns="45520" rIns="45520" bIns="45520" rtlCol="0" anchor="ctr"/>
            <a:lstStyle/>
            <a:p>
              <a:pPr algn="ctr">
                <a:lnSpc>
                  <a:spcPts val="2659"/>
                </a:lnSpc>
              </a:pPr>
              <a:endParaRPr/>
            </a:p>
          </p:txBody>
        </p:sp>
      </p:grpSp>
      <p:grpSp>
        <p:nvGrpSpPr>
          <p:cNvPr id="14" name="Group 14"/>
          <p:cNvGrpSpPr/>
          <p:nvPr/>
        </p:nvGrpSpPr>
        <p:grpSpPr>
          <a:xfrm>
            <a:off x="9052330" y="3994461"/>
            <a:ext cx="8513932" cy="4737836"/>
            <a:chOff x="0" y="0"/>
            <a:chExt cx="11351909" cy="6317115"/>
          </a:xfrm>
        </p:grpSpPr>
        <p:sp>
          <p:nvSpPr>
            <p:cNvPr id="15" name="Freeform 15"/>
            <p:cNvSpPr/>
            <p:nvPr/>
          </p:nvSpPr>
          <p:spPr>
            <a:xfrm>
              <a:off x="0" y="0"/>
              <a:ext cx="11351909" cy="6317115"/>
            </a:xfrm>
            <a:custGeom>
              <a:avLst/>
              <a:gdLst/>
              <a:ahLst/>
              <a:cxnLst/>
              <a:rect l="l" t="t" r="r" b="b"/>
              <a:pathLst>
                <a:path w="11351909" h="6317115">
                  <a:moveTo>
                    <a:pt x="0" y="0"/>
                  </a:moveTo>
                  <a:lnTo>
                    <a:pt x="11351909" y="0"/>
                  </a:lnTo>
                  <a:lnTo>
                    <a:pt x="11351909" y="6317115"/>
                  </a:lnTo>
                  <a:lnTo>
                    <a:pt x="0" y="63171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TextBox 16"/>
            <p:cNvSpPr txBox="1"/>
            <p:nvPr/>
          </p:nvSpPr>
          <p:spPr>
            <a:xfrm>
              <a:off x="2850123" y="723678"/>
              <a:ext cx="5422952" cy="977378"/>
            </a:xfrm>
            <a:prstGeom prst="rect">
              <a:avLst/>
            </a:prstGeom>
          </p:spPr>
          <p:txBody>
            <a:bodyPr lIns="0" tIns="0" rIns="0" bIns="0" rtlCol="0" anchor="t">
              <a:spAutoFit/>
            </a:bodyPr>
            <a:lstStyle/>
            <a:p>
              <a:pPr algn="ctr">
                <a:lnSpc>
                  <a:spcPts val="6190"/>
                </a:lnSpc>
              </a:pPr>
              <a:r>
                <a:rPr lang="en-US" sz="4421" dirty="0">
                  <a:solidFill>
                    <a:srgbClr val="000000"/>
                  </a:solidFill>
                  <a:latin typeface="Canva Sans 1"/>
                  <a:ea typeface="Canva Sans 1"/>
                  <a:cs typeface="Canva Sans 1"/>
                  <a:sym typeface="Canva Sans 1"/>
                </a:rPr>
                <a:t>/</a:t>
              </a:r>
              <a:r>
                <a:rPr lang="en-US" sz="4421" dirty="0" err="1">
                  <a:solidFill>
                    <a:srgbClr val="000000"/>
                  </a:solidFill>
                  <a:latin typeface="Calibri (Body)"/>
                  <a:ea typeface="Canva Sans 1"/>
                  <a:cs typeface="Canva Sans 1"/>
                  <a:sym typeface="Canva Sans 1"/>
                </a:rPr>
                <a:t>tɜːn</a:t>
              </a:r>
              <a:r>
                <a:rPr lang="en-US" sz="4421" dirty="0">
                  <a:solidFill>
                    <a:srgbClr val="000000"/>
                  </a:solidFill>
                  <a:latin typeface="Calibri (Body)"/>
                  <a:ea typeface="Canva Sans 1"/>
                  <a:cs typeface="Canva Sans 1"/>
                  <a:sym typeface="Canva Sans 1"/>
                </a:rPr>
                <a:t> </a:t>
              </a:r>
              <a:r>
                <a:rPr lang="en-US" sz="4421" dirty="0" err="1">
                  <a:solidFill>
                    <a:srgbClr val="000000"/>
                  </a:solidFill>
                  <a:latin typeface="Calibri (Body)"/>
                  <a:ea typeface="Canva Sans 1"/>
                  <a:cs typeface="Canva Sans 1"/>
                  <a:sym typeface="Canva Sans 1"/>
                </a:rPr>
                <a:t>tə</a:t>
              </a:r>
              <a:r>
                <a:rPr lang="en-US" sz="4421" dirty="0">
                  <a:solidFill>
                    <a:srgbClr val="000000"/>
                  </a:solidFill>
                  <a:latin typeface="Canva Sans 1"/>
                  <a:ea typeface="Canva Sans 1"/>
                  <a:cs typeface="Canva Sans 1"/>
                  <a:sym typeface="Canva Sans 1"/>
                </a:rPr>
                <a:t>/</a:t>
              </a:r>
            </a:p>
          </p:txBody>
        </p:sp>
        <p:sp>
          <p:nvSpPr>
            <p:cNvPr id="17" name="TextBox 17"/>
            <p:cNvSpPr txBox="1"/>
            <p:nvPr/>
          </p:nvSpPr>
          <p:spPr>
            <a:xfrm>
              <a:off x="4889013" y="1966381"/>
              <a:ext cx="1648479" cy="993465"/>
            </a:xfrm>
            <a:prstGeom prst="rect">
              <a:avLst/>
            </a:prstGeom>
          </p:spPr>
          <p:txBody>
            <a:bodyPr lIns="0" tIns="0" rIns="0" bIns="0" rtlCol="0" anchor="t">
              <a:spAutoFit/>
            </a:bodyPr>
            <a:lstStyle/>
            <a:p>
              <a:pPr algn="ctr">
                <a:lnSpc>
                  <a:spcPts val="6050"/>
                </a:lnSpc>
              </a:pPr>
              <a:r>
                <a:rPr lang="en-US" sz="4321">
                  <a:solidFill>
                    <a:srgbClr val="000000"/>
                  </a:solidFill>
                  <a:latin typeface="Anicon Sans"/>
                  <a:ea typeface="Anicon Sans"/>
                  <a:cs typeface="Anicon Sans"/>
                  <a:sym typeface="Anicon Sans"/>
                </a:rPr>
                <a:t>(ph.v)</a:t>
              </a:r>
            </a:p>
          </p:txBody>
        </p:sp>
        <p:sp>
          <p:nvSpPr>
            <p:cNvPr id="18" name="TextBox 18"/>
            <p:cNvSpPr txBox="1"/>
            <p:nvPr/>
          </p:nvSpPr>
          <p:spPr>
            <a:xfrm>
              <a:off x="103520" y="3331042"/>
              <a:ext cx="10916158" cy="2056878"/>
            </a:xfrm>
            <a:prstGeom prst="rect">
              <a:avLst/>
            </a:prstGeom>
          </p:spPr>
          <p:txBody>
            <a:bodyPr lIns="0" tIns="0" rIns="0" bIns="0" rtlCol="0" anchor="t">
              <a:spAutoFit/>
            </a:bodyPr>
            <a:lstStyle/>
            <a:p>
              <a:pPr algn="ctr">
                <a:lnSpc>
                  <a:spcPts val="6190"/>
                </a:lnSpc>
              </a:pPr>
              <a:r>
                <a:rPr lang="en-US" sz="4421">
                  <a:solidFill>
                    <a:srgbClr val="000000"/>
                  </a:solidFill>
                  <a:latin typeface="Anicon Sans"/>
                  <a:ea typeface="Anicon Sans"/>
                  <a:cs typeface="Anicon Sans"/>
                  <a:sym typeface="Anicon Sans"/>
                </a:rPr>
                <a:t>“When I'm in trouble, I always </a:t>
              </a:r>
              <a:r>
                <a:rPr lang="en-US" sz="4421" b="1">
                  <a:solidFill>
                    <a:srgbClr val="000000"/>
                  </a:solidFill>
                  <a:latin typeface="Anicon Sans Bold"/>
                  <a:ea typeface="Anicon Sans Bold"/>
                  <a:cs typeface="Anicon Sans Bold"/>
                  <a:sym typeface="Anicon Sans Bold"/>
                </a:rPr>
                <a:t>turn to</a:t>
              </a:r>
              <a:r>
                <a:rPr lang="en-US" sz="4421">
                  <a:solidFill>
                    <a:srgbClr val="000000"/>
                  </a:solidFill>
                  <a:latin typeface="Anicon Sans"/>
                  <a:ea typeface="Anicon Sans"/>
                  <a:cs typeface="Anicon Sans"/>
                  <a:sym typeface="Anicon Sans"/>
                </a:rPr>
                <a:t> my best friend for advice. “</a:t>
              </a:r>
            </a:p>
          </p:txBody>
        </p:sp>
      </p:grpSp>
      <p:sp>
        <p:nvSpPr>
          <p:cNvPr id="19" name="Freeform 19"/>
          <p:cNvSpPr/>
          <p:nvPr/>
        </p:nvSpPr>
        <p:spPr>
          <a:xfrm>
            <a:off x="721738" y="2191581"/>
            <a:ext cx="6019569" cy="6065057"/>
          </a:xfrm>
          <a:custGeom>
            <a:avLst/>
            <a:gdLst/>
            <a:ahLst/>
            <a:cxnLst/>
            <a:rect l="l" t="t" r="r" b="b"/>
            <a:pathLst>
              <a:path w="6019569" h="6065057">
                <a:moveTo>
                  <a:pt x="0" y="0"/>
                </a:moveTo>
                <a:lnTo>
                  <a:pt x="6019569" y="0"/>
                </a:lnTo>
                <a:lnTo>
                  <a:pt x="6019569" y="6065056"/>
                </a:lnTo>
                <a:lnTo>
                  <a:pt x="0" y="6065056"/>
                </a:lnTo>
                <a:lnTo>
                  <a:pt x="0" y="0"/>
                </a:lnTo>
                <a:close/>
              </a:path>
            </a:pathLst>
          </a:custGeom>
          <a:blipFill>
            <a:blip r:embed="rId6"/>
            <a:stretch>
              <a:fillRect/>
            </a:stretch>
          </a:blipFill>
        </p:spPr>
      </p:sp>
      <p:sp>
        <p:nvSpPr>
          <p:cNvPr id="20" name="TextBox 20"/>
          <p:cNvSpPr txBox="1"/>
          <p:nvPr/>
        </p:nvSpPr>
        <p:spPr>
          <a:xfrm>
            <a:off x="10908205" y="1394564"/>
            <a:ext cx="4802182" cy="1386070"/>
          </a:xfrm>
          <a:prstGeom prst="rect">
            <a:avLst/>
          </a:prstGeom>
        </p:spPr>
        <p:txBody>
          <a:bodyPr lIns="0" tIns="0" rIns="0" bIns="0" rtlCol="0" anchor="t">
            <a:spAutoFit/>
          </a:bodyPr>
          <a:lstStyle/>
          <a:p>
            <a:pPr algn="ctr">
              <a:lnSpc>
                <a:spcPts val="10752"/>
              </a:lnSpc>
            </a:pPr>
            <a:r>
              <a:rPr lang="en-US" sz="7680" b="1">
                <a:solidFill>
                  <a:srgbClr val="FF7200"/>
                </a:solidFill>
                <a:latin typeface="Anicon Sans Bold"/>
                <a:ea typeface="Anicon Sans Bold"/>
                <a:cs typeface="Anicon Sans Bold"/>
                <a:sym typeface="Anicon Sans Bold"/>
              </a:rPr>
              <a:t>turn to</a:t>
            </a:r>
          </a:p>
        </p:txBody>
      </p:sp>
      <p:sp>
        <p:nvSpPr>
          <p:cNvPr id="21" name="Freeform 21"/>
          <p:cNvSpPr/>
          <p:nvPr/>
        </p:nvSpPr>
        <p:spPr>
          <a:xfrm>
            <a:off x="8641474" y="3177548"/>
            <a:ext cx="1556591" cy="1633826"/>
          </a:xfrm>
          <a:custGeom>
            <a:avLst/>
            <a:gdLst/>
            <a:ahLst/>
            <a:cxnLst/>
            <a:rect l="l" t="t" r="r" b="b"/>
            <a:pathLst>
              <a:path w="1556591" h="1633826">
                <a:moveTo>
                  <a:pt x="0" y="0"/>
                </a:moveTo>
                <a:lnTo>
                  <a:pt x="1556590" y="0"/>
                </a:lnTo>
                <a:lnTo>
                  <a:pt x="1556590" y="1633826"/>
                </a:lnTo>
                <a:lnTo>
                  <a:pt x="0" y="16338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3565234" y="7824786"/>
            <a:ext cx="11157532" cy="1937745"/>
            <a:chOff x="0" y="0"/>
            <a:chExt cx="3279444" cy="569546"/>
          </a:xfrm>
        </p:grpSpPr>
        <p:sp>
          <p:nvSpPr>
            <p:cNvPr id="9" name="Freeform 9"/>
            <p:cNvSpPr/>
            <p:nvPr/>
          </p:nvSpPr>
          <p:spPr>
            <a:xfrm>
              <a:off x="0" y="0"/>
              <a:ext cx="3279444" cy="569546"/>
            </a:xfrm>
            <a:custGeom>
              <a:avLst/>
              <a:gdLst/>
              <a:ahLst/>
              <a:cxnLst/>
              <a:rect l="l" t="t" r="r" b="b"/>
              <a:pathLst>
                <a:path w="3279444" h="569546">
                  <a:moveTo>
                    <a:pt x="35388" y="0"/>
                  </a:moveTo>
                  <a:lnTo>
                    <a:pt x="3244056" y="0"/>
                  </a:lnTo>
                  <a:cubicBezTo>
                    <a:pt x="3263600" y="0"/>
                    <a:pt x="3279444" y="15844"/>
                    <a:pt x="3279444" y="35388"/>
                  </a:cubicBezTo>
                  <a:lnTo>
                    <a:pt x="3279444" y="534158"/>
                  </a:lnTo>
                  <a:cubicBezTo>
                    <a:pt x="3279444" y="553702"/>
                    <a:pt x="3263600" y="569546"/>
                    <a:pt x="3244056" y="569546"/>
                  </a:cubicBezTo>
                  <a:lnTo>
                    <a:pt x="35388" y="569546"/>
                  </a:lnTo>
                  <a:cubicBezTo>
                    <a:pt x="15844" y="569546"/>
                    <a:pt x="0" y="553702"/>
                    <a:pt x="0" y="534158"/>
                  </a:cubicBezTo>
                  <a:lnTo>
                    <a:pt x="0" y="35388"/>
                  </a:lnTo>
                  <a:cubicBezTo>
                    <a:pt x="0" y="15844"/>
                    <a:pt x="15844" y="0"/>
                    <a:pt x="35388" y="0"/>
                  </a:cubicBezTo>
                  <a:close/>
                </a:path>
              </a:pathLst>
            </a:custGeom>
            <a:solidFill>
              <a:srgbClr val="FFFFFF"/>
            </a:solidFill>
          </p:spPr>
        </p:sp>
        <p:sp>
          <p:nvSpPr>
            <p:cNvPr id="10" name="TextBox 10"/>
            <p:cNvSpPr txBox="1"/>
            <p:nvPr/>
          </p:nvSpPr>
          <p:spPr>
            <a:xfrm>
              <a:off x="0" y="-38100"/>
              <a:ext cx="3279444" cy="607646"/>
            </a:xfrm>
            <a:prstGeom prst="rect">
              <a:avLst/>
            </a:prstGeom>
          </p:spPr>
          <p:txBody>
            <a:bodyPr lIns="45520" tIns="45520" rIns="45520" bIns="45520" rtlCol="0" anchor="ctr"/>
            <a:lstStyle/>
            <a:p>
              <a:pPr algn="ctr">
                <a:lnSpc>
                  <a:spcPts val="2659"/>
                </a:lnSpc>
              </a:pPr>
              <a:endParaRPr/>
            </a:p>
          </p:txBody>
        </p:sp>
      </p:grpSp>
      <p:grpSp>
        <p:nvGrpSpPr>
          <p:cNvPr id="11" name="Group 11"/>
          <p:cNvGrpSpPr/>
          <p:nvPr/>
        </p:nvGrpSpPr>
        <p:grpSpPr>
          <a:xfrm>
            <a:off x="3927497" y="8183559"/>
            <a:ext cx="10433006" cy="1220200"/>
            <a:chOff x="0" y="0"/>
            <a:chExt cx="3066490" cy="358644"/>
          </a:xfrm>
        </p:grpSpPr>
        <p:sp>
          <p:nvSpPr>
            <p:cNvPr id="12" name="Freeform 12"/>
            <p:cNvSpPr/>
            <p:nvPr/>
          </p:nvSpPr>
          <p:spPr>
            <a:xfrm>
              <a:off x="0" y="0"/>
              <a:ext cx="3066490" cy="358644"/>
            </a:xfrm>
            <a:custGeom>
              <a:avLst/>
              <a:gdLst/>
              <a:ahLst/>
              <a:cxnLst/>
              <a:rect l="l" t="t" r="r" b="b"/>
              <a:pathLst>
                <a:path w="3066490" h="358644">
                  <a:moveTo>
                    <a:pt x="37845" y="0"/>
                  </a:moveTo>
                  <a:lnTo>
                    <a:pt x="3028645" y="0"/>
                  </a:lnTo>
                  <a:cubicBezTo>
                    <a:pt x="3038682" y="0"/>
                    <a:pt x="3048308" y="3987"/>
                    <a:pt x="3055405" y="11085"/>
                  </a:cubicBezTo>
                  <a:cubicBezTo>
                    <a:pt x="3062503" y="18182"/>
                    <a:pt x="3066490" y="27808"/>
                    <a:pt x="3066490" y="37845"/>
                  </a:cubicBezTo>
                  <a:lnTo>
                    <a:pt x="3066490" y="320799"/>
                  </a:lnTo>
                  <a:cubicBezTo>
                    <a:pt x="3066490" y="330836"/>
                    <a:pt x="3062503" y="340462"/>
                    <a:pt x="3055405" y="347559"/>
                  </a:cubicBezTo>
                  <a:cubicBezTo>
                    <a:pt x="3048308" y="354656"/>
                    <a:pt x="3038682" y="358644"/>
                    <a:pt x="3028645" y="358644"/>
                  </a:cubicBezTo>
                  <a:lnTo>
                    <a:pt x="37845" y="358644"/>
                  </a:lnTo>
                  <a:cubicBezTo>
                    <a:pt x="27808" y="358644"/>
                    <a:pt x="18182" y="354656"/>
                    <a:pt x="11085" y="347559"/>
                  </a:cubicBezTo>
                  <a:cubicBezTo>
                    <a:pt x="3987" y="340462"/>
                    <a:pt x="0" y="330836"/>
                    <a:pt x="0" y="320799"/>
                  </a:cubicBezTo>
                  <a:lnTo>
                    <a:pt x="0" y="37845"/>
                  </a:lnTo>
                  <a:cubicBezTo>
                    <a:pt x="0" y="27808"/>
                    <a:pt x="3987" y="18182"/>
                    <a:pt x="11085" y="11085"/>
                  </a:cubicBezTo>
                  <a:cubicBezTo>
                    <a:pt x="18182" y="3987"/>
                    <a:pt x="27808" y="0"/>
                    <a:pt x="37845" y="0"/>
                  </a:cubicBezTo>
                  <a:close/>
                </a:path>
              </a:pathLst>
            </a:custGeom>
            <a:solidFill>
              <a:srgbClr val="FFFFFF"/>
            </a:solidFill>
            <a:ln w="57150" cap="rnd">
              <a:solidFill>
                <a:srgbClr val="F4AC78"/>
              </a:solidFill>
              <a:prstDash val="lgDash"/>
              <a:round/>
            </a:ln>
          </p:spPr>
        </p:sp>
        <p:sp>
          <p:nvSpPr>
            <p:cNvPr id="13" name="TextBox 13"/>
            <p:cNvSpPr txBox="1"/>
            <p:nvPr/>
          </p:nvSpPr>
          <p:spPr>
            <a:xfrm>
              <a:off x="0" y="-38100"/>
              <a:ext cx="3066490" cy="396744"/>
            </a:xfrm>
            <a:prstGeom prst="rect">
              <a:avLst/>
            </a:prstGeom>
          </p:spPr>
          <p:txBody>
            <a:bodyPr lIns="45520" tIns="45520" rIns="45520" bIns="45520" rtlCol="0" anchor="ctr"/>
            <a:lstStyle/>
            <a:p>
              <a:pPr algn="ctr">
                <a:lnSpc>
                  <a:spcPts val="2659"/>
                </a:lnSpc>
              </a:pPr>
              <a:endParaRPr/>
            </a:p>
          </p:txBody>
        </p:sp>
      </p:grpSp>
      <p:grpSp>
        <p:nvGrpSpPr>
          <p:cNvPr id="14" name="Group 14"/>
          <p:cNvGrpSpPr/>
          <p:nvPr/>
        </p:nvGrpSpPr>
        <p:grpSpPr>
          <a:xfrm>
            <a:off x="5115245" y="1028700"/>
            <a:ext cx="8057509" cy="6117095"/>
            <a:chOff x="0" y="0"/>
            <a:chExt cx="6212998" cy="4716780"/>
          </a:xfrm>
        </p:grpSpPr>
        <p:sp>
          <p:nvSpPr>
            <p:cNvPr id="15" name="Freeform 15"/>
            <p:cNvSpPr/>
            <p:nvPr/>
          </p:nvSpPr>
          <p:spPr>
            <a:xfrm>
              <a:off x="0" y="-7620"/>
              <a:ext cx="6218079" cy="4726940"/>
            </a:xfrm>
            <a:custGeom>
              <a:avLst/>
              <a:gdLst/>
              <a:ahLst/>
              <a:cxnLst/>
              <a:rect l="l" t="t" r="r" b="b"/>
              <a:pathLst>
                <a:path w="6218079" h="4726940">
                  <a:moveTo>
                    <a:pt x="4395835" y="4662170"/>
                  </a:moveTo>
                  <a:cubicBezTo>
                    <a:pt x="4359884" y="4669790"/>
                    <a:pt x="4332104" y="4679950"/>
                    <a:pt x="4304323" y="4682490"/>
                  </a:cubicBezTo>
                  <a:cubicBezTo>
                    <a:pt x="4147446" y="4692650"/>
                    <a:pt x="3992203" y="4702810"/>
                    <a:pt x="3835325" y="4711700"/>
                  </a:cubicBezTo>
                  <a:cubicBezTo>
                    <a:pt x="3755253" y="4715510"/>
                    <a:pt x="3675180" y="4719320"/>
                    <a:pt x="3595107" y="4720590"/>
                  </a:cubicBezTo>
                  <a:cubicBezTo>
                    <a:pt x="3508497" y="4723130"/>
                    <a:pt x="3421888" y="4726940"/>
                    <a:pt x="3336913" y="4724400"/>
                  </a:cubicBezTo>
                  <a:cubicBezTo>
                    <a:pt x="3255206" y="4723130"/>
                    <a:pt x="3173499" y="4719320"/>
                    <a:pt x="3095060" y="4707890"/>
                  </a:cubicBezTo>
                  <a:cubicBezTo>
                    <a:pt x="2993743" y="4693920"/>
                    <a:pt x="2890793" y="4693920"/>
                    <a:pt x="2791110" y="4681220"/>
                  </a:cubicBezTo>
                  <a:cubicBezTo>
                    <a:pt x="2531282" y="4648200"/>
                    <a:pt x="2266551" y="4657090"/>
                    <a:pt x="2005089" y="4643120"/>
                  </a:cubicBezTo>
                  <a:cubicBezTo>
                    <a:pt x="1858017" y="4635500"/>
                    <a:pt x="1710944" y="4617720"/>
                    <a:pt x="1563872" y="4602480"/>
                  </a:cubicBezTo>
                  <a:cubicBezTo>
                    <a:pt x="1397189" y="4585970"/>
                    <a:pt x="1230507" y="4566920"/>
                    <a:pt x="1062191" y="4549140"/>
                  </a:cubicBezTo>
                  <a:cubicBezTo>
                    <a:pt x="939630" y="4536440"/>
                    <a:pt x="815436" y="4523740"/>
                    <a:pt x="692875" y="4511040"/>
                  </a:cubicBezTo>
                  <a:cubicBezTo>
                    <a:pt x="689607" y="4511040"/>
                    <a:pt x="686339" y="4509770"/>
                    <a:pt x="683070" y="4509770"/>
                  </a:cubicBezTo>
                  <a:cubicBezTo>
                    <a:pt x="580120" y="4475480"/>
                    <a:pt x="470632" y="4448810"/>
                    <a:pt x="375852" y="4404360"/>
                  </a:cubicBezTo>
                  <a:cubicBezTo>
                    <a:pt x="215706" y="4328160"/>
                    <a:pt x="147073" y="4206240"/>
                    <a:pt x="140536" y="4062730"/>
                  </a:cubicBezTo>
                  <a:cubicBezTo>
                    <a:pt x="138902" y="4013200"/>
                    <a:pt x="130731" y="3964940"/>
                    <a:pt x="130731" y="3915410"/>
                  </a:cubicBezTo>
                  <a:cubicBezTo>
                    <a:pt x="132365" y="3846830"/>
                    <a:pt x="138902" y="3779520"/>
                    <a:pt x="143804" y="3712210"/>
                  </a:cubicBezTo>
                  <a:cubicBezTo>
                    <a:pt x="156877" y="3511550"/>
                    <a:pt x="163414" y="3310890"/>
                    <a:pt x="143804" y="3110230"/>
                  </a:cubicBezTo>
                  <a:cubicBezTo>
                    <a:pt x="125829" y="2929890"/>
                    <a:pt x="109487" y="2750820"/>
                    <a:pt x="91512" y="2570480"/>
                  </a:cubicBezTo>
                  <a:cubicBezTo>
                    <a:pt x="80073" y="2454910"/>
                    <a:pt x="65366" y="2340610"/>
                    <a:pt x="55561" y="2225040"/>
                  </a:cubicBezTo>
                  <a:cubicBezTo>
                    <a:pt x="49024" y="2148840"/>
                    <a:pt x="50658" y="2071370"/>
                    <a:pt x="44122" y="1995170"/>
                  </a:cubicBezTo>
                  <a:cubicBezTo>
                    <a:pt x="40853" y="1951990"/>
                    <a:pt x="22878" y="1910080"/>
                    <a:pt x="21244" y="1866900"/>
                  </a:cubicBezTo>
                  <a:cubicBezTo>
                    <a:pt x="14707" y="1762760"/>
                    <a:pt x="13073" y="1657350"/>
                    <a:pt x="9805" y="1551940"/>
                  </a:cubicBezTo>
                  <a:cubicBezTo>
                    <a:pt x="8171" y="1511300"/>
                    <a:pt x="0" y="1470660"/>
                    <a:pt x="1634" y="1430020"/>
                  </a:cubicBezTo>
                  <a:cubicBezTo>
                    <a:pt x="3268" y="1366520"/>
                    <a:pt x="13073" y="1303020"/>
                    <a:pt x="14707" y="1239520"/>
                  </a:cubicBezTo>
                  <a:cubicBezTo>
                    <a:pt x="16341" y="1165860"/>
                    <a:pt x="6537" y="1092200"/>
                    <a:pt x="9805" y="1019810"/>
                  </a:cubicBezTo>
                  <a:cubicBezTo>
                    <a:pt x="9805" y="949960"/>
                    <a:pt x="21244" y="881380"/>
                    <a:pt x="32683" y="811530"/>
                  </a:cubicBezTo>
                  <a:cubicBezTo>
                    <a:pt x="35951" y="787400"/>
                    <a:pt x="58829" y="765810"/>
                    <a:pt x="65366" y="741680"/>
                  </a:cubicBezTo>
                  <a:cubicBezTo>
                    <a:pt x="93146" y="622300"/>
                    <a:pt x="122560" y="502920"/>
                    <a:pt x="194463" y="392430"/>
                  </a:cubicBezTo>
                  <a:cubicBezTo>
                    <a:pt x="210804" y="368300"/>
                    <a:pt x="236950" y="346710"/>
                    <a:pt x="261462" y="327660"/>
                  </a:cubicBezTo>
                  <a:cubicBezTo>
                    <a:pt x="269633" y="321310"/>
                    <a:pt x="289243" y="325120"/>
                    <a:pt x="294145" y="325120"/>
                  </a:cubicBezTo>
                  <a:cubicBezTo>
                    <a:pt x="305584" y="308610"/>
                    <a:pt x="312121" y="292100"/>
                    <a:pt x="325194" y="284480"/>
                  </a:cubicBezTo>
                  <a:cubicBezTo>
                    <a:pt x="395462" y="242570"/>
                    <a:pt x="468998" y="212090"/>
                    <a:pt x="560510" y="204470"/>
                  </a:cubicBezTo>
                  <a:cubicBezTo>
                    <a:pt x="629144" y="198120"/>
                    <a:pt x="696143" y="175260"/>
                    <a:pt x="764777" y="162560"/>
                  </a:cubicBezTo>
                  <a:cubicBezTo>
                    <a:pt x="848118" y="147320"/>
                    <a:pt x="931460" y="129540"/>
                    <a:pt x="1018069" y="120650"/>
                  </a:cubicBezTo>
                  <a:cubicBezTo>
                    <a:pt x="1096508" y="113030"/>
                    <a:pt x="1171678" y="96520"/>
                    <a:pt x="1251751" y="91440"/>
                  </a:cubicBezTo>
                  <a:cubicBezTo>
                    <a:pt x="1333458" y="86360"/>
                    <a:pt x="1415165" y="71120"/>
                    <a:pt x="1498506" y="66040"/>
                  </a:cubicBezTo>
                  <a:cubicBezTo>
                    <a:pt x="1724017" y="53340"/>
                    <a:pt x="1951163" y="44450"/>
                    <a:pt x="2176674" y="34290"/>
                  </a:cubicBezTo>
                  <a:cubicBezTo>
                    <a:pt x="2232235" y="31750"/>
                    <a:pt x="2287795" y="34290"/>
                    <a:pt x="2343356" y="35560"/>
                  </a:cubicBezTo>
                  <a:cubicBezTo>
                    <a:pt x="2371136" y="36830"/>
                    <a:pt x="2398917" y="41910"/>
                    <a:pt x="2428331" y="44450"/>
                  </a:cubicBezTo>
                  <a:cubicBezTo>
                    <a:pt x="2441404" y="45720"/>
                    <a:pt x="2454478" y="41910"/>
                    <a:pt x="2467551" y="41910"/>
                  </a:cubicBezTo>
                  <a:cubicBezTo>
                    <a:pt x="2506770" y="41910"/>
                    <a:pt x="2547623" y="41910"/>
                    <a:pt x="2586843" y="40640"/>
                  </a:cubicBezTo>
                  <a:cubicBezTo>
                    <a:pt x="2662013" y="38100"/>
                    <a:pt x="2738818" y="31750"/>
                    <a:pt x="2813988" y="31750"/>
                  </a:cubicBezTo>
                  <a:cubicBezTo>
                    <a:pt x="2887525" y="31750"/>
                    <a:pt x="2961061" y="35560"/>
                    <a:pt x="3034597" y="38100"/>
                  </a:cubicBezTo>
                  <a:lnTo>
                    <a:pt x="3093426" y="38100"/>
                  </a:lnTo>
                  <a:cubicBezTo>
                    <a:pt x="3183304" y="35560"/>
                    <a:pt x="3271547" y="35560"/>
                    <a:pt x="3361425" y="31750"/>
                  </a:cubicBezTo>
                  <a:cubicBezTo>
                    <a:pt x="3448034" y="27940"/>
                    <a:pt x="3533010" y="19050"/>
                    <a:pt x="3619619" y="15240"/>
                  </a:cubicBezTo>
                  <a:cubicBezTo>
                    <a:pt x="3660472" y="12700"/>
                    <a:pt x="3702960" y="12700"/>
                    <a:pt x="3743814" y="19050"/>
                  </a:cubicBezTo>
                  <a:cubicBezTo>
                    <a:pt x="3805911" y="27940"/>
                    <a:pt x="3864740" y="33020"/>
                    <a:pt x="3926837" y="19050"/>
                  </a:cubicBezTo>
                  <a:cubicBezTo>
                    <a:pt x="3949715" y="13970"/>
                    <a:pt x="3979130" y="22860"/>
                    <a:pt x="4005276" y="25400"/>
                  </a:cubicBezTo>
                  <a:cubicBezTo>
                    <a:pt x="4016715" y="26670"/>
                    <a:pt x="4029788" y="29210"/>
                    <a:pt x="4036325" y="25400"/>
                  </a:cubicBezTo>
                  <a:cubicBezTo>
                    <a:pt x="4080446" y="0"/>
                    <a:pt x="4121300" y="6350"/>
                    <a:pt x="4163787" y="27940"/>
                  </a:cubicBezTo>
                  <a:cubicBezTo>
                    <a:pt x="4168690" y="30480"/>
                    <a:pt x="4181763" y="24130"/>
                    <a:pt x="4191568" y="24130"/>
                  </a:cubicBezTo>
                  <a:cubicBezTo>
                    <a:pt x="4230787" y="24130"/>
                    <a:pt x="4270006" y="24130"/>
                    <a:pt x="4310860" y="25400"/>
                  </a:cubicBezTo>
                  <a:cubicBezTo>
                    <a:pt x="4340275" y="26670"/>
                    <a:pt x="4368055" y="34290"/>
                    <a:pt x="4397470" y="36830"/>
                  </a:cubicBezTo>
                  <a:cubicBezTo>
                    <a:pt x="4461201" y="43180"/>
                    <a:pt x="4526566" y="53340"/>
                    <a:pt x="4591932" y="53340"/>
                  </a:cubicBezTo>
                  <a:cubicBezTo>
                    <a:pt x="4714492" y="54610"/>
                    <a:pt x="4837053" y="58420"/>
                    <a:pt x="4957979" y="78740"/>
                  </a:cubicBezTo>
                  <a:cubicBezTo>
                    <a:pt x="5070735" y="97790"/>
                    <a:pt x="5186759" y="97790"/>
                    <a:pt x="5301149" y="113030"/>
                  </a:cubicBezTo>
                  <a:cubicBezTo>
                    <a:pt x="5369782" y="121920"/>
                    <a:pt x="5440050" y="138430"/>
                    <a:pt x="5498879" y="165100"/>
                  </a:cubicBezTo>
                  <a:cubicBezTo>
                    <a:pt x="5562611" y="193040"/>
                    <a:pt x="5611635" y="238760"/>
                    <a:pt x="5668830" y="276860"/>
                  </a:cubicBezTo>
                  <a:cubicBezTo>
                    <a:pt x="5690074" y="290830"/>
                    <a:pt x="5721122" y="300990"/>
                    <a:pt x="5735830" y="318770"/>
                  </a:cubicBezTo>
                  <a:cubicBezTo>
                    <a:pt x="5778317" y="367030"/>
                    <a:pt x="5815902" y="417830"/>
                    <a:pt x="5853488" y="468630"/>
                  </a:cubicBezTo>
                  <a:cubicBezTo>
                    <a:pt x="5881268" y="505460"/>
                    <a:pt x="5909049" y="543560"/>
                    <a:pt x="5930292" y="581660"/>
                  </a:cubicBezTo>
                  <a:cubicBezTo>
                    <a:pt x="5953170" y="626110"/>
                    <a:pt x="5971146" y="671830"/>
                    <a:pt x="5989121" y="718820"/>
                  </a:cubicBezTo>
                  <a:cubicBezTo>
                    <a:pt x="6016902" y="792480"/>
                    <a:pt x="6049585" y="866140"/>
                    <a:pt x="6067560" y="942340"/>
                  </a:cubicBezTo>
                  <a:cubicBezTo>
                    <a:pt x="6093706" y="1049020"/>
                    <a:pt x="6106780" y="1158240"/>
                    <a:pt x="6126389" y="1266190"/>
                  </a:cubicBezTo>
                  <a:cubicBezTo>
                    <a:pt x="6132925" y="1301750"/>
                    <a:pt x="6141096" y="1337310"/>
                    <a:pt x="6144364" y="1372870"/>
                  </a:cubicBezTo>
                  <a:cubicBezTo>
                    <a:pt x="6154169" y="1474470"/>
                    <a:pt x="6160706" y="1574800"/>
                    <a:pt x="6168877" y="1676400"/>
                  </a:cubicBezTo>
                  <a:cubicBezTo>
                    <a:pt x="6180316" y="1802130"/>
                    <a:pt x="6196657" y="1926590"/>
                    <a:pt x="6204828" y="2052320"/>
                  </a:cubicBezTo>
                  <a:cubicBezTo>
                    <a:pt x="6212999" y="2172970"/>
                    <a:pt x="6218079" y="2294890"/>
                    <a:pt x="6215538" y="2416810"/>
                  </a:cubicBezTo>
                  <a:cubicBezTo>
                    <a:pt x="6211364" y="2620010"/>
                    <a:pt x="6198291" y="2821940"/>
                    <a:pt x="6185218" y="3025140"/>
                  </a:cubicBezTo>
                  <a:cubicBezTo>
                    <a:pt x="6177047" y="3150870"/>
                    <a:pt x="6165608" y="3275330"/>
                    <a:pt x="6149267" y="3399790"/>
                  </a:cubicBezTo>
                  <a:cubicBezTo>
                    <a:pt x="6132925" y="3524250"/>
                    <a:pt x="6108413" y="3647440"/>
                    <a:pt x="6090438" y="3771900"/>
                  </a:cubicBezTo>
                  <a:cubicBezTo>
                    <a:pt x="6077365" y="3858260"/>
                    <a:pt x="6074097" y="3944620"/>
                    <a:pt x="6059389" y="4029710"/>
                  </a:cubicBezTo>
                  <a:cubicBezTo>
                    <a:pt x="6046316" y="4107180"/>
                    <a:pt x="5997292" y="4175760"/>
                    <a:pt x="5931926" y="4232910"/>
                  </a:cubicBezTo>
                  <a:cubicBezTo>
                    <a:pt x="5878000" y="4281170"/>
                    <a:pt x="5835512" y="4335780"/>
                    <a:pt x="5779951" y="4382770"/>
                  </a:cubicBezTo>
                  <a:cubicBezTo>
                    <a:pt x="5730927" y="4424680"/>
                    <a:pt x="5677000" y="4466590"/>
                    <a:pt x="5592026" y="4467860"/>
                  </a:cubicBezTo>
                  <a:cubicBezTo>
                    <a:pt x="5572416" y="4467860"/>
                    <a:pt x="5554440" y="4483100"/>
                    <a:pt x="5534831" y="4490720"/>
                  </a:cubicBezTo>
                  <a:cubicBezTo>
                    <a:pt x="5451489" y="4518660"/>
                    <a:pt x="5364880" y="4542790"/>
                    <a:pt x="5283173" y="4573270"/>
                  </a:cubicBezTo>
                  <a:cubicBezTo>
                    <a:pt x="5132832" y="4629150"/>
                    <a:pt x="4971052" y="4638040"/>
                    <a:pt x="4809272" y="4643120"/>
                  </a:cubicBezTo>
                  <a:cubicBezTo>
                    <a:pt x="4747175" y="4645660"/>
                    <a:pt x="4683444" y="4641850"/>
                    <a:pt x="4621346" y="4645660"/>
                  </a:cubicBezTo>
                  <a:cubicBezTo>
                    <a:pt x="4590298" y="4646930"/>
                    <a:pt x="4560884" y="4658360"/>
                    <a:pt x="4531469" y="4663440"/>
                  </a:cubicBezTo>
                  <a:cubicBezTo>
                    <a:pt x="4518396" y="4665980"/>
                    <a:pt x="4505323" y="4664710"/>
                    <a:pt x="4490615" y="4665980"/>
                  </a:cubicBezTo>
                  <a:cubicBezTo>
                    <a:pt x="4471006" y="4667250"/>
                    <a:pt x="4451396" y="4671060"/>
                    <a:pt x="4431786" y="4669790"/>
                  </a:cubicBezTo>
                  <a:cubicBezTo>
                    <a:pt x="4412177" y="4667250"/>
                    <a:pt x="4399104" y="4662170"/>
                    <a:pt x="4395835" y="4662170"/>
                  </a:cubicBezTo>
                  <a:close/>
                </a:path>
              </a:pathLst>
            </a:custGeom>
            <a:blipFill>
              <a:blip r:embed="rId4"/>
              <a:stretch>
                <a:fillRect l="-6988" t="-26" r="-6978" b="-27"/>
              </a:stretch>
            </a:blipFill>
          </p:spPr>
        </p:sp>
      </p:grpSp>
      <p:sp>
        <p:nvSpPr>
          <p:cNvPr id="16" name="TextBox 16"/>
          <p:cNvSpPr txBox="1"/>
          <p:nvPr/>
        </p:nvSpPr>
        <p:spPr>
          <a:xfrm>
            <a:off x="5265186" y="8063409"/>
            <a:ext cx="7757627" cy="1260475"/>
          </a:xfrm>
          <a:prstGeom prst="rect">
            <a:avLst/>
          </a:prstGeom>
        </p:spPr>
        <p:txBody>
          <a:bodyPr lIns="0" tIns="0" rIns="0" bIns="0" rtlCol="0" anchor="t">
            <a:spAutoFit/>
          </a:bodyPr>
          <a:lstStyle/>
          <a:p>
            <a:pPr algn="ctr">
              <a:lnSpc>
                <a:spcPts val="9799"/>
              </a:lnSpc>
            </a:pPr>
            <a:r>
              <a:rPr lang="en-US" sz="6999">
                <a:solidFill>
                  <a:srgbClr val="000000"/>
                </a:solidFill>
                <a:latin typeface="Anicon Sans"/>
                <a:ea typeface="Anicon Sans"/>
                <a:cs typeface="Anicon Sans"/>
                <a:sym typeface="Anicon Sans"/>
              </a:rPr>
              <a:t>???</a:t>
            </a:r>
          </a:p>
        </p:txBody>
      </p:sp>
    </p:spTree>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aphicFrame>
        <p:nvGraphicFramePr>
          <p:cNvPr id="9" name="Table 8"/>
          <p:cNvGraphicFramePr>
            <a:graphicFrameLocks noGrp="1"/>
          </p:cNvGraphicFramePr>
          <p:nvPr>
            <p:extLst>
              <p:ext uri="{D42A27DB-BD31-4B8C-83A1-F6EECF244321}">
                <p14:modId xmlns:p14="http://schemas.microsoft.com/office/powerpoint/2010/main" val="3519201024"/>
              </p:ext>
            </p:extLst>
          </p:nvPr>
        </p:nvGraphicFramePr>
        <p:xfrm>
          <a:off x="914400" y="342900"/>
          <a:ext cx="16535400" cy="9525000"/>
        </p:xfrm>
        <a:graphic>
          <a:graphicData uri="http://schemas.openxmlformats.org/drawingml/2006/table">
            <a:tbl>
              <a:tblPr firstRow="1" bandRow="1">
                <a:effectLst>
                  <a:outerShdw blurRad="50800" dist="38100" dir="2700000" algn="tl" rotWithShape="0">
                    <a:prstClr val="black">
                      <a:alpha val="40000"/>
                    </a:prstClr>
                  </a:outerShdw>
                </a:effectLst>
                <a:tableStyleId>{93296810-A885-4BE3-A3E7-6D5BEEA58F35}</a:tableStyleId>
              </a:tblPr>
              <a:tblGrid>
                <a:gridCol w="4133850">
                  <a:extLst>
                    <a:ext uri="{9D8B030D-6E8A-4147-A177-3AD203B41FA5}">
                      <a16:colId xmlns:a16="http://schemas.microsoft.com/office/drawing/2014/main" val="2484308365"/>
                    </a:ext>
                  </a:extLst>
                </a:gridCol>
                <a:gridCol w="1871933">
                  <a:extLst>
                    <a:ext uri="{9D8B030D-6E8A-4147-A177-3AD203B41FA5}">
                      <a16:colId xmlns:a16="http://schemas.microsoft.com/office/drawing/2014/main" val="2914656682"/>
                    </a:ext>
                  </a:extLst>
                </a:gridCol>
                <a:gridCol w="4055852">
                  <a:extLst>
                    <a:ext uri="{9D8B030D-6E8A-4147-A177-3AD203B41FA5}">
                      <a16:colId xmlns:a16="http://schemas.microsoft.com/office/drawing/2014/main" val="267399464"/>
                    </a:ext>
                  </a:extLst>
                </a:gridCol>
                <a:gridCol w="6473765">
                  <a:extLst>
                    <a:ext uri="{9D8B030D-6E8A-4147-A177-3AD203B41FA5}">
                      <a16:colId xmlns:a16="http://schemas.microsoft.com/office/drawing/2014/main" val="3559399556"/>
                    </a:ext>
                  </a:extLst>
                </a:gridCol>
              </a:tblGrid>
              <a:tr h="1562690">
                <a:tc>
                  <a:txBody>
                    <a:bodyPr/>
                    <a:lstStyle/>
                    <a:p>
                      <a:pPr algn="ctr"/>
                      <a:r>
                        <a:rPr lang="en-US" sz="4400" dirty="0"/>
                        <a:t>Word</a:t>
                      </a:r>
                    </a:p>
                  </a:txBody>
                  <a:tcPr anchor="ctr"/>
                </a:tc>
                <a:tc>
                  <a:txBody>
                    <a:bodyPr/>
                    <a:lstStyle/>
                    <a:p>
                      <a:pPr algn="ctr"/>
                      <a:r>
                        <a:rPr lang="en-US" sz="4400" dirty="0"/>
                        <a:t>Type</a:t>
                      </a:r>
                    </a:p>
                  </a:txBody>
                  <a:tcPr anchor="ctr"/>
                </a:tc>
                <a:tc>
                  <a:txBody>
                    <a:bodyPr/>
                    <a:lstStyle/>
                    <a:p>
                      <a:pPr algn="ctr"/>
                      <a:r>
                        <a:rPr lang="en-US" sz="4400" dirty="0"/>
                        <a:t>Pronunciation</a:t>
                      </a:r>
                    </a:p>
                  </a:txBody>
                  <a:tcPr anchor="ctr"/>
                </a:tc>
                <a:tc>
                  <a:txBody>
                    <a:bodyPr/>
                    <a:lstStyle/>
                    <a:p>
                      <a:pPr algn="ctr"/>
                      <a:r>
                        <a:rPr lang="en-US" sz="4400" dirty="0"/>
                        <a:t>Meaning</a:t>
                      </a:r>
                    </a:p>
                  </a:txBody>
                  <a:tcPr anchor="ctr"/>
                </a:tc>
                <a:extLst>
                  <a:ext uri="{0D108BD9-81ED-4DB2-BD59-A6C34878D82A}">
                    <a16:rowId xmlns:a16="http://schemas.microsoft.com/office/drawing/2014/main" val="243157918"/>
                  </a:ext>
                </a:extLst>
              </a:tr>
              <a:tr h="1562690">
                <a:tc>
                  <a:txBody>
                    <a:bodyPr/>
                    <a:lstStyle/>
                    <a:p>
                      <a:pPr algn="ctr">
                        <a:lnSpc>
                          <a:spcPts val="4759"/>
                        </a:lnSpc>
                        <a:defRPr/>
                      </a:pPr>
                      <a:r>
                        <a:rPr lang="en-US" sz="3399" b="1" dirty="0">
                          <a:solidFill>
                            <a:srgbClr val="000000"/>
                          </a:solidFill>
                          <a:latin typeface="Open Sans Bold"/>
                          <a:ea typeface="Open Sans Bold"/>
                          <a:cs typeface="Open Sans Bold"/>
                          <a:sym typeface="Open Sans Bold"/>
                        </a:rPr>
                        <a:t>bias</a:t>
                      </a:r>
                      <a:endParaRPr lang="en-US" sz="1100" dirty="0"/>
                    </a:p>
                  </a:txBody>
                  <a:tcPr marL="190500" marR="190500" marT="190500" marB="190500" anchor="ctr"/>
                </a:tc>
                <a:tc>
                  <a:txBody>
                    <a:bodyPr/>
                    <a:lstStyle/>
                    <a:p>
                      <a:pPr algn="ctr">
                        <a:lnSpc>
                          <a:spcPts val="4759"/>
                        </a:lnSpc>
                        <a:defRPr/>
                      </a:pPr>
                      <a:r>
                        <a:rPr lang="en-US" sz="3399" dirty="0">
                          <a:solidFill>
                            <a:srgbClr val="000000"/>
                          </a:solidFill>
                          <a:latin typeface="Open Sans"/>
                          <a:ea typeface="Open Sans"/>
                          <a:cs typeface="Open Sans"/>
                          <a:sym typeface="Open Sans"/>
                        </a:rPr>
                        <a:t>(n)</a:t>
                      </a:r>
                      <a:endParaRPr lang="en-US" sz="1100" dirty="0"/>
                    </a:p>
                  </a:txBody>
                  <a:tcPr marL="190500" marR="190500" marT="190500" marB="190500" anchor="ctr"/>
                </a:tc>
                <a:tc>
                  <a:txBody>
                    <a:bodyPr/>
                    <a:lstStyle/>
                    <a:p>
                      <a:pPr algn="ctr">
                        <a:lnSpc>
                          <a:spcPts val="4759"/>
                        </a:lnSpc>
                        <a:defRPr/>
                      </a:pPr>
                      <a:r>
                        <a:rPr lang="en-US" sz="3399" dirty="0">
                          <a:solidFill>
                            <a:srgbClr val="000000"/>
                          </a:solidFill>
                          <a:latin typeface="Calibri (Body)"/>
                          <a:ea typeface="Open Sans"/>
                          <a:cs typeface="Open Sans"/>
                          <a:sym typeface="Open Sans"/>
                        </a:rPr>
                        <a:t>/ˈ</a:t>
                      </a:r>
                      <a:r>
                        <a:rPr lang="en-US" sz="3399" dirty="0" err="1">
                          <a:solidFill>
                            <a:srgbClr val="000000"/>
                          </a:solidFill>
                          <a:latin typeface="Calibri (Body)"/>
                          <a:ea typeface="Open Sans"/>
                          <a:cs typeface="Open Sans"/>
                          <a:sym typeface="Open Sans"/>
                        </a:rPr>
                        <a:t>baɪəs</a:t>
                      </a:r>
                      <a:r>
                        <a:rPr lang="en-US" sz="3399" dirty="0">
                          <a:solidFill>
                            <a:srgbClr val="000000"/>
                          </a:solidFill>
                          <a:latin typeface="Calibri (Body)"/>
                          <a:ea typeface="Open Sans"/>
                          <a:cs typeface="Open Sans"/>
                          <a:sym typeface="Open Sans"/>
                        </a:rPr>
                        <a:t>/</a:t>
                      </a:r>
                      <a:endParaRPr lang="en-US" sz="1100" dirty="0">
                        <a:latin typeface="Calibri (Body)"/>
                      </a:endParaRPr>
                    </a:p>
                  </a:txBody>
                  <a:tcPr marL="190500" marR="190500" marT="190500" marB="190500" anchor="ctr"/>
                </a:tc>
                <a:tc>
                  <a:txBody>
                    <a:bodyPr/>
                    <a:lstStyle/>
                    <a:p>
                      <a:pPr algn="ctr">
                        <a:lnSpc>
                          <a:spcPts val="4759"/>
                        </a:lnSpc>
                        <a:defRPr/>
                      </a:pPr>
                      <a:r>
                        <a:rPr lang="en-US" sz="3399">
                          <a:solidFill>
                            <a:srgbClr val="000000"/>
                          </a:solidFill>
                          <a:latin typeface="Open Sans"/>
                          <a:ea typeface="Open Sans"/>
                          <a:cs typeface="Open Sans"/>
                          <a:sym typeface="Open Sans"/>
                        </a:rPr>
                        <a:t>Thành kiến</a:t>
                      </a:r>
                      <a:endParaRPr lang="en-US" sz="1100"/>
                    </a:p>
                  </a:txBody>
                  <a:tcPr marL="190500" marR="190500" marT="190500" marB="190500" anchor="ctr"/>
                </a:tc>
                <a:extLst>
                  <a:ext uri="{0D108BD9-81ED-4DB2-BD59-A6C34878D82A}">
                    <a16:rowId xmlns:a16="http://schemas.microsoft.com/office/drawing/2014/main" val="3048552866"/>
                  </a:ext>
                </a:extLst>
              </a:tr>
              <a:tr h="1562690">
                <a:tc>
                  <a:txBody>
                    <a:bodyPr/>
                    <a:lstStyle/>
                    <a:p>
                      <a:pPr algn="ctr">
                        <a:lnSpc>
                          <a:spcPts val="4759"/>
                        </a:lnSpc>
                        <a:defRPr/>
                      </a:pPr>
                      <a:r>
                        <a:rPr lang="en-US" sz="3399" b="1" dirty="0">
                          <a:solidFill>
                            <a:srgbClr val="000000"/>
                          </a:solidFill>
                          <a:latin typeface="Open Sans Bold"/>
                          <a:ea typeface="Open Sans Bold"/>
                          <a:cs typeface="Open Sans Bold"/>
                          <a:sym typeface="Open Sans Bold"/>
                        </a:rPr>
                        <a:t>comparison</a:t>
                      </a:r>
                      <a:endParaRPr lang="en-US" sz="1100" dirty="0"/>
                    </a:p>
                  </a:txBody>
                  <a:tcPr marL="190500" marR="190500" marT="190500" marB="190500" anchor="ctr"/>
                </a:tc>
                <a:tc>
                  <a:txBody>
                    <a:bodyPr/>
                    <a:lstStyle/>
                    <a:p>
                      <a:pPr algn="ctr">
                        <a:lnSpc>
                          <a:spcPts val="4759"/>
                        </a:lnSpc>
                        <a:defRPr/>
                      </a:pPr>
                      <a:r>
                        <a:rPr lang="en-US" sz="3399">
                          <a:solidFill>
                            <a:srgbClr val="000000"/>
                          </a:solidFill>
                          <a:latin typeface="Open Sans"/>
                          <a:ea typeface="Open Sans"/>
                          <a:cs typeface="Open Sans"/>
                          <a:sym typeface="Open Sans"/>
                        </a:rPr>
                        <a:t>(n)</a:t>
                      </a:r>
                      <a:endParaRPr lang="en-US" sz="1100"/>
                    </a:p>
                  </a:txBody>
                  <a:tcPr marL="190500" marR="190500" marT="190500" marB="190500" anchor="ctr"/>
                </a:tc>
                <a:tc>
                  <a:txBody>
                    <a:bodyPr/>
                    <a:lstStyle/>
                    <a:p>
                      <a:pPr algn="ctr">
                        <a:lnSpc>
                          <a:spcPts val="4759"/>
                        </a:lnSpc>
                        <a:defRPr/>
                      </a:pPr>
                      <a:r>
                        <a:rPr lang="en-US" sz="3399" dirty="0">
                          <a:solidFill>
                            <a:srgbClr val="000000"/>
                          </a:solidFill>
                          <a:latin typeface="Calibri (Body)"/>
                          <a:ea typeface="Open Sans"/>
                          <a:cs typeface="Open Sans"/>
                          <a:sym typeface="Open Sans"/>
                        </a:rPr>
                        <a:t>/</a:t>
                      </a:r>
                      <a:r>
                        <a:rPr lang="en-US" sz="3399" dirty="0" err="1">
                          <a:solidFill>
                            <a:srgbClr val="000000"/>
                          </a:solidFill>
                          <a:latin typeface="Calibri (Body)"/>
                          <a:ea typeface="Open Sans"/>
                          <a:cs typeface="Open Sans"/>
                          <a:sym typeface="Open Sans"/>
                        </a:rPr>
                        <a:t>kəmˈpærɪsn</a:t>
                      </a:r>
                      <a:r>
                        <a:rPr lang="en-US" sz="3399" dirty="0">
                          <a:solidFill>
                            <a:srgbClr val="000000"/>
                          </a:solidFill>
                          <a:latin typeface="Calibri (Body)"/>
                          <a:ea typeface="Open Sans"/>
                          <a:cs typeface="Open Sans"/>
                          <a:sym typeface="Open Sans"/>
                        </a:rPr>
                        <a:t>/</a:t>
                      </a:r>
                      <a:endParaRPr lang="en-US" sz="1100" dirty="0">
                        <a:latin typeface="Calibri (Body)"/>
                      </a:endParaRPr>
                    </a:p>
                  </a:txBody>
                  <a:tcPr marL="190500" marR="190500" marT="190500" marB="190500" anchor="ctr"/>
                </a:tc>
                <a:tc>
                  <a:txBody>
                    <a:bodyPr/>
                    <a:lstStyle/>
                    <a:p>
                      <a:pPr algn="ctr">
                        <a:lnSpc>
                          <a:spcPts val="4759"/>
                        </a:lnSpc>
                        <a:defRPr/>
                      </a:pPr>
                      <a:r>
                        <a:rPr lang="en-US" sz="3399" dirty="0" err="1">
                          <a:solidFill>
                            <a:srgbClr val="000000"/>
                          </a:solidFill>
                          <a:latin typeface="Open Sans"/>
                          <a:ea typeface="Open Sans"/>
                          <a:cs typeface="Open Sans"/>
                          <a:sym typeface="Open Sans"/>
                        </a:rPr>
                        <a:t>Sự</a:t>
                      </a:r>
                      <a:r>
                        <a:rPr lang="en-US" sz="3399" dirty="0">
                          <a:solidFill>
                            <a:srgbClr val="000000"/>
                          </a:solidFill>
                          <a:latin typeface="Open Sans"/>
                          <a:ea typeface="Open Sans"/>
                          <a:cs typeface="Open Sans"/>
                          <a:sym typeface="Open Sans"/>
                        </a:rPr>
                        <a:t> so </a:t>
                      </a:r>
                      <a:r>
                        <a:rPr lang="en-US" sz="3399" dirty="0" err="1">
                          <a:solidFill>
                            <a:srgbClr val="000000"/>
                          </a:solidFill>
                          <a:latin typeface="Open Sans"/>
                          <a:ea typeface="Open Sans"/>
                          <a:cs typeface="Open Sans"/>
                          <a:sym typeface="Open Sans"/>
                        </a:rPr>
                        <a:t>sánh</a:t>
                      </a:r>
                      <a:endParaRPr lang="en-US" sz="1100" dirty="0"/>
                    </a:p>
                  </a:txBody>
                  <a:tcPr marL="190500" marR="190500" marT="190500" marB="190500" anchor="ctr"/>
                </a:tc>
                <a:extLst>
                  <a:ext uri="{0D108BD9-81ED-4DB2-BD59-A6C34878D82A}">
                    <a16:rowId xmlns:a16="http://schemas.microsoft.com/office/drawing/2014/main" val="581536108"/>
                  </a:ext>
                </a:extLst>
              </a:tr>
              <a:tr h="1562690">
                <a:tc>
                  <a:txBody>
                    <a:bodyPr/>
                    <a:lstStyle/>
                    <a:p>
                      <a:pPr algn="ctr">
                        <a:lnSpc>
                          <a:spcPts val="4759"/>
                        </a:lnSpc>
                        <a:defRPr/>
                      </a:pPr>
                      <a:r>
                        <a:rPr lang="en-US" sz="3399" b="1" dirty="0">
                          <a:solidFill>
                            <a:srgbClr val="000000"/>
                          </a:solidFill>
                          <a:latin typeface="Open Sans Bold"/>
                          <a:ea typeface="Open Sans Bold"/>
                          <a:cs typeface="Open Sans Bold"/>
                          <a:sym typeface="Open Sans Bold"/>
                        </a:rPr>
                        <a:t>meanwhile</a:t>
                      </a:r>
                      <a:endParaRPr lang="en-US" sz="1100" dirty="0"/>
                    </a:p>
                  </a:txBody>
                  <a:tcPr marL="190500" marR="190500" marT="190500" marB="190500" anchor="ctr"/>
                </a:tc>
                <a:tc>
                  <a:txBody>
                    <a:bodyPr/>
                    <a:lstStyle/>
                    <a:p>
                      <a:pPr algn="ctr">
                        <a:lnSpc>
                          <a:spcPts val="4759"/>
                        </a:lnSpc>
                        <a:defRPr/>
                      </a:pPr>
                      <a:r>
                        <a:rPr lang="en-US" sz="3399">
                          <a:solidFill>
                            <a:srgbClr val="000000"/>
                          </a:solidFill>
                          <a:latin typeface="Open Sans"/>
                          <a:ea typeface="Open Sans"/>
                          <a:cs typeface="Open Sans"/>
                          <a:sym typeface="Open Sans"/>
                        </a:rPr>
                        <a:t>(adv)</a:t>
                      </a:r>
                      <a:endParaRPr lang="en-US" sz="1100"/>
                    </a:p>
                  </a:txBody>
                  <a:tcPr marL="190500" marR="190500" marT="190500" marB="190500" anchor="ctr"/>
                </a:tc>
                <a:tc>
                  <a:txBody>
                    <a:bodyPr/>
                    <a:lstStyle/>
                    <a:p>
                      <a:pPr algn="ctr">
                        <a:lnSpc>
                          <a:spcPts val="4759"/>
                        </a:lnSpc>
                        <a:defRPr/>
                      </a:pPr>
                      <a:r>
                        <a:rPr lang="en-US" sz="3399" dirty="0">
                          <a:solidFill>
                            <a:srgbClr val="000000"/>
                          </a:solidFill>
                          <a:latin typeface="Calibri (Body)"/>
                          <a:ea typeface="Open Sans"/>
                          <a:cs typeface="Open Sans"/>
                          <a:sym typeface="Open Sans"/>
                        </a:rPr>
                        <a:t>/ˈ</a:t>
                      </a:r>
                      <a:r>
                        <a:rPr lang="en-US" sz="3399" dirty="0" err="1">
                          <a:solidFill>
                            <a:srgbClr val="000000"/>
                          </a:solidFill>
                          <a:latin typeface="Calibri (Body)"/>
                          <a:ea typeface="Open Sans"/>
                          <a:cs typeface="Open Sans"/>
                          <a:sym typeface="Open Sans"/>
                        </a:rPr>
                        <a:t>miːnwaɪl</a:t>
                      </a:r>
                      <a:r>
                        <a:rPr lang="en-US" sz="3399" dirty="0">
                          <a:solidFill>
                            <a:srgbClr val="000000"/>
                          </a:solidFill>
                          <a:latin typeface="Calibri (Body)"/>
                          <a:ea typeface="Open Sans"/>
                          <a:cs typeface="Open Sans"/>
                          <a:sym typeface="Open Sans"/>
                        </a:rPr>
                        <a:t>/</a:t>
                      </a:r>
                      <a:endParaRPr lang="en-US" sz="1100" dirty="0">
                        <a:latin typeface="Calibri (Body)"/>
                      </a:endParaRPr>
                    </a:p>
                  </a:txBody>
                  <a:tcPr marL="190500" marR="190500" marT="190500" marB="190500" anchor="ctr"/>
                </a:tc>
                <a:tc>
                  <a:txBody>
                    <a:bodyPr/>
                    <a:lstStyle/>
                    <a:p>
                      <a:pPr algn="ctr">
                        <a:lnSpc>
                          <a:spcPts val="4759"/>
                        </a:lnSpc>
                        <a:defRPr/>
                      </a:pPr>
                      <a:r>
                        <a:rPr lang="en-US" sz="3399" dirty="0" err="1">
                          <a:solidFill>
                            <a:srgbClr val="000000"/>
                          </a:solidFill>
                          <a:latin typeface="Open Sans"/>
                          <a:ea typeface="Open Sans"/>
                          <a:cs typeface="Open Sans"/>
                          <a:sym typeface="Open Sans"/>
                        </a:rPr>
                        <a:t>Trong</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khi</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đó</a:t>
                      </a:r>
                      <a:endParaRPr lang="en-US" sz="1100" dirty="0"/>
                    </a:p>
                  </a:txBody>
                  <a:tcPr marL="190500" marR="190500" marT="190500" marB="190500" anchor="ctr"/>
                </a:tc>
                <a:extLst>
                  <a:ext uri="{0D108BD9-81ED-4DB2-BD59-A6C34878D82A}">
                    <a16:rowId xmlns:a16="http://schemas.microsoft.com/office/drawing/2014/main" val="3308611375"/>
                  </a:ext>
                </a:extLst>
              </a:tr>
              <a:tr h="1562690">
                <a:tc>
                  <a:txBody>
                    <a:bodyPr/>
                    <a:lstStyle/>
                    <a:p>
                      <a:pPr algn="ctr">
                        <a:lnSpc>
                          <a:spcPts val="4759"/>
                        </a:lnSpc>
                        <a:defRPr/>
                      </a:pPr>
                      <a:r>
                        <a:rPr lang="en-US" sz="3399" b="1" dirty="0">
                          <a:solidFill>
                            <a:srgbClr val="000000"/>
                          </a:solidFill>
                          <a:latin typeface="Open Sans Bold"/>
                          <a:ea typeface="Open Sans Bold"/>
                          <a:cs typeface="Open Sans Bold"/>
                          <a:sym typeface="Open Sans Bold"/>
                        </a:rPr>
                        <a:t>as opposed to</a:t>
                      </a:r>
                      <a:endParaRPr lang="en-US" sz="1100" dirty="0"/>
                    </a:p>
                  </a:txBody>
                  <a:tcPr marL="190500" marR="190500" marT="190500" marB="190500" anchor="ctr"/>
                </a:tc>
                <a:tc>
                  <a:txBody>
                    <a:bodyPr/>
                    <a:lstStyle/>
                    <a:p>
                      <a:pPr algn="ctr">
                        <a:lnSpc>
                          <a:spcPts val="4759"/>
                        </a:lnSpc>
                        <a:defRPr/>
                      </a:pPr>
                      <a:r>
                        <a:rPr lang="en-US" sz="3399">
                          <a:solidFill>
                            <a:srgbClr val="000000"/>
                          </a:solidFill>
                          <a:latin typeface="Open Sans"/>
                          <a:ea typeface="Open Sans"/>
                          <a:cs typeface="Open Sans"/>
                          <a:sym typeface="Open Sans"/>
                        </a:rPr>
                        <a:t>(ph.v)</a:t>
                      </a:r>
                      <a:endParaRPr lang="en-US" sz="1100"/>
                    </a:p>
                  </a:txBody>
                  <a:tcPr marL="190500" marR="190500" marT="190500" marB="190500" anchor="ctr"/>
                </a:tc>
                <a:tc>
                  <a:txBody>
                    <a:bodyPr/>
                    <a:lstStyle/>
                    <a:p>
                      <a:pPr algn="ctr">
                        <a:lnSpc>
                          <a:spcPts val="4759"/>
                        </a:lnSpc>
                        <a:defRPr/>
                      </a:pPr>
                      <a:r>
                        <a:rPr lang="en-US" sz="3399" dirty="0">
                          <a:solidFill>
                            <a:srgbClr val="000000"/>
                          </a:solidFill>
                          <a:latin typeface="Calibri (Body)"/>
                          <a:ea typeface="Open Sans"/>
                          <a:cs typeface="Open Sans"/>
                          <a:sym typeface="Open Sans"/>
                        </a:rPr>
                        <a:t>/</a:t>
                      </a:r>
                      <a:r>
                        <a:rPr lang="en-US" sz="3399" dirty="0" err="1">
                          <a:solidFill>
                            <a:srgbClr val="000000"/>
                          </a:solidFill>
                          <a:latin typeface="Calibri (Body)"/>
                          <a:ea typeface="Open Sans"/>
                          <a:cs typeface="Open Sans"/>
                          <a:sym typeface="Open Sans"/>
                        </a:rPr>
                        <a:t>əz</a:t>
                      </a:r>
                      <a:r>
                        <a:rPr lang="en-US" sz="3399" dirty="0">
                          <a:solidFill>
                            <a:srgbClr val="000000"/>
                          </a:solidFill>
                          <a:latin typeface="Calibri (Body)"/>
                          <a:ea typeface="Open Sans"/>
                          <a:cs typeface="Open Sans"/>
                          <a:sym typeface="Open Sans"/>
                        </a:rPr>
                        <a:t> </a:t>
                      </a:r>
                      <a:r>
                        <a:rPr lang="en-US" sz="3399" dirty="0" err="1">
                          <a:solidFill>
                            <a:srgbClr val="000000"/>
                          </a:solidFill>
                          <a:latin typeface="Calibri (Body)"/>
                          <a:ea typeface="Open Sans"/>
                          <a:cs typeface="Open Sans"/>
                          <a:sym typeface="Open Sans"/>
                        </a:rPr>
                        <a:t>əˈpəʊzd</a:t>
                      </a:r>
                      <a:r>
                        <a:rPr lang="en-US" sz="3399" dirty="0">
                          <a:solidFill>
                            <a:srgbClr val="000000"/>
                          </a:solidFill>
                          <a:latin typeface="Calibri (Body)"/>
                          <a:ea typeface="Open Sans"/>
                          <a:cs typeface="Open Sans"/>
                          <a:sym typeface="Open Sans"/>
                        </a:rPr>
                        <a:t> </a:t>
                      </a:r>
                      <a:r>
                        <a:rPr lang="en-US" sz="3399" dirty="0" err="1">
                          <a:solidFill>
                            <a:srgbClr val="000000"/>
                          </a:solidFill>
                          <a:latin typeface="Calibri (Body)"/>
                          <a:ea typeface="Open Sans"/>
                          <a:cs typeface="Open Sans"/>
                          <a:sym typeface="Open Sans"/>
                        </a:rPr>
                        <a:t>tə</a:t>
                      </a:r>
                      <a:r>
                        <a:rPr lang="en-US" sz="3399" dirty="0">
                          <a:solidFill>
                            <a:srgbClr val="000000"/>
                          </a:solidFill>
                          <a:latin typeface="Calibri (Body)"/>
                          <a:ea typeface="Open Sans"/>
                          <a:cs typeface="Open Sans"/>
                          <a:sym typeface="Open Sans"/>
                        </a:rPr>
                        <a:t>/</a:t>
                      </a:r>
                      <a:endParaRPr lang="en-US" sz="1100" dirty="0">
                        <a:latin typeface="Calibri (Body)"/>
                      </a:endParaRPr>
                    </a:p>
                  </a:txBody>
                  <a:tcPr marL="190500" marR="190500" marT="190500" marB="190500" anchor="ctr"/>
                </a:tc>
                <a:tc>
                  <a:txBody>
                    <a:bodyPr/>
                    <a:lstStyle/>
                    <a:p>
                      <a:pPr algn="ctr">
                        <a:lnSpc>
                          <a:spcPts val="4759"/>
                        </a:lnSpc>
                        <a:defRPr/>
                      </a:pPr>
                      <a:r>
                        <a:rPr lang="en-US" sz="3399" dirty="0" err="1">
                          <a:solidFill>
                            <a:srgbClr val="000000"/>
                          </a:solidFill>
                          <a:latin typeface="Open Sans"/>
                          <a:ea typeface="Open Sans"/>
                          <a:cs typeface="Open Sans"/>
                          <a:sym typeface="Open Sans"/>
                        </a:rPr>
                        <a:t>Trái</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ngược</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với</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thay</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vì</a:t>
                      </a:r>
                      <a:r>
                        <a:rPr lang="en-US" sz="3399" dirty="0">
                          <a:solidFill>
                            <a:srgbClr val="000000"/>
                          </a:solidFill>
                          <a:latin typeface="Open Sans"/>
                          <a:ea typeface="Open Sans"/>
                          <a:cs typeface="Open Sans"/>
                          <a:sym typeface="Open Sans"/>
                        </a:rPr>
                        <a:t>, so </a:t>
                      </a:r>
                      <a:r>
                        <a:rPr lang="en-US" sz="3399" dirty="0" err="1">
                          <a:solidFill>
                            <a:srgbClr val="000000"/>
                          </a:solidFill>
                          <a:latin typeface="Open Sans"/>
                          <a:ea typeface="Open Sans"/>
                          <a:cs typeface="Open Sans"/>
                          <a:sym typeface="Open Sans"/>
                        </a:rPr>
                        <a:t>với</a:t>
                      </a:r>
                      <a:endParaRPr lang="en-US" sz="1100" dirty="0"/>
                    </a:p>
                  </a:txBody>
                  <a:tcPr marL="190500" marR="190500" marT="190500" marB="190500" anchor="ctr"/>
                </a:tc>
                <a:extLst>
                  <a:ext uri="{0D108BD9-81ED-4DB2-BD59-A6C34878D82A}">
                    <a16:rowId xmlns:a16="http://schemas.microsoft.com/office/drawing/2014/main" val="1698332003"/>
                  </a:ext>
                </a:extLst>
              </a:tr>
              <a:tr h="1711550">
                <a:tc>
                  <a:txBody>
                    <a:bodyPr/>
                    <a:lstStyle/>
                    <a:p>
                      <a:pPr algn="ctr">
                        <a:lnSpc>
                          <a:spcPts val="4759"/>
                        </a:lnSpc>
                        <a:defRPr/>
                      </a:pPr>
                      <a:r>
                        <a:rPr lang="en-US" sz="3399" b="1" dirty="0">
                          <a:solidFill>
                            <a:srgbClr val="000000"/>
                          </a:solidFill>
                          <a:latin typeface="Open Sans Bold"/>
                          <a:ea typeface="Open Sans Bold"/>
                          <a:cs typeface="Open Sans Bold"/>
                          <a:sym typeface="Open Sans Bold"/>
                        </a:rPr>
                        <a:t>turn to</a:t>
                      </a:r>
                      <a:endParaRPr lang="en-US" sz="1100" dirty="0"/>
                    </a:p>
                  </a:txBody>
                  <a:tcPr marL="190500" marR="190500" marT="190500" marB="190500" anchor="ctr"/>
                </a:tc>
                <a:tc>
                  <a:txBody>
                    <a:bodyPr/>
                    <a:lstStyle/>
                    <a:p>
                      <a:pPr algn="ctr">
                        <a:lnSpc>
                          <a:spcPts val="4759"/>
                        </a:lnSpc>
                        <a:defRPr/>
                      </a:pPr>
                      <a:r>
                        <a:rPr lang="en-US" sz="3399">
                          <a:solidFill>
                            <a:srgbClr val="000000"/>
                          </a:solidFill>
                          <a:latin typeface="Open Sans"/>
                          <a:ea typeface="Open Sans"/>
                          <a:cs typeface="Open Sans"/>
                          <a:sym typeface="Open Sans"/>
                        </a:rPr>
                        <a:t>(ph.v)</a:t>
                      </a:r>
                      <a:endParaRPr lang="en-US" sz="1100"/>
                    </a:p>
                  </a:txBody>
                  <a:tcPr marL="190500" marR="190500" marT="190500" marB="190500" anchor="ctr"/>
                </a:tc>
                <a:tc>
                  <a:txBody>
                    <a:bodyPr/>
                    <a:lstStyle/>
                    <a:p>
                      <a:pPr algn="ctr">
                        <a:lnSpc>
                          <a:spcPts val="4759"/>
                        </a:lnSpc>
                        <a:defRPr/>
                      </a:pPr>
                      <a:r>
                        <a:rPr lang="en-US" sz="3399" dirty="0">
                          <a:solidFill>
                            <a:srgbClr val="000000"/>
                          </a:solidFill>
                          <a:latin typeface="Calibri (Body)"/>
                          <a:ea typeface="Open Sans"/>
                          <a:cs typeface="Open Sans"/>
                          <a:sym typeface="Open Sans"/>
                        </a:rPr>
                        <a:t>/</a:t>
                      </a:r>
                      <a:r>
                        <a:rPr lang="en-US" sz="3399" dirty="0" err="1">
                          <a:solidFill>
                            <a:srgbClr val="000000"/>
                          </a:solidFill>
                          <a:latin typeface="Calibri (Body)"/>
                          <a:ea typeface="Open Sans"/>
                          <a:cs typeface="Open Sans"/>
                          <a:sym typeface="Open Sans"/>
                        </a:rPr>
                        <a:t>tɜːn</a:t>
                      </a:r>
                      <a:r>
                        <a:rPr lang="en-US" sz="3399" dirty="0">
                          <a:solidFill>
                            <a:srgbClr val="000000"/>
                          </a:solidFill>
                          <a:latin typeface="Calibri (Body)"/>
                          <a:ea typeface="Open Sans"/>
                          <a:cs typeface="Open Sans"/>
                          <a:sym typeface="Open Sans"/>
                        </a:rPr>
                        <a:t> </a:t>
                      </a:r>
                      <a:r>
                        <a:rPr lang="en-US" sz="3399" dirty="0" err="1">
                          <a:solidFill>
                            <a:srgbClr val="000000"/>
                          </a:solidFill>
                          <a:latin typeface="Calibri (Body)"/>
                          <a:ea typeface="Open Sans"/>
                          <a:cs typeface="Open Sans"/>
                          <a:sym typeface="Open Sans"/>
                        </a:rPr>
                        <a:t>tə</a:t>
                      </a:r>
                      <a:r>
                        <a:rPr lang="en-US" sz="3399" dirty="0">
                          <a:solidFill>
                            <a:srgbClr val="000000"/>
                          </a:solidFill>
                          <a:latin typeface="Calibri (Body)"/>
                          <a:ea typeface="Open Sans"/>
                          <a:cs typeface="Open Sans"/>
                          <a:sym typeface="Open Sans"/>
                        </a:rPr>
                        <a:t>/</a:t>
                      </a:r>
                      <a:endParaRPr lang="en-US" sz="1100" dirty="0">
                        <a:latin typeface="Calibri (Body)"/>
                      </a:endParaRPr>
                    </a:p>
                  </a:txBody>
                  <a:tcPr marL="190500" marR="190500" marT="190500" marB="190500" anchor="ctr"/>
                </a:tc>
                <a:tc>
                  <a:txBody>
                    <a:bodyPr/>
                    <a:lstStyle/>
                    <a:p>
                      <a:pPr algn="ctr">
                        <a:lnSpc>
                          <a:spcPts val="4759"/>
                        </a:lnSpc>
                        <a:defRPr/>
                      </a:pPr>
                      <a:r>
                        <a:rPr lang="en-US" sz="3399" dirty="0" err="1">
                          <a:solidFill>
                            <a:srgbClr val="000000"/>
                          </a:solidFill>
                          <a:latin typeface="Open Sans"/>
                          <a:ea typeface="Open Sans"/>
                          <a:cs typeface="Open Sans"/>
                          <a:sym typeface="Open Sans"/>
                        </a:rPr>
                        <a:t>Tìm</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đến</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ai</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đó</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hoặc</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cái</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gì</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đó</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để</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được</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giúp</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đỡ</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tư</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vấn</a:t>
                      </a:r>
                      <a:endParaRPr lang="en-US" sz="1100" dirty="0"/>
                    </a:p>
                  </a:txBody>
                  <a:tcPr marL="190500" marR="190500" marT="190500" marB="190500" anchor="ctr"/>
                </a:tc>
                <a:extLst>
                  <a:ext uri="{0D108BD9-81ED-4DB2-BD59-A6C34878D82A}">
                    <a16:rowId xmlns:a16="http://schemas.microsoft.com/office/drawing/2014/main" val="652777593"/>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5487431" y="2864486"/>
            <a:ext cx="19731527" cy="12948815"/>
            <a:chOff x="0" y="0"/>
            <a:chExt cx="812800" cy="533400"/>
          </a:xfrm>
        </p:grpSpPr>
        <p:sp>
          <p:nvSpPr>
            <p:cNvPr id="9" name="Freeform 9"/>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p:spPr>
        </p:sp>
        <p:sp>
          <p:nvSpPr>
            <p:cNvPr id="10" name="TextBox 10"/>
            <p:cNvSpPr txBox="1"/>
            <p:nvPr/>
          </p:nvSpPr>
          <p:spPr>
            <a:xfrm>
              <a:off x="38100" y="50800"/>
              <a:ext cx="736600" cy="406400"/>
            </a:xfrm>
            <a:prstGeom prst="rect">
              <a:avLst/>
            </a:prstGeom>
          </p:spPr>
          <p:txBody>
            <a:bodyPr lIns="82889" tIns="82889" rIns="82889" bIns="82889" rtlCol="0" anchor="ctr"/>
            <a:lstStyle/>
            <a:p>
              <a:pPr algn="ctr">
                <a:lnSpc>
                  <a:spcPts val="2659"/>
                </a:lnSpc>
                <a:spcBef>
                  <a:spcPct val="0"/>
                </a:spcBef>
              </a:pPr>
              <a:endParaRPr/>
            </a:p>
          </p:txBody>
        </p:sp>
      </p:grpSp>
      <p:grpSp>
        <p:nvGrpSpPr>
          <p:cNvPr id="11" name="Group 11"/>
          <p:cNvGrpSpPr/>
          <p:nvPr/>
        </p:nvGrpSpPr>
        <p:grpSpPr>
          <a:xfrm>
            <a:off x="-4780069" y="3328692"/>
            <a:ext cx="18316802" cy="12020401"/>
            <a:chOff x="0" y="0"/>
            <a:chExt cx="812800" cy="533400"/>
          </a:xfrm>
        </p:grpSpPr>
        <p:sp>
          <p:nvSpPr>
            <p:cNvPr id="12" name="Freeform 12"/>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a:ln w="104775" cap="sq">
              <a:solidFill>
                <a:srgbClr val="F4AC78"/>
              </a:solidFill>
              <a:prstDash val="lgDash"/>
              <a:miter/>
            </a:ln>
          </p:spPr>
        </p:sp>
        <p:sp>
          <p:nvSpPr>
            <p:cNvPr id="13" name="TextBox 13"/>
            <p:cNvSpPr txBox="1"/>
            <p:nvPr/>
          </p:nvSpPr>
          <p:spPr>
            <a:xfrm>
              <a:off x="38100" y="50800"/>
              <a:ext cx="736600" cy="406400"/>
            </a:xfrm>
            <a:prstGeom prst="rect">
              <a:avLst/>
            </a:prstGeom>
          </p:spPr>
          <p:txBody>
            <a:bodyPr lIns="82889" tIns="82889" rIns="82889" bIns="82889" rtlCol="0" anchor="ctr"/>
            <a:lstStyle/>
            <a:p>
              <a:pPr algn="ctr">
                <a:lnSpc>
                  <a:spcPts val="2659"/>
                </a:lnSpc>
                <a:spcBef>
                  <a:spcPct val="0"/>
                </a:spcBef>
              </a:pPr>
              <a:endParaRPr/>
            </a:p>
          </p:txBody>
        </p:sp>
      </p:grpSp>
      <p:sp>
        <p:nvSpPr>
          <p:cNvPr id="14" name="Freeform 14"/>
          <p:cNvSpPr/>
          <p:nvPr/>
        </p:nvSpPr>
        <p:spPr>
          <a:xfrm rot="10414307" flipV="1">
            <a:off x="15417264" y="-287338"/>
            <a:ext cx="3083346" cy="4126132"/>
          </a:xfrm>
          <a:custGeom>
            <a:avLst/>
            <a:gdLst/>
            <a:ahLst/>
            <a:cxnLst/>
            <a:rect l="l" t="t" r="r" b="b"/>
            <a:pathLst>
              <a:path w="3083346" h="4126132">
                <a:moveTo>
                  <a:pt x="0" y="4126133"/>
                </a:moveTo>
                <a:lnTo>
                  <a:pt x="3083346" y="4126133"/>
                </a:lnTo>
                <a:lnTo>
                  <a:pt x="3083346" y="0"/>
                </a:lnTo>
                <a:lnTo>
                  <a:pt x="0" y="0"/>
                </a:lnTo>
                <a:lnTo>
                  <a:pt x="0" y="4126133"/>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a:off x="11978353" y="4674017"/>
            <a:ext cx="5486931" cy="4211219"/>
          </a:xfrm>
          <a:custGeom>
            <a:avLst/>
            <a:gdLst/>
            <a:ahLst/>
            <a:cxnLst/>
            <a:rect l="l" t="t" r="r" b="b"/>
            <a:pathLst>
              <a:path w="5486931" h="4211219">
                <a:moveTo>
                  <a:pt x="0" y="0"/>
                </a:moveTo>
                <a:lnTo>
                  <a:pt x="5486931" y="0"/>
                </a:lnTo>
                <a:lnTo>
                  <a:pt x="5486931" y="4211219"/>
                </a:lnTo>
                <a:lnTo>
                  <a:pt x="0" y="4211219"/>
                </a:lnTo>
                <a:lnTo>
                  <a:pt x="0" y="0"/>
                </a:lnTo>
                <a:close/>
              </a:path>
            </a:pathLst>
          </a:custGeom>
          <a:blipFill>
            <a:blip r:embed="rId6"/>
            <a:stretch>
              <a:fillRect/>
            </a:stretch>
          </a:blipFill>
        </p:spPr>
      </p:sp>
      <p:sp>
        <p:nvSpPr>
          <p:cNvPr id="16" name="Freeform 16"/>
          <p:cNvSpPr/>
          <p:nvPr/>
        </p:nvSpPr>
        <p:spPr>
          <a:xfrm>
            <a:off x="11040021" y="9121753"/>
            <a:ext cx="5989588" cy="1165247"/>
          </a:xfrm>
          <a:custGeom>
            <a:avLst/>
            <a:gdLst/>
            <a:ahLst/>
            <a:cxnLst/>
            <a:rect l="l" t="t" r="r" b="b"/>
            <a:pathLst>
              <a:path w="5989588" h="1165247">
                <a:moveTo>
                  <a:pt x="0" y="0"/>
                </a:moveTo>
                <a:lnTo>
                  <a:pt x="5989587" y="0"/>
                </a:lnTo>
                <a:lnTo>
                  <a:pt x="5989587" y="1165247"/>
                </a:lnTo>
                <a:lnTo>
                  <a:pt x="0" y="11652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17"/>
          <p:cNvSpPr/>
          <p:nvPr/>
        </p:nvSpPr>
        <p:spPr>
          <a:xfrm flipH="1">
            <a:off x="-642941" y="0"/>
            <a:ext cx="4226200" cy="3273384"/>
          </a:xfrm>
          <a:custGeom>
            <a:avLst/>
            <a:gdLst/>
            <a:ahLst/>
            <a:cxnLst/>
            <a:rect l="l" t="t" r="r" b="b"/>
            <a:pathLst>
              <a:path w="4226200" h="3273384">
                <a:moveTo>
                  <a:pt x="4226200" y="0"/>
                </a:moveTo>
                <a:lnTo>
                  <a:pt x="0" y="0"/>
                </a:lnTo>
                <a:lnTo>
                  <a:pt x="0" y="3273384"/>
                </a:lnTo>
                <a:lnTo>
                  <a:pt x="4226200" y="3273384"/>
                </a:lnTo>
                <a:lnTo>
                  <a:pt x="422620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8666418" y="1775729"/>
            <a:ext cx="2556086" cy="3150799"/>
          </a:xfrm>
          <a:custGeom>
            <a:avLst/>
            <a:gdLst/>
            <a:ahLst/>
            <a:cxnLst/>
            <a:rect l="l" t="t" r="r" b="b"/>
            <a:pathLst>
              <a:path w="2556086" h="3150799">
                <a:moveTo>
                  <a:pt x="0" y="0"/>
                </a:moveTo>
                <a:lnTo>
                  <a:pt x="2556086" y="0"/>
                </a:lnTo>
                <a:lnTo>
                  <a:pt x="2556086" y="3150799"/>
                </a:lnTo>
                <a:lnTo>
                  <a:pt x="0" y="3150799"/>
                </a:lnTo>
                <a:lnTo>
                  <a:pt x="0" y="0"/>
                </a:lnTo>
                <a:close/>
              </a:path>
            </a:pathLst>
          </a:custGeom>
          <a:blipFill>
            <a:blip r:embed="rId11"/>
            <a:stretch>
              <a:fillRect/>
            </a:stretch>
          </a:blipFill>
        </p:spPr>
      </p:sp>
      <p:sp>
        <p:nvSpPr>
          <p:cNvPr id="19" name="TextBox 19"/>
          <p:cNvSpPr txBox="1"/>
          <p:nvPr/>
        </p:nvSpPr>
        <p:spPr>
          <a:xfrm>
            <a:off x="-382366" y="5348284"/>
            <a:ext cx="12307136" cy="2538834"/>
          </a:xfrm>
          <a:prstGeom prst="rect">
            <a:avLst/>
          </a:prstGeom>
        </p:spPr>
        <p:txBody>
          <a:bodyPr lIns="0" tIns="0" rIns="0" bIns="0" rtlCol="0" anchor="t">
            <a:spAutoFit/>
          </a:bodyPr>
          <a:lstStyle/>
          <a:p>
            <a:pPr algn="ctr">
              <a:lnSpc>
                <a:spcPts val="20439"/>
              </a:lnSpc>
            </a:pPr>
            <a:r>
              <a:rPr lang="en-US" sz="14599">
                <a:solidFill>
                  <a:srgbClr val="6B452F"/>
                </a:solidFill>
                <a:latin typeface="Stella"/>
                <a:ea typeface="Stella"/>
                <a:cs typeface="Stella"/>
                <a:sym typeface="Stella"/>
              </a:rPr>
              <a:t>EXERCISE 1</a:t>
            </a:r>
          </a:p>
        </p:txBody>
      </p:sp>
      <p:sp>
        <p:nvSpPr>
          <p:cNvPr id="20" name="TextBox 20"/>
          <p:cNvSpPr txBox="1"/>
          <p:nvPr/>
        </p:nvSpPr>
        <p:spPr>
          <a:xfrm>
            <a:off x="1028700" y="8007740"/>
            <a:ext cx="10076013" cy="1797199"/>
          </a:xfrm>
          <a:prstGeom prst="rect">
            <a:avLst/>
          </a:prstGeom>
        </p:spPr>
        <p:txBody>
          <a:bodyPr lIns="0" tIns="0" rIns="0" bIns="0" rtlCol="0" anchor="t">
            <a:spAutoFit/>
          </a:bodyPr>
          <a:lstStyle/>
          <a:p>
            <a:pPr algn="l">
              <a:lnSpc>
                <a:spcPts val="7000"/>
              </a:lnSpc>
            </a:pPr>
            <a:r>
              <a:rPr lang="en-US" sz="5000">
                <a:solidFill>
                  <a:srgbClr val="000000"/>
                </a:solidFill>
                <a:latin typeface="Anicon Sans"/>
                <a:ea typeface="Anicon Sans"/>
                <a:cs typeface="Anicon Sans"/>
                <a:sym typeface="Anicon Sans"/>
              </a:rPr>
              <a:t>Study the pie charts on page 96 and choose the correct answer A or B.</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3326243" y="197113"/>
            <a:ext cx="11635515" cy="10266574"/>
            <a:chOff x="0" y="0"/>
            <a:chExt cx="6212998" cy="5482027"/>
          </a:xfrm>
        </p:grpSpPr>
        <p:sp>
          <p:nvSpPr>
            <p:cNvPr id="9" name="Freeform 9"/>
            <p:cNvSpPr/>
            <p:nvPr/>
          </p:nvSpPr>
          <p:spPr>
            <a:xfrm>
              <a:off x="0" y="-7620"/>
              <a:ext cx="6218079" cy="5492188"/>
            </a:xfrm>
            <a:custGeom>
              <a:avLst/>
              <a:gdLst/>
              <a:ahLst/>
              <a:cxnLst/>
              <a:rect l="l" t="t" r="r" b="b"/>
              <a:pathLst>
                <a:path w="6218079" h="5492188">
                  <a:moveTo>
                    <a:pt x="4395835" y="5417321"/>
                  </a:moveTo>
                  <a:cubicBezTo>
                    <a:pt x="4359884" y="5426178"/>
                    <a:pt x="4332104" y="5437986"/>
                    <a:pt x="4304323" y="5440938"/>
                  </a:cubicBezTo>
                  <a:cubicBezTo>
                    <a:pt x="4147446" y="5452746"/>
                    <a:pt x="3992203" y="5464555"/>
                    <a:pt x="3835325" y="5474887"/>
                  </a:cubicBezTo>
                  <a:cubicBezTo>
                    <a:pt x="3755253" y="5479315"/>
                    <a:pt x="3675180" y="5483743"/>
                    <a:pt x="3595107" y="5485219"/>
                  </a:cubicBezTo>
                  <a:cubicBezTo>
                    <a:pt x="3508497" y="5488171"/>
                    <a:pt x="3421888" y="5492188"/>
                    <a:pt x="3336913" y="5489647"/>
                  </a:cubicBezTo>
                  <a:cubicBezTo>
                    <a:pt x="3255206" y="5488171"/>
                    <a:pt x="3173499" y="5483743"/>
                    <a:pt x="3095060" y="5470459"/>
                  </a:cubicBezTo>
                  <a:cubicBezTo>
                    <a:pt x="2993743" y="5454222"/>
                    <a:pt x="2890793" y="5454222"/>
                    <a:pt x="2791110" y="5439462"/>
                  </a:cubicBezTo>
                  <a:cubicBezTo>
                    <a:pt x="2531282" y="5401085"/>
                    <a:pt x="2266551" y="5411417"/>
                    <a:pt x="2005089" y="5395181"/>
                  </a:cubicBezTo>
                  <a:cubicBezTo>
                    <a:pt x="1858017" y="5386324"/>
                    <a:pt x="1710944" y="5365660"/>
                    <a:pt x="1563872" y="5347947"/>
                  </a:cubicBezTo>
                  <a:cubicBezTo>
                    <a:pt x="1397189" y="5328758"/>
                    <a:pt x="1230507" y="5306618"/>
                    <a:pt x="1062191" y="5285953"/>
                  </a:cubicBezTo>
                  <a:cubicBezTo>
                    <a:pt x="939630" y="5271193"/>
                    <a:pt x="815436" y="5256433"/>
                    <a:pt x="692875" y="5241672"/>
                  </a:cubicBezTo>
                  <a:cubicBezTo>
                    <a:pt x="689607" y="5241672"/>
                    <a:pt x="686339" y="5240196"/>
                    <a:pt x="683070" y="5240196"/>
                  </a:cubicBezTo>
                  <a:cubicBezTo>
                    <a:pt x="580120" y="5200343"/>
                    <a:pt x="470632" y="5169346"/>
                    <a:pt x="375852" y="5117684"/>
                  </a:cubicBezTo>
                  <a:cubicBezTo>
                    <a:pt x="215706" y="5029122"/>
                    <a:pt x="147073" y="4887421"/>
                    <a:pt x="140536" y="4720628"/>
                  </a:cubicBezTo>
                  <a:cubicBezTo>
                    <a:pt x="138902" y="4663063"/>
                    <a:pt x="130731" y="4606973"/>
                    <a:pt x="130731" y="4549408"/>
                  </a:cubicBezTo>
                  <a:cubicBezTo>
                    <a:pt x="132365" y="4469701"/>
                    <a:pt x="138902" y="4391471"/>
                    <a:pt x="143804" y="4313241"/>
                  </a:cubicBezTo>
                  <a:cubicBezTo>
                    <a:pt x="156877" y="4080025"/>
                    <a:pt x="163414" y="3846810"/>
                    <a:pt x="143804" y="3613596"/>
                  </a:cubicBezTo>
                  <a:cubicBezTo>
                    <a:pt x="125829" y="3403997"/>
                    <a:pt x="109487" y="3195875"/>
                    <a:pt x="91512" y="2986277"/>
                  </a:cubicBezTo>
                  <a:cubicBezTo>
                    <a:pt x="80073" y="2851957"/>
                    <a:pt x="65366" y="2719113"/>
                    <a:pt x="55561" y="2584793"/>
                  </a:cubicBezTo>
                  <a:cubicBezTo>
                    <a:pt x="49024" y="2496230"/>
                    <a:pt x="50658" y="2406191"/>
                    <a:pt x="44122" y="2317629"/>
                  </a:cubicBezTo>
                  <a:cubicBezTo>
                    <a:pt x="40853" y="2267443"/>
                    <a:pt x="22878" y="2218734"/>
                    <a:pt x="21244" y="2168548"/>
                  </a:cubicBezTo>
                  <a:cubicBezTo>
                    <a:pt x="14707" y="2047513"/>
                    <a:pt x="13073" y="1925001"/>
                    <a:pt x="9805" y="1802490"/>
                  </a:cubicBezTo>
                  <a:cubicBezTo>
                    <a:pt x="8171" y="1755256"/>
                    <a:pt x="0" y="1708023"/>
                    <a:pt x="1634" y="1660789"/>
                  </a:cubicBezTo>
                  <a:cubicBezTo>
                    <a:pt x="3268" y="1586987"/>
                    <a:pt x="13073" y="1513185"/>
                    <a:pt x="14707" y="1439383"/>
                  </a:cubicBezTo>
                  <a:cubicBezTo>
                    <a:pt x="16341" y="1353772"/>
                    <a:pt x="6537" y="1268162"/>
                    <a:pt x="9805" y="1184027"/>
                  </a:cubicBezTo>
                  <a:cubicBezTo>
                    <a:pt x="9805" y="1102845"/>
                    <a:pt x="21244" y="1023138"/>
                    <a:pt x="32683" y="941956"/>
                  </a:cubicBezTo>
                  <a:cubicBezTo>
                    <a:pt x="35951" y="913911"/>
                    <a:pt x="58829" y="888818"/>
                    <a:pt x="65366" y="860773"/>
                  </a:cubicBezTo>
                  <a:cubicBezTo>
                    <a:pt x="93146" y="722025"/>
                    <a:pt x="122560" y="583277"/>
                    <a:pt x="194463" y="454861"/>
                  </a:cubicBezTo>
                  <a:cubicBezTo>
                    <a:pt x="210804" y="426816"/>
                    <a:pt x="236950" y="401724"/>
                    <a:pt x="261462" y="379583"/>
                  </a:cubicBezTo>
                  <a:cubicBezTo>
                    <a:pt x="269633" y="372203"/>
                    <a:pt x="289243" y="376631"/>
                    <a:pt x="294145" y="376631"/>
                  </a:cubicBezTo>
                  <a:cubicBezTo>
                    <a:pt x="305584" y="357442"/>
                    <a:pt x="312121" y="338254"/>
                    <a:pt x="325194" y="329398"/>
                  </a:cubicBezTo>
                  <a:cubicBezTo>
                    <a:pt x="395462" y="280688"/>
                    <a:pt x="468998" y="245263"/>
                    <a:pt x="560510" y="236407"/>
                  </a:cubicBezTo>
                  <a:cubicBezTo>
                    <a:pt x="629144" y="229027"/>
                    <a:pt x="696143" y="202458"/>
                    <a:pt x="764777" y="187697"/>
                  </a:cubicBezTo>
                  <a:cubicBezTo>
                    <a:pt x="848118" y="169985"/>
                    <a:pt x="931460" y="149320"/>
                    <a:pt x="1018069" y="138988"/>
                  </a:cubicBezTo>
                  <a:cubicBezTo>
                    <a:pt x="1096508" y="130132"/>
                    <a:pt x="1171678" y="110943"/>
                    <a:pt x="1251751" y="105039"/>
                  </a:cubicBezTo>
                  <a:cubicBezTo>
                    <a:pt x="1333458" y="99135"/>
                    <a:pt x="1415165" y="81422"/>
                    <a:pt x="1498506" y="75518"/>
                  </a:cubicBezTo>
                  <a:cubicBezTo>
                    <a:pt x="1724017" y="60758"/>
                    <a:pt x="1951163" y="50425"/>
                    <a:pt x="2176674" y="38617"/>
                  </a:cubicBezTo>
                  <a:cubicBezTo>
                    <a:pt x="2232235" y="35665"/>
                    <a:pt x="2287795" y="38617"/>
                    <a:pt x="2343356" y="40093"/>
                  </a:cubicBezTo>
                  <a:cubicBezTo>
                    <a:pt x="2371136" y="41569"/>
                    <a:pt x="2398917" y="47473"/>
                    <a:pt x="2428331" y="50425"/>
                  </a:cubicBezTo>
                  <a:cubicBezTo>
                    <a:pt x="2441404" y="51901"/>
                    <a:pt x="2454478" y="47473"/>
                    <a:pt x="2467551" y="47473"/>
                  </a:cubicBezTo>
                  <a:cubicBezTo>
                    <a:pt x="2506770" y="47473"/>
                    <a:pt x="2547623" y="47473"/>
                    <a:pt x="2586843" y="45997"/>
                  </a:cubicBezTo>
                  <a:cubicBezTo>
                    <a:pt x="2662013" y="43045"/>
                    <a:pt x="2738818" y="35665"/>
                    <a:pt x="2813988" y="35665"/>
                  </a:cubicBezTo>
                  <a:cubicBezTo>
                    <a:pt x="2887525" y="35665"/>
                    <a:pt x="2961061" y="40093"/>
                    <a:pt x="3034597" y="43045"/>
                  </a:cubicBezTo>
                  <a:lnTo>
                    <a:pt x="3093426" y="43045"/>
                  </a:lnTo>
                  <a:cubicBezTo>
                    <a:pt x="3183304" y="40093"/>
                    <a:pt x="3271547" y="40093"/>
                    <a:pt x="3361425" y="35665"/>
                  </a:cubicBezTo>
                  <a:cubicBezTo>
                    <a:pt x="3448034" y="31237"/>
                    <a:pt x="3533010" y="20904"/>
                    <a:pt x="3619619" y="16476"/>
                  </a:cubicBezTo>
                  <a:cubicBezTo>
                    <a:pt x="3660472" y="13524"/>
                    <a:pt x="3702960" y="13524"/>
                    <a:pt x="3743814" y="20904"/>
                  </a:cubicBezTo>
                  <a:cubicBezTo>
                    <a:pt x="3805911" y="31237"/>
                    <a:pt x="3864740" y="37141"/>
                    <a:pt x="3926837" y="20904"/>
                  </a:cubicBezTo>
                  <a:cubicBezTo>
                    <a:pt x="3949715" y="15000"/>
                    <a:pt x="3979130" y="25333"/>
                    <a:pt x="4005276" y="28285"/>
                  </a:cubicBezTo>
                  <a:cubicBezTo>
                    <a:pt x="4016715" y="29761"/>
                    <a:pt x="4029788" y="32713"/>
                    <a:pt x="4036325" y="28285"/>
                  </a:cubicBezTo>
                  <a:cubicBezTo>
                    <a:pt x="4080446" y="0"/>
                    <a:pt x="4121300" y="6350"/>
                    <a:pt x="4163787" y="31237"/>
                  </a:cubicBezTo>
                  <a:cubicBezTo>
                    <a:pt x="4168690" y="34189"/>
                    <a:pt x="4181763" y="26809"/>
                    <a:pt x="4191568" y="26809"/>
                  </a:cubicBezTo>
                  <a:cubicBezTo>
                    <a:pt x="4230787" y="26809"/>
                    <a:pt x="4270006" y="26809"/>
                    <a:pt x="4310860" y="28285"/>
                  </a:cubicBezTo>
                  <a:cubicBezTo>
                    <a:pt x="4340275" y="29761"/>
                    <a:pt x="4368055" y="38617"/>
                    <a:pt x="4397470" y="41569"/>
                  </a:cubicBezTo>
                  <a:cubicBezTo>
                    <a:pt x="4461201" y="48949"/>
                    <a:pt x="4526566" y="60758"/>
                    <a:pt x="4591932" y="60758"/>
                  </a:cubicBezTo>
                  <a:cubicBezTo>
                    <a:pt x="4714492" y="62234"/>
                    <a:pt x="4837053" y="66662"/>
                    <a:pt x="4957979" y="90278"/>
                  </a:cubicBezTo>
                  <a:cubicBezTo>
                    <a:pt x="5070735" y="112419"/>
                    <a:pt x="5186759" y="112419"/>
                    <a:pt x="5301149" y="130132"/>
                  </a:cubicBezTo>
                  <a:cubicBezTo>
                    <a:pt x="5369782" y="140464"/>
                    <a:pt x="5440050" y="159653"/>
                    <a:pt x="5498879" y="190649"/>
                  </a:cubicBezTo>
                  <a:cubicBezTo>
                    <a:pt x="5562611" y="223122"/>
                    <a:pt x="5611635" y="276260"/>
                    <a:pt x="5668830" y="320541"/>
                  </a:cubicBezTo>
                  <a:cubicBezTo>
                    <a:pt x="5690074" y="336778"/>
                    <a:pt x="5721122" y="348586"/>
                    <a:pt x="5735830" y="369251"/>
                  </a:cubicBezTo>
                  <a:cubicBezTo>
                    <a:pt x="5778317" y="425340"/>
                    <a:pt x="5815902" y="484382"/>
                    <a:pt x="5853488" y="543424"/>
                  </a:cubicBezTo>
                  <a:cubicBezTo>
                    <a:pt x="5881268" y="586229"/>
                    <a:pt x="5909049" y="630511"/>
                    <a:pt x="5930292" y="674792"/>
                  </a:cubicBezTo>
                  <a:cubicBezTo>
                    <a:pt x="5953170" y="726453"/>
                    <a:pt x="5971146" y="779591"/>
                    <a:pt x="5989121" y="834205"/>
                  </a:cubicBezTo>
                  <a:cubicBezTo>
                    <a:pt x="6016902" y="919815"/>
                    <a:pt x="6049585" y="1005426"/>
                    <a:pt x="6067560" y="1093988"/>
                  </a:cubicBezTo>
                  <a:cubicBezTo>
                    <a:pt x="6093706" y="1217976"/>
                    <a:pt x="6106780" y="1344916"/>
                    <a:pt x="6126389" y="1470380"/>
                  </a:cubicBezTo>
                  <a:cubicBezTo>
                    <a:pt x="6132925" y="1511709"/>
                    <a:pt x="6141096" y="1553038"/>
                    <a:pt x="6144364" y="1594367"/>
                  </a:cubicBezTo>
                  <a:cubicBezTo>
                    <a:pt x="6154169" y="1712451"/>
                    <a:pt x="6160706" y="1829058"/>
                    <a:pt x="6168877" y="1947142"/>
                  </a:cubicBezTo>
                  <a:cubicBezTo>
                    <a:pt x="6180316" y="2093270"/>
                    <a:pt x="6196657" y="2237923"/>
                    <a:pt x="6204828" y="2384051"/>
                  </a:cubicBezTo>
                  <a:cubicBezTo>
                    <a:pt x="6212999" y="2524275"/>
                    <a:pt x="6218079" y="2665975"/>
                    <a:pt x="6215538" y="2807675"/>
                  </a:cubicBezTo>
                  <a:cubicBezTo>
                    <a:pt x="6211364" y="3043842"/>
                    <a:pt x="6198291" y="3278534"/>
                    <a:pt x="6185218" y="3514701"/>
                  </a:cubicBezTo>
                  <a:cubicBezTo>
                    <a:pt x="6177047" y="3660829"/>
                    <a:pt x="6165608" y="3805481"/>
                    <a:pt x="6149267" y="3950134"/>
                  </a:cubicBezTo>
                  <a:cubicBezTo>
                    <a:pt x="6132925" y="4094786"/>
                    <a:pt x="6108413" y="4237962"/>
                    <a:pt x="6090438" y="4382614"/>
                  </a:cubicBezTo>
                  <a:cubicBezTo>
                    <a:pt x="6077365" y="4482986"/>
                    <a:pt x="6074097" y="4583356"/>
                    <a:pt x="6059389" y="4682251"/>
                  </a:cubicBezTo>
                  <a:cubicBezTo>
                    <a:pt x="6046316" y="4772290"/>
                    <a:pt x="5997292" y="4851996"/>
                    <a:pt x="5931926" y="4918418"/>
                  </a:cubicBezTo>
                  <a:cubicBezTo>
                    <a:pt x="5878000" y="4974508"/>
                    <a:pt x="5835512" y="5037978"/>
                    <a:pt x="5779951" y="5092591"/>
                  </a:cubicBezTo>
                  <a:cubicBezTo>
                    <a:pt x="5730927" y="5141301"/>
                    <a:pt x="5677000" y="5190011"/>
                    <a:pt x="5592026" y="5191487"/>
                  </a:cubicBezTo>
                  <a:cubicBezTo>
                    <a:pt x="5572416" y="5191487"/>
                    <a:pt x="5554440" y="5209199"/>
                    <a:pt x="5534831" y="5218055"/>
                  </a:cubicBezTo>
                  <a:cubicBezTo>
                    <a:pt x="5451489" y="5250528"/>
                    <a:pt x="5364880" y="5278573"/>
                    <a:pt x="5283173" y="5313998"/>
                  </a:cubicBezTo>
                  <a:cubicBezTo>
                    <a:pt x="5132832" y="5378944"/>
                    <a:pt x="4971052" y="5389276"/>
                    <a:pt x="4809272" y="5395181"/>
                  </a:cubicBezTo>
                  <a:cubicBezTo>
                    <a:pt x="4747175" y="5398133"/>
                    <a:pt x="4683444" y="5393704"/>
                    <a:pt x="4621346" y="5398133"/>
                  </a:cubicBezTo>
                  <a:cubicBezTo>
                    <a:pt x="4590298" y="5399608"/>
                    <a:pt x="4560884" y="5412893"/>
                    <a:pt x="4531469" y="5418797"/>
                  </a:cubicBezTo>
                  <a:cubicBezTo>
                    <a:pt x="4518396" y="5421749"/>
                    <a:pt x="4505323" y="5420273"/>
                    <a:pt x="4490615" y="5421749"/>
                  </a:cubicBezTo>
                  <a:cubicBezTo>
                    <a:pt x="4471006" y="5423225"/>
                    <a:pt x="4451396" y="5427654"/>
                    <a:pt x="4431786" y="5426178"/>
                  </a:cubicBezTo>
                  <a:cubicBezTo>
                    <a:pt x="4412177" y="5423225"/>
                    <a:pt x="4399104" y="5417321"/>
                    <a:pt x="4395835" y="5417321"/>
                  </a:cubicBezTo>
                  <a:close/>
                </a:path>
              </a:pathLst>
            </a:custGeom>
            <a:blipFill>
              <a:blip r:embed="rId4"/>
              <a:stretch>
                <a:fillRect t="-24112" b="-191"/>
              </a:stretch>
            </a:blipFill>
            <a:ln cap="sq">
              <a:noFill/>
              <a:prstDash val="solid"/>
              <a:miter/>
            </a:ln>
          </p:spPr>
        </p:sp>
      </p:grpSp>
      <p:sp>
        <p:nvSpPr>
          <p:cNvPr id="10" name="Freeform 10"/>
          <p:cNvSpPr/>
          <p:nvPr/>
        </p:nvSpPr>
        <p:spPr>
          <a:xfrm>
            <a:off x="-2393762" y="6652187"/>
            <a:ext cx="5486931" cy="4211219"/>
          </a:xfrm>
          <a:custGeom>
            <a:avLst/>
            <a:gdLst/>
            <a:ahLst/>
            <a:cxnLst/>
            <a:rect l="l" t="t" r="r" b="b"/>
            <a:pathLst>
              <a:path w="5486931" h="4211219">
                <a:moveTo>
                  <a:pt x="0" y="0"/>
                </a:moveTo>
                <a:lnTo>
                  <a:pt x="5486930" y="0"/>
                </a:lnTo>
                <a:lnTo>
                  <a:pt x="5486930" y="4211220"/>
                </a:lnTo>
                <a:lnTo>
                  <a:pt x="0" y="4211220"/>
                </a:lnTo>
                <a:lnTo>
                  <a:pt x="0" y="0"/>
                </a:lnTo>
                <a:close/>
              </a:path>
            </a:pathLst>
          </a:custGeom>
          <a:blipFill>
            <a:blip r:embed="rId5"/>
            <a:stretch>
              <a:fillRect/>
            </a:stretch>
          </a:blipFill>
        </p:spPr>
      </p:sp>
      <p:sp>
        <p:nvSpPr>
          <p:cNvPr id="11" name="Freeform 11"/>
          <p:cNvSpPr/>
          <p:nvPr/>
        </p:nvSpPr>
        <p:spPr>
          <a:xfrm rot="-10800000">
            <a:off x="15544535" y="6252468"/>
            <a:ext cx="5486931" cy="4211219"/>
          </a:xfrm>
          <a:custGeom>
            <a:avLst/>
            <a:gdLst/>
            <a:ahLst/>
            <a:cxnLst/>
            <a:rect l="l" t="t" r="r" b="b"/>
            <a:pathLst>
              <a:path w="5486931" h="4211219">
                <a:moveTo>
                  <a:pt x="0" y="0"/>
                </a:moveTo>
                <a:lnTo>
                  <a:pt x="5486930" y="0"/>
                </a:lnTo>
                <a:lnTo>
                  <a:pt x="5486930" y="4211220"/>
                </a:lnTo>
                <a:lnTo>
                  <a:pt x="0" y="4211220"/>
                </a:lnTo>
                <a:lnTo>
                  <a:pt x="0" y="0"/>
                </a:lnTo>
                <a:close/>
              </a:path>
            </a:pathLst>
          </a:custGeom>
          <a:blipFill>
            <a:blip r:embed="rId5"/>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838502" y="726779"/>
            <a:ext cx="16948955" cy="8833442"/>
            <a:chOff x="0" y="0"/>
            <a:chExt cx="4981671" cy="2596343"/>
          </a:xfrm>
        </p:grpSpPr>
        <p:sp>
          <p:nvSpPr>
            <p:cNvPr id="9" name="Freeform 9"/>
            <p:cNvSpPr/>
            <p:nvPr/>
          </p:nvSpPr>
          <p:spPr>
            <a:xfrm>
              <a:off x="0" y="0"/>
              <a:ext cx="4981671" cy="2596343"/>
            </a:xfrm>
            <a:custGeom>
              <a:avLst/>
              <a:gdLst/>
              <a:ahLst/>
              <a:cxnLst/>
              <a:rect l="l" t="t" r="r" b="b"/>
              <a:pathLst>
                <a:path w="4981671" h="2596343">
                  <a:moveTo>
                    <a:pt x="23296" y="0"/>
                  </a:moveTo>
                  <a:lnTo>
                    <a:pt x="4958375" y="0"/>
                  </a:lnTo>
                  <a:cubicBezTo>
                    <a:pt x="4964554" y="0"/>
                    <a:pt x="4970479" y="2454"/>
                    <a:pt x="4974848" y="6823"/>
                  </a:cubicBezTo>
                  <a:cubicBezTo>
                    <a:pt x="4979216" y="11192"/>
                    <a:pt x="4981671" y="17117"/>
                    <a:pt x="4981671" y="23296"/>
                  </a:cubicBezTo>
                  <a:lnTo>
                    <a:pt x="4981671" y="2573047"/>
                  </a:lnTo>
                  <a:cubicBezTo>
                    <a:pt x="4981671" y="2579226"/>
                    <a:pt x="4979216" y="2585151"/>
                    <a:pt x="4974848" y="2589520"/>
                  </a:cubicBezTo>
                  <a:cubicBezTo>
                    <a:pt x="4970479" y="2593889"/>
                    <a:pt x="4964554" y="2596343"/>
                    <a:pt x="4958375" y="2596343"/>
                  </a:cubicBezTo>
                  <a:lnTo>
                    <a:pt x="23296" y="2596343"/>
                  </a:lnTo>
                  <a:cubicBezTo>
                    <a:pt x="17117" y="2596343"/>
                    <a:pt x="11192" y="2593889"/>
                    <a:pt x="6823" y="2589520"/>
                  </a:cubicBezTo>
                  <a:cubicBezTo>
                    <a:pt x="2454" y="2585151"/>
                    <a:pt x="0" y="2579226"/>
                    <a:pt x="0" y="2573047"/>
                  </a:cubicBezTo>
                  <a:lnTo>
                    <a:pt x="0" y="23296"/>
                  </a:lnTo>
                  <a:cubicBezTo>
                    <a:pt x="0" y="17117"/>
                    <a:pt x="2454" y="11192"/>
                    <a:pt x="6823" y="6823"/>
                  </a:cubicBezTo>
                  <a:cubicBezTo>
                    <a:pt x="11192" y="2454"/>
                    <a:pt x="17117" y="0"/>
                    <a:pt x="23296" y="0"/>
                  </a:cubicBezTo>
                  <a:close/>
                </a:path>
              </a:pathLst>
            </a:custGeom>
            <a:solidFill>
              <a:srgbClr val="FFFFFF"/>
            </a:solidFill>
          </p:spPr>
        </p:sp>
        <p:sp>
          <p:nvSpPr>
            <p:cNvPr id="10" name="TextBox 10"/>
            <p:cNvSpPr txBox="1"/>
            <p:nvPr/>
          </p:nvSpPr>
          <p:spPr>
            <a:xfrm>
              <a:off x="0" y="-38100"/>
              <a:ext cx="4981671" cy="2634443"/>
            </a:xfrm>
            <a:prstGeom prst="rect">
              <a:avLst/>
            </a:prstGeom>
          </p:spPr>
          <p:txBody>
            <a:bodyPr lIns="45520" tIns="45520" rIns="45520" bIns="45520" rtlCol="0" anchor="ctr"/>
            <a:lstStyle/>
            <a:p>
              <a:pPr algn="ctr">
                <a:lnSpc>
                  <a:spcPts val="2659"/>
                </a:lnSpc>
              </a:pPr>
              <a:endParaRPr/>
            </a:p>
          </p:txBody>
        </p:sp>
      </p:grpSp>
      <p:grpSp>
        <p:nvGrpSpPr>
          <p:cNvPr id="11" name="Group 11"/>
          <p:cNvGrpSpPr/>
          <p:nvPr/>
        </p:nvGrpSpPr>
        <p:grpSpPr>
          <a:xfrm>
            <a:off x="2258782" y="1028700"/>
            <a:ext cx="14143444" cy="3222659"/>
            <a:chOff x="0" y="0"/>
            <a:chExt cx="4157069" cy="947210"/>
          </a:xfrm>
        </p:grpSpPr>
        <p:sp>
          <p:nvSpPr>
            <p:cNvPr id="12" name="Freeform 12"/>
            <p:cNvSpPr/>
            <p:nvPr/>
          </p:nvSpPr>
          <p:spPr>
            <a:xfrm>
              <a:off x="0" y="0"/>
              <a:ext cx="4157069" cy="947210"/>
            </a:xfrm>
            <a:custGeom>
              <a:avLst/>
              <a:gdLst/>
              <a:ahLst/>
              <a:cxnLst/>
              <a:rect l="l" t="t" r="r" b="b"/>
              <a:pathLst>
                <a:path w="4157069" h="947210">
                  <a:moveTo>
                    <a:pt x="27917" y="0"/>
                  </a:moveTo>
                  <a:lnTo>
                    <a:pt x="4129153" y="0"/>
                  </a:lnTo>
                  <a:cubicBezTo>
                    <a:pt x="4136556" y="0"/>
                    <a:pt x="4143657" y="2941"/>
                    <a:pt x="4148892" y="8177"/>
                  </a:cubicBezTo>
                  <a:cubicBezTo>
                    <a:pt x="4154128" y="13412"/>
                    <a:pt x="4157069" y="20513"/>
                    <a:pt x="4157069" y="27917"/>
                  </a:cubicBezTo>
                  <a:lnTo>
                    <a:pt x="4157069" y="919293"/>
                  </a:lnTo>
                  <a:cubicBezTo>
                    <a:pt x="4157069" y="934711"/>
                    <a:pt x="4144570" y="947210"/>
                    <a:pt x="4129153" y="947210"/>
                  </a:cubicBezTo>
                  <a:lnTo>
                    <a:pt x="27917" y="947210"/>
                  </a:lnTo>
                  <a:cubicBezTo>
                    <a:pt x="12499" y="947210"/>
                    <a:pt x="0" y="934711"/>
                    <a:pt x="0" y="919293"/>
                  </a:cubicBezTo>
                  <a:lnTo>
                    <a:pt x="0" y="27917"/>
                  </a:lnTo>
                  <a:cubicBezTo>
                    <a:pt x="0" y="12499"/>
                    <a:pt x="12499" y="0"/>
                    <a:pt x="27917" y="0"/>
                  </a:cubicBezTo>
                  <a:close/>
                </a:path>
              </a:pathLst>
            </a:custGeom>
            <a:solidFill>
              <a:srgbClr val="FFFFFF"/>
            </a:solidFill>
            <a:ln w="57150" cap="rnd">
              <a:solidFill>
                <a:srgbClr val="F4AC78"/>
              </a:solidFill>
              <a:prstDash val="lgDash"/>
              <a:round/>
            </a:ln>
          </p:spPr>
        </p:sp>
        <p:sp>
          <p:nvSpPr>
            <p:cNvPr id="13" name="TextBox 13"/>
            <p:cNvSpPr txBox="1"/>
            <p:nvPr/>
          </p:nvSpPr>
          <p:spPr>
            <a:xfrm>
              <a:off x="0" y="-38100"/>
              <a:ext cx="4157069" cy="985310"/>
            </a:xfrm>
            <a:prstGeom prst="rect">
              <a:avLst/>
            </a:prstGeom>
          </p:spPr>
          <p:txBody>
            <a:bodyPr lIns="45520" tIns="45520" rIns="45520" bIns="45520" rtlCol="0" anchor="ctr"/>
            <a:lstStyle/>
            <a:p>
              <a:pPr algn="ctr">
                <a:lnSpc>
                  <a:spcPts val="2659"/>
                </a:lnSpc>
              </a:pPr>
              <a:endParaRPr/>
            </a:p>
          </p:txBody>
        </p:sp>
      </p:grpSp>
      <p:sp>
        <p:nvSpPr>
          <p:cNvPr id="14" name="TextBox 14"/>
          <p:cNvSpPr txBox="1"/>
          <p:nvPr/>
        </p:nvSpPr>
        <p:spPr>
          <a:xfrm>
            <a:off x="3131886" y="1167285"/>
            <a:ext cx="12673816" cy="2873449"/>
          </a:xfrm>
          <a:prstGeom prst="rect">
            <a:avLst/>
          </a:prstGeom>
        </p:spPr>
        <p:txBody>
          <a:bodyPr lIns="0" tIns="0" rIns="0" bIns="0" rtlCol="0" anchor="t">
            <a:spAutoFit/>
          </a:bodyPr>
          <a:lstStyle/>
          <a:p>
            <a:pPr algn="ctr">
              <a:lnSpc>
                <a:spcPts val="11200"/>
              </a:lnSpc>
            </a:pPr>
            <a:r>
              <a:rPr lang="en-US" sz="8000">
                <a:solidFill>
                  <a:srgbClr val="6B452F"/>
                </a:solidFill>
                <a:latin typeface="Anicon Sans"/>
                <a:ea typeface="Anicon Sans"/>
                <a:cs typeface="Anicon Sans"/>
                <a:sym typeface="Anicon Sans"/>
              </a:rPr>
              <a:t>1, In general, which news source was very popular with both age groups?</a:t>
            </a:r>
          </a:p>
        </p:txBody>
      </p:sp>
      <p:grpSp>
        <p:nvGrpSpPr>
          <p:cNvPr id="15" name="Group 15"/>
          <p:cNvGrpSpPr/>
          <p:nvPr/>
        </p:nvGrpSpPr>
        <p:grpSpPr>
          <a:xfrm>
            <a:off x="2870308" y="4402266"/>
            <a:ext cx="1705235" cy="1705235"/>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F4AC78"/>
              </a:solidFill>
              <a:prstDash val="dash"/>
              <a:miter/>
            </a:ln>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3131886" y="4210327"/>
            <a:ext cx="1270743" cy="1803363"/>
          </a:xfrm>
          <a:prstGeom prst="rect">
            <a:avLst/>
          </a:prstGeom>
        </p:spPr>
        <p:txBody>
          <a:bodyPr lIns="0" tIns="0" rIns="0" bIns="0" rtlCol="0" anchor="t">
            <a:spAutoFit/>
          </a:bodyPr>
          <a:lstStyle/>
          <a:p>
            <a:pPr algn="ctr">
              <a:lnSpc>
                <a:spcPts val="13999"/>
              </a:lnSpc>
            </a:pPr>
            <a:r>
              <a:rPr lang="en-US" sz="9999">
                <a:solidFill>
                  <a:srgbClr val="6B452F"/>
                </a:solidFill>
                <a:latin typeface="Anicon Sans"/>
                <a:ea typeface="Anicon Sans"/>
                <a:cs typeface="Anicon Sans"/>
                <a:sym typeface="Anicon Sans"/>
              </a:rPr>
              <a:t>A</a:t>
            </a:r>
          </a:p>
        </p:txBody>
      </p:sp>
      <p:grpSp>
        <p:nvGrpSpPr>
          <p:cNvPr id="19" name="Group 19"/>
          <p:cNvGrpSpPr/>
          <p:nvPr/>
        </p:nvGrpSpPr>
        <p:grpSpPr>
          <a:xfrm>
            <a:off x="2870308" y="6642297"/>
            <a:ext cx="1705235" cy="1705235"/>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F4AC78"/>
              </a:solidFill>
              <a:prstDash val="dash"/>
              <a:miter/>
            </a:ln>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3131886" y="6450357"/>
            <a:ext cx="1270743" cy="1803363"/>
          </a:xfrm>
          <a:prstGeom prst="rect">
            <a:avLst/>
          </a:prstGeom>
        </p:spPr>
        <p:txBody>
          <a:bodyPr lIns="0" tIns="0" rIns="0" bIns="0" rtlCol="0" anchor="t">
            <a:spAutoFit/>
          </a:bodyPr>
          <a:lstStyle/>
          <a:p>
            <a:pPr algn="ctr">
              <a:lnSpc>
                <a:spcPts val="13999"/>
              </a:lnSpc>
            </a:pPr>
            <a:r>
              <a:rPr lang="en-US" sz="9999">
                <a:solidFill>
                  <a:srgbClr val="6B452F"/>
                </a:solidFill>
                <a:latin typeface="Anicon Sans"/>
                <a:ea typeface="Anicon Sans"/>
                <a:cs typeface="Anicon Sans"/>
                <a:sym typeface="Anicon Sans"/>
              </a:rPr>
              <a:t>B</a:t>
            </a:r>
          </a:p>
        </p:txBody>
      </p:sp>
      <p:sp>
        <p:nvSpPr>
          <p:cNvPr id="23" name="TextBox 23"/>
          <p:cNvSpPr txBox="1"/>
          <p:nvPr/>
        </p:nvSpPr>
        <p:spPr>
          <a:xfrm>
            <a:off x="4912996" y="4515109"/>
            <a:ext cx="10605002" cy="1269999"/>
          </a:xfrm>
          <a:prstGeom prst="rect">
            <a:avLst/>
          </a:prstGeom>
        </p:spPr>
        <p:txBody>
          <a:bodyPr lIns="0" tIns="0" rIns="0" bIns="0" rtlCol="0" anchor="t">
            <a:spAutoFit/>
          </a:bodyPr>
          <a:lstStyle/>
          <a:p>
            <a:pPr algn="l">
              <a:lnSpc>
                <a:spcPts val="9800"/>
              </a:lnSpc>
            </a:pPr>
            <a:r>
              <a:rPr lang="en-US" sz="7000">
                <a:solidFill>
                  <a:srgbClr val="6B452F"/>
                </a:solidFill>
                <a:latin typeface="Anicon Sans"/>
                <a:ea typeface="Anicon Sans"/>
                <a:cs typeface="Anicon Sans"/>
                <a:sym typeface="Anicon Sans"/>
              </a:rPr>
              <a:t>Television</a:t>
            </a:r>
          </a:p>
        </p:txBody>
      </p:sp>
      <p:sp>
        <p:nvSpPr>
          <p:cNvPr id="24" name="TextBox 24"/>
          <p:cNvSpPr txBox="1"/>
          <p:nvPr/>
        </p:nvSpPr>
        <p:spPr>
          <a:xfrm>
            <a:off x="4912996" y="6755139"/>
            <a:ext cx="10605002" cy="1269999"/>
          </a:xfrm>
          <a:prstGeom prst="rect">
            <a:avLst/>
          </a:prstGeom>
        </p:spPr>
        <p:txBody>
          <a:bodyPr lIns="0" tIns="0" rIns="0" bIns="0" rtlCol="0" anchor="t">
            <a:spAutoFit/>
          </a:bodyPr>
          <a:lstStyle/>
          <a:p>
            <a:pPr algn="l">
              <a:lnSpc>
                <a:spcPts val="9800"/>
              </a:lnSpc>
            </a:pPr>
            <a:r>
              <a:rPr lang="en-US" sz="7000">
                <a:solidFill>
                  <a:srgbClr val="6B452F"/>
                </a:solidFill>
                <a:latin typeface="Anicon Sans"/>
                <a:ea typeface="Anicon Sans"/>
                <a:cs typeface="Anicon Sans"/>
                <a:sym typeface="Anicon Sans"/>
              </a:rPr>
              <a:t>Printed newspapers.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838502" y="726779"/>
            <a:ext cx="16948955" cy="8833442"/>
            <a:chOff x="0" y="0"/>
            <a:chExt cx="4981671" cy="2596343"/>
          </a:xfrm>
        </p:grpSpPr>
        <p:sp>
          <p:nvSpPr>
            <p:cNvPr id="9" name="Freeform 9"/>
            <p:cNvSpPr/>
            <p:nvPr/>
          </p:nvSpPr>
          <p:spPr>
            <a:xfrm>
              <a:off x="0" y="0"/>
              <a:ext cx="4981671" cy="2596343"/>
            </a:xfrm>
            <a:custGeom>
              <a:avLst/>
              <a:gdLst/>
              <a:ahLst/>
              <a:cxnLst/>
              <a:rect l="l" t="t" r="r" b="b"/>
              <a:pathLst>
                <a:path w="4981671" h="2596343">
                  <a:moveTo>
                    <a:pt x="23296" y="0"/>
                  </a:moveTo>
                  <a:lnTo>
                    <a:pt x="4958375" y="0"/>
                  </a:lnTo>
                  <a:cubicBezTo>
                    <a:pt x="4964554" y="0"/>
                    <a:pt x="4970479" y="2454"/>
                    <a:pt x="4974848" y="6823"/>
                  </a:cubicBezTo>
                  <a:cubicBezTo>
                    <a:pt x="4979216" y="11192"/>
                    <a:pt x="4981671" y="17117"/>
                    <a:pt x="4981671" y="23296"/>
                  </a:cubicBezTo>
                  <a:lnTo>
                    <a:pt x="4981671" y="2573047"/>
                  </a:lnTo>
                  <a:cubicBezTo>
                    <a:pt x="4981671" y="2579226"/>
                    <a:pt x="4979216" y="2585151"/>
                    <a:pt x="4974848" y="2589520"/>
                  </a:cubicBezTo>
                  <a:cubicBezTo>
                    <a:pt x="4970479" y="2593889"/>
                    <a:pt x="4964554" y="2596343"/>
                    <a:pt x="4958375" y="2596343"/>
                  </a:cubicBezTo>
                  <a:lnTo>
                    <a:pt x="23296" y="2596343"/>
                  </a:lnTo>
                  <a:cubicBezTo>
                    <a:pt x="17117" y="2596343"/>
                    <a:pt x="11192" y="2593889"/>
                    <a:pt x="6823" y="2589520"/>
                  </a:cubicBezTo>
                  <a:cubicBezTo>
                    <a:pt x="2454" y="2585151"/>
                    <a:pt x="0" y="2579226"/>
                    <a:pt x="0" y="2573047"/>
                  </a:cubicBezTo>
                  <a:lnTo>
                    <a:pt x="0" y="23296"/>
                  </a:lnTo>
                  <a:cubicBezTo>
                    <a:pt x="0" y="17117"/>
                    <a:pt x="2454" y="11192"/>
                    <a:pt x="6823" y="6823"/>
                  </a:cubicBezTo>
                  <a:cubicBezTo>
                    <a:pt x="11192" y="2454"/>
                    <a:pt x="17117" y="0"/>
                    <a:pt x="23296" y="0"/>
                  </a:cubicBezTo>
                  <a:close/>
                </a:path>
              </a:pathLst>
            </a:custGeom>
            <a:solidFill>
              <a:srgbClr val="FFFFFF"/>
            </a:solidFill>
          </p:spPr>
        </p:sp>
        <p:sp>
          <p:nvSpPr>
            <p:cNvPr id="10" name="TextBox 10"/>
            <p:cNvSpPr txBox="1"/>
            <p:nvPr/>
          </p:nvSpPr>
          <p:spPr>
            <a:xfrm>
              <a:off x="0" y="-38100"/>
              <a:ext cx="4981671" cy="2634443"/>
            </a:xfrm>
            <a:prstGeom prst="rect">
              <a:avLst/>
            </a:prstGeom>
          </p:spPr>
          <p:txBody>
            <a:bodyPr lIns="45520" tIns="45520" rIns="45520" bIns="45520" rtlCol="0" anchor="ctr"/>
            <a:lstStyle/>
            <a:p>
              <a:pPr algn="ctr">
                <a:lnSpc>
                  <a:spcPts val="2659"/>
                </a:lnSpc>
              </a:pPr>
              <a:endParaRPr/>
            </a:p>
          </p:txBody>
        </p:sp>
      </p:grpSp>
      <p:grpSp>
        <p:nvGrpSpPr>
          <p:cNvPr id="11" name="Group 11"/>
          <p:cNvGrpSpPr/>
          <p:nvPr/>
        </p:nvGrpSpPr>
        <p:grpSpPr>
          <a:xfrm>
            <a:off x="2258782" y="1028700"/>
            <a:ext cx="14143444" cy="3222659"/>
            <a:chOff x="0" y="0"/>
            <a:chExt cx="4157069" cy="947210"/>
          </a:xfrm>
        </p:grpSpPr>
        <p:sp>
          <p:nvSpPr>
            <p:cNvPr id="12" name="Freeform 12"/>
            <p:cNvSpPr/>
            <p:nvPr/>
          </p:nvSpPr>
          <p:spPr>
            <a:xfrm>
              <a:off x="0" y="0"/>
              <a:ext cx="4157069" cy="947210"/>
            </a:xfrm>
            <a:custGeom>
              <a:avLst/>
              <a:gdLst/>
              <a:ahLst/>
              <a:cxnLst/>
              <a:rect l="l" t="t" r="r" b="b"/>
              <a:pathLst>
                <a:path w="4157069" h="947210">
                  <a:moveTo>
                    <a:pt x="27917" y="0"/>
                  </a:moveTo>
                  <a:lnTo>
                    <a:pt x="4129153" y="0"/>
                  </a:lnTo>
                  <a:cubicBezTo>
                    <a:pt x="4136556" y="0"/>
                    <a:pt x="4143657" y="2941"/>
                    <a:pt x="4148892" y="8177"/>
                  </a:cubicBezTo>
                  <a:cubicBezTo>
                    <a:pt x="4154128" y="13412"/>
                    <a:pt x="4157069" y="20513"/>
                    <a:pt x="4157069" y="27917"/>
                  </a:cubicBezTo>
                  <a:lnTo>
                    <a:pt x="4157069" y="919293"/>
                  </a:lnTo>
                  <a:cubicBezTo>
                    <a:pt x="4157069" y="934711"/>
                    <a:pt x="4144570" y="947210"/>
                    <a:pt x="4129153" y="947210"/>
                  </a:cubicBezTo>
                  <a:lnTo>
                    <a:pt x="27917" y="947210"/>
                  </a:lnTo>
                  <a:cubicBezTo>
                    <a:pt x="12499" y="947210"/>
                    <a:pt x="0" y="934711"/>
                    <a:pt x="0" y="919293"/>
                  </a:cubicBezTo>
                  <a:lnTo>
                    <a:pt x="0" y="27917"/>
                  </a:lnTo>
                  <a:cubicBezTo>
                    <a:pt x="0" y="12499"/>
                    <a:pt x="12499" y="0"/>
                    <a:pt x="27917" y="0"/>
                  </a:cubicBezTo>
                  <a:close/>
                </a:path>
              </a:pathLst>
            </a:custGeom>
            <a:solidFill>
              <a:srgbClr val="FFFFFF"/>
            </a:solidFill>
            <a:ln w="57150" cap="rnd">
              <a:solidFill>
                <a:srgbClr val="F4AC78"/>
              </a:solidFill>
              <a:prstDash val="lgDash"/>
              <a:round/>
            </a:ln>
          </p:spPr>
        </p:sp>
        <p:sp>
          <p:nvSpPr>
            <p:cNvPr id="13" name="TextBox 13"/>
            <p:cNvSpPr txBox="1"/>
            <p:nvPr/>
          </p:nvSpPr>
          <p:spPr>
            <a:xfrm>
              <a:off x="0" y="-38100"/>
              <a:ext cx="4157069" cy="985310"/>
            </a:xfrm>
            <a:prstGeom prst="rect">
              <a:avLst/>
            </a:prstGeom>
          </p:spPr>
          <p:txBody>
            <a:bodyPr lIns="45520" tIns="45520" rIns="45520" bIns="45520" rtlCol="0" anchor="ctr"/>
            <a:lstStyle/>
            <a:p>
              <a:pPr algn="ctr">
                <a:lnSpc>
                  <a:spcPts val="2659"/>
                </a:lnSpc>
              </a:pPr>
              <a:endParaRPr/>
            </a:p>
          </p:txBody>
        </p:sp>
      </p:grpSp>
      <p:sp>
        <p:nvSpPr>
          <p:cNvPr id="14" name="TextBox 14"/>
          <p:cNvSpPr txBox="1"/>
          <p:nvPr/>
        </p:nvSpPr>
        <p:spPr>
          <a:xfrm>
            <a:off x="3131886" y="1167285"/>
            <a:ext cx="12673816" cy="2873449"/>
          </a:xfrm>
          <a:prstGeom prst="rect">
            <a:avLst/>
          </a:prstGeom>
        </p:spPr>
        <p:txBody>
          <a:bodyPr lIns="0" tIns="0" rIns="0" bIns="0" rtlCol="0" anchor="t">
            <a:spAutoFit/>
          </a:bodyPr>
          <a:lstStyle/>
          <a:p>
            <a:pPr algn="ctr">
              <a:lnSpc>
                <a:spcPts val="11200"/>
              </a:lnSpc>
            </a:pPr>
            <a:r>
              <a:rPr lang="en-US" sz="8000">
                <a:solidFill>
                  <a:srgbClr val="6B452F"/>
                </a:solidFill>
                <a:latin typeface="Anicon Sans"/>
                <a:ea typeface="Anicon Sans"/>
                <a:cs typeface="Anicon Sans"/>
                <a:sym typeface="Anicon Sans"/>
              </a:rPr>
              <a:t>1, In general, which news source was very popular with both age groups?</a:t>
            </a:r>
          </a:p>
        </p:txBody>
      </p:sp>
      <p:grpSp>
        <p:nvGrpSpPr>
          <p:cNvPr id="15" name="Group 15"/>
          <p:cNvGrpSpPr/>
          <p:nvPr/>
        </p:nvGrpSpPr>
        <p:grpSpPr>
          <a:xfrm>
            <a:off x="2870308" y="4402266"/>
            <a:ext cx="1705235" cy="1705235"/>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F4AC78"/>
              </a:solidFill>
              <a:prstDash val="dash"/>
              <a:miter/>
            </a:ln>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3131886" y="4210327"/>
            <a:ext cx="1270743" cy="1803363"/>
          </a:xfrm>
          <a:prstGeom prst="rect">
            <a:avLst/>
          </a:prstGeom>
        </p:spPr>
        <p:txBody>
          <a:bodyPr lIns="0" tIns="0" rIns="0" bIns="0" rtlCol="0" anchor="t">
            <a:spAutoFit/>
          </a:bodyPr>
          <a:lstStyle/>
          <a:p>
            <a:pPr algn="ctr">
              <a:lnSpc>
                <a:spcPts val="13999"/>
              </a:lnSpc>
            </a:pPr>
            <a:r>
              <a:rPr lang="en-US" sz="9999">
                <a:solidFill>
                  <a:srgbClr val="E20B18"/>
                </a:solidFill>
                <a:latin typeface="Anicon Sans"/>
                <a:ea typeface="Anicon Sans"/>
                <a:cs typeface="Anicon Sans"/>
                <a:sym typeface="Anicon Sans"/>
              </a:rPr>
              <a:t>A</a:t>
            </a:r>
          </a:p>
        </p:txBody>
      </p:sp>
      <p:grpSp>
        <p:nvGrpSpPr>
          <p:cNvPr id="19" name="Group 19"/>
          <p:cNvGrpSpPr/>
          <p:nvPr/>
        </p:nvGrpSpPr>
        <p:grpSpPr>
          <a:xfrm>
            <a:off x="2870308" y="6642297"/>
            <a:ext cx="1705235" cy="1705235"/>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F4AC78"/>
              </a:solidFill>
              <a:prstDash val="dash"/>
              <a:miter/>
            </a:ln>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3131886" y="6450357"/>
            <a:ext cx="1270743" cy="1803363"/>
          </a:xfrm>
          <a:prstGeom prst="rect">
            <a:avLst/>
          </a:prstGeom>
        </p:spPr>
        <p:txBody>
          <a:bodyPr lIns="0" tIns="0" rIns="0" bIns="0" rtlCol="0" anchor="t">
            <a:spAutoFit/>
          </a:bodyPr>
          <a:lstStyle/>
          <a:p>
            <a:pPr algn="ctr">
              <a:lnSpc>
                <a:spcPts val="13999"/>
              </a:lnSpc>
            </a:pPr>
            <a:r>
              <a:rPr lang="en-US" sz="9999">
                <a:solidFill>
                  <a:srgbClr val="6B452F"/>
                </a:solidFill>
                <a:latin typeface="Anicon Sans"/>
                <a:ea typeface="Anicon Sans"/>
                <a:cs typeface="Anicon Sans"/>
                <a:sym typeface="Anicon Sans"/>
              </a:rPr>
              <a:t>B</a:t>
            </a:r>
          </a:p>
        </p:txBody>
      </p:sp>
      <p:sp>
        <p:nvSpPr>
          <p:cNvPr id="23" name="TextBox 23"/>
          <p:cNvSpPr txBox="1"/>
          <p:nvPr/>
        </p:nvSpPr>
        <p:spPr>
          <a:xfrm>
            <a:off x="4912996" y="4515109"/>
            <a:ext cx="10605002" cy="1269999"/>
          </a:xfrm>
          <a:prstGeom prst="rect">
            <a:avLst/>
          </a:prstGeom>
        </p:spPr>
        <p:txBody>
          <a:bodyPr lIns="0" tIns="0" rIns="0" bIns="0" rtlCol="0" anchor="t">
            <a:spAutoFit/>
          </a:bodyPr>
          <a:lstStyle/>
          <a:p>
            <a:pPr algn="l">
              <a:lnSpc>
                <a:spcPts val="9800"/>
              </a:lnSpc>
            </a:pPr>
            <a:r>
              <a:rPr lang="en-US" sz="7000">
                <a:solidFill>
                  <a:srgbClr val="E20B18"/>
                </a:solidFill>
                <a:latin typeface="Anicon Sans"/>
                <a:ea typeface="Anicon Sans"/>
                <a:cs typeface="Anicon Sans"/>
                <a:sym typeface="Anicon Sans"/>
              </a:rPr>
              <a:t>Television</a:t>
            </a:r>
          </a:p>
        </p:txBody>
      </p:sp>
      <p:sp>
        <p:nvSpPr>
          <p:cNvPr id="24" name="TextBox 24"/>
          <p:cNvSpPr txBox="1"/>
          <p:nvPr/>
        </p:nvSpPr>
        <p:spPr>
          <a:xfrm>
            <a:off x="4912996" y="6755139"/>
            <a:ext cx="10605002" cy="1269999"/>
          </a:xfrm>
          <a:prstGeom prst="rect">
            <a:avLst/>
          </a:prstGeom>
        </p:spPr>
        <p:txBody>
          <a:bodyPr lIns="0" tIns="0" rIns="0" bIns="0" rtlCol="0" anchor="t">
            <a:spAutoFit/>
          </a:bodyPr>
          <a:lstStyle/>
          <a:p>
            <a:pPr algn="l">
              <a:lnSpc>
                <a:spcPts val="9800"/>
              </a:lnSpc>
            </a:pPr>
            <a:r>
              <a:rPr lang="en-US" sz="7000">
                <a:solidFill>
                  <a:srgbClr val="6B452F"/>
                </a:solidFill>
                <a:latin typeface="Anicon Sans"/>
                <a:ea typeface="Anicon Sans"/>
                <a:cs typeface="Anicon Sans"/>
                <a:sym typeface="Anicon Sans"/>
              </a:rPr>
              <a:t>Printed newspapers.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838502" y="726779"/>
            <a:ext cx="16948955" cy="8833442"/>
            <a:chOff x="0" y="0"/>
            <a:chExt cx="4981671" cy="2596343"/>
          </a:xfrm>
        </p:grpSpPr>
        <p:sp>
          <p:nvSpPr>
            <p:cNvPr id="9" name="Freeform 9"/>
            <p:cNvSpPr/>
            <p:nvPr/>
          </p:nvSpPr>
          <p:spPr>
            <a:xfrm>
              <a:off x="0" y="0"/>
              <a:ext cx="4981671" cy="2596343"/>
            </a:xfrm>
            <a:custGeom>
              <a:avLst/>
              <a:gdLst/>
              <a:ahLst/>
              <a:cxnLst/>
              <a:rect l="l" t="t" r="r" b="b"/>
              <a:pathLst>
                <a:path w="4981671" h="2596343">
                  <a:moveTo>
                    <a:pt x="23296" y="0"/>
                  </a:moveTo>
                  <a:lnTo>
                    <a:pt x="4958375" y="0"/>
                  </a:lnTo>
                  <a:cubicBezTo>
                    <a:pt x="4964554" y="0"/>
                    <a:pt x="4970479" y="2454"/>
                    <a:pt x="4974848" y="6823"/>
                  </a:cubicBezTo>
                  <a:cubicBezTo>
                    <a:pt x="4979216" y="11192"/>
                    <a:pt x="4981671" y="17117"/>
                    <a:pt x="4981671" y="23296"/>
                  </a:cubicBezTo>
                  <a:lnTo>
                    <a:pt x="4981671" y="2573047"/>
                  </a:lnTo>
                  <a:cubicBezTo>
                    <a:pt x="4981671" y="2579226"/>
                    <a:pt x="4979216" y="2585151"/>
                    <a:pt x="4974848" y="2589520"/>
                  </a:cubicBezTo>
                  <a:cubicBezTo>
                    <a:pt x="4970479" y="2593889"/>
                    <a:pt x="4964554" y="2596343"/>
                    <a:pt x="4958375" y="2596343"/>
                  </a:cubicBezTo>
                  <a:lnTo>
                    <a:pt x="23296" y="2596343"/>
                  </a:lnTo>
                  <a:cubicBezTo>
                    <a:pt x="17117" y="2596343"/>
                    <a:pt x="11192" y="2593889"/>
                    <a:pt x="6823" y="2589520"/>
                  </a:cubicBezTo>
                  <a:cubicBezTo>
                    <a:pt x="2454" y="2585151"/>
                    <a:pt x="0" y="2579226"/>
                    <a:pt x="0" y="2573047"/>
                  </a:cubicBezTo>
                  <a:lnTo>
                    <a:pt x="0" y="23296"/>
                  </a:lnTo>
                  <a:cubicBezTo>
                    <a:pt x="0" y="17117"/>
                    <a:pt x="2454" y="11192"/>
                    <a:pt x="6823" y="6823"/>
                  </a:cubicBezTo>
                  <a:cubicBezTo>
                    <a:pt x="11192" y="2454"/>
                    <a:pt x="17117" y="0"/>
                    <a:pt x="23296" y="0"/>
                  </a:cubicBezTo>
                  <a:close/>
                </a:path>
              </a:pathLst>
            </a:custGeom>
            <a:solidFill>
              <a:srgbClr val="FFFFFF"/>
            </a:solidFill>
          </p:spPr>
        </p:sp>
        <p:sp>
          <p:nvSpPr>
            <p:cNvPr id="10" name="TextBox 10"/>
            <p:cNvSpPr txBox="1"/>
            <p:nvPr/>
          </p:nvSpPr>
          <p:spPr>
            <a:xfrm>
              <a:off x="0" y="-38100"/>
              <a:ext cx="4981671" cy="2634443"/>
            </a:xfrm>
            <a:prstGeom prst="rect">
              <a:avLst/>
            </a:prstGeom>
          </p:spPr>
          <p:txBody>
            <a:bodyPr lIns="45520" tIns="45520" rIns="45520" bIns="45520" rtlCol="0" anchor="ctr"/>
            <a:lstStyle/>
            <a:p>
              <a:pPr algn="ctr">
                <a:lnSpc>
                  <a:spcPts val="2659"/>
                </a:lnSpc>
              </a:pPr>
              <a:endParaRPr/>
            </a:p>
          </p:txBody>
        </p:sp>
      </p:grpSp>
      <p:grpSp>
        <p:nvGrpSpPr>
          <p:cNvPr id="11" name="Group 11"/>
          <p:cNvGrpSpPr/>
          <p:nvPr/>
        </p:nvGrpSpPr>
        <p:grpSpPr>
          <a:xfrm>
            <a:off x="2258782" y="1028700"/>
            <a:ext cx="14143444" cy="3222659"/>
            <a:chOff x="0" y="0"/>
            <a:chExt cx="4157069" cy="947210"/>
          </a:xfrm>
        </p:grpSpPr>
        <p:sp>
          <p:nvSpPr>
            <p:cNvPr id="12" name="Freeform 12"/>
            <p:cNvSpPr/>
            <p:nvPr/>
          </p:nvSpPr>
          <p:spPr>
            <a:xfrm>
              <a:off x="0" y="0"/>
              <a:ext cx="4157069" cy="947210"/>
            </a:xfrm>
            <a:custGeom>
              <a:avLst/>
              <a:gdLst/>
              <a:ahLst/>
              <a:cxnLst/>
              <a:rect l="l" t="t" r="r" b="b"/>
              <a:pathLst>
                <a:path w="4157069" h="947210">
                  <a:moveTo>
                    <a:pt x="27917" y="0"/>
                  </a:moveTo>
                  <a:lnTo>
                    <a:pt x="4129153" y="0"/>
                  </a:lnTo>
                  <a:cubicBezTo>
                    <a:pt x="4136556" y="0"/>
                    <a:pt x="4143657" y="2941"/>
                    <a:pt x="4148892" y="8177"/>
                  </a:cubicBezTo>
                  <a:cubicBezTo>
                    <a:pt x="4154128" y="13412"/>
                    <a:pt x="4157069" y="20513"/>
                    <a:pt x="4157069" y="27917"/>
                  </a:cubicBezTo>
                  <a:lnTo>
                    <a:pt x="4157069" y="919293"/>
                  </a:lnTo>
                  <a:cubicBezTo>
                    <a:pt x="4157069" y="934711"/>
                    <a:pt x="4144570" y="947210"/>
                    <a:pt x="4129153" y="947210"/>
                  </a:cubicBezTo>
                  <a:lnTo>
                    <a:pt x="27917" y="947210"/>
                  </a:lnTo>
                  <a:cubicBezTo>
                    <a:pt x="12499" y="947210"/>
                    <a:pt x="0" y="934711"/>
                    <a:pt x="0" y="919293"/>
                  </a:cubicBezTo>
                  <a:lnTo>
                    <a:pt x="0" y="27917"/>
                  </a:lnTo>
                  <a:cubicBezTo>
                    <a:pt x="0" y="12499"/>
                    <a:pt x="12499" y="0"/>
                    <a:pt x="27917" y="0"/>
                  </a:cubicBezTo>
                  <a:close/>
                </a:path>
              </a:pathLst>
            </a:custGeom>
            <a:solidFill>
              <a:srgbClr val="FFFFFF"/>
            </a:solidFill>
            <a:ln w="57150" cap="rnd">
              <a:solidFill>
                <a:srgbClr val="F4AC78"/>
              </a:solidFill>
              <a:prstDash val="lgDash"/>
              <a:round/>
            </a:ln>
          </p:spPr>
        </p:sp>
        <p:sp>
          <p:nvSpPr>
            <p:cNvPr id="13" name="TextBox 13"/>
            <p:cNvSpPr txBox="1"/>
            <p:nvPr/>
          </p:nvSpPr>
          <p:spPr>
            <a:xfrm>
              <a:off x="0" y="-38100"/>
              <a:ext cx="4157069" cy="985310"/>
            </a:xfrm>
            <a:prstGeom prst="rect">
              <a:avLst/>
            </a:prstGeom>
          </p:spPr>
          <p:txBody>
            <a:bodyPr lIns="45520" tIns="45520" rIns="45520" bIns="45520" rtlCol="0" anchor="ctr"/>
            <a:lstStyle/>
            <a:p>
              <a:pPr algn="ctr">
                <a:lnSpc>
                  <a:spcPts val="2659"/>
                </a:lnSpc>
              </a:pPr>
              <a:endParaRPr/>
            </a:p>
          </p:txBody>
        </p:sp>
      </p:grpSp>
      <p:sp>
        <p:nvSpPr>
          <p:cNvPr id="14" name="TextBox 14"/>
          <p:cNvSpPr txBox="1"/>
          <p:nvPr/>
        </p:nvSpPr>
        <p:spPr>
          <a:xfrm>
            <a:off x="3131886" y="1167285"/>
            <a:ext cx="12673816" cy="2873449"/>
          </a:xfrm>
          <a:prstGeom prst="rect">
            <a:avLst/>
          </a:prstGeom>
        </p:spPr>
        <p:txBody>
          <a:bodyPr lIns="0" tIns="0" rIns="0" bIns="0" rtlCol="0" anchor="t">
            <a:spAutoFit/>
          </a:bodyPr>
          <a:lstStyle/>
          <a:p>
            <a:pPr algn="ctr">
              <a:lnSpc>
                <a:spcPts val="11200"/>
              </a:lnSpc>
            </a:pPr>
            <a:r>
              <a:rPr lang="en-US" sz="8000">
                <a:solidFill>
                  <a:srgbClr val="6B452F"/>
                </a:solidFill>
                <a:latin typeface="Anicon Sans"/>
                <a:ea typeface="Anicon Sans"/>
                <a:cs typeface="Anicon Sans"/>
                <a:sym typeface="Anicon Sans"/>
              </a:rPr>
              <a:t>2, Which news source was least popular among young adults?</a:t>
            </a:r>
          </a:p>
        </p:txBody>
      </p:sp>
      <p:grpSp>
        <p:nvGrpSpPr>
          <p:cNvPr id="15" name="Group 15"/>
          <p:cNvGrpSpPr/>
          <p:nvPr/>
        </p:nvGrpSpPr>
        <p:grpSpPr>
          <a:xfrm>
            <a:off x="2870308" y="4402266"/>
            <a:ext cx="1705235" cy="1705235"/>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F4AC78"/>
              </a:solidFill>
              <a:prstDash val="dash"/>
              <a:miter/>
            </a:ln>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3131886" y="4210327"/>
            <a:ext cx="1270743" cy="1803363"/>
          </a:xfrm>
          <a:prstGeom prst="rect">
            <a:avLst/>
          </a:prstGeom>
        </p:spPr>
        <p:txBody>
          <a:bodyPr lIns="0" tIns="0" rIns="0" bIns="0" rtlCol="0" anchor="t">
            <a:spAutoFit/>
          </a:bodyPr>
          <a:lstStyle/>
          <a:p>
            <a:pPr algn="ctr">
              <a:lnSpc>
                <a:spcPts val="13999"/>
              </a:lnSpc>
            </a:pPr>
            <a:r>
              <a:rPr lang="en-US" sz="9999">
                <a:solidFill>
                  <a:srgbClr val="6B452F"/>
                </a:solidFill>
                <a:latin typeface="Anicon Sans"/>
                <a:ea typeface="Anicon Sans"/>
                <a:cs typeface="Anicon Sans"/>
                <a:sym typeface="Anicon Sans"/>
              </a:rPr>
              <a:t>A</a:t>
            </a:r>
          </a:p>
        </p:txBody>
      </p:sp>
      <p:grpSp>
        <p:nvGrpSpPr>
          <p:cNvPr id="19" name="Group 19"/>
          <p:cNvGrpSpPr/>
          <p:nvPr/>
        </p:nvGrpSpPr>
        <p:grpSpPr>
          <a:xfrm>
            <a:off x="2870308" y="6642297"/>
            <a:ext cx="1705235" cy="1705235"/>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F4AC78"/>
              </a:solidFill>
              <a:prstDash val="dash"/>
              <a:miter/>
            </a:ln>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3131886" y="6450357"/>
            <a:ext cx="1270743" cy="1803363"/>
          </a:xfrm>
          <a:prstGeom prst="rect">
            <a:avLst/>
          </a:prstGeom>
        </p:spPr>
        <p:txBody>
          <a:bodyPr lIns="0" tIns="0" rIns="0" bIns="0" rtlCol="0" anchor="t">
            <a:spAutoFit/>
          </a:bodyPr>
          <a:lstStyle/>
          <a:p>
            <a:pPr algn="ctr">
              <a:lnSpc>
                <a:spcPts val="13999"/>
              </a:lnSpc>
            </a:pPr>
            <a:r>
              <a:rPr lang="en-US" sz="9999">
                <a:solidFill>
                  <a:srgbClr val="6B452F"/>
                </a:solidFill>
                <a:latin typeface="Anicon Sans"/>
                <a:ea typeface="Anicon Sans"/>
                <a:cs typeface="Anicon Sans"/>
                <a:sym typeface="Anicon Sans"/>
              </a:rPr>
              <a:t>B</a:t>
            </a:r>
          </a:p>
        </p:txBody>
      </p:sp>
      <p:sp>
        <p:nvSpPr>
          <p:cNvPr id="23" name="TextBox 23"/>
          <p:cNvSpPr txBox="1"/>
          <p:nvPr/>
        </p:nvSpPr>
        <p:spPr>
          <a:xfrm>
            <a:off x="4912996" y="6755139"/>
            <a:ext cx="10605002" cy="1269999"/>
          </a:xfrm>
          <a:prstGeom prst="rect">
            <a:avLst/>
          </a:prstGeom>
        </p:spPr>
        <p:txBody>
          <a:bodyPr lIns="0" tIns="0" rIns="0" bIns="0" rtlCol="0" anchor="t">
            <a:spAutoFit/>
          </a:bodyPr>
          <a:lstStyle/>
          <a:p>
            <a:pPr algn="l">
              <a:lnSpc>
                <a:spcPts val="9800"/>
              </a:lnSpc>
            </a:pPr>
            <a:r>
              <a:rPr lang="en-US" sz="7000">
                <a:solidFill>
                  <a:srgbClr val="6B452F"/>
                </a:solidFill>
                <a:latin typeface="Anicon Sans"/>
                <a:ea typeface="Anicon Sans"/>
                <a:cs typeface="Anicon Sans"/>
                <a:sym typeface="Anicon Sans"/>
              </a:rPr>
              <a:t>Online news sites.</a:t>
            </a:r>
          </a:p>
        </p:txBody>
      </p:sp>
      <p:sp>
        <p:nvSpPr>
          <p:cNvPr id="24" name="TextBox 24"/>
          <p:cNvSpPr txBox="1"/>
          <p:nvPr/>
        </p:nvSpPr>
        <p:spPr>
          <a:xfrm>
            <a:off x="4912996" y="4515109"/>
            <a:ext cx="10605002" cy="1269999"/>
          </a:xfrm>
          <a:prstGeom prst="rect">
            <a:avLst/>
          </a:prstGeom>
        </p:spPr>
        <p:txBody>
          <a:bodyPr lIns="0" tIns="0" rIns="0" bIns="0" rtlCol="0" anchor="t">
            <a:spAutoFit/>
          </a:bodyPr>
          <a:lstStyle/>
          <a:p>
            <a:pPr algn="l">
              <a:lnSpc>
                <a:spcPts val="9800"/>
              </a:lnSpc>
            </a:pPr>
            <a:r>
              <a:rPr lang="en-US" sz="7000">
                <a:solidFill>
                  <a:srgbClr val="6B452F"/>
                </a:solidFill>
                <a:latin typeface="Anicon Sans"/>
                <a:ea typeface="Anicon Sans"/>
                <a:cs typeface="Anicon Sans"/>
                <a:sym typeface="Anicon Sans"/>
              </a:rPr>
              <a:t>Printed newspapers.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838502" y="726779"/>
            <a:ext cx="16948955" cy="8833442"/>
            <a:chOff x="0" y="0"/>
            <a:chExt cx="4981671" cy="2596343"/>
          </a:xfrm>
        </p:grpSpPr>
        <p:sp>
          <p:nvSpPr>
            <p:cNvPr id="9" name="Freeform 9"/>
            <p:cNvSpPr/>
            <p:nvPr/>
          </p:nvSpPr>
          <p:spPr>
            <a:xfrm>
              <a:off x="0" y="0"/>
              <a:ext cx="4981671" cy="2596343"/>
            </a:xfrm>
            <a:custGeom>
              <a:avLst/>
              <a:gdLst/>
              <a:ahLst/>
              <a:cxnLst/>
              <a:rect l="l" t="t" r="r" b="b"/>
              <a:pathLst>
                <a:path w="4981671" h="2596343">
                  <a:moveTo>
                    <a:pt x="23296" y="0"/>
                  </a:moveTo>
                  <a:lnTo>
                    <a:pt x="4958375" y="0"/>
                  </a:lnTo>
                  <a:cubicBezTo>
                    <a:pt x="4964554" y="0"/>
                    <a:pt x="4970479" y="2454"/>
                    <a:pt x="4974848" y="6823"/>
                  </a:cubicBezTo>
                  <a:cubicBezTo>
                    <a:pt x="4979216" y="11192"/>
                    <a:pt x="4981671" y="17117"/>
                    <a:pt x="4981671" y="23296"/>
                  </a:cubicBezTo>
                  <a:lnTo>
                    <a:pt x="4981671" y="2573047"/>
                  </a:lnTo>
                  <a:cubicBezTo>
                    <a:pt x="4981671" y="2579226"/>
                    <a:pt x="4979216" y="2585151"/>
                    <a:pt x="4974848" y="2589520"/>
                  </a:cubicBezTo>
                  <a:cubicBezTo>
                    <a:pt x="4970479" y="2593889"/>
                    <a:pt x="4964554" y="2596343"/>
                    <a:pt x="4958375" y="2596343"/>
                  </a:cubicBezTo>
                  <a:lnTo>
                    <a:pt x="23296" y="2596343"/>
                  </a:lnTo>
                  <a:cubicBezTo>
                    <a:pt x="17117" y="2596343"/>
                    <a:pt x="11192" y="2593889"/>
                    <a:pt x="6823" y="2589520"/>
                  </a:cubicBezTo>
                  <a:cubicBezTo>
                    <a:pt x="2454" y="2585151"/>
                    <a:pt x="0" y="2579226"/>
                    <a:pt x="0" y="2573047"/>
                  </a:cubicBezTo>
                  <a:lnTo>
                    <a:pt x="0" y="23296"/>
                  </a:lnTo>
                  <a:cubicBezTo>
                    <a:pt x="0" y="17117"/>
                    <a:pt x="2454" y="11192"/>
                    <a:pt x="6823" y="6823"/>
                  </a:cubicBezTo>
                  <a:cubicBezTo>
                    <a:pt x="11192" y="2454"/>
                    <a:pt x="17117" y="0"/>
                    <a:pt x="23296" y="0"/>
                  </a:cubicBezTo>
                  <a:close/>
                </a:path>
              </a:pathLst>
            </a:custGeom>
            <a:solidFill>
              <a:srgbClr val="FFFFFF"/>
            </a:solidFill>
          </p:spPr>
        </p:sp>
        <p:sp>
          <p:nvSpPr>
            <p:cNvPr id="10" name="TextBox 10"/>
            <p:cNvSpPr txBox="1"/>
            <p:nvPr/>
          </p:nvSpPr>
          <p:spPr>
            <a:xfrm>
              <a:off x="0" y="-38100"/>
              <a:ext cx="4981671" cy="2634443"/>
            </a:xfrm>
            <a:prstGeom prst="rect">
              <a:avLst/>
            </a:prstGeom>
          </p:spPr>
          <p:txBody>
            <a:bodyPr lIns="45520" tIns="45520" rIns="45520" bIns="45520" rtlCol="0" anchor="ctr"/>
            <a:lstStyle/>
            <a:p>
              <a:pPr algn="ctr">
                <a:lnSpc>
                  <a:spcPts val="2659"/>
                </a:lnSpc>
              </a:pPr>
              <a:endParaRPr/>
            </a:p>
          </p:txBody>
        </p:sp>
      </p:grpSp>
      <p:grpSp>
        <p:nvGrpSpPr>
          <p:cNvPr id="11" name="Group 11"/>
          <p:cNvGrpSpPr/>
          <p:nvPr/>
        </p:nvGrpSpPr>
        <p:grpSpPr>
          <a:xfrm>
            <a:off x="2258782" y="1028700"/>
            <a:ext cx="14143444" cy="3222659"/>
            <a:chOff x="0" y="0"/>
            <a:chExt cx="4157069" cy="947210"/>
          </a:xfrm>
        </p:grpSpPr>
        <p:sp>
          <p:nvSpPr>
            <p:cNvPr id="12" name="Freeform 12"/>
            <p:cNvSpPr/>
            <p:nvPr/>
          </p:nvSpPr>
          <p:spPr>
            <a:xfrm>
              <a:off x="0" y="0"/>
              <a:ext cx="4157069" cy="947210"/>
            </a:xfrm>
            <a:custGeom>
              <a:avLst/>
              <a:gdLst/>
              <a:ahLst/>
              <a:cxnLst/>
              <a:rect l="l" t="t" r="r" b="b"/>
              <a:pathLst>
                <a:path w="4157069" h="947210">
                  <a:moveTo>
                    <a:pt x="27917" y="0"/>
                  </a:moveTo>
                  <a:lnTo>
                    <a:pt x="4129153" y="0"/>
                  </a:lnTo>
                  <a:cubicBezTo>
                    <a:pt x="4136556" y="0"/>
                    <a:pt x="4143657" y="2941"/>
                    <a:pt x="4148892" y="8177"/>
                  </a:cubicBezTo>
                  <a:cubicBezTo>
                    <a:pt x="4154128" y="13412"/>
                    <a:pt x="4157069" y="20513"/>
                    <a:pt x="4157069" y="27917"/>
                  </a:cubicBezTo>
                  <a:lnTo>
                    <a:pt x="4157069" y="919293"/>
                  </a:lnTo>
                  <a:cubicBezTo>
                    <a:pt x="4157069" y="934711"/>
                    <a:pt x="4144570" y="947210"/>
                    <a:pt x="4129153" y="947210"/>
                  </a:cubicBezTo>
                  <a:lnTo>
                    <a:pt x="27917" y="947210"/>
                  </a:lnTo>
                  <a:cubicBezTo>
                    <a:pt x="12499" y="947210"/>
                    <a:pt x="0" y="934711"/>
                    <a:pt x="0" y="919293"/>
                  </a:cubicBezTo>
                  <a:lnTo>
                    <a:pt x="0" y="27917"/>
                  </a:lnTo>
                  <a:cubicBezTo>
                    <a:pt x="0" y="12499"/>
                    <a:pt x="12499" y="0"/>
                    <a:pt x="27917" y="0"/>
                  </a:cubicBezTo>
                  <a:close/>
                </a:path>
              </a:pathLst>
            </a:custGeom>
            <a:solidFill>
              <a:srgbClr val="FFFFFF"/>
            </a:solidFill>
            <a:ln w="57150" cap="rnd">
              <a:solidFill>
                <a:srgbClr val="F4AC78"/>
              </a:solidFill>
              <a:prstDash val="lgDash"/>
              <a:round/>
            </a:ln>
          </p:spPr>
        </p:sp>
        <p:sp>
          <p:nvSpPr>
            <p:cNvPr id="13" name="TextBox 13"/>
            <p:cNvSpPr txBox="1"/>
            <p:nvPr/>
          </p:nvSpPr>
          <p:spPr>
            <a:xfrm>
              <a:off x="0" y="-38100"/>
              <a:ext cx="4157069" cy="985310"/>
            </a:xfrm>
            <a:prstGeom prst="rect">
              <a:avLst/>
            </a:prstGeom>
          </p:spPr>
          <p:txBody>
            <a:bodyPr lIns="45520" tIns="45520" rIns="45520" bIns="45520" rtlCol="0" anchor="ctr"/>
            <a:lstStyle/>
            <a:p>
              <a:pPr algn="ctr">
                <a:lnSpc>
                  <a:spcPts val="2659"/>
                </a:lnSpc>
              </a:pPr>
              <a:endParaRPr/>
            </a:p>
          </p:txBody>
        </p:sp>
      </p:grpSp>
      <p:sp>
        <p:nvSpPr>
          <p:cNvPr id="14" name="TextBox 14"/>
          <p:cNvSpPr txBox="1"/>
          <p:nvPr/>
        </p:nvSpPr>
        <p:spPr>
          <a:xfrm>
            <a:off x="3131886" y="1167285"/>
            <a:ext cx="12673816" cy="2873449"/>
          </a:xfrm>
          <a:prstGeom prst="rect">
            <a:avLst/>
          </a:prstGeom>
        </p:spPr>
        <p:txBody>
          <a:bodyPr lIns="0" tIns="0" rIns="0" bIns="0" rtlCol="0" anchor="t">
            <a:spAutoFit/>
          </a:bodyPr>
          <a:lstStyle/>
          <a:p>
            <a:pPr algn="ctr">
              <a:lnSpc>
                <a:spcPts val="11200"/>
              </a:lnSpc>
            </a:pPr>
            <a:r>
              <a:rPr lang="en-US" sz="8000">
                <a:solidFill>
                  <a:srgbClr val="6B452F"/>
                </a:solidFill>
                <a:latin typeface="Anicon Sans"/>
                <a:ea typeface="Anicon Sans"/>
                <a:cs typeface="Anicon Sans"/>
                <a:sym typeface="Anicon Sans"/>
              </a:rPr>
              <a:t>2, Which news source was least popular among young adults?</a:t>
            </a:r>
          </a:p>
        </p:txBody>
      </p:sp>
      <p:grpSp>
        <p:nvGrpSpPr>
          <p:cNvPr id="15" name="Group 15"/>
          <p:cNvGrpSpPr/>
          <p:nvPr/>
        </p:nvGrpSpPr>
        <p:grpSpPr>
          <a:xfrm>
            <a:off x="2870308" y="4402266"/>
            <a:ext cx="1705235" cy="1705235"/>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F4AC78"/>
              </a:solidFill>
              <a:prstDash val="dash"/>
              <a:miter/>
            </a:ln>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3131886" y="4210327"/>
            <a:ext cx="1270743" cy="1803363"/>
          </a:xfrm>
          <a:prstGeom prst="rect">
            <a:avLst/>
          </a:prstGeom>
        </p:spPr>
        <p:txBody>
          <a:bodyPr lIns="0" tIns="0" rIns="0" bIns="0" rtlCol="0" anchor="t">
            <a:spAutoFit/>
          </a:bodyPr>
          <a:lstStyle/>
          <a:p>
            <a:pPr algn="ctr">
              <a:lnSpc>
                <a:spcPts val="13999"/>
              </a:lnSpc>
            </a:pPr>
            <a:r>
              <a:rPr lang="en-US" sz="9999">
                <a:solidFill>
                  <a:srgbClr val="E20B18"/>
                </a:solidFill>
                <a:latin typeface="Anicon Sans"/>
                <a:ea typeface="Anicon Sans"/>
                <a:cs typeface="Anicon Sans"/>
                <a:sym typeface="Anicon Sans"/>
              </a:rPr>
              <a:t>A</a:t>
            </a:r>
          </a:p>
        </p:txBody>
      </p:sp>
      <p:grpSp>
        <p:nvGrpSpPr>
          <p:cNvPr id="19" name="Group 19"/>
          <p:cNvGrpSpPr/>
          <p:nvPr/>
        </p:nvGrpSpPr>
        <p:grpSpPr>
          <a:xfrm>
            <a:off x="2870308" y="6642297"/>
            <a:ext cx="1705235" cy="1705235"/>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F4AC78"/>
              </a:solidFill>
              <a:prstDash val="dash"/>
              <a:miter/>
            </a:ln>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3131886" y="6450357"/>
            <a:ext cx="1270743" cy="1803363"/>
          </a:xfrm>
          <a:prstGeom prst="rect">
            <a:avLst/>
          </a:prstGeom>
        </p:spPr>
        <p:txBody>
          <a:bodyPr lIns="0" tIns="0" rIns="0" bIns="0" rtlCol="0" anchor="t">
            <a:spAutoFit/>
          </a:bodyPr>
          <a:lstStyle/>
          <a:p>
            <a:pPr algn="ctr">
              <a:lnSpc>
                <a:spcPts val="13999"/>
              </a:lnSpc>
            </a:pPr>
            <a:r>
              <a:rPr lang="en-US" sz="9999">
                <a:solidFill>
                  <a:srgbClr val="6B452F"/>
                </a:solidFill>
                <a:latin typeface="Anicon Sans"/>
                <a:ea typeface="Anicon Sans"/>
                <a:cs typeface="Anicon Sans"/>
                <a:sym typeface="Anicon Sans"/>
              </a:rPr>
              <a:t>B</a:t>
            </a:r>
          </a:p>
        </p:txBody>
      </p:sp>
      <p:sp>
        <p:nvSpPr>
          <p:cNvPr id="23" name="TextBox 23"/>
          <p:cNvSpPr txBox="1"/>
          <p:nvPr/>
        </p:nvSpPr>
        <p:spPr>
          <a:xfrm>
            <a:off x="4912996" y="6755139"/>
            <a:ext cx="10605002" cy="1269999"/>
          </a:xfrm>
          <a:prstGeom prst="rect">
            <a:avLst/>
          </a:prstGeom>
        </p:spPr>
        <p:txBody>
          <a:bodyPr lIns="0" tIns="0" rIns="0" bIns="0" rtlCol="0" anchor="t">
            <a:spAutoFit/>
          </a:bodyPr>
          <a:lstStyle/>
          <a:p>
            <a:pPr algn="l">
              <a:lnSpc>
                <a:spcPts val="9800"/>
              </a:lnSpc>
            </a:pPr>
            <a:r>
              <a:rPr lang="en-US" sz="7000">
                <a:solidFill>
                  <a:srgbClr val="6B452F"/>
                </a:solidFill>
                <a:latin typeface="Anicon Sans"/>
                <a:ea typeface="Anicon Sans"/>
                <a:cs typeface="Anicon Sans"/>
                <a:sym typeface="Anicon Sans"/>
              </a:rPr>
              <a:t>Online news sites.</a:t>
            </a:r>
          </a:p>
        </p:txBody>
      </p:sp>
      <p:sp>
        <p:nvSpPr>
          <p:cNvPr id="24" name="TextBox 24"/>
          <p:cNvSpPr txBox="1"/>
          <p:nvPr/>
        </p:nvSpPr>
        <p:spPr>
          <a:xfrm>
            <a:off x="4912996" y="4515109"/>
            <a:ext cx="10605002" cy="1269999"/>
          </a:xfrm>
          <a:prstGeom prst="rect">
            <a:avLst/>
          </a:prstGeom>
        </p:spPr>
        <p:txBody>
          <a:bodyPr lIns="0" tIns="0" rIns="0" bIns="0" rtlCol="0" anchor="t">
            <a:spAutoFit/>
          </a:bodyPr>
          <a:lstStyle/>
          <a:p>
            <a:pPr algn="l">
              <a:lnSpc>
                <a:spcPts val="9800"/>
              </a:lnSpc>
            </a:pPr>
            <a:r>
              <a:rPr lang="en-US" sz="7000">
                <a:solidFill>
                  <a:srgbClr val="E20B18"/>
                </a:solidFill>
                <a:latin typeface="Anicon Sans"/>
                <a:ea typeface="Anicon Sans"/>
                <a:cs typeface="Anicon Sans"/>
                <a:sym typeface="Anicon Sans"/>
              </a:rPr>
              <a:t>Printed newspapers.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838502" y="726779"/>
            <a:ext cx="16948955" cy="8833442"/>
            <a:chOff x="0" y="0"/>
            <a:chExt cx="4981671" cy="2596343"/>
          </a:xfrm>
        </p:grpSpPr>
        <p:sp>
          <p:nvSpPr>
            <p:cNvPr id="9" name="Freeform 9"/>
            <p:cNvSpPr/>
            <p:nvPr/>
          </p:nvSpPr>
          <p:spPr>
            <a:xfrm>
              <a:off x="0" y="0"/>
              <a:ext cx="4981671" cy="2596343"/>
            </a:xfrm>
            <a:custGeom>
              <a:avLst/>
              <a:gdLst/>
              <a:ahLst/>
              <a:cxnLst/>
              <a:rect l="l" t="t" r="r" b="b"/>
              <a:pathLst>
                <a:path w="4981671" h="2596343">
                  <a:moveTo>
                    <a:pt x="23296" y="0"/>
                  </a:moveTo>
                  <a:lnTo>
                    <a:pt x="4958375" y="0"/>
                  </a:lnTo>
                  <a:cubicBezTo>
                    <a:pt x="4964554" y="0"/>
                    <a:pt x="4970479" y="2454"/>
                    <a:pt x="4974848" y="6823"/>
                  </a:cubicBezTo>
                  <a:cubicBezTo>
                    <a:pt x="4979216" y="11192"/>
                    <a:pt x="4981671" y="17117"/>
                    <a:pt x="4981671" y="23296"/>
                  </a:cubicBezTo>
                  <a:lnTo>
                    <a:pt x="4981671" y="2573047"/>
                  </a:lnTo>
                  <a:cubicBezTo>
                    <a:pt x="4981671" y="2579226"/>
                    <a:pt x="4979216" y="2585151"/>
                    <a:pt x="4974848" y="2589520"/>
                  </a:cubicBezTo>
                  <a:cubicBezTo>
                    <a:pt x="4970479" y="2593889"/>
                    <a:pt x="4964554" y="2596343"/>
                    <a:pt x="4958375" y="2596343"/>
                  </a:cubicBezTo>
                  <a:lnTo>
                    <a:pt x="23296" y="2596343"/>
                  </a:lnTo>
                  <a:cubicBezTo>
                    <a:pt x="17117" y="2596343"/>
                    <a:pt x="11192" y="2593889"/>
                    <a:pt x="6823" y="2589520"/>
                  </a:cubicBezTo>
                  <a:cubicBezTo>
                    <a:pt x="2454" y="2585151"/>
                    <a:pt x="0" y="2579226"/>
                    <a:pt x="0" y="2573047"/>
                  </a:cubicBezTo>
                  <a:lnTo>
                    <a:pt x="0" y="23296"/>
                  </a:lnTo>
                  <a:cubicBezTo>
                    <a:pt x="0" y="17117"/>
                    <a:pt x="2454" y="11192"/>
                    <a:pt x="6823" y="6823"/>
                  </a:cubicBezTo>
                  <a:cubicBezTo>
                    <a:pt x="11192" y="2454"/>
                    <a:pt x="17117" y="0"/>
                    <a:pt x="23296" y="0"/>
                  </a:cubicBezTo>
                  <a:close/>
                </a:path>
              </a:pathLst>
            </a:custGeom>
            <a:solidFill>
              <a:srgbClr val="FFFFFF"/>
            </a:solidFill>
          </p:spPr>
        </p:sp>
        <p:sp>
          <p:nvSpPr>
            <p:cNvPr id="10" name="TextBox 10"/>
            <p:cNvSpPr txBox="1"/>
            <p:nvPr/>
          </p:nvSpPr>
          <p:spPr>
            <a:xfrm>
              <a:off x="0" y="-38100"/>
              <a:ext cx="4981671" cy="2634443"/>
            </a:xfrm>
            <a:prstGeom prst="rect">
              <a:avLst/>
            </a:prstGeom>
          </p:spPr>
          <p:txBody>
            <a:bodyPr lIns="45520" tIns="45520" rIns="45520" bIns="45520" rtlCol="0" anchor="ctr"/>
            <a:lstStyle/>
            <a:p>
              <a:pPr algn="ctr">
                <a:lnSpc>
                  <a:spcPts val="2659"/>
                </a:lnSpc>
              </a:pPr>
              <a:endParaRPr/>
            </a:p>
          </p:txBody>
        </p:sp>
      </p:grpSp>
      <p:grpSp>
        <p:nvGrpSpPr>
          <p:cNvPr id="11" name="Group 11"/>
          <p:cNvGrpSpPr/>
          <p:nvPr/>
        </p:nvGrpSpPr>
        <p:grpSpPr>
          <a:xfrm>
            <a:off x="2258782" y="1028700"/>
            <a:ext cx="14143444" cy="3222659"/>
            <a:chOff x="0" y="0"/>
            <a:chExt cx="4157069" cy="947210"/>
          </a:xfrm>
        </p:grpSpPr>
        <p:sp>
          <p:nvSpPr>
            <p:cNvPr id="12" name="Freeform 12"/>
            <p:cNvSpPr/>
            <p:nvPr/>
          </p:nvSpPr>
          <p:spPr>
            <a:xfrm>
              <a:off x="0" y="0"/>
              <a:ext cx="4157069" cy="947210"/>
            </a:xfrm>
            <a:custGeom>
              <a:avLst/>
              <a:gdLst/>
              <a:ahLst/>
              <a:cxnLst/>
              <a:rect l="l" t="t" r="r" b="b"/>
              <a:pathLst>
                <a:path w="4157069" h="947210">
                  <a:moveTo>
                    <a:pt x="27917" y="0"/>
                  </a:moveTo>
                  <a:lnTo>
                    <a:pt x="4129153" y="0"/>
                  </a:lnTo>
                  <a:cubicBezTo>
                    <a:pt x="4136556" y="0"/>
                    <a:pt x="4143657" y="2941"/>
                    <a:pt x="4148892" y="8177"/>
                  </a:cubicBezTo>
                  <a:cubicBezTo>
                    <a:pt x="4154128" y="13412"/>
                    <a:pt x="4157069" y="20513"/>
                    <a:pt x="4157069" y="27917"/>
                  </a:cubicBezTo>
                  <a:lnTo>
                    <a:pt x="4157069" y="919293"/>
                  </a:lnTo>
                  <a:cubicBezTo>
                    <a:pt x="4157069" y="934711"/>
                    <a:pt x="4144570" y="947210"/>
                    <a:pt x="4129153" y="947210"/>
                  </a:cubicBezTo>
                  <a:lnTo>
                    <a:pt x="27917" y="947210"/>
                  </a:lnTo>
                  <a:cubicBezTo>
                    <a:pt x="12499" y="947210"/>
                    <a:pt x="0" y="934711"/>
                    <a:pt x="0" y="919293"/>
                  </a:cubicBezTo>
                  <a:lnTo>
                    <a:pt x="0" y="27917"/>
                  </a:lnTo>
                  <a:cubicBezTo>
                    <a:pt x="0" y="12499"/>
                    <a:pt x="12499" y="0"/>
                    <a:pt x="27917" y="0"/>
                  </a:cubicBezTo>
                  <a:close/>
                </a:path>
              </a:pathLst>
            </a:custGeom>
            <a:solidFill>
              <a:srgbClr val="FFFFFF"/>
            </a:solidFill>
            <a:ln w="57150" cap="rnd">
              <a:solidFill>
                <a:srgbClr val="F4AC78"/>
              </a:solidFill>
              <a:prstDash val="lgDash"/>
              <a:round/>
            </a:ln>
          </p:spPr>
        </p:sp>
        <p:sp>
          <p:nvSpPr>
            <p:cNvPr id="13" name="TextBox 13"/>
            <p:cNvSpPr txBox="1"/>
            <p:nvPr/>
          </p:nvSpPr>
          <p:spPr>
            <a:xfrm>
              <a:off x="0" y="-38100"/>
              <a:ext cx="4157069" cy="985310"/>
            </a:xfrm>
            <a:prstGeom prst="rect">
              <a:avLst/>
            </a:prstGeom>
          </p:spPr>
          <p:txBody>
            <a:bodyPr lIns="45520" tIns="45520" rIns="45520" bIns="45520" rtlCol="0" anchor="ctr"/>
            <a:lstStyle/>
            <a:p>
              <a:pPr algn="ctr">
                <a:lnSpc>
                  <a:spcPts val="2659"/>
                </a:lnSpc>
              </a:pPr>
              <a:endParaRPr/>
            </a:p>
          </p:txBody>
        </p:sp>
      </p:grpSp>
      <p:sp>
        <p:nvSpPr>
          <p:cNvPr id="14" name="TextBox 14"/>
          <p:cNvSpPr txBox="1"/>
          <p:nvPr/>
        </p:nvSpPr>
        <p:spPr>
          <a:xfrm>
            <a:off x="3131886" y="1167285"/>
            <a:ext cx="12673816" cy="2873449"/>
          </a:xfrm>
          <a:prstGeom prst="rect">
            <a:avLst/>
          </a:prstGeom>
        </p:spPr>
        <p:txBody>
          <a:bodyPr lIns="0" tIns="0" rIns="0" bIns="0" rtlCol="0" anchor="t">
            <a:spAutoFit/>
          </a:bodyPr>
          <a:lstStyle/>
          <a:p>
            <a:pPr algn="ctr">
              <a:lnSpc>
                <a:spcPts val="11200"/>
              </a:lnSpc>
            </a:pPr>
            <a:r>
              <a:rPr lang="en-US" sz="8000">
                <a:solidFill>
                  <a:srgbClr val="6B452F"/>
                </a:solidFill>
                <a:latin typeface="Anicon Sans"/>
                <a:ea typeface="Anicon Sans"/>
                <a:cs typeface="Anicon Sans"/>
                <a:sym typeface="Anicon Sans"/>
              </a:rPr>
              <a:t>3, Which news source was least popular among old people?</a:t>
            </a:r>
          </a:p>
        </p:txBody>
      </p:sp>
      <p:grpSp>
        <p:nvGrpSpPr>
          <p:cNvPr id="15" name="Group 15"/>
          <p:cNvGrpSpPr/>
          <p:nvPr/>
        </p:nvGrpSpPr>
        <p:grpSpPr>
          <a:xfrm>
            <a:off x="2870308" y="4402266"/>
            <a:ext cx="1705235" cy="1705235"/>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F4AC78"/>
              </a:solidFill>
              <a:prstDash val="dash"/>
              <a:miter/>
            </a:ln>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3131886" y="4210327"/>
            <a:ext cx="1270743" cy="1803363"/>
          </a:xfrm>
          <a:prstGeom prst="rect">
            <a:avLst/>
          </a:prstGeom>
        </p:spPr>
        <p:txBody>
          <a:bodyPr lIns="0" tIns="0" rIns="0" bIns="0" rtlCol="0" anchor="t">
            <a:spAutoFit/>
          </a:bodyPr>
          <a:lstStyle/>
          <a:p>
            <a:pPr algn="ctr">
              <a:lnSpc>
                <a:spcPts val="13999"/>
              </a:lnSpc>
            </a:pPr>
            <a:r>
              <a:rPr lang="en-US" sz="9999">
                <a:solidFill>
                  <a:srgbClr val="6B452F"/>
                </a:solidFill>
                <a:latin typeface="Anicon Sans"/>
                <a:ea typeface="Anicon Sans"/>
                <a:cs typeface="Anicon Sans"/>
                <a:sym typeface="Anicon Sans"/>
              </a:rPr>
              <a:t>A</a:t>
            </a:r>
          </a:p>
        </p:txBody>
      </p:sp>
      <p:grpSp>
        <p:nvGrpSpPr>
          <p:cNvPr id="19" name="Group 19"/>
          <p:cNvGrpSpPr/>
          <p:nvPr/>
        </p:nvGrpSpPr>
        <p:grpSpPr>
          <a:xfrm>
            <a:off x="2870308" y="6642297"/>
            <a:ext cx="1705235" cy="1705235"/>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F4AC78"/>
              </a:solidFill>
              <a:prstDash val="dash"/>
              <a:miter/>
            </a:ln>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3131886" y="6450357"/>
            <a:ext cx="1270743" cy="1803363"/>
          </a:xfrm>
          <a:prstGeom prst="rect">
            <a:avLst/>
          </a:prstGeom>
        </p:spPr>
        <p:txBody>
          <a:bodyPr lIns="0" tIns="0" rIns="0" bIns="0" rtlCol="0" anchor="t">
            <a:spAutoFit/>
          </a:bodyPr>
          <a:lstStyle/>
          <a:p>
            <a:pPr algn="ctr">
              <a:lnSpc>
                <a:spcPts val="13999"/>
              </a:lnSpc>
            </a:pPr>
            <a:r>
              <a:rPr lang="en-US" sz="9999">
                <a:solidFill>
                  <a:srgbClr val="6B452F"/>
                </a:solidFill>
                <a:latin typeface="Anicon Sans"/>
                <a:ea typeface="Anicon Sans"/>
                <a:cs typeface="Anicon Sans"/>
                <a:sym typeface="Anicon Sans"/>
              </a:rPr>
              <a:t>B</a:t>
            </a:r>
          </a:p>
        </p:txBody>
      </p:sp>
      <p:sp>
        <p:nvSpPr>
          <p:cNvPr id="23" name="TextBox 23"/>
          <p:cNvSpPr txBox="1"/>
          <p:nvPr/>
        </p:nvSpPr>
        <p:spPr>
          <a:xfrm>
            <a:off x="5070052" y="4515109"/>
            <a:ext cx="10605002" cy="1269999"/>
          </a:xfrm>
          <a:prstGeom prst="rect">
            <a:avLst/>
          </a:prstGeom>
        </p:spPr>
        <p:txBody>
          <a:bodyPr lIns="0" tIns="0" rIns="0" bIns="0" rtlCol="0" anchor="t">
            <a:spAutoFit/>
          </a:bodyPr>
          <a:lstStyle/>
          <a:p>
            <a:pPr algn="l">
              <a:lnSpc>
                <a:spcPts val="9800"/>
              </a:lnSpc>
            </a:pPr>
            <a:r>
              <a:rPr lang="en-US" sz="7000">
                <a:solidFill>
                  <a:srgbClr val="6B452F"/>
                </a:solidFill>
                <a:latin typeface="Anicon Sans"/>
                <a:ea typeface="Anicon Sans"/>
                <a:cs typeface="Anicon Sans"/>
                <a:sym typeface="Anicon Sans"/>
              </a:rPr>
              <a:t>Printed newspapers.</a:t>
            </a:r>
          </a:p>
        </p:txBody>
      </p:sp>
      <p:sp>
        <p:nvSpPr>
          <p:cNvPr id="24" name="TextBox 24"/>
          <p:cNvSpPr txBox="1"/>
          <p:nvPr/>
        </p:nvSpPr>
        <p:spPr>
          <a:xfrm>
            <a:off x="4912996" y="6755139"/>
            <a:ext cx="10605002" cy="1269999"/>
          </a:xfrm>
          <a:prstGeom prst="rect">
            <a:avLst/>
          </a:prstGeom>
        </p:spPr>
        <p:txBody>
          <a:bodyPr lIns="0" tIns="0" rIns="0" bIns="0" rtlCol="0" anchor="t">
            <a:spAutoFit/>
          </a:bodyPr>
          <a:lstStyle/>
          <a:p>
            <a:pPr algn="l">
              <a:lnSpc>
                <a:spcPts val="9800"/>
              </a:lnSpc>
            </a:pPr>
            <a:r>
              <a:rPr lang="en-US" sz="7000">
                <a:solidFill>
                  <a:srgbClr val="6B452F"/>
                </a:solidFill>
                <a:latin typeface="Anicon Sans"/>
                <a:ea typeface="Anicon Sans"/>
                <a:cs typeface="Anicon Sans"/>
                <a:sym typeface="Anicon Sans"/>
              </a:rPr>
              <a:t>Online news sites.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838502" y="726779"/>
            <a:ext cx="16948955" cy="8833442"/>
            <a:chOff x="0" y="0"/>
            <a:chExt cx="4981671" cy="2596343"/>
          </a:xfrm>
        </p:grpSpPr>
        <p:sp>
          <p:nvSpPr>
            <p:cNvPr id="9" name="Freeform 9"/>
            <p:cNvSpPr/>
            <p:nvPr/>
          </p:nvSpPr>
          <p:spPr>
            <a:xfrm>
              <a:off x="0" y="0"/>
              <a:ext cx="4981671" cy="2596343"/>
            </a:xfrm>
            <a:custGeom>
              <a:avLst/>
              <a:gdLst/>
              <a:ahLst/>
              <a:cxnLst/>
              <a:rect l="l" t="t" r="r" b="b"/>
              <a:pathLst>
                <a:path w="4981671" h="2596343">
                  <a:moveTo>
                    <a:pt x="23296" y="0"/>
                  </a:moveTo>
                  <a:lnTo>
                    <a:pt x="4958375" y="0"/>
                  </a:lnTo>
                  <a:cubicBezTo>
                    <a:pt x="4964554" y="0"/>
                    <a:pt x="4970479" y="2454"/>
                    <a:pt x="4974848" y="6823"/>
                  </a:cubicBezTo>
                  <a:cubicBezTo>
                    <a:pt x="4979216" y="11192"/>
                    <a:pt x="4981671" y="17117"/>
                    <a:pt x="4981671" y="23296"/>
                  </a:cubicBezTo>
                  <a:lnTo>
                    <a:pt x="4981671" y="2573047"/>
                  </a:lnTo>
                  <a:cubicBezTo>
                    <a:pt x="4981671" y="2579226"/>
                    <a:pt x="4979216" y="2585151"/>
                    <a:pt x="4974848" y="2589520"/>
                  </a:cubicBezTo>
                  <a:cubicBezTo>
                    <a:pt x="4970479" y="2593889"/>
                    <a:pt x="4964554" y="2596343"/>
                    <a:pt x="4958375" y="2596343"/>
                  </a:cubicBezTo>
                  <a:lnTo>
                    <a:pt x="23296" y="2596343"/>
                  </a:lnTo>
                  <a:cubicBezTo>
                    <a:pt x="17117" y="2596343"/>
                    <a:pt x="11192" y="2593889"/>
                    <a:pt x="6823" y="2589520"/>
                  </a:cubicBezTo>
                  <a:cubicBezTo>
                    <a:pt x="2454" y="2585151"/>
                    <a:pt x="0" y="2579226"/>
                    <a:pt x="0" y="2573047"/>
                  </a:cubicBezTo>
                  <a:lnTo>
                    <a:pt x="0" y="23296"/>
                  </a:lnTo>
                  <a:cubicBezTo>
                    <a:pt x="0" y="17117"/>
                    <a:pt x="2454" y="11192"/>
                    <a:pt x="6823" y="6823"/>
                  </a:cubicBezTo>
                  <a:cubicBezTo>
                    <a:pt x="11192" y="2454"/>
                    <a:pt x="17117" y="0"/>
                    <a:pt x="23296" y="0"/>
                  </a:cubicBezTo>
                  <a:close/>
                </a:path>
              </a:pathLst>
            </a:custGeom>
            <a:solidFill>
              <a:srgbClr val="FFFFFF"/>
            </a:solidFill>
          </p:spPr>
        </p:sp>
        <p:sp>
          <p:nvSpPr>
            <p:cNvPr id="10" name="TextBox 10"/>
            <p:cNvSpPr txBox="1"/>
            <p:nvPr/>
          </p:nvSpPr>
          <p:spPr>
            <a:xfrm>
              <a:off x="0" y="-38100"/>
              <a:ext cx="4981671" cy="2634443"/>
            </a:xfrm>
            <a:prstGeom prst="rect">
              <a:avLst/>
            </a:prstGeom>
          </p:spPr>
          <p:txBody>
            <a:bodyPr lIns="45520" tIns="45520" rIns="45520" bIns="45520" rtlCol="0" anchor="ctr"/>
            <a:lstStyle/>
            <a:p>
              <a:pPr algn="ctr">
                <a:lnSpc>
                  <a:spcPts val="2659"/>
                </a:lnSpc>
              </a:pPr>
              <a:endParaRPr/>
            </a:p>
          </p:txBody>
        </p:sp>
      </p:grpSp>
      <p:grpSp>
        <p:nvGrpSpPr>
          <p:cNvPr id="11" name="Group 11"/>
          <p:cNvGrpSpPr/>
          <p:nvPr/>
        </p:nvGrpSpPr>
        <p:grpSpPr>
          <a:xfrm>
            <a:off x="2258782" y="1028700"/>
            <a:ext cx="14143444" cy="3222659"/>
            <a:chOff x="0" y="0"/>
            <a:chExt cx="4157069" cy="947210"/>
          </a:xfrm>
        </p:grpSpPr>
        <p:sp>
          <p:nvSpPr>
            <p:cNvPr id="12" name="Freeform 12"/>
            <p:cNvSpPr/>
            <p:nvPr/>
          </p:nvSpPr>
          <p:spPr>
            <a:xfrm>
              <a:off x="0" y="0"/>
              <a:ext cx="4157069" cy="947210"/>
            </a:xfrm>
            <a:custGeom>
              <a:avLst/>
              <a:gdLst/>
              <a:ahLst/>
              <a:cxnLst/>
              <a:rect l="l" t="t" r="r" b="b"/>
              <a:pathLst>
                <a:path w="4157069" h="947210">
                  <a:moveTo>
                    <a:pt x="27917" y="0"/>
                  </a:moveTo>
                  <a:lnTo>
                    <a:pt x="4129153" y="0"/>
                  </a:lnTo>
                  <a:cubicBezTo>
                    <a:pt x="4136556" y="0"/>
                    <a:pt x="4143657" y="2941"/>
                    <a:pt x="4148892" y="8177"/>
                  </a:cubicBezTo>
                  <a:cubicBezTo>
                    <a:pt x="4154128" y="13412"/>
                    <a:pt x="4157069" y="20513"/>
                    <a:pt x="4157069" y="27917"/>
                  </a:cubicBezTo>
                  <a:lnTo>
                    <a:pt x="4157069" y="919293"/>
                  </a:lnTo>
                  <a:cubicBezTo>
                    <a:pt x="4157069" y="934711"/>
                    <a:pt x="4144570" y="947210"/>
                    <a:pt x="4129153" y="947210"/>
                  </a:cubicBezTo>
                  <a:lnTo>
                    <a:pt x="27917" y="947210"/>
                  </a:lnTo>
                  <a:cubicBezTo>
                    <a:pt x="12499" y="947210"/>
                    <a:pt x="0" y="934711"/>
                    <a:pt x="0" y="919293"/>
                  </a:cubicBezTo>
                  <a:lnTo>
                    <a:pt x="0" y="27917"/>
                  </a:lnTo>
                  <a:cubicBezTo>
                    <a:pt x="0" y="12499"/>
                    <a:pt x="12499" y="0"/>
                    <a:pt x="27917" y="0"/>
                  </a:cubicBezTo>
                  <a:close/>
                </a:path>
              </a:pathLst>
            </a:custGeom>
            <a:solidFill>
              <a:srgbClr val="FFFFFF"/>
            </a:solidFill>
            <a:ln w="57150" cap="rnd">
              <a:solidFill>
                <a:srgbClr val="F4AC78"/>
              </a:solidFill>
              <a:prstDash val="lgDash"/>
              <a:round/>
            </a:ln>
          </p:spPr>
        </p:sp>
        <p:sp>
          <p:nvSpPr>
            <p:cNvPr id="13" name="TextBox 13"/>
            <p:cNvSpPr txBox="1"/>
            <p:nvPr/>
          </p:nvSpPr>
          <p:spPr>
            <a:xfrm>
              <a:off x="0" y="-38100"/>
              <a:ext cx="4157069" cy="985310"/>
            </a:xfrm>
            <a:prstGeom prst="rect">
              <a:avLst/>
            </a:prstGeom>
          </p:spPr>
          <p:txBody>
            <a:bodyPr lIns="45520" tIns="45520" rIns="45520" bIns="45520" rtlCol="0" anchor="ctr"/>
            <a:lstStyle/>
            <a:p>
              <a:pPr algn="ctr">
                <a:lnSpc>
                  <a:spcPts val="2659"/>
                </a:lnSpc>
              </a:pPr>
              <a:endParaRPr/>
            </a:p>
          </p:txBody>
        </p:sp>
      </p:grpSp>
      <p:sp>
        <p:nvSpPr>
          <p:cNvPr id="14" name="TextBox 14"/>
          <p:cNvSpPr txBox="1"/>
          <p:nvPr/>
        </p:nvSpPr>
        <p:spPr>
          <a:xfrm>
            <a:off x="3131886" y="1167285"/>
            <a:ext cx="12673816" cy="2873449"/>
          </a:xfrm>
          <a:prstGeom prst="rect">
            <a:avLst/>
          </a:prstGeom>
        </p:spPr>
        <p:txBody>
          <a:bodyPr lIns="0" tIns="0" rIns="0" bIns="0" rtlCol="0" anchor="t">
            <a:spAutoFit/>
          </a:bodyPr>
          <a:lstStyle/>
          <a:p>
            <a:pPr algn="ctr">
              <a:lnSpc>
                <a:spcPts val="11200"/>
              </a:lnSpc>
            </a:pPr>
            <a:r>
              <a:rPr lang="en-US" sz="8000">
                <a:solidFill>
                  <a:srgbClr val="6B452F"/>
                </a:solidFill>
                <a:latin typeface="Anicon Sans"/>
                <a:ea typeface="Anicon Sans"/>
                <a:cs typeface="Anicon Sans"/>
                <a:sym typeface="Anicon Sans"/>
              </a:rPr>
              <a:t>3, Which news source was least popular among old people?</a:t>
            </a:r>
          </a:p>
        </p:txBody>
      </p:sp>
      <p:grpSp>
        <p:nvGrpSpPr>
          <p:cNvPr id="15" name="Group 15"/>
          <p:cNvGrpSpPr/>
          <p:nvPr/>
        </p:nvGrpSpPr>
        <p:grpSpPr>
          <a:xfrm>
            <a:off x="2870308" y="4402266"/>
            <a:ext cx="1705235" cy="1705235"/>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F4AC78"/>
              </a:solidFill>
              <a:prstDash val="dash"/>
              <a:miter/>
            </a:ln>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3131886" y="4210327"/>
            <a:ext cx="1270743" cy="1803363"/>
          </a:xfrm>
          <a:prstGeom prst="rect">
            <a:avLst/>
          </a:prstGeom>
        </p:spPr>
        <p:txBody>
          <a:bodyPr lIns="0" tIns="0" rIns="0" bIns="0" rtlCol="0" anchor="t">
            <a:spAutoFit/>
          </a:bodyPr>
          <a:lstStyle/>
          <a:p>
            <a:pPr algn="ctr">
              <a:lnSpc>
                <a:spcPts val="13999"/>
              </a:lnSpc>
            </a:pPr>
            <a:r>
              <a:rPr lang="en-US" sz="9999">
                <a:solidFill>
                  <a:srgbClr val="6B452F"/>
                </a:solidFill>
                <a:latin typeface="Anicon Sans"/>
                <a:ea typeface="Anicon Sans"/>
                <a:cs typeface="Anicon Sans"/>
                <a:sym typeface="Anicon Sans"/>
              </a:rPr>
              <a:t>A</a:t>
            </a:r>
          </a:p>
        </p:txBody>
      </p:sp>
      <p:grpSp>
        <p:nvGrpSpPr>
          <p:cNvPr id="19" name="Group 19"/>
          <p:cNvGrpSpPr/>
          <p:nvPr/>
        </p:nvGrpSpPr>
        <p:grpSpPr>
          <a:xfrm>
            <a:off x="2870308" y="6642297"/>
            <a:ext cx="1705235" cy="1705235"/>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F4AC78"/>
              </a:solidFill>
              <a:prstDash val="dash"/>
              <a:miter/>
            </a:ln>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3131886" y="6450357"/>
            <a:ext cx="1270743" cy="1803363"/>
          </a:xfrm>
          <a:prstGeom prst="rect">
            <a:avLst/>
          </a:prstGeom>
        </p:spPr>
        <p:txBody>
          <a:bodyPr lIns="0" tIns="0" rIns="0" bIns="0" rtlCol="0" anchor="t">
            <a:spAutoFit/>
          </a:bodyPr>
          <a:lstStyle/>
          <a:p>
            <a:pPr algn="ctr">
              <a:lnSpc>
                <a:spcPts val="13999"/>
              </a:lnSpc>
            </a:pPr>
            <a:r>
              <a:rPr lang="en-US" sz="9999">
                <a:solidFill>
                  <a:srgbClr val="E20B18"/>
                </a:solidFill>
                <a:latin typeface="Anicon Sans"/>
                <a:ea typeface="Anicon Sans"/>
                <a:cs typeface="Anicon Sans"/>
                <a:sym typeface="Anicon Sans"/>
              </a:rPr>
              <a:t>B</a:t>
            </a:r>
          </a:p>
        </p:txBody>
      </p:sp>
      <p:sp>
        <p:nvSpPr>
          <p:cNvPr id="23" name="TextBox 23"/>
          <p:cNvSpPr txBox="1"/>
          <p:nvPr/>
        </p:nvSpPr>
        <p:spPr>
          <a:xfrm>
            <a:off x="5070052" y="4515109"/>
            <a:ext cx="10605002" cy="1269999"/>
          </a:xfrm>
          <a:prstGeom prst="rect">
            <a:avLst/>
          </a:prstGeom>
        </p:spPr>
        <p:txBody>
          <a:bodyPr lIns="0" tIns="0" rIns="0" bIns="0" rtlCol="0" anchor="t">
            <a:spAutoFit/>
          </a:bodyPr>
          <a:lstStyle/>
          <a:p>
            <a:pPr algn="l">
              <a:lnSpc>
                <a:spcPts val="9800"/>
              </a:lnSpc>
            </a:pPr>
            <a:r>
              <a:rPr lang="en-US" sz="7000">
                <a:solidFill>
                  <a:srgbClr val="6B452F"/>
                </a:solidFill>
                <a:latin typeface="Anicon Sans"/>
                <a:ea typeface="Anicon Sans"/>
                <a:cs typeface="Anicon Sans"/>
                <a:sym typeface="Anicon Sans"/>
              </a:rPr>
              <a:t>Printed newspapers.</a:t>
            </a:r>
          </a:p>
        </p:txBody>
      </p:sp>
      <p:sp>
        <p:nvSpPr>
          <p:cNvPr id="24" name="TextBox 24"/>
          <p:cNvSpPr txBox="1"/>
          <p:nvPr/>
        </p:nvSpPr>
        <p:spPr>
          <a:xfrm>
            <a:off x="4912996" y="6755139"/>
            <a:ext cx="10605002" cy="1269999"/>
          </a:xfrm>
          <a:prstGeom prst="rect">
            <a:avLst/>
          </a:prstGeom>
        </p:spPr>
        <p:txBody>
          <a:bodyPr lIns="0" tIns="0" rIns="0" bIns="0" rtlCol="0" anchor="t">
            <a:spAutoFit/>
          </a:bodyPr>
          <a:lstStyle/>
          <a:p>
            <a:pPr algn="l">
              <a:lnSpc>
                <a:spcPts val="9800"/>
              </a:lnSpc>
            </a:pPr>
            <a:r>
              <a:rPr lang="en-US" sz="7000">
                <a:solidFill>
                  <a:srgbClr val="E20B18"/>
                </a:solidFill>
                <a:latin typeface="Anicon Sans"/>
                <a:ea typeface="Anicon Sans"/>
                <a:cs typeface="Anicon Sans"/>
                <a:sym typeface="Anicon Sans"/>
              </a:rPr>
              <a:t>Online news sites.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838502" y="726779"/>
            <a:ext cx="16948955" cy="8833442"/>
            <a:chOff x="0" y="0"/>
            <a:chExt cx="4981671" cy="2596343"/>
          </a:xfrm>
        </p:grpSpPr>
        <p:sp>
          <p:nvSpPr>
            <p:cNvPr id="9" name="Freeform 9"/>
            <p:cNvSpPr/>
            <p:nvPr/>
          </p:nvSpPr>
          <p:spPr>
            <a:xfrm>
              <a:off x="0" y="0"/>
              <a:ext cx="4981671" cy="2596343"/>
            </a:xfrm>
            <a:custGeom>
              <a:avLst/>
              <a:gdLst/>
              <a:ahLst/>
              <a:cxnLst/>
              <a:rect l="l" t="t" r="r" b="b"/>
              <a:pathLst>
                <a:path w="4981671" h="2596343">
                  <a:moveTo>
                    <a:pt x="23296" y="0"/>
                  </a:moveTo>
                  <a:lnTo>
                    <a:pt x="4958375" y="0"/>
                  </a:lnTo>
                  <a:cubicBezTo>
                    <a:pt x="4964554" y="0"/>
                    <a:pt x="4970479" y="2454"/>
                    <a:pt x="4974848" y="6823"/>
                  </a:cubicBezTo>
                  <a:cubicBezTo>
                    <a:pt x="4979216" y="11192"/>
                    <a:pt x="4981671" y="17117"/>
                    <a:pt x="4981671" y="23296"/>
                  </a:cubicBezTo>
                  <a:lnTo>
                    <a:pt x="4981671" y="2573047"/>
                  </a:lnTo>
                  <a:cubicBezTo>
                    <a:pt x="4981671" y="2579226"/>
                    <a:pt x="4979216" y="2585151"/>
                    <a:pt x="4974848" y="2589520"/>
                  </a:cubicBezTo>
                  <a:cubicBezTo>
                    <a:pt x="4970479" y="2593889"/>
                    <a:pt x="4964554" y="2596343"/>
                    <a:pt x="4958375" y="2596343"/>
                  </a:cubicBezTo>
                  <a:lnTo>
                    <a:pt x="23296" y="2596343"/>
                  </a:lnTo>
                  <a:cubicBezTo>
                    <a:pt x="17117" y="2596343"/>
                    <a:pt x="11192" y="2593889"/>
                    <a:pt x="6823" y="2589520"/>
                  </a:cubicBezTo>
                  <a:cubicBezTo>
                    <a:pt x="2454" y="2585151"/>
                    <a:pt x="0" y="2579226"/>
                    <a:pt x="0" y="2573047"/>
                  </a:cubicBezTo>
                  <a:lnTo>
                    <a:pt x="0" y="23296"/>
                  </a:lnTo>
                  <a:cubicBezTo>
                    <a:pt x="0" y="17117"/>
                    <a:pt x="2454" y="11192"/>
                    <a:pt x="6823" y="6823"/>
                  </a:cubicBezTo>
                  <a:cubicBezTo>
                    <a:pt x="11192" y="2454"/>
                    <a:pt x="17117" y="0"/>
                    <a:pt x="23296" y="0"/>
                  </a:cubicBezTo>
                  <a:close/>
                </a:path>
              </a:pathLst>
            </a:custGeom>
            <a:solidFill>
              <a:srgbClr val="FFFFFF"/>
            </a:solidFill>
          </p:spPr>
        </p:sp>
        <p:sp>
          <p:nvSpPr>
            <p:cNvPr id="10" name="TextBox 10"/>
            <p:cNvSpPr txBox="1"/>
            <p:nvPr/>
          </p:nvSpPr>
          <p:spPr>
            <a:xfrm>
              <a:off x="0" y="-38100"/>
              <a:ext cx="4981671" cy="2634443"/>
            </a:xfrm>
            <a:prstGeom prst="rect">
              <a:avLst/>
            </a:prstGeom>
          </p:spPr>
          <p:txBody>
            <a:bodyPr lIns="45520" tIns="45520" rIns="45520" bIns="45520" rtlCol="0" anchor="ctr"/>
            <a:lstStyle/>
            <a:p>
              <a:pPr algn="ctr">
                <a:lnSpc>
                  <a:spcPts val="2659"/>
                </a:lnSpc>
              </a:pPr>
              <a:endParaRPr/>
            </a:p>
          </p:txBody>
        </p:sp>
      </p:grpSp>
      <p:grpSp>
        <p:nvGrpSpPr>
          <p:cNvPr id="11" name="Group 11"/>
          <p:cNvGrpSpPr/>
          <p:nvPr/>
        </p:nvGrpSpPr>
        <p:grpSpPr>
          <a:xfrm>
            <a:off x="2258782" y="1028700"/>
            <a:ext cx="14143444" cy="3222659"/>
            <a:chOff x="0" y="0"/>
            <a:chExt cx="4157069" cy="947210"/>
          </a:xfrm>
        </p:grpSpPr>
        <p:sp>
          <p:nvSpPr>
            <p:cNvPr id="12" name="Freeform 12"/>
            <p:cNvSpPr/>
            <p:nvPr/>
          </p:nvSpPr>
          <p:spPr>
            <a:xfrm>
              <a:off x="0" y="0"/>
              <a:ext cx="4157069" cy="947210"/>
            </a:xfrm>
            <a:custGeom>
              <a:avLst/>
              <a:gdLst/>
              <a:ahLst/>
              <a:cxnLst/>
              <a:rect l="l" t="t" r="r" b="b"/>
              <a:pathLst>
                <a:path w="4157069" h="947210">
                  <a:moveTo>
                    <a:pt x="27917" y="0"/>
                  </a:moveTo>
                  <a:lnTo>
                    <a:pt x="4129153" y="0"/>
                  </a:lnTo>
                  <a:cubicBezTo>
                    <a:pt x="4136556" y="0"/>
                    <a:pt x="4143657" y="2941"/>
                    <a:pt x="4148892" y="8177"/>
                  </a:cubicBezTo>
                  <a:cubicBezTo>
                    <a:pt x="4154128" y="13412"/>
                    <a:pt x="4157069" y="20513"/>
                    <a:pt x="4157069" y="27917"/>
                  </a:cubicBezTo>
                  <a:lnTo>
                    <a:pt x="4157069" y="919293"/>
                  </a:lnTo>
                  <a:cubicBezTo>
                    <a:pt x="4157069" y="934711"/>
                    <a:pt x="4144570" y="947210"/>
                    <a:pt x="4129153" y="947210"/>
                  </a:cubicBezTo>
                  <a:lnTo>
                    <a:pt x="27917" y="947210"/>
                  </a:lnTo>
                  <a:cubicBezTo>
                    <a:pt x="12499" y="947210"/>
                    <a:pt x="0" y="934711"/>
                    <a:pt x="0" y="919293"/>
                  </a:cubicBezTo>
                  <a:lnTo>
                    <a:pt x="0" y="27917"/>
                  </a:lnTo>
                  <a:cubicBezTo>
                    <a:pt x="0" y="12499"/>
                    <a:pt x="12499" y="0"/>
                    <a:pt x="27917" y="0"/>
                  </a:cubicBezTo>
                  <a:close/>
                </a:path>
              </a:pathLst>
            </a:custGeom>
            <a:solidFill>
              <a:srgbClr val="FFFFFF"/>
            </a:solidFill>
            <a:ln w="57150" cap="rnd">
              <a:solidFill>
                <a:srgbClr val="F4AC78"/>
              </a:solidFill>
              <a:prstDash val="lgDash"/>
              <a:round/>
            </a:ln>
          </p:spPr>
        </p:sp>
        <p:sp>
          <p:nvSpPr>
            <p:cNvPr id="13" name="TextBox 13"/>
            <p:cNvSpPr txBox="1"/>
            <p:nvPr/>
          </p:nvSpPr>
          <p:spPr>
            <a:xfrm>
              <a:off x="0" y="-38100"/>
              <a:ext cx="4157069" cy="985310"/>
            </a:xfrm>
            <a:prstGeom prst="rect">
              <a:avLst/>
            </a:prstGeom>
          </p:spPr>
          <p:txBody>
            <a:bodyPr lIns="45520" tIns="45520" rIns="45520" bIns="45520" rtlCol="0" anchor="ctr"/>
            <a:lstStyle/>
            <a:p>
              <a:pPr algn="ctr">
                <a:lnSpc>
                  <a:spcPts val="2659"/>
                </a:lnSpc>
              </a:pPr>
              <a:endParaRPr/>
            </a:p>
          </p:txBody>
        </p:sp>
      </p:grpSp>
      <p:sp>
        <p:nvSpPr>
          <p:cNvPr id="14" name="TextBox 14"/>
          <p:cNvSpPr txBox="1"/>
          <p:nvPr/>
        </p:nvSpPr>
        <p:spPr>
          <a:xfrm>
            <a:off x="3131886" y="1167285"/>
            <a:ext cx="12673816" cy="2873449"/>
          </a:xfrm>
          <a:prstGeom prst="rect">
            <a:avLst/>
          </a:prstGeom>
        </p:spPr>
        <p:txBody>
          <a:bodyPr lIns="0" tIns="0" rIns="0" bIns="0" rtlCol="0" anchor="t">
            <a:spAutoFit/>
          </a:bodyPr>
          <a:lstStyle/>
          <a:p>
            <a:pPr algn="ctr">
              <a:lnSpc>
                <a:spcPts val="11200"/>
              </a:lnSpc>
            </a:pPr>
            <a:r>
              <a:rPr lang="en-US" sz="8000">
                <a:solidFill>
                  <a:srgbClr val="6B452F"/>
                </a:solidFill>
                <a:latin typeface="Anicon Sans"/>
                <a:ea typeface="Anicon Sans"/>
                <a:cs typeface="Anicon Sans"/>
                <a:sym typeface="Anicon Sans"/>
              </a:rPr>
              <a:t>4, Printed newspapers were old people's ___ choice of news source.</a:t>
            </a:r>
          </a:p>
        </p:txBody>
      </p:sp>
      <p:grpSp>
        <p:nvGrpSpPr>
          <p:cNvPr id="15" name="Group 15"/>
          <p:cNvGrpSpPr/>
          <p:nvPr/>
        </p:nvGrpSpPr>
        <p:grpSpPr>
          <a:xfrm>
            <a:off x="2870308" y="4402266"/>
            <a:ext cx="1705235" cy="1705235"/>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F4AC78"/>
              </a:solidFill>
              <a:prstDash val="dash"/>
              <a:miter/>
            </a:ln>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3131886" y="4210327"/>
            <a:ext cx="1270743" cy="1803363"/>
          </a:xfrm>
          <a:prstGeom prst="rect">
            <a:avLst/>
          </a:prstGeom>
        </p:spPr>
        <p:txBody>
          <a:bodyPr lIns="0" tIns="0" rIns="0" bIns="0" rtlCol="0" anchor="t">
            <a:spAutoFit/>
          </a:bodyPr>
          <a:lstStyle/>
          <a:p>
            <a:pPr algn="ctr">
              <a:lnSpc>
                <a:spcPts val="13999"/>
              </a:lnSpc>
            </a:pPr>
            <a:r>
              <a:rPr lang="en-US" sz="9999">
                <a:solidFill>
                  <a:srgbClr val="6B452F"/>
                </a:solidFill>
                <a:latin typeface="Anicon Sans"/>
                <a:ea typeface="Anicon Sans"/>
                <a:cs typeface="Anicon Sans"/>
                <a:sym typeface="Anicon Sans"/>
              </a:rPr>
              <a:t>A</a:t>
            </a:r>
          </a:p>
        </p:txBody>
      </p:sp>
      <p:grpSp>
        <p:nvGrpSpPr>
          <p:cNvPr id="19" name="Group 19"/>
          <p:cNvGrpSpPr/>
          <p:nvPr/>
        </p:nvGrpSpPr>
        <p:grpSpPr>
          <a:xfrm>
            <a:off x="2870308" y="6642297"/>
            <a:ext cx="1705235" cy="1705235"/>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F4AC78"/>
              </a:solidFill>
              <a:prstDash val="dash"/>
              <a:miter/>
            </a:ln>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3131886" y="6450357"/>
            <a:ext cx="1270743" cy="1803363"/>
          </a:xfrm>
          <a:prstGeom prst="rect">
            <a:avLst/>
          </a:prstGeom>
        </p:spPr>
        <p:txBody>
          <a:bodyPr lIns="0" tIns="0" rIns="0" bIns="0" rtlCol="0" anchor="t">
            <a:spAutoFit/>
          </a:bodyPr>
          <a:lstStyle/>
          <a:p>
            <a:pPr algn="ctr">
              <a:lnSpc>
                <a:spcPts val="13999"/>
              </a:lnSpc>
            </a:pPr>
            <a:r>
              <a:rPr lang="en-US" sz="9999">
                <a:solidFill>
                  <a:srgbClr val="6B452F"/>
                </a:solidFill>
                <a:latin typeface="Anicon Sans"/>
                <a:ea typeface="Anicon Sans"/>
                <a:cs typeface="Anicon Sans"/>
                <a:sym typeface="Anicon Sans"/>
              </a:rPr>
              <a:t>B</a:t>
            </a:r>
          </a:p>
        </p:txBody>
      </p:sp>
      <p:sp>
        <p:nvSpPr>
          <p:cNvPr id="23" name="TextBox 23"/>
          <p:cNvSpPr txBox="1"/>
          <p:nvPr/>
        </p:nvSpPr>
        <p:spPr>
          <a:xfrm>
            <a:off x="4912996" y="4515109"/>
            <a:ext cx="10605002" cy="1269999"/>
          </a:xfrm>
          <a:prstGeom prst="rect">
            <a:avLst/>
          </a:prstGeom>
        </p:spPr>
        <p:txBody>
          <a:bodyPr lIns="0" tIns="0" rIns="0" bIns="0" rtlCol="0" anchor="t">
            <a:spAutoFit/>
          </a:bodyPr>
          <a:lstStyle/>
          <a:p>
            <a:pPr algn="l">
              <a:lnSpc>
                <a:spcPts val="9800"/>
              </a:lnSpc>
            </a:pPr>
            <a:r>
              <a:rPr lang="en-US" sz="7000">
                <a:solidFill>
                  <a:srgbClr val="6B452F"/>
                </a:solidFill>
                <a:latin typeface="Anicon Sans"/>
                <a:ea typeface="Anicon Sans"/>
                <a:cs typeface="Anicon Sans"/>
                <a:sym typeface="Anicon Sans"/>
              </a:rPr>
              <a:t>Top</a:t>
            </a:r>
          </a:p>
        </p:txBody>
      </p:sp>
      <p:sp>
        <p:nvSpPr>
          <p:cNvPr id="24" name="TextBox 24"/>
          <p:cNvSpPr txBox="1"/>
          <p:nvPr/>
        </p:nvSpPr>
        <p:spPr>
          <a:xfrm>
            <a:off x="4912996" y="6755139"/>
            <a:ext cx="10605002" cy="1269999"/>
          </a:xfrm>
          <a:prstGeom prst="rect">
            <a:avLst/>
          </a:prstGeom>
        </p:spPr>
        <p:txBody>
          <a:bodyPr lIns="0" tIns="0" rIns="0" bIns="0" rtlCol="0" anchor="t">
            <a:spAutoFit/>
          </a:bodyPr>
          <a:lstStyle/>
          <a:p>
            <a:pPr algn="l">
              <a:lnSpc>
                <a:spcPts val="9800"/>
              </a:lnSpc>
            </a:pPr>
            <a:r>
              <a:rPr lang="en-US" sz="7000">
                <a:solidFill>
                  <a:srgbClr val="6B452F"/>
                </a:solidFill>
                <a:latin typeface="Anicon Sans"/>
                <a:ea typeface="Anicon Sans"/>
                <a:cs typeface="Anicon Sans"/>
                <a:sym typeface="Anicon Sans"/>
              </a:rPr>
              <a:t>Second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3565234" y="7824786"/>
            <a:ext cx="11157532" cy="1937745"/>
            <a:chOff x="0" y="0"/>
            <a:chExt cx="3279444" cy="569546"/>
          </a:xfrm>
        </p:grpSpPr>
        <p:sp>
          <p:nvSpPr>
            <p:cNvPr id="9" name="Freeform 9"/>
            <p:cNvSpPr/>
            <p:nvPr/>
          </p:nvSpPr>
          <p:spPr>
            <a:xfrm>
              <a:off x="0" y="0"/>
              <a:ext cx="3279444" cy="569546"/>
            </a:xfrm>
            <a:custGeom>
              <a:avLst/>
              <a:gdLst/>
              <a:ahLst/>
              <a:cxnLst/>
              <a:rect l="l" t="t" r="r" b="b"/>
              <a:pathLst>
                <a:path w="3279444" h="569546">
                  <a:moveTo>
                    <a:pt x="35388" y="0"/>
                  </a:moveTo>
                  <a:lnTo>
                    <a:pt x="3244056" y="0"/>
                  </a:lnTo>
                  <a:cubicBezTo>
                    <a:pt x="3263600" y="0"/>
                    <a:pt x="3279444" y="15844"/>
                    <a:pt x="3279444" y="35388"/>
                  </a:cubicBezTo>
                  <a:lnTo>
                    <a:pt x="3279444" y="534158"/>
                  </a:lnTo>
                  <a:cubicBezTo>
                    <a:pt x="3279444" y="553702"/>
                    <a:pt x="3263600" y="569546"/>
                    <a:pt x="3244056" y="569546"/>
                  </a:cubicBezTo>
                  <a:lnTo>
                    <a:pt x="35388" y="569546"/>
                  </a:lnTo>
                  <a:cubicBezTo>
                    <a:pt x="15844" y="569546"/>
                    <a:pt x="0" y="553702"/>
                    <a:pt x="0" y="534158"/>
                  </a:cubicBezTo>
                  <a:lnTo>
                    <a:pt x="0" y="35388"/>
                  </a:lnTo>
                  <a:cubicBezTo>
                    <a:pt x="0" y="15844"/>
                    <a:pt x="15844" y="0"/>
                    <a:pt x="35388" y="0"/>
                  </a:cubicBezTo>
                  <a:close/>
                </a:path>
              </a:pathLst>
            </a:custGeom>
            <a:solidFill>
              <a:srgbClr val="FFFFFF"/>
            </a:solidFill>
          </p:spPr>
        </p:sp>
        <p:sp>
          <p:nvSpPr>
            <p:cNvPr id="10" name="TextBox 10"/>
            <p:cNvSpPr txBox="1"/>
            <p:nvPr/>
          </p:nvSpPr>
          <p:spPr>
            <a:xfrm>
              <a:off x="0" y="-38100"/>
              <a:ext cx="3279444" cy="607646"/>
            </a:xfrm>
            <a:prstGeom prst="rect">
              <a:avLst/>
            </a:prstGeom>
          </p:spPr>
          <p:txBody>
            <a:bodyPr lIns="45520" tIns="45520" rIns="45520" bIns="45520" rtlCol="0" anchor="ctr"/>
            <a:lstStyle/>
            <a:p>
              <a:pPr algn="ctr">
                <a:lnSpc>
                  <a:spcPts val="2659"/>
                </a:lnSpc>
              </a:pPr>
              <a:endParaRPr/>
            </a:p>
          </p:txBody>
        </p:sp>
      </p:grpSp>
      <p:grpSp>
        <p:nvGrpSpPr>
          <p:cNvPr id="11" name="Group 11"/>
          <p:cNvGrpSpPr/>
          <p:nvPr/>
        </p:nvGrpSpPr>
        <p:grpSpPr>
          <a:xfrm>
            <a:off x="3927497" y="8183559"/>
            <a:ext cx="10433006" cy="1220200"/>
            <a:chOff x="0" y="0"/>
            <a:chExt cx="3066490" cy="358644"/>
          </a:xfrm>
        </p:grpSpPr>
        <p:sp>
          <p:nvSpPr>
            <p:cNvPr id="12" name="Freeform 12"/>
            <p:cNvSpPr/>
            <p:nvPr/>
          </p:nvSpPr>
          <p:spPr>
            <a:xfrm>
              <a:off x="0" y="0"/>
              <a:ext cx="3066490" cy="358644"/>
            </a:xfrm>
            <a:custGeom>
              <a:avLst/>
              <a:gdLst/>
              <a:ahLst/>
              <a:cxnLst/>
              <a:rect l="l" t="t" r="r" b="b"/>
              <a:pathLst>
                <a:path w="3066490" h="358644">
                  <a:moveTo>
                    <a:pt x="37845" y="0"/>
                  </a:moveTo>
                  <a:lnTo>
                    <a:pt x="3028645" y="0"/>
                  </a:lnTo>
                  <a:cubicBezTo>
                    <a:pt x="3038682" y="0"/>
                    <a:pt x="3048308" y="3987"/>
                    <a:pt x="3055405" y="11085"/>
                  </a:cubicBezTo>
                  <a:cubicBezTo>
                    <a:pt x="3062503" y="18182"/>
                    <a:pt x="3066490" y="27808"/>
                    <a:pt x="3066490" y="37845"/>
                  </a:cubicBezTo>
                  <a:lnTo>
                    <a:pt x="3066490" y="320799"/>
                  </a:lnTo>
                  <a:cubicBezTo>
                    <a:pt x="3066490" y="330836"/>
                    <a:pt x="3062503" y="340462"/>
                    <a:pt x="3055405" y="347559"/>
                  </a:cubicBezTo>
                  <a:cubicBezTo>
                    <a:pt x="3048308" y="354656"/>
                    <a:pt x="3038682" y="358644"/>
                    <a:pt x="3028645" y="358644"/>
                  </a:cubicBezTo>
                  <a:lnTo>
                    <a:pt x="37845" y="358644"/>
                  </a:lnTo>
                  <a:cubicBezTo>
                    <a:pt x="27808" y="358644"/>
                    <a:pt x="18182" y="354656"/>
                    <a:pt x="11085" y="347559"/>
                  </a:cubicBezTo>
                  <a:cubicBezTo>
                    <a:pt x="3987" y="340462"/>
                    <a:pt x="0" y="330836"/>
                    <a:pt x="0" y="320799"/>
                  </a:cubicBezTo>
                  <a:lnTo>
                    <a:pt x="0" y="37845"/>
                  </a:lnTo>
                  <a:cubicBezTo>
                    <a:pt x="0" y="27808"/>
                    <a:pt x="3987" y="18182"/>
                    <a:pt x="11085" y="11085"/>
                  </a:cubicBezTo>
                  <a:cubicBezTo>
                    <a:pt x="18182" y="3987"/>
                    <a:pt x="27808" y="0"/>
                    <a:pt x="37845" y="0"/>
                  </a:cubicBezTo>
                  <a:close/>
                </a:path>
              </a:pathLst>
            </a:custGeom>
            <a:solidFill>
              <a:srgbClr val="FFFFFF"/>
            </a:solidFill>
            <a:ln w="57150" cap="rnd">
              <a:solidFill>
                <a:srgbClr val="F4AC78"/>
              </a:solidFill>
              <a:prstDash val="lgDash"/>
              <a:round/>
            </a:ln>
          </p:spPr>
        </p:sp>
        <p:sp>
          <p:nvSpPr>
            <p:cNvPr id="13" name="TextBox 13"/>
            <p:cNvSpPr txBox="1"/>
            <p:nvPr/>
          </p:nvSpPr>
          <p:spPr>
            <a:xfrm>
              <a:off x="0" y="-38100"/>
              <a:ext cx="3066490" cy="396744"/>
            </a:xfrm>
            <a:prstGeom prst="rect">
              <a:avLst/>
            </a:prstGeom>
          </p:spPr>
          <p:txBody>
            <a:bodyPr lIns="45520" tIns="45520" rIns="45520" bIns="45520" rtlCol="0" anchor="ctr"/>
            <a:lstStyle/>
            <a:p>
              <a:pPr algn="ctr">
                <a:lnSpc>
                  <a:spcPts val="2659"/>
                </a:lnSpc>
              </a:pPr>
              <a:endParaRPr/>
            </a:p>
          </p:txBody>
        </p:sp>
      </p:grpSp>
      <p:grpSp>
        <p:nvGrpSpPr>
          <p:cNvPr id="14" name="Group 14"/>
          <p:cNvGrpSpPr/>
          <p:nvPr/>
        </p:nvGrpSpPr>
        <p:grpSpPr>
          <a:xfrm>
            <a:off x="5115245" y="1028700"/>
            <a:ext cx="8057509" cy="6117095"/>
            <a:chOff x="0" y="0"/>
            <a:chExt cx="6212998" cy="4716780"/>
          </a:xfrm>
        </p:grpSpPr>
        <p:sp>
          <p:nvSpPr>
            <p:cNvPr id="15" name="Freeform 15"/>
            <p:cNvSpPr/>
            <p:nvPr/>
          </p:nvSpPr>
          <p:spPr>
            <a:xfrm>
              <a:off x="0" y="-7620"/>
              <a:ext cx="6218079" cy="4726940"/>
            </a:xfrm>
            <a:custGeom>
              <a:avLst/>
              <a:gdLst/>
              <a:ahLst/>
              <a:cxnLst/>
              <a:rect l="l" t="t" r="r" b="b"/>
              <a:pathLst>
                <a:path w="6218079" h="4726940">
                  <a:moveTo>
                    <a:pt x="4395835" y="4662170"/>
                  </a:moveTo>
                  <a:cubicBezTo>
                    <a:pt x="4359884" y="4669790"/>
                    <a:pt x="4332104" y="4679950"/>
                    <a:pt x="4304323" y="4682490"/>
                  </a:cubicBezTo>
                  <a:cubicBezTo>
                    <a:pt x="4147446" y="4692650"/>
                    <a:pt x="3992203" y="4702810"/>
                    <a:pt x="3835325" y="4711700"/>
                  </a:cubicBezTo>
                  <a:cubicBezTo>
                    <a:pt x="3755253" y="4715510"/>
                    <a:pt x="3675180" y="4719320"/>
                    <a:pt x="3595107" y="4720590"/>
                  </a:cubicBezTo>
                  <a:cubicBezTo>
                    <a:pt x="3508497" y="4723130"/>
                    <a:pt x="3421888" y="4726940"/>
                    <a:pt x="3336913" y="4724400"/>
                  </a:cubicBezTo>
                  <a:cubicBezTo>
                    <a:pt x="3255206" y="4723130"/>
                    <a:pt x="3173499" y="4719320"/>
                    <a:pt x="3095060" y="4707890"/>
                  </a:cubicBezTo>
                  <a:cubicBezTo>
                    <a:pt x="2993743" y="4693920"/>
                    <a:pt x="2890793" y="4693920"/>
                    <a:pt x="2791110" y="4681220"/>
                  </a:cubicBezTo>
                  <a:cubicBezTo>
                    <a:pt x="2531282" y="4648200"/>
                    <a:pt x="2266551" y="4657090"/>
                    <a:pt x="2005089" y="4643120"/>
                  </a:cubicBezTo>
                  <a:cubicBezTo>
                    <a:pt x="1858017" y="4635500"/>
                    <a:pt x="1710944" y="4617720"/>
                    <a:pt x="1563872" y="4602480"/>
                  </a:cubicBezTo>
                  <a:cubicBezTo>
                    <a:pt x="1397189" y="4585970"/>
                    <a:pt x="1230507" y="4566920"/>
                    <a:pt x="1062191" y="4549140"/>
                  </a:cubicBezTo>
                  <a:cubicBezTo>
                    <a:pt x="939630" y="4536440"/>
                    <a:pt x="815436" y="4523740"/>
                    <a:pt x="692875" y="4511040"/>
                  </a:cubicBezTo>
                  <a:cubicBezTo>
                    <a:pt x="689607" y="4511040"/>
                    <a:pt x="686339" y="4509770"/>
                    <a:pt x="683070" y="4509770"/>
                  </a:cubicBezTo>
                  <a:cubicBezTo>
                    <a:pt x="580120" y="4475480"/>
                    <a:pt x="470632" y="4448810"/>
                    <a:pt x="375852" y="4404360"/>
                  </a:cubicBezTo>
                  <a:cubicBezTo>
                    <a:pt x="215706" y="4328160"/>
                    <a:pt x="147073" y="4206240"/>
                    <a:pt x="140536" y="4062730"/>
                  </a:cubicBezTo>
                  <a:cubicBezTo>
                    <a:pt x="138902" y="4013200"/>
                    <a:pt x="130731" y="3964940"/>
                    <a:pt x="130731" y="3915410"/>
                  </a:cubicBezTo>
                  <a:cubicBezTo>
                    <a:pt x="132365" y="3846830"/>
                    <a:pt x="138902" y="3779520"/>
                    <a:pt x="143804" y="3712210"/>
                  </a:cubicBezTo>
                  <a:cubicBezTo>
                    <a:pt x="156877" y="3511550"/>
                    <a:pt x="163414" y="3310890"/>
                    <a:pt x="143804" y="3110230"/>
                  </a:cubicBezTo>
                  <a:cubicBezTo>
                    <a:pt x="125829" y="2929890"/>
                    <a:pt x="109487" y="2750820"/>
                    <a:pt x="91512" y="2570480"/>
                  </a:cubicBezTo>
                  <a:cubicBezTo>
                    <a:pt x="80073" y="2454910"/>
                    <a:pt x="65366" y="2340610"/>
                    <a:pt x="55561" y="2225040"/>
                  </a:cubicBezTo>
                  <a:cubicBezTo>
                    <a:pt x="49024" y="2148840"/>
                    <a:pt x="50658" y="2071370"/>
                    <a:pt x="44122" y="1995170"/>
                  </a:cubicBezTo>
                  <a:cubicBezTo>
                    <a:pt x="40853" y="1951990"/>
                    <a:pt x="22878" y="1910080"/>
                    <a:pt x="21244" y="1866900"/>
                  </a:cubicBezTo>
                  <a:cubicBezTo>
                    <a:pt x="14707" y="1762760"/>
                    <a:pt x="13073" y="1657350"/>
                    <a:pt x="9805" y="1551940"/>
                  </a:cubicBezTo>
                  <a:cubicBezTo>
                    <a:pt x="8171" y="1511300"/>
                    <a:pt x="0" y="1470660"/>
                    <a:pt x="1634" y="1430020"/>
                  </a:cubicBezTo>
                  <a:cubicBezTo>
                    <a:pt x="3268" y="1366520"/>
                    <a:pt x="13073" y="1303020"/>
                    <a:pt x="14707" y="1239520"/>
                  </a:cubicBezTo>
                  <a:cubicBezTo>
                    <a:pt x="16341" y="1165860"/>
                    <a:pt x="6537" y="1092200"/>
                    <a:pt x="9805" y="1019810"/>
                  </a:cubicBezTo>
                  <a:cubicBezTo>
                    <a:pt x="9805" y="949960"/>
                    <a:pt x="21244" y="881380"/>
                    <a:pt x="32683" y="811530"/>
                  </a:cubicBezTo>
                  <a:cubicBezTo>
                    <a:pt x="35951" y="787400"/>
                    <a:pt x="58829" y="765810"/>
                    <a:pt x="65366" y="741680"/>
                  </a:cubicBezTo>
                  <a:cubicBezTo>
                    <a:pt x="93146" y="622300"/>
                    <a:pt x="122560" y="502920"/>
                    <a:pt x="194463" y="392430"/>
                  </a:cubicBezTo>
                  <a:cubicBezTo>
                    <a:pt x="210804" y="368300"/>
                    <a:pt x="236950" y="346710"/>
                    <a:pt x="261462" y="327660"/>
                  </a:cubicBezTo>
                  <a:cubicBezTo>
                    <a:pt x="269633" y="321310"/>
                    <a:pt x="289243" y="325120"/>
                    <a:pt x="294145" y="325120"/>
                  </a:cubicBezTo>
                  <a:cubicBezTo>
                    <a:pt x="305584" y="308610"/>
                    <a:pt x="312121" y="292100"/>
                    <a:pt x="325194" y="284480"/>
                  </a:cubicBezTo>
                  <a:cubicBezTo>
                    <a:pt x="395462" y="242570"/>
                    <a:pt x="468998" y="212090"/>
                    <a:pt x="560510" y="204470"/>
                  </a:cubicBezTo>
                  <a:cubicBezTo>
                    <a:pt x="629144" y="198120"/>
                    <a:pt x="696143" y="175260"/>
                    <a:pt x="764777" y="162560"/>
                  </a:cubicBezTo>
                  <a:cubicBezTo>
                    <a:pt x="848118" y="147320"/>
                    <a:pt x="931460" y="129540"/>
                    <a:pt x="1018069" y="120650"/>
                  </a:cubicBezTo>
                  <a:cubicBezTo>
                    <a:pt x="1096508" y="113030"/>
                    <a:pt x="1171678" y="96520"/>
                    <a:pt x="1251751" y="91440"/>
                  </a:cubicBezTo>
                  <a:cubicBezTo>
                    <a:pt x="1333458" y="86360"/>
                    <a:pt x="1415165" y="71120"/>
                    <a:pt x="1498506" y="66040"/>
                  </a:cubicBezTo>
                  <a:cubicBezTo>
                    <a:pt x="1724017" y="53340"/>
                    <a:pt x="1951163" y="44450"/>
                    <a:pt x="2176674" y="34290"/>
                  </a:cubicBezTo>
                  <a:cubicBezTo>
                    <a:pt x="2232235" y="31750"/>
                    <a:pt x="2287795" y="34290"/>
                    <a:pt x="2343356" y="35560"/>
                  </a:cubicBezTo>
                  <a:cubicBezTo>
                    <a:pt x="2371136" y="36830"/>
                    <a:pt x="2398917" y="41910"/>
                    <a:pt x="2428331" y="44450"/>
                  </a:cubicBezTo>
                  <a:cubicBezTo>
                    <a:pt x="2441404" y="45720"/>
                    <a:pt x="2454478" y="41910"/>
                    <a:pt x="2467551" y="41910"/>
                  </a:cubicBezTo>
                  <a:cubicBezTo>
                    <a:pt x="2506770" y="41910"/>
                    <a:pt x="2547623" y="41910"/>
                    <a:pt x="2586843" y="40640"/>
                  </a:cubicBezTo>
                  <a:cubicBezTo>
                    <a:pt x="2662013" y="38100"/>
                    <a:pt x="2738818" y="31750"/>
                    <a:pt x="2813988" y="31750"/>
                  </a:cubicBezTo>
                  <a:cubicBezTo>
                    <a:pt x="2887525" y="31750"/>
                    <a:pt x="2961061" y="35560"/>
                    <a:pt x="3034597" y="38100"/>
                  </a:cubicBezTo>
                  <a:lnTo>
                    <a:pt x="3093426" y="38100"/>
                  </a:lnTo>
                  <a:cubicBezTo>
                    <a:pt x="3183304" y="35560"/>
                    <a:pt x="3271547" y="35560"/>
                    <a:pt x="3361425" y="31750"/>
                  </a:cubicBezTo>
                  <a:cubicBezTo>
                    <a:pt x="3448034" y="27940"/>
                    <a:pt x="3533010" y="19050"/>
                    <a:pt x="3619619" y="15240"/>
                  </a:cubicBezTo>
                  <a:cubicBezTo>
                    <a:pt x="3660472" y="12700"/>
                    <a:pt x="3702960" y="12700"/>
                    <a:pt x="3743814" y="19050"/>
                  </a:cubicBezTo>
                  <a:cubicBezTo>
                    <a:pt x="3805911" y="27940"/>
                    <a:pt x="3864740" y="33020"/>
                    <a:pt x="3926837" y="19050"/>
                  </a:cubicBezTo>
                  <a:cubicBezTo>
                    <a:pt x="3949715" y="13970"/>
                    <a:pt x="3979130" y="22860"/>
                    <a:pt x="4005276" y="25400"/>
                  </a:cubicBezTo>
                  <a:cubicBezTo>
                    <a:pt x="4016715" y="26670"/>
                    <a:pt x="4029788" y="29210"/>
                    <a:pt x="4036325" y="25400"/>
                  </a:cubicBezTo>
                  <a:cubicBezTo>
                    <a:pt x="4080446" y="0"/>
                    <a:pt x="4121300" y="6350"/>
                    <a:pt x="4163787" y="27940"/>
                  </a:cubicBezTo>
                  <a:cubicBezTo>
                    <a:pt x="4168690" y="30480"/>
                    <a:pt x="4181763" y="24130"/>
                    <a:pt x="4191568" y="24130"/>
                  </a:cubicBezTo>
                  <a:cubicBezTo>
                    <a:pt x="4230787" y="24130"/>
                    <a:pt x="4270006" y="24130"/>
                    <a:pt x="4310860" y="25400"/>
                  </a:cubicBezTo>
                  <a:cubicBezTo>
                    <a:pt x="4340275" y="26670"/>
                    <a:pt x="4368055" y="34290"/>
                    <a:pt x="4397470" y="36830"/>
                  </a:cubicBezTo>
                  <a:cubicBezTo>
                    <a:pt x="4461201" y="43180"/>
                    <a:pt x="4526566" y="53340"/>
                    <a:pt x="4591932" y="53340"/>
                  </a:cubicBezTo>
                  <a:cubicBezTo>
                    <a:pt x="4714492" y="54610"/>
                    <a:pt x="4837053" y="58420"/>
                    <a:pt x="4957979" y="78740"/>
                  </a:cubicBezTo>
                  <a:cubicBezTo>
                    <a:pt x="5070735" y="97790"/>
                    <a:pt x="5186759" y="97790"/>
                    <a:pt x="5301149" y="113030"/>
                  </a:cubicBezTo>
                  <a:cubicBezTo>
                    <a:pt x="5369782" y="121920"/>
                    <a:pt x="5440050" y="138430"/>
                    <a:pt x="5498879" y="165100"/>
                  </a:cubicBezTo>
                  <a:cubicBezTo>
                    <a:pt x="5562611" y="193040"/>
                    <a:pt x="5611635" y="238760"/>
                    <a:pt x="5668830" y="276860"/>
                  </a:cubicBezTo>
                  <a:cubicBezTo>
                    <a:pt x="5690074" y="290830"/>
                    <a:pt x="5721122" y="300990"/>
                    <a:pt x="5735830" y="318770"/>
                  </a:cubicBezTo>
                  <a:cubicBezTo>
                    <a:pt x="5778317" y="367030"/>
                    <a:pt x="5815902" y="417830"/>
                    <a:pt x="5853488" y="468630"/>
                  </a:cubicBezTo>
                  <a:cubicBezTo>
                    <a:pt x="5881268" y="505460"/>
                    <a:pt x="5909049" y="543560"/>
                    <a:pt x="5930292" y="581660"/>
                  </a:cubicBezTo>
                  <a:cubicBezTo>
                    <a:pt x="5953170" y="626110"/>
                    <a:pt x="5971146" y="671830"/>
                    <a:pt x="5989121" y="718820"/>
                  </a:cubicBezTo>
                  <a:cubicBezTo>
                    <a:pt x="6016902" y="792480"/>
                    <a:pt x="6049585" y="866140"/>
                    <a:pt x="6067560" y="942340"/>
                  </a:cubicBezTo>
                  <a:cubicBezTo>
                    <a:pt x="6093706" y="1049020"/>
                    <a:pt x="6106780" y="1158240"/>
                    <a:pt x="6126389" y="1266190"/>
                  </a:cubicBezTo>
                  <a:cubicBezTo>
                    <a:pt x="6132925" y="1301750"/>
                    <a:pt x="6141096" y="1337310"/>
                    <a:pt x="6144364" y="1372870"/>
                  </a:cubicBezTo>
                  <a:cubicBezTo>
                    <a:pt x="6154169" y="1474470"/>
                    <a:pt x="6160706" y="1574800"/>
                    <a:pt x="6168877" y="1676400"/>
                  </a:cubicBezTo>
                  <a:cubicBezTo>
                    <a:pt x="6180316" y="1802130"/>
                    <a:pt x="6196657" y="1926590"/>
                    <a:pt x="6204828" y="2052320"/>
                  </a:cubicBezTo>
                  <a:cubicBezTo>
                    <a:pt x="6212999" y="2172970"/>
                    <a:pt x="6218079" y="2294890"/>
                    <a:pt x="6215538" y="2416810"/>
                  </a:cubicBezTo>
                  <a:cubicBezTo>
                    <a:pt x="6211364" y="2620010"/>
                    <a:pt x="6198291" y="2821940"/>
                    <a:pt x="6185218" y="3025140"/>
                  </a:cubicBezTo>
                  <a:cubicBezTo>
                    <a:pt x="6177047" y="3150870"/>
                    <a:pt x="6165608" y="3275330"/>
                    <a:pt x="6149267" y="3399790"/>
                  </a:cubicBezTo>
                  <a:cubicBezTo>
                    <a:pt x="6132925" y="3524250"/>
                    <a:pt x="6108413" y="3647440"/>
                    <a:pt x="6090438" y="3771900"/>
                  </a:cubicBezTo>
                  <a:cubicBezTo>
                    <a:pt x="6077365" y="3858260"/>
                    <a:pt x="6074097" y="3944620"/>
                    <a:pt x="6059389" y="4029710"/>
                  </a:cubicBezTo>
                  <a:cubicBezTo>
                    <a:pt x="6046316" y="4107180"/>
                    <a:pt x="5997292" y="4175760"/>
                    <a:pt x="5931926" y="4232910"/>
                  </a:cubicBezTo>
                  <a:cubicBezTo>
                    <a:pt x="5878000" y="4281170"/>
                    <a:pt x="5835512" y="4335780"/>
                    <a:pt x="5779951" y="4382770"/>
                  </a:cubicBezTo>
                  <a:cubicBezTo>
                    <a:pt x="5730927" y="4424680"/>
                    <a:pt x="5677000" y="4466590"/>
                    <a:pt x="5592026" y="4467860"/>
                  </a:cubicBezTo>
                  <a:cubicBezTo>
                    <a:pt x="5572416" y="4467860"/>
                    <a:pt x="5554440" y="4483100"/>
                    <a:pt x="5534831" y="4490720"/>
                  </a:cubicBezTo>
                  <a:cubicBezTo>
                    <a:pt x="5451489" y="4518660"/>
                    <a:pt x="5364880" y="4542790"/>
                    <a:pt x="5283173" y="4573270"/>
                  </a:cubicBezTo>
                  <a:cubicBezTo>
                    <a:pt x="5132832" y="4629150"/>
                    <a:pt x="4971052" y="4638040"/>
                    <a:pt x="4809272" y="4643120"/>
                  </a:cubicBezTo>
                  <a:cubicBezTo>
                    <a:pt x="4747175" y="4645660"/>
                    <a:pt x="4683444" y="4641850"/>
                    <a:pt x="4621346" y="4645660"/>
                  </a:cubicBezTo>
                  <a:cubicBezTo>
                    <a:pt x="4590298" y="4646930"/>
                    <a:pt x="4560884" y="4658360"/>
                    <a:pt x="4531469" y="4663440"/>
                  </a:cubicBezTo>
                  <a:cubicBezTo>
                    <a:pt x="4518396" y="4665980"/>
                    <a:pt x="4505323" y="4664710"/>
                    <a:pt x="4490615" y="4665980"/>
                  </a:cubicBezTo>
                  <a:cubicBezTo>
                    <a:pt x="4471006" y="4667250"/>
                    <a:pt x="4451396" y="4671060"/>
                    <a:pt x="4431786" y="4669790"/>
                  </a:cubicBezTo>
                  <a:cubicBezTo>
                    <a:pt x="4412177" y="4667250"/>
                    <a:pt x="4399104" y="4662170"/>
                    <a:pt x="4395835" y="4662170"/>
                  </a:cubicBezTo>
                  <a:close/>
                </a:path>
              </a:pathLst>
            </a:custGeom>
            <a:blipFill>
              <a:blip r:embed="rId4"/>
              <a:stretch>
                <a:fillRect l="-6988" t="-26" r="-6978" b="-27"/>
              </a:stretch>
            </a:blipFill>
          </p:spPr>
        </p:sp>
      </p:grpSp>
      <p:sp>
        <p:nvSpPr>
          <p:cNvPr id="16" name="TextBox 16"/>
          <p:cNvSpPr txBox="1"/>
          <p:nvPr/>
        </p:nvSpPr>
        <p:spPr>
          <a:xfrm>
            <a:off x="5115245" y="8063409"/>
            <a:ext cx="7757627" cy="1260475"/>
          </a:xfrm>
          <a:prstGeom prst="rect">
            <a:avLst/>
          </a:prstGeom>
        </p:spPr>
        <p:txBody>
          <a:bodyPr lIns="0" tIns="0" rIns="0" bIns="0" rtlCol="0" anchor="t">
            <a:spAutoFit/>
          </a:bodyPr>
          <a:lstStyle/>
          <a:p>
            <a:pPr algn="ctr">
              <a:lnSpc>
                <a:spcPts val="9799"/>
              </a:lnSpc>
            </a:pPr>
            <a:r>
              <a:rPr lang="en-US" sz="6999">
                <a:solidFill>
                  <a:srgbClr val="000000"/>
                </a:solidFill>
                <a:latin typeface="Anicon Sans"/>
                <a:ea typeface="Anicon Sans"/>
                <a:cs typeface="Anicon Sans"/>
                <a:sym typeface="Anicon Sans"/>
              </a:rPr>
              <a:t>NEWSPAPER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838502" y="726779"/>
            <a:ext cx="16948955" cy="8833442"/>
            <a:chOff x="0" y="0"/>
            <a:chExt cx="4981671" cy="2596343"/>
          </a:xfrm>
        </p:grpSpPr>
        <p:sp>
          <p:nvSpPr>
            <p:cNvPr id="9" name="Freeform 9"/>
            <p:cNvSpPr/>
            <p:nvPr/>
          </p:nvSpPr>
          <p:spPr>
            <a:xfrm>
              <a:off x="0" y="0"/>
              <a:ext cx="4981671" cy="2596343"/>
            </a:xfrm>
            <a:custGeom>
              <a:avLst/>
              <a:gdLst/>
              <a:ahLst/>
              <a:cxnLst/>
              <a:rect l="l" t="t" r="r" b="b"/>
              <a:pathLst>
                <a:path w="4981671" h="2596343">
                  <a:moveTo>
                    <a:pt x="23296" y="0"/>
                  </a:moveTo>
                  <a:lnTo>
                    <a:pt x="4958375" y="0"/>
                  </a:lnTo>
                  <a:cubicBezTo>
                    <a:pt x="4964554" y="0"/>
                    <a:pt x="4970479" y="2454"/>
                    <a:pt x="4974848" y="6823"/>
                  </a:cubicBezTo>
                  <a:cubicBezTo>
                    <a:pt x="4979216" y="11192"/>
                    <a:pt x="4981671" y="17117"/>
                    <a:pt x="4981671" y="23296"/>
                  </a:cubicBezTo>
                  <a:lnTo>
                    <a:pt x="4981671" y="2573047"/>
                  </a:lnTo>
                  <a:cubicBezTo>
                    <a:pt x="4981671" y="2579226"/>
                    <a:pt x="4979216" y="2585151"/>
                    <a:pt x="4974848" y="2589520"/>
                  </a:cubicBezTo>
                  <a:cubicBezTo>
                    <a:pt x="4970479" y="2593889"/>
                    <a:pt x="4964554" y="2596343"/>
                    <a:pt x="4958375" y="2596343"/>
                  </a:cubicBezTo>
                  <a:lnTo>
                    <a:pt x="23296" y="2596343"/>
                  </a:lnTo>
                  <a:cubicBezTo>
                    <a:pt x="17117" y="2596343"/>
                    <a:pt x="11192" y="2593889"/>
                    <a:pt x="6823" y="2589520"/>
                  </a:cubicBezTo>
                  <a:cubicBezTo>
                    <a:pt x="2454" y="2585151"/>
                    <a:pt x="0" y="2579226"/>
                    <a:pt x="0" y="2573047"/>
                  </a:cubicBezTo>
                  <a:lnTo>
                    <a:pt x="0" y="23296"/>
                  </a:lnTo>
                  <a:cubicBezTo>
                    <a:pt x="0" y="17117"/>
                    <a:pt x="2454" y="11192"/>
                    <a:pt x="6823" y="6823"/>
                  </a:cubicBezTo>
                  <a:cubicBezTo>
                    <a:pt x="11192" y="2454"/>
                    <a:pt x="17117" y="0"/>
                    <a:pt x="23296" y="0"/>
                  </a:cubicBezTo>
                  <a:close/>
                </a:path>
              </a:pathLst>
            </a:custGeom>
            <a:solidFill>
              <a:srgbClr val="FFFFFF"/>
            </a:solidFill>
          </p:spPr>
        </p:sp>
        <p:sp>
          <p:nvSpPr>
            <p:cNvPr id="10" name="TextBox 10"/>
            <p:cNvSpPr txBox="1"/>
            <p:nvPr/>
          </p:nvSpPr>
          <p:spPr>
            <a:xfrm>
              <a:off x="0" y="-38100"/>
              <a:ext cx="4981671" cy="2634443"/>
            </a:xfrm>
            <a:prstGeom prst="rect">
              <a:avLst/>
            </a:prstGeom>
          </p:spPr>
          <p:txBody>
            <a:bodyPr lIns="45520" tIns="45520" rIns="45520" bIns="45520" rtlCol="0" anchor="ctr"/>
            <a:lstStyle/>
            <a:p>
              <a:pPr algn="ctr">
                <a:lnSpc>
                  <a:spcPts val="2659"/>
                </a:lnSpc>
              </a:pPr>
              <a:endParaRPr/>
            </a:p>
          </p:txBody>
        </p:sp>
      </p:grpSp>
      <p:grpSp>
        <p:nvGrpSpPr>
          <p:cNvPr id="11" name="Group 11"/>
          <p:cNvGrpSpPr/>
          <p:nvPr/>
        </p:nvGrpSpPr>
        <p:grpSpPr>
          <a:xfrm>
            <a:off x="2258782" y="1028700"/>
            <a:ext cx="14143444" cy="3222659"/>
            <a:chOff x="0" y="0"/>
            <a:chExt cx="4157069" cy="947210"/>
          </a:xfrm>
        </p:grpSpPr>
        <p:sp>
          <p:nvSpPr>
            <p:cNvPr id="12" name="Freeform 12"/>
            <p:cNvSpPr/>
            <p:nvPr/>
          </p:nvSpPr>
          <p:spPr>
            <a:xfrm>
              <a:off x="0" y="0"/>
              <a:ext cx="4157069" cy="947210"/>
            </a:xfrm>
            <a:custGeom>
              <a:avLst/>
              <a:gdLst/>
              <a:ahLst/>
              <a:cxnLst/>
              <a:rect l="l" t="t" r="r" b="b"/>
              <a:pathLst>
                <a:path w="4157069" h="947210">
                  <a:moveTo>
                    <a:pt x="27917" y="0"/>
                  </a:moveTo>
                  <a:lnTo>
                    <a:pt x="4129153" y="0"/>
                  </a:lnTo>
                  <a:cubicBezTo>
                    <a:pt x="4136556" y="0"/>
                    <a:pt x="4143657" y="2941"/>
                    <a:pt x="4148892" y="8177"/>
                  </a:cubicBezTo>
                  <a:cubicBezTo>
                    <a:pt x="4154128" y="13412"/>
                    <a:pt x="4157069" y="20513"/>
                    <a:pt x="4157069" y="27917"/>
                  </a:cubicBezTo>
                  <a:lnTo>
                    <a:pt x="4157069" y="919293"/>
                  </a:lnTo>
                  <a:cubicBezTo>
                    <a:pt x="4157069" y="934711"/>
                    <a:pt x="4144570" y="947210"/>
                    <a:pt x="4129153" y="947210"/>
                  </a:cubicBezTo>
                  <a:lnTo>
                    <a:pt x="27917" y="947210"/>
                  </a:lnTo>
                  <a:cubicBezTo>
                    <a:pt x="12499" y="947210"/>
                    <a:pt x="0" y="934711"/>
                    <a:pt x="0" y="919293"/>
                  </a:cubicBezTo>
                  <a:lnTo>
                    <a:pt x="0" y="27917"/>
                  </a:lnTo>
                  <a:cubicBezTo>
                    <a:pt x="0" y="12499"/>
                    <a:pt x="12499" y="0"/>
                    <a:pt x="27917" y="0"/>
                  </a:cubicBezTo>
                  <a:close/>
                </a:path>
              </a:pathLst>
            </a:custGeom>
            <a:solidFill>
              <a:srgbClr val="FFFFFF"/>
            </a:solidFill>
            <a:ln w="57150" cap="rnd">
              <a:solidFill>
                <a:srgbClr val="F4AC78"/>
              </a:solidFill>
              <a:prstDash val="lgDash"/>
              <a:round/>
            </a:ln>
          </p:spPr>
        </p:sp>
        <p:sp>
          <p:nvSpPr>
            <p:cNvPr id="13" name="TextBox 13"/>
            <p:cNvSpPr txBox="1"/>
            <p:nvPr/>
          </p:nvSpPr>
          <p:spPr>
            <a:xfrm>
              <a:off x="0" y="-38100"/>
              <a:ext cx="4157069" cy="985310"/>
            </a:xfrm>
            <a:prstGeom prst="rect">
              <a:avLst/>
            </a:prstGeom>
          </p:spPr>
          <p:txBody>
            <a:bodyPr lIns="45520" tIns="45520" rIns="45520" bIns="45520" rtlCol="0" anchor="ctr"/>
            <a:lstStyle/>
            <a:p>
              <a:pPr algn="ctr">
                <a:lnSpc>
                  <a:spcPts val="2659"/>
                </a:lnSpc>
              </a:pPr>
              <a:endParaRPr/>
            </a:p>
          </p:txBody>
        </p:sp>
      </p:grpSp>
      <p:sp>
        <p:nvSpPr>
          <p:cNvPr id="14" name="TextBox 14"/>
          <p:cNvSpPr txBox="1"/>
          <p:nvPr/>
        </p:nvSpPr>
        <p:spPr>
          <a:xfrm>
            <a:off x="3131886" y="1167285"/>
            <a:ext cx="12673816" cy="2873449"/>
          </a:xfrm>
          <a:prstGeom prst="rect">
            <a:avLst/>
          </a:prstGeom>
        </p:spPr>
        <p:txBody>
          <a:bodyPr lIns="0" tIns="0" rIns="0" bIns="0" rtlCol="0" anchor="t">
            <a:spAutoFit/>
          </a:bodyPr>
          <a:lstStyle/>
          <a:p>
            <a:pPr algn="ctr">
              <a:lnSpc>
                <a:spcPts val="11200"/>
              </a:lnSpc>
            </a:pPr>
            <a:r>
              <a:rPr lang="en-US" sz="8000">
                <a:solidFill>
                  <a:srgbClr val="6B452F"/>
                </a:solidFill>
                <a:latin typeface="Anicon Sans"/>
                <a:ea typeface="Anicon Sans"/>
                <a:cs typeface="Anicon Sans"/>
                <a:sym typeface="Anicon Sans"/>
              </a:rPr>
              <a:t>4, Printed newspapers were old people's ___ choice of news source.</a:t>
            </a:r>
          </a:p>
        </p:txBody>
      </p:sp>
      <p:grpSp>
        <p:nvGrpSpPr>
          <p:cNvPr id="15" name="Group 15"/>
          <p:cNvGrpSpPr/>
          <p:nvPr/>
        </p:nvGrpSpPr>
        <p:grpSpPr>
          <a:xfrm>
            <a:off x="2870308" y="4402266"/>
            <a:ext cx="1705235" cy="1705235"/>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F4AC78"/>
              </a:solidFill>
              <a:prstDash val="dash"/>
              <a:miter/>
            </a:ln>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3131886" y="4210327"/>
            <a:ext cx="1270743" cy="1803363"/>
          </a:xfrm>
          <a:prstGeom prst="rect">
            <a:avLst/>
          </a:prstGeom>
        </p:spPr>
        <p:txBody>
          <a:bodyPr lIns="0" tIns="0" rIns="0" bIns="0" rtlCol="0" anchor="t">
            <a:spAutoFit/>
          </a:bodyPr>
          <a:lstStyle/>
          <a:p>
            <a:pPr algn="ctr">
              <a:lnSpc>
                <a:spcPts val="13999"/>
              </a:lnSpc>
            </a:pPr>
            <a:r>
              <a:rPr lang="en-US" sz="9999">
                <a:solidFill>
                  <a:srgbClr val="6B452F"/>
                </a:solidFill>
                <a:latin typeface="Anicon Sans"/>
                <a:ea typeface="Anicon Sans"/>
                <a:cs typeface="Anicon Sans"/>
                <a:sym typeface="Anicon Sans"/>
              </a:rPr>
              <a:t>A</a:t>
            </a:r>
          </a:p>
        </p:txBody>
      </p:sp>
      <p:grpSp>
        <p:nvGrpSpPr>
          <p:cNvPr id="19" name="Group 19"/>
          <p:cNvGrpSpPr/>
          <p:nvPr/>
        </p:nvGrpSpPr>
        <p:grpSpPr>
          <a:xfrm>
            <a:off x="2870308" y="6642297"/>
            <a:ext cx="1705235" cy="1705235"/>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F4AC78"/>
              </a:solidFill>
              <a:prstDash val="dash"/>
              <a:miter/>
            </a:ln>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3131886" y="6450357"/>
            <a:ext cx="1270743" cy="1803363"/>
          </a:xfrm>
          <a:prstGeom prst="rect">
            <a:avLst/>
          </a:prstGeom>
        </p:spPr>
        <p:txBody>
          <a:bodyPr lIns="0" tIns="0" rIns="0" bIns="0" rtlCol="0" anchor="t">
            <a:spAutoFit/>
          </a:bodyPr>
          <a:lstStyle/>
          <a:p>
            <a:pPr algn="ctr">
              <a:lnSpc>
                <a:spcPts val="13999"/>
              </a:lnSpc>
            </a:pPr>
            <a:r>
              <a:rPr lang="en-US" sz="9999">
                <a:solidFill>
                  <a:srgbClr val="E20B18"/>
                </a:solidFill>
                <a:latin typeface="Anicon Sans"/>
                <a:ea typeface="Anicon Sans"/>
                <a:cs typeface="Anicon Sans"/>
                <a:sym typeface="Anicon Sans"/>
              </a:rPr>
              <a:t>B</a:t>
            </a:r>
          </a:p>
        </p:txBody>
      </p:sp>
      <p:sp>
        <p:nvSpPr>
          <p:cNvPr id="23" name="TextBox 23"/>
          <p:cNvSpPr txBox="1"/>
          <p:nvPr/>
        </p:nvSpPr>
        <p:spPr>
          <a:xfrm>
            <a:off x="4912996" y="4515109"/>
            <a:ext cx="10605002" cy="1269999"/>
          </a:xfrm>
          <a:prstGeom prst="rect">
            <a:avLst/>
          </a:prstGeom>
        </p:spPr>
        <p:txBody>
          <a:bodyPr lIns="0" tIns="0" rIns="0" bIns="0" rtlCol="0" anchor="t">
            <a:spAutoFit/>
          </a:bodyPr>
          <a:lstStyle/>
          <a:p>
            <a:pPr algn="l">
              <a:lnSpc>
                <a:spcPts val="9800"/>
              </a:lnSpc>
            </a:pPr>
            <a:r>
              <a:rPr lang="en-US" sz="7000">
                <a:solidFill>
                  <a:srgbClr val="6B452F"/>
                </a:solidFill>
                <a:latin typeface="Anicon Sans"/>
                <a:ea typeface="Anicon Sans"/>
                <a:cs typeface="Anicon Sans"/>
                <a:sym typeface="Anicon Sans"/>
              </a:rPr>
              <a:t>Top</a:t>
            </a:r>
          </a:p>
        </p:txBody>
      </p:sp>
      <p:sp>
        <p:nvSpPr>
          <p:cNvPr id="24" name="TextBox 24"/>
          <p:cNvSpPr txBox="1"/>
          <p:nvPr/>
        </p:nvSpPr>
        <p:spPr>
          <a:xfrm>
            <a:off x="4912996" y="6755139"/>
            <a:ext cx="10605002" cy="1269999"/>
          </a:xfrm>
          <a:prstGeom prst="rect">
            <a:avLst/>
          </a:prstGeom>
        </p:spPr>
        <p:txBody>
          <a:bodyPr lIns="0" tIns="0" rIns="0" bIns="0" rtlCol="0" anchor="t">
            <a:spAutoFit/>
          </a:bodyPr>
          <a:lstStyle/>
          <a:p>
            <a:pPr algn="l">
              <a:lnSpc>
                <a:spcPts val="9800"/>
              </a:lnSpc>
            </a:pPr>
            <a:r>
              <a:rPr lang="en-US" sz="7000">
                <a:solidFill>
                  <a:srgbClr val="E20B18"/>
                </a:solidFill>
                <a:latin typeface="Anicon Sans"/>
                <a:ea typeface="Anicon Sans"/>
                <a:cs typeface="Anicon Sans"/>
                <a:sym typeface="Anicon Sans"/>
              </a:rPr>
              <a:t>Second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838502" y="726779"/>
            <a:ext cx="16948955" cy="8833442"/>
            <a:chOff x="0" y="0"/>
            <a:chExt cx="4981671" cy="2596343"/>
          </a:xfrm>
        </p:grpSpPr>
        <p:sp>
          <p:nvSpPr>
            <p:cNvPr id="9" name="Freeform 9"/>
            <p:cNvSpPr/>
            <p:nvPr/>
          </p:nvSpPr>
          <p:spPr>
            <a:xfrm>
              <a:off x="0" y="0"/>
              <a:ext cx="4981671" cy="2596343"/>
            </a:xfrm>
            <a:custGeom>
              <a:avLst/>
              <a:gdLst/>
              <a:ahLst/>
              <a:cxnLst/>
              <a:rect l="l" t="t" r="r" b="b"/>
              <a:pathLst>
                <a:path w="4981671" h="2596343">
                  <a:moveTo>
                    <a:pt x="23296" y="0"/>
                  </a:moveTo>
                  <a:lnTo>
                    <a:pt x="4958375" y="0"/>
                  </a:lnTo>
                  <a:cubicBezTo>
                    <a:pt x="4964554" y="0"/>
                    <a:pt x="4970479" y="2454"/>
                    <a:pt x="4974848" y="6823"/>
                  </a:cubicBezTo>
                  <a:cubicBezTo>
                    <a:pt x="4979216" y="11192"/>
                    <a:pt x="4981671" y="17117"/>
                    <a:pt x="4981671" y="23296"/>
                  </a:cubicBezTo>
                  <a:lnTo>
                    <a:pt x="4981671" y="2573047"/>
                  </a:lnTo>
                  <a:cubicBezTo>
                    <a:pt x="4981671" y="2579226"/>
                    <a:pt x="4979216" y="2585151"/>
                    <a:pt x="4974848" y="2589520"/>
                  </a:cubicBezTo>
                  <a:cubicBezTo>
                    <a:pt x="4970479" y="2593889"/>
                    <a:pt x="4964554" y="2596343"/>
                    <a:pt x="4958375" y="2596343"/>
                  </a:cubicBezTo>
                  <a:lnTo>
                    <a:pt x="23296" y="2596343"/>
                  </a:lnTo>
                  <a:cubicBezTo>
                    <a:pt x="17117" y="2596343"/>
                    <a:pt x="11192" y="2593889"/>
                    <a:pt x="6823" y="2589520"/>
                  </a:cubicBezTo>
                  <a:cubicBezTo>
                    <a:pt x="2454" y="2585151"/>
                    <a:pt x="0" y="2579226"/>
                    <a:pt x="0" y="2573047"/>
                  </a:cubicBezTo>
                  <a:lnTo>
                    <a:pt x="0" y="23296"/>
                  </a:lnTo>
                  <a:cubicBezTo>
                    <a:pt x="0" y="17117"/>
                    <a:pt x="2454" y="11192"/>
                    <a:pt x="6823" y="6823"/>
                  </a:cubicBezTo>
                  <a:cubicBezTo>
                    <a:pt x="11192" y="2454"/>
                    <a:pt x="17117" y="0"/>
                    <a:pt x="23296" y="0"/>
                  </a:cubicBezTo>
                  <a:close/>
                </a:path>
              </a:pathLst>
            </a:custGeom>
            <a:solidFill>
              <a:srgbClr val="FFFFFF"/>
            </a:solidFill>
          </p:spPr>
        </p:sp>
        <p:sp>
          <p:nvSpPr>
            <p:cNvPr id="10" name="TextBox 10"/>
            <p:cNvSpPr txBox="1"/>
            <p:nvPr/>
          </p:nvSpPr>
          <p:spPr>
            <a:xfrm>
              <a:off x="0" y="-38100"/>
              <a:ext cx="4981671" cy="2634443"/>
            </a:xfrm>
            <a:prstGeom prst="rect">
              <a:avLst/>
            </a:prstGeom>
          </p:spPr>
          <p:txBody>
            <a:bodyPr lIns="45520" tIns="45520" rIns="45520" bIns="45520" rtlCol="0" anchor="ctr"/>
            <a:lstStyle/>
            <a:p>
              <a:pPr algn="ctr">
                <a:lnSpc>
                  <a:spcPts val="2659"/>
                </a:lnSpc>
              </a:pPr>
              <a:endParaRPr/>
            </a:p>
          </p:txBody>
        </p:sp>
      </p:grpSp>
      <p:grpSp>
        <p:nvGrpSpPr>
          <p:cNvPr id="11" name="Group 11"/>
          <p:cNvGrpSpPr/>
          <p:nvPr/>
        </p:nvGrpSpPr>
        <p:grpSpPr>
          <a:xfrm>
            <a:off x="2258782" y="1028700"/>
            <a:ext cx="14143444" cy="3222659"/>
            <a:chOff x="0" y="0"/>
            <a:chExt cx="4157069" cy="947210"/>
          </a:xfrm>
        </p:grpSpPr>
        <p:sp>
          <p:nvSpPr>
            <p:cNvPr id="12" name="Freeform 12"/>
            <p:cNvSpPr/>
            <p:nvPr/>
          </p:nvSpPr>
          <p:spPr>
            <a:xfrm>
              <a:off x="0" y="0"/>
              <a:ext cx="4157069" cy="947210"/>
            </a:xfrm>
            <a:custGeom>
              <a:avLst/>
              <a:gdLst/>
              <a:ahLst/>
              <a:cxnLst/>
              <a:rect l="l" t="t" r="r" b="b"/>
              <a:pathLst>
                <a:path w="4157069" h="947210">
                  <a:moveTo>
                    <a:pt x="27917" y="0"/>
                  </a:moveTo>
                  <a:lnTo>
                    <a:pt x="4129153" y="0"/>
                  </a:lnTo>
                  <a:cubicBezTo>
                    <a:pt x="4136556" y="0"/>
                    <a:pt x="4143657" y="2941"/>
                    <a:pt x="4148892" y="8177"/>
                  </a:cubicBezTo>
                  <a:cubicBezTo>
                    <a:pt x="4154128" y="13412"/>
                    <a:pt x="4157069" y="20513"/>
                    <a:pt x="4157069" y="27917"/>
                  </a:cubicBezTo>
                  <a:lnTo>
                    <a:pt x="4157069" y="919293"/>
                  </a:lnTo>
                  <a:cubicBezTo>
                    <a:pt x="4157069" y="934711"/>
                    <a:pt x="4144570" y="947210"/>
                    <a:pt x="4129153" y="947210"/>
                  </a:cubicBezTo>
                  <a:lnTo>
                    <a:pt x="27917" y="947210"/>
                  </a:lnTo>
                  <a:cubicBezTo>
                    <a:pt x="12499" y="947210"/>
                    <a:pt x="0" y="934711"/>
                    <a:pt x="0" y="919293"/>
                  </a:cubicBezTo>
                  <a:lnTo>
                    <a:pt x="0" y="27917"/>
                  </a:lnTo>
                  <a:cubicBezTo>
                    <a:pt x="0" y="12499"/>
                    <a:pt x="12499" y="0"/>
                    <a:pt x="27917" y="0"/>
                  </a:cubicBezTo>
                  <a:close/>
                </a:path>
              </a:pathLst>
            </a:custGeom>
            <a:solidFill>
              <a:srgbClr val="FFFFFF"/>
            </a:solidFill>
            <a:ln w="57150" cap="rnd">
              <a:solidFill>
                <a:srgbClr val="F4AC78"/>
              </a:solidFill>
              <a:prstDash val="lgDash"/>
              <a:round/>
            </a:ln>
          </p:spPr>
        </p:sp>
        <p:sp>
          <p:nvSpPr>
            <p:cNvPr id="13" name="TextBox 13"/>
            <p:cNvSpPr txBox="1"/>
            <p:nvPr/>
          </p:nvSpPr>
          <p:spPr>
            <a:xfrm>
              <a:off x="0" y="-38100"/>
              <a:ext cx="4157069" cy="985310"/>
            </a:xfrm>
            <a:prstGeom prst="rect">
              <a:avLst/>
            </a:prstGeom>
          </p:spPr>
          <p:txBody>
            <a:bodyPr lIns="45520" tIns="45520" rIns="45520" bIns="45520" rtlCol="0" anchor="ctr"/>
            <a:lstStyle/>
            <a:p>
              <a:pPr algn="ctr">
                <a:lnSpc>
                  <a:spcPts val="2659"/>
                </a:lnSpc>
              </a:pPr>
              <a:endParaRPr/>
            </a:p>
          </p:txBody>
        </p:sp>
      </p:grpSp>
      <p:sp>
        <p:nvSpPr>
          <p:cNvPr id="14" name="TextBox 14"/>
          <p:cNvSpPr txBox="1"/>
          <p:nvPr/>
        </p:nvSpPr>
        <p:spPr>
          <a:xfrm>
            <a:off x="2258782" y="1225599"/>
            <a:ext cx="13999657" cy="2695575"/>
          </a:xfrm>
          <a:prstGeom prst="rect">
            <a:avLst/>
          </a:prstGeom>
        </p:spPr>
        <p:txBody>
          <a:bodyPr lIns="0" tIns="0" rIns="0" bIns="0" rtlCol="0" anchor="t">
            <a:spAutoFit/>
          </a:bodyPr>
          <a:lstStyle/>
          <a:p>
            <a:pPr algn="ctr">
              <a:lnSpc>
                <a:spcPts val="10500"/>
              </a:lnSpc>
            </a:pPr>
            <a:r>
              <a:rPr lang="en-US" sz="7500">
                <a:solidFill>
                  <a:srgbClr val="6B452F"/>
                </a:solidFill>
                <a:latin typeface="Anicon Sans"/>
                <a:ea typeface="Anicon Sans"/>
                <a:cs typeface="Anicon Sans"/>
                <a:sym typeface="Anicon Sans"/>
              </a:rPr>
              <a:t>5, Other sources of news were chosen by around __ of the people in both age groups.</a:t>
            </a:r>
          </a:p>
        </p:txBody>
      </p:sp>
      <p:grpSp>
        <p:nvGrpSpPr>
          <p:cNvPr id="15" name="Group 15"/>
          <p:cNvGrpSpPr/>
          <p:nvPr/>
        </p:nvGrpSpPr>
        <p:grpSpPr>
          <a:xfrm>
            <a:off x="2870308" y="4402266"/>
            <a:ext cx="1705235" cy="1705235"/>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F4AC78"/>
              </a:solidFill>
              <a:prstDash val="dash"/>
              <a:miter/>
            </a:ln>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3131886" y="4210327"/>
            <a:ext cx="1270743" cy="1803363"/>
          </a:xfrm>
          <a:prstGeom prst="rect">
            <a:avLst/>
          </a:prstGeom>
        </p:spPr>
        <p:txBody>
          <a:bodyPr lIns="0" tIns="0" rIns="0" bIns="0" rtlCol="0" anchor="t">
            <a:spAutoFit/>
          </a:bodyPr>
          <a:lstStyle/>
          <a:p>
            <a:pPr algn="ctr">
              <a:lnSpc>
                <a:spcPts val="13999"/>
              </a:lnSpc>
            </a:pPr>
            <a:r>
              <a:rPr lang="en-US" sz="9999">
                <a:solidFill>
                  <a:srgbClr val="6B452F"/>
                </a:solidFill>
                <a:latin typeface="Anicon Sans"/>
                <a:ea typeface="Anicon Sans"/>
                <a:cs typeface="Anicon Sans"/>
                <a:sym typeface="Anicon Sans"/>
              </a:rPr>
              <a:t>A</a:t>
            </a:r>
          </a:p>
        </p:txBody>
      </p:sp>
      <p:grpSp>
        <p:nvGrpSpPr>
          <p:cNvPr id="19" name="Group 19"/>
          <p:cNvGrpSpPr/>
          <p:nvPr/>
        </p:nvGrpSpPr>
        <p:grpSpPr>
          <a:xfrm>
            <a:off x="2870308" y="6642297"/>
            <a:ext cx="1705235" cy="1705235"/>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F4AC78"/>
              </a:solidFill>
              <a:prstDash val="dash"/>
              <a:miter/>
            </a:ln>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3131886" y="6450357"/>
            <a:ext cx="1270743" cy="1803363"/>
          </a:xfrm>
          <a:prstGeom prst="rect">
            <a:avLst/>
          </a:prstGeom>
        </p:spPr>
        <p:txBody>
          <a:bodyPr lIns="0" tIns="0" rIns="0" bIns="0" rtlCol="0" anchor="t">
            <a:spAutoFit/>
          </a:bodyPr>
          <a:lstStyle/>
          <a:p>
            <a:pPr algn="ctr">
              <a:lnSpc>
                <a:spcPts val="13999"/>
              </a:lnSpc>
            </a:pPr>
            <a:r>
              <a:rPr lang="en-US" sz="9999">
                <a:solidFill>
                  <a:srgbClr val="6B452F"/>
                </a:solidFill>
                <a:latin typeface="Anicon Sans"/>
                <a:ea typeface="Anicon Sans"/>
                <a:cs typeface="Anicon Sans"/>
                <a:sym typeface="Anicon Sans"/>
              </a:rPr>
              <a:t>B</a:t>
            </a:r>
          </a:p>
        </p:txBody>
      </p:sp>
      <p:sp>
        <p:nvSpPr>
          <p:cNvPr id="23" name="TextBox 23"/>
          <p:cNvSpPr txBox="1"/>
          <p:nvPr/>
        </p:nvSpPr>
        <p:spPr>
          <a:xfrm>
            <a:off x="4912996" y="4515109"/>
            <a:ext cx="10605002" cy="1269999"/>
          </a:xfrm>
          <a:prstGeom prst="rect">
            <a:avLst/>
          </a:prstGeom>
        </p:spPr>
        <p:txBody>
          <a:bodyPr lIns="0" tIns="0" rIns="0" bIns="0" rtlCol="0" anchor="t">
            <a:spAutoFit/>
          </a:bodyPr>
          <a:lstStyle/>
          <a:p>
            <a:pPr algn="l">
              <a:lnSpc>
                <a:spcPts val="9800"/>
              </a:lnSpc>
            </a:pPr>
            <a:r>
              <a:rPr lang="en-US" sz="7000">
                <a:solidFill>
                  <a:srgbClr val="6B452F"/>
                </a:solidFill>
                <a:latin typeface="Anicon Sans"/>
                <a:ea typeface="Anicon Sans"/>
                <a:cs typeface="Anicon Sans"/>
                <a:sym typeface="Anicon Sans"/>
              </a:rPr>
              <a:t>A quarter</a:t>
            </a:r>
          </a:p>
        </p:txBody>
      </p:sp>
      <p:sp>
        <p:nvSpPr>
          <p:cNvPr id="24" name="TextBox 24"/>
          <p:cNvSpPr txBox="1"/>
          <p:nvPr/>
        </p:nvSpPr>
        <p:spPr>
          <a:xfrm>
            <a:off x="4912996" y="6755139"/>
            <a:ext cx="10605002" cy="1269999"/>
          </a:xfrm>
          <a:prstGeom prst="rect">
            <a:avLst/>
          </a:prstGeom>
        </p:spPr>
        <p:txBody>
          <a:bodyPr lIns="0" tIns="0" rIns="0" bIns="0" rtlCol="0" anchor="t">
            <a:spAutoFit/>
          </a:bodyPr>
          <a:lstStyle/>
          <a:p>
            <a:pPr algn="l">
              <a:lnSpc>
                <a:spcPts val="9800"/>
              </a:lnSpc>
            </a:pPr>
            <a:r>
              <a:rPr lang="en-US" sz="7000">
                <a:solidFill>
                  <a:srgbClr val="6B452F"/>
                </a:solidFill>
                <a:latin typeface="Anicon Sans"/>
                <a:ea typeface="Anicon Sans"/>
                <a:cs typeface="Anicon Sans"/>
                <a:sym typeface="Anicon Sans"/>
              </a:rPr>
              <a:t>Half</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838502" y="726779"/>
            <a:ext cx="16948955" cy="8833442"/>
            <a:chOff x="0" y="0"/>
            <a:chExt cx="4981671" cy="2596343"/>
          </a:xfrm>
        </p:grpSpPr>
        <p:sp>
          <p:nvSpPr>
            <p:cNvPr id="9" name="Freeform 9"/>
            <p:cNvSpPr/>
            <p:nvPr/>
          </p:nvSpPr>
          <p:spPr>
            <a:xfrm>
              <a:off x="0" y="0"/>
              <a:ext cx="4981671" cy="2596343"/>
            </a:xfrm>
            <a:custGeom>
              <a:avLst/>
              <a:gdLst/>
              <a:ahLst/>
              <a:cxnLst/>
              <a:rect l="l" t="t" r="r" b="b"/>
              <a:pathLst>
                <a:path w="4981671" h="2596343">
                  <a:moveTo>
                    <a:pt x="23296" y="0"/>
                  </a:moveTo>
                  <a:lnTo>
                    <a:pt x="4958375" y="0"/>
                  </a:lnTo>
                  <a:cubicBezTo>
                    <a:pt x="4964554" y="0"/>
                    <a:pt x="4970479" y="2454"/>
                    <a:pt x="4974848" y="6823"/>
                  </a:cubicBezTo>
                  <a:cubicBezTo>
                    <a:pt x="4979216" y="11192"/>
                    <a:pt x="4981671" y="17117"/>
                    <a:pt x="4981671" y="23296"/>
                  </a:cubicBezTo>
                  <a:lnTo>
                    <a:pt x="4981671" y="2573047"/>
                  </a:lnTo>
                  <a:cubicBezTo>
                    <a:pt x="4981671" y="2579226"/>
                    <a:pt x="4979216" y="2585151"/>
                    <a:pt x="4974848" y="2589520"/>
                  </a:cubicBezTo>
                  <a:cubicBezTo>
                    <a:pt x="4970479" y="2593889"/>
                    <a:pt x="4964554" y="2596343"/>
                    <a:pt x="4958375" y="2596343"/>
                  </a:cubicBezTo>
                  <a:lnTo>
                    <a:pt x="23296" y="2596343"/>
                  </a:lnTo>
                  <a:cubicBezTo>
                    <a:pt x="17117" y="2596343"/>
                    <a:pt x="11192" y="2593889"/>
                    <a:pt x="6823" y="2589520"/>
                  </a:cubicBezTo>
                  <a:cubicBezTo>
                    <a:pt x="2454" y="2585151"/>
                    <a:pt x="0" y="2579226"/>
                    <a:pt x="0" y="2573047"/>
                  </a:cubicBezTo>
                  <a:lnTo>
                    <a:pt x="0" y="23296"/>
                  </a:lnTo>
                  <a:cubicBezTo>
                    <a:pt x="0" y="17117"/>
                    <a:pt x="2454" y="11192"/>
                    <a:pt x="6823" y="6823"/>
                  </a:cubicBezTo>
                  <a:cubicBezTo>
                    <a:pt x="11192" y="2454"/>
                    <a:pt x="17117" y="0"/>
                    <a:pt x="23296" y="0"/>
                  </a:cubicBezTo>
                  <a:close/>
                </a:path>
              </a:pathLst>
            </a:custGeom>
            <a:solidFill>
              <a:srgbClr val="FFFFFF"/>
            </a:solidFill>
          </p:spPr>
        </p:sp>
        <p:sp>
          <p:nvSpPr>
            <p:cNvPr id="10" name="TextBox 10"/>
            <p:cNvSpPr txBox="1"/>
            <p:nvPr/>
          </p:nvSpPr>
          <p:spPr>
            <a:xfrm>
              <a:off x="0" y="-38100"/>
              <a:ext cx="4981671" cy="2634443"/>
            </a:xfrm>
            <a:prstGeom prst="rect">
              <a:avLst/>
            </a:prstGeom>
          </p:spPr>
          <p:txBody>
            <a:bodyPr lIns="45520" tIns="45520" rIns="45520" bIns="45520" rtlCol="0" anchor="ctr"/>
            <a:lstStyle/>
            <a:p>
              <a:pPr algn="ctr">
                <a:lnSpc>
                  <a:spcPts val="2659"/>
                </a:lnSpc>
              </a:pPr>
              <a:endParaRPr/>
            </a:p>
          </p:txBody>
        </p:sp>
      </p:grpSp>
      <p:grpSp>
        <p:nvGrpSpPr>
          <p:cNvPr id="11" name="Group 11"/>
          <p:cNvGrpSpPr/>
          <p:nvPr/>
        </p:nvGrpSpPr>
        <p:grpSpPr>
          <a:xfrm>
            <a:off x="2258782" y="1028700"/>
            <a:ext cx="14143444" cy="3222659"/>
            <a:chOff x="0" y="0"/>
            <a:chExt cx="4157069" cy="947210"/>
          </a:xfrm>
        </p:grpSpPr>
        <p:sp>
          <p:nvSpPr>
            <p:cNvPr id="12" name="Freeform 12"/>
            <p:cNvSpPr/>
            <p:nvPr/>
          </p:nvSpPr>
          <p:spPr>
            <a:xfrm>
              <a:off x="0" y="0"/>
              <a:ext cx="4157069" cy="947210"/>
            </a:xfrm>
            <a:custGeom>
              <a:avLst/>
              <a:gdLst/>
              <a:ahLst/>
              <a:cxnLst/>
              <a:rect l="l" t="t" r="r" b="b"/>
              <a:pathLst>
                <a:path w="4157069" h="947210">
                  <a:moveTo>
                    <a:pt x="27917" y="0"/>
                  </a:moveTo>
                  <a:lnTo>
                    <a:pt x="4129153" y="0"/>
                  </a:lnTo>
                  <a:cubicBezTo>
                    <a:pt x="4136556" y="0"/>
                    <a:pt x="4143657" y="2941"/>
                    <a:pt x="4148892" y="8177"/>
                  </a:cubicBezTo>
                  <a:cubicBezTo>
                    <a:pt x="4154128" y="13412"/>
                    <a:pt x="4157069" y="20513"/>
                    <a:pt x="4157069" y="27917"/>
                  </a:cubicBezTo>
                  <a:lnTo>
                    <a:pt x="4157069" y="919293"/>
                  </a:lnTo>
                  <a:cubicBezTo>
                    <a:pt x="4157069" y="934711"/>
                    <a:pt x="4144570" y="947210"/>
                    <a:pt x="4129153" y="947210"/>
                  </a:cubicBezTo>
                  <a:lnTo>
                    <a:pt x="27917" y="947210"/>
                  </a:lnTo>
                  <a:cubicBezTo>
                    <a:pt x="12499" y="947210"/>
                    <a:pt x="0" y="934711"/>
                    <a:pt x="0" y="919293"/>
                  </a:cubicBezTo>
                  <a:lnTo>
                    <a:pt x="0" y="27917"/>
                  </a:lnTo>
                  <a:cubicBezTo>
                    <a:pt x="0" y="12499"/>
                    <a:pt x="12499" y="0"/>
                    <a:pt x="27917" y="0"/>
                  </a:cubicBezTo>
                  <a:close/>
                </a:path>
              </a:pathLst>
            </a:custGeom>
            <a:solidFill>
              <a:srgbClr val="FFFFFF"/>
            </a:solidFill>
            <a:ln w="57150" cap="rnd">
              <a:solidFill>
                <a:srgbClr val="F4AC78"/>
              </a:solidFill>
              <a:prstDash val="lgDash"/>
              <a:round/>
            </a:ln>
          </p:spPr>
        </p:sp>
        <p:sp>
          <p:nvSpPr>
            <p:cNvPr id="13" name="TextBox 13"/>
            <p:cNvSpPr txBox="1"/>
            <p:nvPr/>
          </p:nvSpPr>
          <p:spPr>
            <a:xfrm>
              <a:off x="0" y="-38100"/>
              <a:ext cx="4157069" cy="985310"/>
            </a:xfrm>
            <a:prstGeom prst="rect">
              <a:avLst/>
            </a:prstGeom>
          </p:spPr>
          <p:txBody>
            <a:bodyPr lIns="45520" tIns="45520" rIns="45520" bIns="45520" rtlCol="0" anchor="ctr"/>
            <a:lstStyle/>
            <a:p>
              <a:pPr algn="ctr">
                <a:lnSpc>
                  <a:spcPts val="2659"/>
                </a:lnSpc>
              </a:pPr>
              <a:endParaRPr/>
            </a:p>
          </p:txBody>
        </p:sp>
      </p:grpSp>
      <p:sp>
        <p:nvSpPr>
          <p:cNvPr id="14" name="TextBox 14"/>
          <p:cNvSpPr txBox="1"/>
          <p:nvPr/>
        </p:nvSpPr>
        <p:spPr>
          <a:xfrm>
            <a:off x="2402568" y="1173291"/>
            <a:ext cx="13999657" cy="2695575"/>
          </a:xfrm>
          <a:prstGeom prst="rect">
            <a:avLst/>
          </a:prstGeom>
        </p:spPr>
        <p:txBody>
          <a:bodyPr lIns="0" tIns="0" rIns="0" bIns="0" rtlCol="0" anchor="t">
            <a:spAutoFit/>
          </a:bodyPr>
          <a:lstStyle/>
          <a:p>
            <a:pPr algn="ctr">
              <a:lnSpc>
                <a:spcPts val="10500"/>
              </a:lnSpc>
            </a:pPr>
            <a:r>
              <a:rPr lang="en-US" sz="7500">
                <a:solidFill>
                  <a:srgbClr val="6B452F"/>
                </a:solidFill>
                <a:latin typeface="Anicon Sans"/>
                <a:ea typeface="Anicon Sans"/>
                <a:cs typeface="Anicon Sans"/>
                <a:sym typeface="Anicon Sans"/>
              </a:rPr>
              <a:t>5, Other sources of news were chosen by around __ of the people in both age groups.</a:t>
            </a:r>
          </a:p>
        </p:txBody>
      </p:sp>
      <p:grpSp>
        <p:nvGrpSpPr>
          <p:cNvPr id="15" name="Group 15"/>
          <p:cNvGrpSpPr/>
          <p:nvPr/>
        </p:nvGrpSpPr>
        <p:grpSpPr>
          <a:xfrm>
            <a:off x="2870308" y="4402266"/>
            <a:ext cx="1705235" cy="1705235"/>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F4AC78"/>
              </a:solidFill>
              <a:prstDash val="dash"/>
              <a:miter/>
            </a:ln>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3131886" y="4210327"/>
            <a:ext cx="1270743" cy="1803363"/>
          </a:xfrm>
          <a:prstGeom prst="rect">
            <a:avLst/>
          </a:prstGeom>
        </p:spPr>
        <p:txBody>
          <a:bodyPr lIns="0" tIns="0" rIns="0" bIns="0" rtlCol="0" anchor="t">
            <a:spAutoFit/>
          </a:bodyPr>
          <a:lstStyle/>
          <a:p>
            <a:pPr algn="ctr">
              <a:lnSpc>
                <a:spcPts val="13999"/>
              </a:lnSpc>
            </a:pPr>
            <a:r>
              <a:rPr lang="en-US" sz="9999">
                <a:solidFill>
                  <a:srgbClr val="E20B18"/>
                </a:solidFill>
                <a:latin typeface="Anicon Sans"/>
                <a:ea typeface="Anicon Sans"/>
                <a:cs typeface="Anicon Sans"/>
                <a:sym typeface="Anicon Sans"/>
              </a:rPr>
              <a:t>A</a:t>
            </a:r>
          </a:p>
        </p:txBody>
      </p:sp>
      <p:grpSp>
        <p:nvGrpSpPr>
          <p:cNvPr id="19" name="Group 19"/>
          <p:cNvGrpSpPr/>
          <p:nvPr/>
        </p:nvGrpSpPr>
        <p:grpSpPr>
          <a:xfrm>
            <a:off x="2870308" y="6642297"/>
            <a:ext cx="1705235" cy="1705235"/>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F4AC78"/>
              </a:solidFill>
              <a:prstDash val="dash"/>
              <a:miter/>
            </a:ln>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3131886" y="6450357"/>
            <a:ext cx="1270743" cy="1803363"/>
          </a:xfrm>
          <a:prstGeom prst="rect">
            <a:avLst/>
          </a:prstGeom>
        </p:spPr>
        <p:txBody>
          <a:bodyPr lIns="0" tIns="0" rIns="0" bIns="0" rtlCol="0" anchor="t">
            <a:spAutoFit/>
          </a:bodyPr>
          <a:lstStyle/>
          <a:p>
            <a:pPr algn="ctr">
              <a:lnSpc>
                <a:spcPts val="13999"/>
              </a:lnSpc>
            </a:pPr>
            <a:r>
              <a:rPr lang="en-US" sz="9999">
                <a:solidFill>
                  <a:srgbClr val="6B452F"/>
                </a:solidFill>
                <a:latin typeface="Anicon Sans"/>
                <a:ea typeface="Anicon Sans"/>
                <a:cs typeface="Anicon Sans"/>
                <a:sym typeface="Anicon Sans"/>
              </a:rPr>
              <a:t>B</a:t>
            </a:r>
          </a:p>
        </p:txBody>
      </p:sp>
      <p:sp>
        <p:nvSpPr>
          <p:cNvPr id="23" name="TextBox 23"/>
          <p:cNvSpPr txBox="1"/>
          <p:nvPr/>
        </p:nvSpPr>
        <p:spPr>
          <a:xfrm>
            <a:off x="4912996" y="4515109"/>
            <a:ext cx="10605002" cy="1269999"/>
          </a:xfrm>
          <a:prstGeom prst="rect">
            <a:avLst/>
          </a:prstGeom>
        </p:spPr>
        <p:txBody>
          <a:bodyPr lIns="0" tIns="0" rIns="0" bIns="0" rtlCol="0" anchor="t">
            <a:spAutoFit/>
          </a:bodyPr>
          <a:lstStyle/>
          <a:p>
            <a:pPr algn="l">
              <a:lnSpc>
                <a:spcPts val="9800"/>
              </a:lnSpc>
            </a:pPr>
            <a:r>
              <a:rPr lang="en-US" sz="7000">
                <a:solidFill>
                  <a:srgbClr val="E20B18"/>
                </a:solidFill>
                <a:latin typeface="Anicon Sans"/>
                <a:ea typeface="Anicon Sans"/>
                <a:cs typeface="Anicon Sans"/>
                <a:sym typeface="Anicon Sans"/>
              </a:rPr>
              <a:t>A quarter</a:t>
            </a:r>
          </a:p>
        </p:txBody>
      </p:sp>
      <p:sp>
        <p:nvSpPr>
          <p:cNvPr id="24" name="TextBox 24"/>
          <p:cNvSpPr txBox="1"/>
          <p:nvPr/>
        </p:nvSpPr>
        <p:spPr>
          <a:xfrm>
            <a:off x="4912996" y="6755139"/>
            <a:ext cx="10605002" cy="1269999"/>
          </a:xfrm>
          <a:prstGeom prst="rect">
            <a:avLst/>
          </a:prstGeom>
        </p:spPr>
        <p:txBody>
          <a:bodyPr lIns="0" tIns="0" rIns="0" bIns="0" rtlCol="0" anchor="t">
            <a:spAutoFit/>
          </a:bodyPr>
          <a:lstStyle/>
          <a:p>
            <a:pPr algn="l">
              <a:lnSpc>
                <a:spcPts val="9800"/>
              </a:lnSpc>
            </a:pPr>
            <a:r>
              <a:rPr lang="en-US" sz="7000">
                <a:solidFill>
                  <a:srgbClr val="6B452F"/>
                </a:solidFill>
                <a:latin typeface="Anicon Sans"/>
                <a:ea typeface="Anicon Sans"/>
                <a:cs typeface="Anicon Sans"/>
                <a:sym typeface="Anicon Sans"/>
              </a:rPr>
              <a:t>Half</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5487431" y="2864486"/>
            <a:ext cx="19731527" cy="12948815"/>
            <a:chOff x="0" y="0"/>
            <a:chExt cx="812800" cy="533400"/>
          </a:xfrm>
        </p:grpSpPr>
        <p:sp>
          <p:nvSpPr>
            <p:cNvPr id="9" name="Freeform 9"/>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p:spPr>
        </p:sp>
        <p:sp>
          <p:nvSpPr>
            <p:cNvPr id="10" name="TextBox 10"/>
            <p:cNvSpPr txBox="1"/>
            <p:nvPr/>
          </p:nvSpPr>
          <p:spPr>
            <a:xfrm>
              <a:off x="38100" y="50800"/>
              <a:ext cx="736600" cy="406400"/>
            </a:xfrm>
            <a:prstGeom prst="rect">
              <a:avLst/>
            </a:prstGeom>
          </p:spPr>
          <p:txBody>
            <a:bodyPr lIns="82889" tIns="82889" rIns="82889" bIns="82889" rtlCol="0" anchor="ctr"/>
            <a:lstStyle/>
            <a:p>
              <a:pPr algn="ctr">
                <a:lnSpc>
                  <a:spcPts val="2659"/>
                </a:lnSpc>
                <a:spcBef>
                  <a:spcPct val="0"/>
                </a:spcBef>
              </a:pPr>
              <a:endParaRPr/>
            </a:p>
          </p:txBody>
        </p:sp>
      </p:grpSp>
      <p:grpSp>
        <p:nvGrpSpPr>
          <p:cNvPr id="11" name="Group 11"/>
          <p:cNvGrpSpPr/>
          <p:nvPr/>
        </p:nvGrpSpPr>
        <p:grpSpPr>
          <a:xfrm>
            <a:off x="-4780069" y="3328692"/>
            <a:ext cx="18316802" cy="12020401"/>
            <a:chOff x="0" y="0"/>
            <a:chExt cx="812800" cy="533400"/>
          </a:xfrm>
        </p:grpSpPr>
        <p:sp>
          <p:nvSpPr>
            <p:cNvPr id="12" name="Freeform 12"/>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a:ln w="104775" cap="sq">
              <a:solidFill>
                <a:srgbClr val="F4AC78"/>
              </a:solidFill>
              <a:prstDash val="lgDash"/>
              <a:miter/>
            </a:ln>
          </p:spPr>
        </p:sp>
        <p:sp>
          <p:nvSpPr>
            <p:cNvPr id="13" name="TextBox 13"/>
            <p:cNvSpPr txBox="1"/>
            <p:nvPr/>
          </p:nvSpPr>
          <p:spPr>
            <a:xfrm>
              <a:off x="38100" y="50800"/>
              <a:ext cx="736600" cy="406400"/>
            </a:xfrm>
            <a:prstGeom prst="rect">
              <a:avLst/>
            </a:prstGeom>
          </p:spPr>
          <p:txBody>
            <a:bodyPr lIns="82889" tIns="82889" rIns="82889" bIns="82889" rtlCol="0" anchor="ctr"/>
            <a:lstStyle/>
            <a:p>
              <a:pPr algn="ctr">
                <a:lnSpc>
                  <a:spcPts val="2659"/>
                </a:lnSpc>
                <a:spcBef>
                  <a:spcPct val="0"/>
                </a:spcBef>
              </a:pPr>
              <a:endParaRPr/>
            </a:p>
          </p:txBody>
        </p:sp>
      </p:grpSp>
      <p:sp>
        <p:nvSpPr>
          <p:cNvPr id="14" name="Freeform 14"/>
          <p:cNvSpPr/>
          <p:nvPr/>
        </p:nvSpPr>
        <p:spPr>
          <a:xfrm rot="10414307" flipV="1">
            <a:off x="15417264" y="-287338"/>
            <a:ext cx="3083346" cy="4126132"/>
          </a:xfrm>
          <a:custGeom>
            <a:avLst/>
            <a:gdLst/>
            <a:ahLst/>
            <a:cxnLst/>
            <a:rect l="l" t="t" r="r" b="b"/>
            <a:pathLst>
              <a:path w="3083346" h="4126132">
                <a:moveTo>
                  <a:pt x="0" y="4126133"/>
                </a:moveTo>
                <a:lnTo>
                  <a:pt x="3083346" y="4126133"/>
                </a:lnTo>
                <a:lnTo>
                  <a:pt x="3083346" y="0"/>
                </a:lnTo>
                <a:lnTo>
                  <a:pt x="0" y="0"/>
                </a:lnTo>
                <a:lnTo>
                  <a:pt x="0" y="4126133"/>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a:off x="12045028" y="4674017"/>
            <a:ext cx="5486931" cy="4211219"/>
          </a:xfrm>
          <a:custGeom>
            <a:avLst/>
            <a:gdLst/>
            <a:ahLst/>
            <a:cxnLst/>
            <a:rect l="l" t="t" r="r" b="b"/>
            <a:pathLst>
              <a:path w="5486931" h="4211219">
                <a:moveTo>
                  <a:pt x="0" y="0"/>
                </a:moveTo>
                <a:lnTo>
                  <a:pt x="5486931" y="0"/>
                </a:lnTo>
                <a:lnTo>
                  <a:pt x="5486931" y="4211219"/>
                </a:lnTo>
                <a:lnTo>
                  <a:pt x="0" y="4211219"/>
                </a:lnTo>
                <a:lnTo>
                  <a:pt x="0" y="0"/>
                </a:lnTo>
                <a:close/>
              </a:path>
            </a:pathLst>
          </a:custGeom>
          <a:blipFill>
            <a:blip r:embed="rId6"/>
            <a:stretch>
              <a:fillRect/>
            </a:stretch>
          </a:blipFill>
        </p:spPr>
      </p:sp>
      <p:sp>
        <p:nvSpPr>
          <p:cNvPr id="16" name="Freeform 16"/>
          <p:cNvSpPr/>
          <p:nvPr/>
        </p:nvSpPr>
        <p:spPr>
          <a:xfrm>
            <a:off x="11040021" y="9121753"/>
            <a:ext cx="5989588" cy="1165247"/>
          </a:xfrm>
          <a:custGeom>
            <a:avLst/>
            <a:gdLst/>
            <a:ahLst/>
            <a:cxnLst/>
            <a:rect l="l" t="t" r="r" b="b"/>
            <a:pathLst>
              <a:path w="5989588" h="1165247">
                <a:moveTo>
                  <a:pt x="0" y="0"/>
                </a:moveTo>
                <a:lnTo>
                  <a:pt x="5989587" y="0"/>
                </a:lnTo>
                <a:lnTo>
                  <a:pt x="5989587" y="1165247"/>
                </a:lnTo>
                <a:lnTo>
                  <a:pt x="0" y="11652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17"/>
          <p:cNvSpPr/>
          <p:nvPr/>
        </p:nvSpPr>
        <p:spPr>
          <a:xfrm flipH="1">
            <a:off x="-642941" y="0"/>
            <a:ext cx="4226200" cy="3273384"/>
          </a:xfrm>
          <a:custGeom>
            <a:avLst/>
            <a:gdLst/>
            <a:ahLst/>
            <a:cxnLst/>
            <a:rect l="l" t="t" r="r" b="b"/>
            <a:pathLst>
              <a:path w="4226200" h="3273384">
                <a:moveTo>
                  <a:pt x="4226200" y="0"/>
                </a:moveTo>
                <a:lnTo>
                  <a:pt x="0" y="0"/>
                </a:lnTo>
                <a:lnTo>
                  <a:pt x="0" y="3273384"/>
                </a:lnTo>
                <a:lnTo>
                  <a:pt x="4226200" y="3273384"/>
                </a:lnTo>
                <a:lnTo>
                  <a:pt x="422620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8666418" y="1775729"/>
            <a:ext cx="2556086" cy="3150799"/>
          </a:xfrm>
          <a:custGeom>
            <a:avLst/>
            <a:gdLst/>
            <a:ahLst/>
            <a:cxnLst/>
            <a:rect l="l" t="t" r="r" b="b"/>
            <a:pathLst>
              <a:path w="2556086" h="3150799">
                <a:moveTo>
                  <a:pt x="0" y="0"/>
                </a:moveTo>
                <a:lnTo>
                  <a:pt x="2556086" y="0"/>
                </a:lnTo>
                <a:lnTo>
                  <a:pt x="2556086" y="3150799"/>
                </a:lnTo>
                <a:lnTo>
                  <a:pt x="0" y="3150799"/>
                </a:lnTo>
                <a:lnTo>
                  <a:pt x="0" y="0"/>
                </a:lnTo>
                <a:close/>
              </a:path>
            </a:pathLst>
          </a:custGeom>
          <a:blipFill>
            <a:blip r:embed="rId11"/>
            <a:stretch>
              <a:fillRect/>
            </a:stretch>
          </a:blipFill>
        </p:spPr>
      </p:sp>
      <p:sp>
        <p:nvSpPr>
          <p:cNvPr id="19" name="TextBox 19"/>
          <p:cNvSpPr txBox="1"/>
          <p:nvPr/>
        </p:nvSpPr>
        <p:spPr>
          <a:xfrm>
            <a:off x="-382366" y="5348284"/>
            <a:ext cx="12307136" cy="2538834"/>
          </a:xfrm>
          <a:prstGeom prst="rect">
            <a:avLst/>
          </a:prstGeom>
        </p:spPr>
        <p:txBody>
          <a:bodyPr lIns="0" tIns="0" rIns="0" bIns="0" rtlCol="0" anchor="t">
            <a:spAutoFit/>
          </a:bodyPr>
          <a:lstStyle/>
          <a:p>
            <a:pPr algn="ctr">
              <a:lnSpc>
                <a:spcPts val="20439"/>
              </a:lnSpc>
            </a:pPr>
            <a:r>
              <a:rPr lang="en-US" sz="14599">
                <a:solidFill>
                  <a:srgbClr val="6B452F"/>
                </a:solidFill>
                <a:latin typeface="Stella"/>
                <a:ea typeface="Stella"/>
                <a:cs typeface="Stella"/>
                <a:sym typeface="Stella"/>
              </a:rPr>
              <a:t>EXERCISE 2</a:t>
            </a:r>
          </a:p>
        </p:txBody>
      </p:sp>
      <p:sp>
        <p:nvSpPr>
          <p:cNvPr id="20" name="TextBox 20"/>
          <p:cNvSpPr txBox="1"/>
          <p:nvPr/>
        </p:nvSpPr>
        <p:spPr>
          <a:xfrm>
            <a:off x="1028700" y="8007740"/>
            <a:ext cx="10409756" cy="1797199"/>
          </a:xfrm>
          <a:prstGeom prst="rect">
            <a:avLst/>
          </a:prstGeom>
        </p:spPr>
        <p:txBody>
          <a:bodyPr lIns="0" tIns="0" rIns="0" bIns="0" rtlCol="0" anchor="t">
            <a:spAutoFit/>
          </a:bodyPr>
          <a:lstStyle/>
          <a:p>
            <a:pPr algn="l">
              <a:lnSpc>
                <a:spcPts val="7000"/>
              </a:lnSpc>
            </a:pPr>
            <a:r>
              <a:rPr lang="en-US" sz="5000">
                <a:solidFill>
                  <a:srgbClr val="000000"/>
                </a:solidFill>
                <a:latin typeface="Anicon Sans"/>
                <a:ea typeface="Anicon Sans"/>
                <a:cs typeface="Anicon Sans"/>
                <a:sym typeface="Anicon Sans"/>
              </a:rPr>
              <a:t>Complete the following descriptions of the charts in 1. Use the words and phrases in the box.</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3326243" y="197113"/>
            <a:ext cx="11635515" cy="10266574"/>
            <a:chOff x="0" y="0"/>
            <a:chExt cx="6212998" cy="5482027"/>
          </a:xfrm>
        </p:grpSpPr>
        <p:sp>
          <p:nvSpPr>
            <p:cNvPr id="9" name="Freeform 9"/>
            <p:cNvSpPr/>
            <p:nvPr/>
          </p:nvSpPr>
          <p:spPr>
            <a:xfrm>
              <a:off x="0" y="-7620"/>
              <a:ext cx="6218079" cy="5492188"/>
            </a:xfrm>
            <a:custGeom>
              <a:avLst/>
              <a:gdLst/>
              <a:ahLst/>
              <a:cxnLst/>
              <a:rect l="l" t="t" r="r" b="b"/>
              <a:pathLst>
                <a:path w="6218079" h="5492188">
                  <a:moveTo>
                    <a:pt x="4395835" y="5417321"/>
                  </a:moveTo>
                  <a:cubicBezTo>
                    <a:pt x="4359884" y="5426178"/>
                    <a:pt x="4332104" y="5437986"/>
                    <a:pt x="4304323" y="5440938"/>
                  </a:cubicBezTo>
                  <a:cubicBezTo>
                    <a:pt x="4147446" y="5452746"/>
                    <a:pt x="3992203" y="5464555"/>
                    <a:pt x="3835325" y="5474887"/>
                  </a:cubicBezTo>
                  <a:cubicBezTo>
                    <a:pt x="3755253" y="5479315"/>
                    <a:pt x="3675180" y="5483743"/>
                    <a:pt x="3595107" y="5485219"/>
                  </a:cubicBezTo>
                  <a:cubicBezTo>
                    <a:pt x="3508497" y="5488171"/>
                    <a:pt x="3421888" y="5492188"/>
                    <a:pt x="3336913" y="5489647"/>
                  </a:cubicBezTo>
                  <a:cubicBezTo>
                    <a:pt x="3255206" y="5488171"/>
                    <a:pt x="3173499" y="5483743"/>
                    <a:pt x="3095060" y="5470459"/>
                  </a:cubicBezTo>
                  <a:cubicBezTo>
                    <a:pt x="2993743" y="5454222"/>
                    <a:pt x="2890793" y="5454222"/>
                    <a:pt x="2791110" y="5439462"/>
                  </a:cubicBezTo>
                  <a:cubicBezTo>
                    <a:pt x="2531282" y="5401085"/>
                    <a:pt x="2266551" y="5411417"/>
                    <a:pt x="2005089" y="5395181"/>
                  </a:cubicBezTo>
                  <a:cubicBezTo>
                    <a:pt x="1858017" y="5386324"/>
                    <a:pt x="1710944" y="5365660"/>
                    <a:pt x="1563872" y="5347947"/>
                  </a:cubicBezTo>
                  <a:cubicBezTo>
                    <a:pt x="1397189" y="5328758"/>
                    <a:pt x="1230507" y="5306618"/>
                    <a:pt x="1062191" y="5285953"/>
                  </a:cubicBezTo>
                  <a:cubicBezTo>
                    <a:pt x="939630" y="5271193"/>
                    <a:pt x="815436" y="5256433"/>
                    <a:pt x="692875" y="5241672"/>
                  </a:cubicBezTo>
                  <a:cubicBezTo>
                    <a:pt x="689607" y="5241672"/>
                    <a:pt x="686339" y="5240196"/>
                    <a:pt x="683070" y="5240196"/>
                  </a:cubicBezTo>
                  <a:cubicBezTo>
                    <a:pt x="580120" y="5200343"/>
                    <a:pt x="470632" y="5169346"/>
                    <a:pt x="375852" y="5117684"/>
                  </a:cubicBezTo>
                  <a:cubicBezTo>
                    <a:pt x="215706" y="5029122"/>
                    <a:pt x="147073" y="4887421"/>
                    <a:pt x="140536" y="4720628"/>
                  </a:cubicBezTo>
                  <a:cubicBezTo>
                    <a:pt x="138902" y="4663063"/>
                    <a:pt x="130731" y="4606973"/>
                    <a:pt x="130731" y="4549408"/>
                  </a:cubicBezTo>
                  <a:cubicBezTo>
                    <a:pt x="132365" y="4469701"/>
                    <a:pt x="138902" y="4391471"/>
                    <a:pt x="143804" y="4313241"/>
                  </a:cubicBezTo>
                  <a:cubicBezTo>
                    <a:pt x="156877" y="4080025"/>
                    <a:pt x="163414" y="3846810"/>
                    <a:pt x="143804" y="3613596"/>
                  </a:cubicBezTo>
                  <a:cubicBezTo>
                    <a:pt x="125829" y="3403997"/>
                    <a:pt x="109487" y="3195875"/>
                    <a:pt x="91512" y="2986277"/>
                  </a:cubicBezTo>
                  <a:cubicBezTo>
                    <a:pt x="80073" y="2851957"/>
                    <a:pt x="65366" y="2719113"/>
                    <a:pt x="55561" y="2584793"/>
                  </a:cubicBezTo>
                  <a:cubicBezTo>
                    <a:pt x="49024" y="2496230"/>
                    <a:pt x="50658" y="2406191"/>
                    <a:pt x="44122" y="2317629"/>
                  </a:cubicBezTo>
                  <a:cubicBezTo>
                    <a:pt x="40853" y="2267443"/>
                    <a:pt x="22878" y="2218734"/>
                    <a:pt x="21244" y="2168548"/>
                  </a:cubicBezTo>
                  <a:cubicBezTo>
                    <a:pt x="14707" y="2047513"/>
                    <a:pt x="13073" y="1925001"/>
                    <a:pt x="9805" y="1802490"/>
                  </a:cubicBezTo>
                  <a:cubicBezTo>
                    <a:pt x="8171" y="1755256"/>
                    <a:pt x="0" y="1708023"/>
                    <a:pt x="1634" y="1660789"/>
                  </a:cubicBezTo>
                  <a:cubicBezTo>
                    <a:pt x="3268" y="1586987"/>
                    <a:pt x="13073" y="1513185"/>
                    <a:pt x="14707" y="1439383"/>
                  </a:cubicBezTo>
                  <a:cubicBezTo>
                    <a:pt x="16341" y="1353772"/>
                    <a:pt x="6537" y="1268162"/>
                    <a:pt x="9805" y="1184027"/>
                  </a:cubicBezTo>
                  <a:cubicBezTo>
                    <a:pt x="9805" y="1102845"/>
                    <a:pt x="21244" y="1023138"/>
                    <a:pt x="32683" y="941956"/>
                  </a:cubicBezTo>
                  <a:cubicBezTo>
                    <a:pt x="35951" y="913911"/>
                    <a:pt x="58829" y="888818"/>
                    <a:pt x="65366" y="860773"/>
                  </a:cubicBezTo>
                  <a:cubicBezTo>
                    <a:pt x="93146" y="722025"/>
                    <a:pt x="122560" y="583277"/>
                    <a:pt x="194463" y="454861"/>
                  </a:cubicBezTo>
                  <a:cubicBezTo>
                    <a:pt x="210804" y="426816"/>
                    <a:pt x="236950" y="401724"/>
                    <a:pt x="261462" y="379583"/>
                  </a:cubicBezTo>
                  <a:cubicBezTo>
                    <a:pt x="269633" y="372203"/>
                    <a:pt x="289243" y="376631"/>
                    <a:pt x="294145" y="376631"/>
                  </a:cubicBezTo>
                  <a:cubicBezTo>
                    <a:pt x="305584" y="357442"/>
                    <a:pt x="312121" y="338254"/>
                    <a:pt x="325194" y="329398"/>
                  </a:cubicBezTo>
                  <a:cubicBezTo>
                    <a:pt x="395462" y="280688"/>
                    <a:pt x="468998" y="245263"/>
                    <a:pt x="560510" y="236407"/>
                  </a:cubicBezTo>
                  <a:cubicBezTo>
                    <a:pt x="629144" y="229027"/>
                    <a:pt x="696143" y="202458"/>
                    <a:pt x="764777" y="187697"/>
                  </a:cubicBezTo>
                  <a:cubicBezTo>
                    <a:pt x="848118" y="169985"/>
                    <a:pt x="931460" y="149320"/>
                    <a:pt x="1018069" y="138988"/>
                  </a:cubicBezTo>
                  <a:cubicBezTo>
                    <a:pt x="1096508" y="130132"/>
                    <a:pt x="1171678" y="110943"/>
                    <a:pt x="1251751" y="105039"/>
                  </a:cubicBezTo>
                  <a:cubicBezTo>
                    <a:pt x="1333458" y="99135"/>
                    <a:pt x="1415165" y="81422"/>
                    <a:pt x="1498506" y="75518"/>
                  </a:cubicBezTo>
                  <a:cubicBezTo>
                    <a:pt x="1724017" y="60758"/>
                    <a:pt x="1951163" y="50425"/>
                    <a:pt x="2176674" y="38617"/>
                  </a:cubicBezTo>
                  <a:cubicBezTo>
                    <a:pt x="2232235" y="35665"/>
                    <a:pt x="2287795" y="38617"/>
                    <a:pt x="2343356" y="40093"/>
                  </a:cubicBezTo>
                  <a:cubicBezTo>
                    <a:pt x="2371136" y="41569"/>
                    <a:pt x="2398917" y="47473"/>
                    <a:pt x="2428331" y="50425"/>
                  </a:cubicBezTo>
                  <a:cubicBezTo>
                    <a:pt x="2441404" y="51901"/>
                    <a:pt x="2454478" y="47473"/>
                    <a:pt x="2467551" y="47473"/>
                  </a:cubicBezTo>
                  <a:cubicBezTo>
                    <a:pt x="2506770" y="47473"/>
                    <a:pt x="2547623" y="47473"/>
                    <a:pt x="2586843" y="45997"/>
                  </a:cubicBezTo>
                  <a:cubicBezTo>
                    <a:pt x="2662013" y="43045"/>
                    <a:pt x="2738818" y="35665"/>
                    <a:pt x="2813988" y="35665"/>
                  </a:cubicBezTo>
                  <a:cubicBezTo>
                    <a:pt x="2887525" y="35665"/>
                    <a:pt x="2961061" y="40093"/>
                    <a:pt x="3034597" y="43045"/>
                  </a:cubicBezTo>
                  <a:lnTo>
                    <a:pt x="3093426" y="43045"/>
                  </a:lnTo>
                  <a:cubicBezTo>
                    <a:pt x="3183304" y="40093"/>
                    <a:pt x="3271547" y="40093"/>
                    <a:pt x="3361425" y="35665"/>
                  </a:cubicBezTo>
                  <a:cubicBezTo>
                    <a:pt x="3448034" y="31237"/>
                    <a:pt x="3533010" y="20904"/>
                    <a:pt x="3619619" y="16476"/>
                  </a:cubicBezTo>
                  <a:cubicBezTo>
                    <a:pt x="3660472" y="13524"/>
                    <a:pt x="3702960" y="13524"/>
                    <a:pt x="3743814" y="20904"/>
                  </a:cubicBezTo>
                  <a:cubicBezTo>
                    <a:pt x="3805911" y="31237"/>
                    <a:pt x="3864740" y="37141"/>
                    <a:pt x="3926837" y="20904"/>
                  </a:cubicBezTo>
                  <a:cubicBezTo>
                    <a:pt x="3949715" y="15000"/>
                    <a:pt x="3979130" y="25333"/>
                    <a:pt x="4005276" y="28285"/>
                  </a:cubicBezTo>
                  <a:cubicBezTo>
                    <a:pt x="4016715" y="29761"/>
                    <a:pt x="4029788" y="32713"/>
                    <a:pt x="4036325" y="28285"/>
                  </a:cubicBezTo>
                  <a:cubicBezTo>
                    <a:pt x="4080446" y="0"/>
                    <a:pt x="4121300" y="6350"/>
                    <a:pt x="4163787" y="31237"/>
                  </a:cubicBezTo>
                  <a:cubicBezTo>
                    <a:pt x="4168690" y="34189"/>
                    <a:pt x="4181763" y="26809"/>
                    <a:pt x="4191568" y="26809"/>
                  </a:cubicBezTo>
                  <a:cubicBezTo>
                    <a:pt x="4230787" y="26809"/>
                    <a:pt x="4270006" y="26809"/>
                    <a:pt x="4310860" y="28285"/>
                  </a:cubicBezTo>
                  <a:cubicBezTo>
                    <a:pt x="4340275" y="29761"/>
                    <a:pt x="4368055" y="38617"/>
                    <a:pt x="4397470" y="41569"/>
                  </a:cubicBezTo>
                  <a:cubicBezTo>
                    <a:pt x="4461201" y="48949"/>
                    <a:pt x="4526566" y="60758"/>
                    <a:pt x="4591932" y="60758"/>
                  </a:cubicBezTo>
                  <a:cubicBezTo>
                    <a:pt x="4714492" y="62234"/>
                    <a:pt x="4837053" y="66662"/>
                    <a:pt x="4957979" y="90278"/>
                  </a:cubicBezTo>
                  <a:cubicBezTo>
                    <a:pt x="5070735" y="112419"/>
                    <a:pt x="5186759" y="112419"/>
                    <a:pt x="5301149" y="130132"/>
                  </a:cubicBezTo>
                  <a:cubicBezTo>
                    <a:pt x="5369782" y="140464"/>
                    <a:pt x="5440050" y="159653"/>
                    <a:pt x="5498879" y="190649"/>
                  </a:cubicBezTo>
                  <a:cubicBezTo>
                    <a:pt x="5562611" y="223122"/>
                    <a:pt x="5611635" y="276260"/>
                    <a:pt x="5668830" y="320541"/>
                  </a:cubicBezTo>
                  <a:cubicBezTo>
                    <a:pt x="5690074" y="336778"/>
                    <a:pt x="5721122" y="348586"/>
                    <a:pt x="5735830" y="369251"/>
                  </a:cubicBezTo>
                  <a:cubicBezTo>
                    <a:pt x="5778317" y="425340"/>
                    <a:pt x="5815902" y="484382"/>
                    <a:pt x="5853488" y="543424"/>
                  </a:cubicBezTo>
                  <a:cubicBezTo>
                    <a:pt x="5881268" y="586229"/>
                    <a:pt x="5909049" y="630511"/>
                    <a:pt x="5930292" y="674792"/>
                  </a:cubicBezTo>
                  <a:cubicBezTo>
                    <a:pt x="5953170" y="726453"/>
                    <a:pt x="5971146" y="779591"/>
                    <a:pt x="5989121" y="834205"/>
                  </a:cubicBezTo>
                  <a:cubicBezTo>
                    <a:pt x="6016902" y="919815"/>
                    <a:pt x="6049585" y="1005426"/>
                    <a:pt x="6067560" y="1093988"/>
                  </a:cubicBezTo>
                  <a:cubicBezTo>
                    <a:pt x="6093706" y="1217976"/>
                    <a:pt x="6106780" y="1344916"/>
                    <a:pt x="6126389" y="1470380"/>
                  </a:cubicBezTo>
                  <a:cubicBezTo>
                    <a:pt x="6132925" y="1511709"/>
                    <a:pt x="6141096" y="1553038"/>
                    <a:pt x="6144364" y="1594367"/>
                  </a:cubicBezTo>
                  <a:cubicBezTo>
                    <a:pt x="6154169" y="1712451"/>
                    <a:pt x="6160706" y="1829058"/>
                    <a:pt x="6168877" y="1947142"/>
                  </a:cubicBezTo>
                  <a:cubicBezTo>
                    <a:pt x="6180316" y="2093270"/>
                    <a:pt x="6196657" y="2237923"/>
                    <a:pt x="6204828" y="2384051"/>
                  </a:cubicBezTo>
                  <a:cubicBezTo>
                    <a:pt x="6212999" y="2524275"/>
                    <a:pt x="6218079" y="2665975"/>
                    <a:pt x="6215538" y="2807675"/>
                  </a:cubicBezTo>
                  <a:cubicBezTo>
                    <a:pt x="6211364" y="3043842"/>
                    <a:pt x="6198291" y="3278534"/>
                    <a:pt x="6185218" y="3514701"/>
                  </a:cubicBezTo>
                  <a:cubicBezTo>
                    <a:pt x="6177047" y="3660829"/>
                    <a:pt x="6165608" y="3805481"/>
                    <a:pt x="6149267" y="3950134"/>
                  </a:cubicBezTo>
                  <a:cubicBezTo>
                    <a:pt x="6132925" y="4094786"/>
                    <a:pt x="6108413" y="4237962"/>
                    <a:pt x="6090438" y="4382614"/>
                  </a:cubicBezTo>
                  <a:cubicBezTo>
                    <a:pt x="6077365" y="4482986"/>
                    <a:pt x="6074097" y="4583356"/>
                    <a:pt x="6059389" y="4682251"/>
                  </a:cubicBezTo>
                  <a:cubicBezTo>
                    <a:pt x="6046316" y="4772290"/>
                    <a:pt x="5997292" y="4851996"/>
                    <a:pt x="5931926" y="4918418"/>
                  </a:cubicBezTo>
                  <a:cubicBezTo>
                    <a:pt x="5878000" y="4974508"/>
                    <a:pt x="5835512" y="5037978"/>
                    <a:pt x="5779951" y="5092591"/>
                  </a:cubicBezTo>
                  <a:cubicBezTo>
                    <a:pt x="5730927" y="5141301"/>
                    <a:pt x="5677000" y="5190011"/>
                    <a:pt x="5592026" y="5191487"/>
                  </a:cubicBezTo>
                  <a:cubicBezTo>
                    <a:pt x="5572416" y="5191487"/>
                    <a:pt x="5554440" y="5209199"/>
                    <a:pt x="5534831" y="5218055"/>
                  </a:cubicBezTo>
                  <a:cubicBezTo>
                    <a:pt x="5451489" y="5250528"/>
                    <a:pt x="5364880" y="5278573"/>
                    <a:pt x="5283173" y="5313998"/>
                  </a:cubicBezTo>
                  <a:cubicBezTo>
                    <a:pt x="5132832" y="5378944"/>
                    <a:pt x="4971052" y="5389276"/>
                    <a:pt x="4809272" y="5395181"/>
                  </a:cubicBezTo>
                  <a:cubicBezTo>
                    <a:pt x="4747175" y="5398133"/>
                    <a:pt x="4683444" y="5393704"/>
                    <a:pt x="4621346" y="5398133"/>
                  </a:cubicBezTo>
                  <a:cubicBezTo>
                    <a:pt x="4590298" y="5399608"/>
                    <a:pt x="4560884" y="5412893"/>
                    <a:pt x="4531469" y="5418797"/>
                  </a:cubicBezTo>
                  <a:cubicBezTo>
                    <a:pt x="4518396" y="5421749"/>
                    <a:pt x="4505323" y="5420273"/>
                    <a:pt x="4490615" y="5421749"/>
                  </a:cubicBezTo>
                  <a:cubicBezTo>
                    <a:pt x="4471006" y="5423225"/>
                    <a:pt x="4451396" y="5427654"/>
                    <a:pt x="4431786" y="5426178"/>
                  </a:cubicBezTo>
                  <a:cubicBezTo>
                    <a:pt x="4412177" y="5423225"/>
                    <a:pt x="4399104" y="5417321"/>
                    <a:pt x="4395835" y="5417321"/>
                  </a:cubicBezTo>
                  <a:close/>
                </a:path>
              </a:pathLst>
            </a:custGeom>
            <a:blipFill>
              <a:blip r:embed="rId4"/>
              <a:stretch>
                <a:fillRect t="-24112" b="-191"/>
              </a:stretch>
            </a:blipFill>
            <a:ln cap="sq">
              <a:noFill/>
              <a:prstDash val="solid"/>
              <a:miter/>
            </a:ln>
          </p:spPr>
        </p:sp>
      </p:grpSp>
      <p:sp>
        <p:nvSpPr>
          <p:cNvPr id="10" name="Freeform 10"/>
          <p:cNvSpPr/>
          <p:nvPr/>
        </p:nvSpPr>
        <p:spPr>
          <a:xfrm>
            <a:off x="-2393762" y="6652187"/>
            <a:ext cx="5486931" cy="4211219"/>
          </a:xfrm>
          <a:custGeom>
            <a:avLst/>
            <a:gdLst/>
            <a:ahLst/>
            <a:cxnLst/>
            <a:rect l="l" t="t" r="r" b="b"/>
            <a:pathLst>
              <a:path w="5486931" h="4211219">
                <a:moveTo>
                  <a:pt x="0" y="0"/>
                </a:moveTo>
                <a:lnTo>
                  <a:pt x="5486930" y="0"/>
                </a:lnTo>
                <a:lnTo>
                  <a:pt x="5486930" y="4211220"/>
                </a:lnTo>
                <a:lnTo>
                  <a:pt x="0" y="4211220"/>
                </a:lnTo>
                <a:lnTo>
                  <a:pt x="0" y="0"/>
                </a:lnTo>
                <a:close/>
              </a:path>
            </a:pathLst>
          </a:custGeom>
          <a:blipFill>
            <a:blip r:embed="rId5"/>
            <a:stretch>
              <a:fillRect/>
            </a:stretch>
          </a:blipFill>
        </p:spPr>
      </p:sp>
      <p:sp>
        <p:nvSpPr>
          <p:cNvPr id="11" name="Freeform 11"/>
          <p:cNvSpPr/>
          <p:nvPr/>
        </p:nvSpPr>
        <p:spPr>
          <a:xfrm rot="-10800000">
            <a:off x="15544535" y="6252468"/>
            <a:ext cx="5486931" cy="4211219"/>
          </a:xfrm>
          <a:custGeom>
            <a:avLst/>
            <a:gdLst/>
            <a:ahLst/>
            <a:cxnLst/>
            <a:rect l="l" t="t" r="r" b="b"/>
            <a:pathLst>
              <a:path w="5486931" h="4211219">
                <a:moveTo>
                  <a:pt x="0" y="0"/>
                </a:moveTo>
                <a:lnTo>
                  <a:pt x="5486930" y="0"/>
                </a:lnTo>
                <a:lnTo>
                  <a:pt x="5486930" y="4211220"/>
                </a:lnTo>
                <a:lnTo>
                  <a:pt x="0" y="4211220"/>
                </a:lnTo>
                <a:lnTo>
                  <a:pt x="0" y="0"/>
                </a:lnTo>
                <a:close/>
              </a:path>
            </a:pathLst>
          </a:custGeom>
          <a:blipFill>
            <a:blip r:embed="rId5"/>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838502" y="726779"/>
            <a:ext cx="16948955" cy="8833442"/>
            <a:chOff x="0" y="0"/>
            <a:chExt cx="4981671" cy="2596343"/>
          </a:xfrm>
        </p:grpSpPr>
        <p:sp>
          <p:nvSpPr>
            <p:cNvPr id="9" name="Freeform 9"/>
            <p:cNvSpPr/>
            <p:nvPr/>
          </p:nvSpPr>
          <p:spPr>
            <a:xfrm>
              <a:off x="0" y="0"/>
              <a:ext cx="4981671" cy="2596343"/>
            </a:xfrm>
            <a:custGeom>
              <a:avLst/>
              <a:gdLst/>
              <a:ahLst/>
              <a:cxnLst/>
              <a:rect l="l" t="t" r="r" b="b"/>
              <a:pathLst>
                <a:path w="4981671" h="2596343">
                  <a:moveTo>
                    <a:pt x="23296" y="0"/>
                  </a:moveTo>
                  <a:lnTo>
                    <a:pt x="4958375" y="0"/>
                  </a:lnTo>
                  <a:cubicBezTo>
                    <a:pt x="4964554" y="0"/>
                    <a:pt x="4970479" y="2454"/>
                    <a:pt x="4974848" y="6823"/>
                  </a:cubicBezTo>
                  <a:cubicBezTo>
                    <a:pt x="4979216" y="11192"/>
                    <a:pt x="4981671" y="17117"/>
                    <a:pt x="4981671" y="23296"/>
                  </a:cubicBezTo>
                  <a:lnTo>
                    <a:pt x="4981671" y="2573047"/>
                  </a:lnTo>
                  <a:cubicBezTo>
                    <a:pt x="4981671" y="2579226"/>
                    <a:pt x="4979216" y="2585151"/>
                    <a:pt x="4974848" y="2589520"/>
                  </a:cubicBezTo>
                  <a:cubicBezTo>
                    <a:pt x="4970479" y="2593889"/>
                    <a:pt x="4964554" y="2596343"/>
                    <a:pt x="4958375" y="2596343"/>
                  </a:cubicBezTo>
                  <a:lnTo>
                    <a:pt x="23296" y="2596343"/>
                  </a:lnTo>
                  <a:cubicBezTo>
                    <a:pt x="17117" y="2596343"/>
                    <a:pt x="11192" y="2593889"/>
                    <a:pt x="6823" y="2589520"/>
                  </a:cubicBezTo>
                  <a:cubicBezTo>
                    <a:pt x="2454" y="2585151"/>
                    <a:pt x="0" y="2579226"/>
                    <a:pt x="0" y="2573047"/>
                  </a:cubicBezTo>
                  <a:lnTo>
                    <a:pt x="0" y="23296"/>
                  </a:lnTo>
                  <a:cubicBezTo>
                    <a:pt x="0" y="17117"/>
                    <a:pt x="2454" y="11192"/>
                    <a:pt x="6823" y="6823"/>
                  </a:cubicBezTo>
                  <a:cubicBezTo>
                    <a:pt x="11192" y="2454"/>
                    <a:pt x="17117" y="0"/>
                    <a:pt x="23296" y="0"/>
                  </a:cubicBezTo>
                  <a:close/>
                </a:path>
              </a:pathLst>
            </a:custGeom>
            <a:solidFill>
              <a:srgbClr val="FFFFFF"/>
            </a:solidFill>
          </p:spPr>
        </p:sp>
        <p:sp>
          <p:nvSpPr>
            <p:cNvPr id="10" name="TextBox 10"/>
            <p:cNvSpPr txBox="1"/>
            <p:nvPr/>
          </p:nvSpPr>
          <p:spPr>
            <a:xfrm>
              <a:off x="0" y="-38100"/>
              <a:ext cx="4981671" cy="2634443"/>
            </a:xfrm>
            <a:prstGeom prst="rect">
              <a:avLst/>
            </a:prstGeom>
          </p:spPr>
          <p:txBody>
            <a:bodyPr lIns="45520" tIns="45520" rIns="45520" bIns="45520" rtlCol="0" anchor="ctr"/>
            <a:lstStyle/>
            <a:p>
              <a:pPr algn="ctr">
                <a:lnSpc>
                  <a:spcPts val="2659"/>
                </a:lnSpc>
              </a:pPr>
              <a:endParaRPr/>
            </a:p>
          </p:txBody>
        </p:sp>
      </p:grpSp>
      <p:sp>
        <p:nvSpPr>
          <p:cNvPr id="11" name="TextBox 11"/>
          <p:cNvSpPr txBox="1"/>
          <p:nvPr/>
        </p:nvSpPr>
        <p:spPr>
          <a:xfrm>
            <a:off x="1148864" y="2187203"/>
            <a:ext cx="16363280" cy="7821821"/>
          </a:xfrm>
          <a:prstGeom prst="rect">
            <a:avLst/>
          </a:prstGeom>
        </p:spPr>
        <p:txBody>
          <a:bodyPr lIns="0" tIns="0" rIns="0" bIns="0" rtlCol="0" anchor="t">
            <a:spAutoFit/>
          </a:bodyPr>
          <a:lstStyle/>
          <a:p>
            <a:pPr algn="just">
              <a:lnSpc>
                <a:spcPts val="6160"/>
              </a:lnSpc>
            </a:pPr>
            <a:r>
              <a:rPr lang="en-US" sz="4400">
                <a:solidFill>
                  <a:srgbClr val="6B452F"/>
                </a:solidFill>
                <a:latin typeface="Anicon Sans"/>
                <a:ea typeface="Anicon Sans"/>
                <a:cs typeface="Anicon Sans"/>
                <a:sym typeface="Anicon Sans"/>
              </a:rPr>
              <a:t>      The pie charts compare the main news sources for young adults and old people according to a survey in 2022.</a:t>
            </a:r>
          </a:p>
          <a:p>
            <a:pPr algn="just">
              <a:lnSpc>
                <a:spcPts val="6160"/>
              </a:lnSpc>
            </a:pPr>
            <a:r>
              <a:rPr lang="en-US" sz="4400">
                <a:solidFill>
                  <a:srgbClr val="6B452F"/>
                </a:solidFill>
                <a:latin typeface="Anicon Sans"/>
                <a:ea typeface="Anicon Sans"/>
                <a:cs typeface="Anicon Sans"/>
                <a:sym typeface="Anicon Sans"/>
              </a:rPr>
              <a:t>      Overall, television was the (1)......... source of news for both age groups. It was chosen by 42 per cent of old people, and more than one third of young adults. (2)........., more young adults turned to the Internet for news. The figure was 33 per cent for young adults (3)........... just 6 per cent for old people. By contrast, printed newspapers were the second choice of news source for old people with 29 per cent (4)........... only 6 per cent of young adults reported getting their news from printed newspapers. In both age groups, around a quarter relied on other sources for news.</a:t>
            </a:r>
          </a:p>
          <a:p>
            <a:pPr algn="just">
              <a:lnSpc>
                <a:spcPts val="6160"/>
              </a:lnSpc>
            </a:pPr>
            <a:endParaRPr lang="en-US" sz="4400">
              <a:solidFill>
                <a:srgbClr val="6B452F"/>
              </a:solidFill>
              <a:latin typeface="Anicon Sans"/>
              <a:ea typeface="Anicon Sans"/>
              <a:cs typeface="Anicon Sans"/>
              <a:sym typeface="Anicon Sans"/>
            </a:endParaRPr>
          </a:p>
        </p:txBody>
      </p:sp>
      <p:grpSp>
        <p:nvGrpSpPr>
          <p:cNvPr id="12" name="Group 12"/>
          <p:cNvGrpSpPr/>
          <p:nvPr/>
        </p:nvGrpSpPr>
        <p:grpSpPr>
          <a:xfrm>
            <a:off x="742466" y="336926"/>
            <a:ext cx="17032043" cy="1632471"/>
            <a:chOff x="0" y="0"/>
            <a:chExt cx="5006092" cy="479819"/>
          </a:xfrm>
        </p:grpSpPr>
        <p:sp>
          <p:nvSpPr>
            <p:cNvPr id="13" name="Freeform 13"/>
            <p:cNvSpPr/>
            <p:nvPr/>
          </p:nvSpPr>
          <p:spPr>
            <a:xfrm>
              <a:off x="0" y="0"/>
              <a:ext cx="5006092" cy="479819"/>
            </a:xfrm>
            <a:custGeom>
              <a:avLst/>
              <a:gdLst/>
              <a:ahLst/>
              <a:cxnLst/>
              <a:rect l="l" t="t" r="r" b="b"/>
              <a:pathLst>
                <a:path w="5006092" h="479819">
                  <a:moveTo>
                    <a:pt x="23182" y="0"/>
                  </a:moveTo>
                  <a:lnTo>
                    <a:pt x="4982910" y="0"/>
                  </a:lnTo>
                  <a:cubicBezTo>
                    <a:pt x="4989058" y="0"/>
                    <a:pt x="4994955" y="2442"/>
                    <a:pt x="4999302" y="6790"/>
                  </a:cubicBezTo>
                  <a:cubicBezTo>
                    <a:pt x="5003650" y="11137"/>
                    <a:pt x="5006092" y="17034"/>
                    <a:pt x="5006092" y="23182"/>
                  </a:cubicBezTo>
                  <a:lnTo>
                    <a:pt x="5006092" y="456637"/>
                  </a:lnTo>
                  <a:cubicBezTo>
                    <a:pt x="5006092" y="462785"/>
                    <a:pt x="5003650" y="468682"/>
                    <a:pt x="4999302" y="473029"/>
                  </a:cubicBezTo>
                  <a:cubicBezTo>
                    <a:pt x="4994955" y="477377"/>
                    <a:pt x="4989058" y="479819"/>
                    <a:pt x="4982910" y="479819"/>
                  </a:cubicBezTo>
                  <a:lnTo>
                    <a:pt x="23182" y="479819"/>
                  </a:lnTo>
                  <a:cubicBezTo>
                    <a:pt x="17034" y="479819"/>
                    <a:pt x="11137" y="477377"/>
                    <a:pt x="6790" y="473029"/>
                  </a:cubicBezTo>
                  <a:cubicBezTo>
                    <a:pt x="2442" y="468682"/>
                    <a:pt x="0" y="462785"/>
                    <a:pt x="0" y="456637"/>
                  </a:cubicBezTo>
                  <a:lnTo>
                    <a:pt x="0" y="23182"/>
                  </a:lnTo>
                  <a:cubicBezTo>
                    <a:pt x="0" y="17034"/>
                    <a:pt x="2442" y="11137"/>
                    <a:pt x="6790" y="6790"/>
                  </a:cubicBezTo>
                  <a:cubicBezTo>
                    <a:pt x="11137" y="2442"/>
                    <a:pt x="17034" y="0"/>
                    <a:pt x="23182" y="0"/>
                  </a:cubicBezTo>
                  <a:close/>
                </a:path>
              </a:pathLst>
            </a:custGeom>
            <a:solidFill>
              <a:srgbClr val="FFFFFF"/>
            </a:solidFill>
            <a:ln w="57150" cap="rnd">
              <a:solidFill>
                <a:srgbClr val="F4AC78"/>
              </a:solidFill>
              <a:prstDash val="lgDash"/>
              <a:round/>
            </a:ln>
          </p:spPr>
        </p:sp>
        <p:sp>
          <p:nvSpPr>
            <p:cNvPr id="14" name="TextBox 14"/>
            <p:cNvSpPr txBox="1"/>
            <p:nvPr/>
          </p:nvSpPr>
          <p:spPr>
            <a:xfrm>
              <a:off x="0" y="-38100"/>
              <a:ext cx="5006092" cy="517919"/>
            </a:xfrm>
            <a:prstGeom prst="rect">
              <a:avLst/>
            </a:prstGeom>
          </p:spPr>
          <p:txBody>
            <a:bodyPr lIns="45520" tIns="45520" rIns="45520" bIns="45520" rtlCol="0" anchor="ctr"/>
            <a:lstStyle/>
            <a:p>
              <a:pPr algn="ctr">
                <a:lnSpc>
                  <a:spcPts val="2659"/>
                </a:lnSpc>
              </a:pPr>
              <a:endParaRPr/>
            </a:p>
          </p:txBody>
        </p:sp>
      </p:grpSp>
      <p:sp>
        <p:nvSpPr>
          <p:cNvPr id="15" name="TextBox 15"/>
          <p:cNvSpPr txBox="1"/>
          <p:nvPr/>
        </p:nvSpPr>
        <p:spPr>
          <a:xfrm>
            <a:off x="1424302" y="362587"/>
            <a:ext cx="15668372" cy="1362075"/>
          </a:xfrm>
          <a:prstGeom prst="rect">
            <a:avLst/>
          </a:prstGeom>
        </p:spPr>
        <p:txBody>
          <a:bodyPr lIns="0" tIns="0" rIns="0" bIns="0" rtlCol="0" anchor="t">
            <a:spAutoFit/>
          </a:bodyPr>
          <a:lstStyle/>
          <a:p>
            <a:pPr algn="ctr">
              <a:lnSpc>
                <a:spcPts val="10500"/>
              </a:lnSpc>
            </a:pPr>
            <a:r>
              <a:rPr lang="en-US" sz="7500">
                <a:solidFill>
                  <a:srgbClr val="6B452F"/>
                </a:solidFill>
                <a:latin typeface="Anicon Sans"/>
                <a:ea typeface="Anicon Sans"/>
                <a:cs typeface="Anicon Sans"/>
                <a:sym typeface="Anicon Sans"/>
              </a:rPr>
              <a:t>as opposed to     meanwhile    while   most popular</a:t>
            </a:r>
          </a:p>
        </p:txBody>
      </p:sp>
    </p:spTree>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838502" y="726779"/>
            <a:ext cx="16948955" cy="8833442"/>
            <a:chOff x="0" y="0"/>
            <a:chExt cx="4981671" cy="2596343"/>
          </a:xfrm>
        </p:grpSpPr>
        <p:sp>
          <p:nvSpPr>
            <p:cNvPr id="9" name="Freeform 9"/>
            <p:cNvSpPr/>
            <p:nvPr/>
          </p:nvSpPr>
          <p:spPr>
            <a:xfrm>
              <a:off x="0" y="0"/>
              <a:ext cx="4981671" cy="2596343"/>
            </a:xfrm>
            <a:custGeom>
              <a:avLst/>
              <a:gdLst/>
              <a:ahLst/>
              <a:cxnLst/>
              <a:rect l="l" t="t" r="r" b="b"/>
              <a:pathLst>
                <a:path w="4981671" h="2596343">
                  <a:moveTo>
                    <a:pt x="23296" y="0"/>
                  </a:moveTo>
                  <a:lnTo>
                    <a:pt x="4958375" y="0"/>
                  </a:lnTo>
                  <a:cubicBezTo>
                    <a:pt x="4964554" y="0"/>
                    <a:pt x="4970479" y="2454"/>
                    <a:pt x="4974848" y="6823"/>
                  </a:cubicBezTo>
                  <a:cubicBezTo>
                    <a:pt x="4979216" y="11192"/>
                    <a:pt x="4981671" y="17117"/>
                    <a:pt x="4981671" y="23296"/>
                  </a:cubicBezTo>
                  <a:lnTo>
                    <a:pt x="4981671" y="2573047"/>
                  </a:lnTo>
                  <a:cubicBezTo>
                    <a:pt x="4981671" y="2579226"/>
                    <a:pt x="4979216" y="2585151"/>
                    <a:pt x="4974848" y="2589520"/>
                  </a:cubicBezTo>
                  <a:cubicBezTo>
                    <a:pt x="4970479" y="2593889"/>
                    <a:pt x="4964554" y="2596343"/>
                    <a:pt x="4958375" y="2596343"/>
                  </a:cubicBezTo>
                  <a:lnTo>
                    <a:pt x="23296" y="2596343"/>
                  </a:lnTo>
                  <a:cubicBezTo>
                    <a:pt x="17117" y="2596343"/>
                    <a:pt x="11192" y="2593889"/>
                    <a:pt x="6823" y="2589520"/>
                  </a:cubicBezTo>
                  <a:cubicBezTo>
                    <a:pt x="2454" y="2585151"/>
                    <a:pt x="0" y="2579226"/>
                    <a:pt x="0" y="2573047"/>
                  </a:cubicBezTo>
                  <a:lnTo>
                    <a:pt x="0" y="23296"/>
                  </a:lnTo>
                  <a:cubicBezTo>
                    <a:pt x="0" y="17117"/>
                    <a:pt x="2454" y="11192"/>
                    <a:pt x="6823" y="6823"/>
                  </a:cubicBezTo>
                  <a:cubicBezTo>
                    <a:pt x="11192" y="2454"/>
                    <a:pt x="17117" y="0"/>
                    <a:pt x="23296" y="0"/>
                  </a:cubicBezTo>
                  <a:close/>
                </a:path>
              </a:pathLst>
            </a:custGeom>
            <a:solidFill>
              <a:srgbClr val="FFFFFF"/>
            </a:solidFill>
          </p:spPr>
        </p:sp>
        <p:sp>
          <p:nvSpPr>
            <p:cNvPr id="10" name="TextBox 10"/>
            <p:cNvSpPr txBox="1"/>
            <p:nvPr/>
          </p:nvSpPr>
          <p:spPr>
            <a:xfrm>
              <a:off x="0" y="-38100"/>
              <a:ext cx="4981671" cy="2634443"/>
            </a:xfrm>
            <a:prstGeom prst="rect">
              <a:avLst/>
            </a:prstGeom>
          </p:spPr>
          <p:txBody>
            <a:bodyPr lIns="45520" tIns="45520" rIns="45520" bIns="45520" rtlCol="0" anchor="ctr"/>
            <a:lstStyle/>
            <a:p>
              <a:pPr algn="ctr">
                <a:lnSpc>
                  <a:spcPts val="2659"/>
                </a:lnSpc>
              </a:pPr>
              <a:endParaRPr/>
            </a:p>
          </p:txBody>
        </p:sp>
      </p:grpSp>
      <p:sp>
        <p:nvSpPr>
          <p:cNvPr id="11" name="TextBox 11"/>
          <p:cNvSpPr txBox="1"/>
          <p:nvPr/>
        </p:nvSpPr>
        <p:spPr>
          <a:xfrm>
            <a:off x="1028700" y="1169485"/>
            <a:ext cx="16464688" cy="8088815"/>
          </a:xfrm>
          <a:prstGeom prst="rect">
            <a:avLst/>
          </a:prstGeom>
        </p:spPr>
        <p:txBody>
          <a:bodyPr lIns="0" tIns="0" rIns="0" bIns="0" rtlCol="0" anchor="t">
            <a:spAutoFit/>
          </a:bodyPr>
          <a:lstStyle/>
          <a:p>
            <a:pPr algn="just">
              <a:lnSpc>
                <a:spcPts val="6158"/>
              </a:lnSpc>
            </a:pPr>
            <a:r>
              <a:rPr lang="en-US" sz="4398">
                <a:solidFill>
                  <a:srgbClr val="6B452F"/>
                </a:solidFill>
                <a:latin typeface="Anicon Sans"/>
                <a:ea typeface="Anicon Sans"/>
                <a:cs typeface="Anicon Sans"/>
                <a:sym typeface="Anicon Sans"/>
              </a:rPr>
              <a:t>      The pie charts compare the main news sources for young adults and old people according to a survey in 2022.</a:t>
            </a:r>
          </a:p>
          <a:p>
            <a:pPr algn="just">
              <a:lnSpc>
                <a:spcPts val="6466"/>
              </a:lnSpc>
            </a:pPr>
            <a:r>
              <a:rPr lang="en-US" sz="4618">
                <a:solidFill>
                  <a:srgbClr val="6B452F"/>
                </a:solidFill>
                <a:latin typeface="Anicon Sans"/>
                <a:ea typeface="Anicon Sans"/>
                <a:cs typeface="Anicon Sans"/>
                <a:sym typeface="Anicon Sans"/>
              </a:rPr>
              <a:t>      Overall, television was the </a:t>
            </a:r>
            <a:r>
              <a:rPr lang="en-US" sz="4618">
                <a:solidFill>
                  <a:srgbClr val="E20B18"/>
                </a:solidFill>
                <a:latin typeface="Anicon Sans"/>
                <a:ea typeface="Anicon Sans"/>
                <a:cs typeface="Anicon Sans"/>
                <a:sym typeface="Anicon Sans"/>
              </a:rPr>
              <a:t>most popular</a:t>
            </a:r>
            <a:r>
              <a:rPr lang="en-US" sz="4618">
                <a:solidFill>
                  <a:srgbClr val="6B452F"/>
                </a:solidFill>
                <a:latin typeface="Anicon Sans"/>
                <a:ea typeface="Anicon Sans"/>
                <a:cs typeface="Anicon Sans"/>
                <a:sym typeface="Anicon Sans"/>
              </a:rPr>
              <a:t> source of news for both age groups. It was chosen by 42 per cent of old people, and more than one third of young adults. </a:t>
            </a:r>
            <a:r>
              <a:rPr lang="en-US" sz="4618">
                <a:solidFill>
                  <a:srgbClr val="E20B18"/>
                </a:solidFill>
                <a:latin typeface="Anicon Sans"/>
                <a:ea typeface="Anicon Sans"/>
                <a:cs typeface="Anicon Sans"/>
                <a:sym typeface="Anicon Sans"/>
              </a:rPr>
              <a:t>Meanwhile</a:t>
            </a:r>
            <a:r>
              <a:rPr lang="en-US" sz="4618">
                <a:solidFill>
                  <a:srgbClr val="6B452F"/>
                </a:solidFill>
                <a:latin typeface="Anicon Sans"/>
                <a:ea typeface="Anicon Sans"/>
                <a:cs typeface="Anicon Sans"/>
                <a:sym typeface="Anicon Sans"/>
              </a:rPr>
              <a:t>, more young adults turned to the Internet for news. The figure was 33 per cent for young adults </a:t>
            </a:r>
            <a:r>
              <a:rPr lang="en-US" sz="4618">
                <a:solidFill>
                  <a:srgbClr val="E20B18"/>
                </a:solidFill>
                <a:latin typeface="Anicon Sans"/>
                <a:ea typeface="Anicon Sans"/>
                <a:cs typeface="Anicon Sans"/>
                <a:sym typeface="Anicon Sans"/>
              </a:rPr>
              <a:t>as opposed to </a:t>
            </a:r>
            <a:r>
              <a:rPr lang="en-US" sz="4618">
                <a:solidFill>
                  <a:srgbClr val="6B452F"/>
                </a:solidFill>
                <a:latin typeface="Anicon Sans"/>
                <a:ea typeface="Anicon Sans"/>
                <a:cs typeface="Anicon Sans"/>
                <a:sym typeface="Anicon Sans"/>
              </a:rPr>
              <a:t>just 6 per cent for old people. By contrast, printed newspapers were the second choice of news source for old people with 29 percent </a:t>
            </a:r>
            <a:r>
              <a:rPr lang="en-US" sz="4618">
                <a:solidFill>
                  <a:srgbClr val="E20B18"/>
                </a:solidFill>
                <a:latin typeface="Anicon Sans"/>
                <a:ea typeface="Anicon Sans"/>
                <a:cs typeface="Anicon Sans"/>
                <a:sym typeface="Anicon Sans"/>
              </a:rPr>
              <a:t>while</a:t>
            </a:r>
            <a:r>
              <a:rPr lang="en-US" sz="4618">
                <a:solidFill>
                  <a:srgbClr val="6B452F"/>
                </a:solidFill>
                <a:latin typeface="Anicon Sans"/>
                <a:ea typeface="Anicon Sans"/>
                <a:cs typeface="Anicon Sans"/>
                <a:sym typeface="Anicon Sans"/>
              </a:rPr>
              <a:t> only 6 per cent of young adults reported getting their news from printed newspapers. In both age groups, around a quarter relied on other sources for news.</a:t>
            </a:r>
          </a:p>
          <a:p>
            <a:pPr algn="just">
              <a:lnSpc>
                <a:spcPts val="6158"/>
              </a:lnSpc>
            </a:pPr>
            <a:endParaRPr lang="en-US" sz="4618">
              <a:solidFill>
                <a:srgbClr val="6B452F"/>
              </a:solidFill>
              <a:latin typeface="Anicon Sans"/>
              <a:ea typeface="Anicon Sans"/>
              <a:cs typeface="Anicon Sans"/>
              <a:sym typeface="Anicon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5487431" y="2864486"/>
            <a:ext cx="19731527" cy="12948815"/>
            <a:chOff x="0" y="0"/>
            <a:chExt cx="812800" cy="533400"/>
          </a:xfrm>
        </p:grpSpPr>
        <p:sp>
          <p:nvSpPr>
            <p:cNvPr id="9" name="Freeform 9"/>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p:spPr>
        </p:sp>
        <p:sp>
          <p:nvSpPr>
            <p:cNvPr id="10" name="TextBox 10"/>
            <p:cNvSpPr txBox="1"/>
            <p:nvPr/>
          </p:nvSpPr>
          <p:spPr>
            <a:xfrm>
              <a:off x="38100" y="50800"/>
              <a:ext cx="736600" cy="406400"/>
            </a:xfrm>
            <a:prstGeom prst="rect">
              <a:avLst/>
            </a:prstGeom>
          </p:spPr>
          <p:txBody>
            <a:bodyPr lIns="82889" tIns="82889" rIns="82889" bIns="82889" rtlCol="0" anchor="ctr"/>
            <a:lstStyle/>
            <a:p>
              <a:pPr algn="ctr">
                <a:lnSpc>
                  <a:spcPts val="2659"/>
                </a:lnSpc>
                <a:spcBef>
                  <a:spcPct val="0"/>
                </a:spcBef>
              </a:pPr>
              <a:endParaRPr/>
            </a:p>
          </p:txBody>
        </p:sp>
      </p:grpSp>
      <p:grpSp>
        <p:nvGrpSpPr>
          <p:cNvPr id="11" name="Group 11"/>
          <p:cNvGrpSpPr/>
          <p:nvPr/>
        </p:nvGrpSpPr>
        <p:grpSpPr>
          <a:xfrm>
            <a:off x="-4780069" y="3328692"/>
            <a:ext cx="18316802" cy="12020401"/>
            <a:chOff x="0" y="0"/>
            <a:chExt cx="812800" cy="533400"/>
          </a:xfrm>
        </p:grpSpPr>
        <p:sp>
          <p:nvSpPr>
            <p:cNvPr id="12" name="Freeform 12"/>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a:ln w="104775" cap="sq">
              <a:solidFill>
                <a:srgbClr val="F4AC78"/>
              </a:solidFill>
              <a:prstDash val="lgDash"/>
              <a:miter/>
            </a:ln>
          </p:spPr>
        </p:sp>
        <p:sp>
          <p:nvSpPr>
            <p:cNvPr id="13" name="TextBox 13"/>
            <p:cNvSpPr txBox="1"/>
            <p:nvPr/>
          </p:nvSpPr>
          <p:spPr>
            <a:xfrm>
              <a:off x="38100" y="50800"/>
              <a:ext cx="736600" cy="406400"/>
            </a:xfrm>
            <a:prstGeom prst="rect">
              <a:avLst/>
            </a:prstGeom>
          </p:spPr>
          <p:txBody>
            <a:bodyPr lIns="82889" tIns="82889" rIns="82889" bIns="82889" rtlCol="0" anchor="ctr"/>
            <a:lstStyle/>
            <a:p>
              <a:pPr algn="ctr">
                <a:lnSpc>
                  <a:spcPts val="2659"/>
                </a:lnSpc>
                <a:spcBef>
                  <a:spcPct val="0"/>
                </a:spcBef>
              </a:pPr>
              <a:endParaRPr/>
            </a:p>
          </p:txBody>
        </p:sp>
      </p:grpSp>
      <p:sp>
        <p:nvSpPr>
          <p:cNvPr id="14" name="Freeform 14"/>
          <p:cNvSpPr/>
          <p:nvPr/>
        </p:nvSpPr>
        <p:spPr>
          <a:xfrm rot="10414307" flipV="1">
            <a:off x="15417264" y="-287338"/>
            <a:ext cx="3083346" cy="4126132"/>
          </a:xfrm>
          <a:custGeom>
            <a:avLst/>
            <a:gdLst/>
            <a:ahLst/>
            <a:cxnLst/>
            <a:rect l="l" t="t" r="r" b="b"/>
            <a:pathLst>
              <a:path w="3083346" h="4126132">
                <a:moveTo>
                  <a:pt x="0" y="4126133"/>
                </a:moveTo>
                <a:lnTo>
                  <a:pt x="3083346" y="4126133"/>
                </a:lnTo>
                <a:lnTo>
                  <a:pt x="3083346" y="0"/>
                </a:lnTo>
                <a:lnTo>
                  <a:pt x="0" y="0"/>
                </a:lnTo>
                <a:lnTo>
                  <a:pt x="0" y="4126133"/>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a:off x="12045028" y="4674017"/>
            <a:ext cx="5486931" cy="4211219"/>
          </a:xfrm>
          <a:custGeom>
            <a:avLst/>
            <a:gdLst/>
            <a:ahLst/>
            <a:cxnLst/>
            <a:rect l="l" t="t" r="r" b="b"/>
            <a:pathLst>
              <a:path w="5486931" h="4211219">
                <a:moveTo>
                  <a:pt x="0" y="0"/>
                </a:moveTo>
                <a:lnTo>
                  <a:pt x="5486931" y="0"/>
                </a:lnTo>
                <a:lnTo>
                  <a:pt x="5486931" y="4211219"/>
                </a:lnTo>
                <a:lnTo>
                  <a:pt x="0" y="4211219"/>
                </a:lnTo>
                <a:lnTo>
                  <a:pt x="0" y="0"/>
                </a:lnTo>
                <a:close/>
              </a:path>
            </a:pathLst>
          </a:custGeom>
          <a:blipFill>
            <a:blip r:embed="rId6"/>
            <a:stretch>
              <a:fillRect/>
            </a:stretch>
          </a:blipFill>
        </p:spPr>
      </p:sp>
      <p:sp>
        <p:nvSpPr>
          <p:cNvPr id="16" name="Freeform 16"/>
          <p:cNvSpPr/>
          <p:nvPr/>
        </p:nvSpPr>
        <p:spPr>
          <a:xfrm>
            <a:off x="11040021" y="9121753"/>
            <a:ext cx="5989588" cy="1165247"/>
          </a:xfrm>
          <a:custGeom>
            <a:avLst/>
            <a:gdLst/>
            <a:ahLst/>
            <a:cxnLst/>
            <a:rect l="l" t="t" r="r" b="b"/>
            <a:pathLst>
              <a:path w="5989588" h="1165247">
                <a:moveTo>
                  <a:pt x="0" y="0"/>
                </a:moveTo>
                <a:lnTo>
                  <a:pt x="5989587" y="0"/>
                </a:lnTo>
                <a:lnTo>
                  <a:pt x="5989587" y="1165247"/>
                </a:lnTo>
                <a:lnTo>
                  <a:pt x="0" y="11652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17"/>
          <p:cNvSpPr/>
          <p:nvPr/>
        </p:nvSpPr>
        <p:spPr>
          <a:xfrm flipH="1">
            <a:off x="-642941" y="0"/>
            <a:ext cx="4226200" cy="3273384"/>
          </a:xfrm>
          <a:custGeom>
            <a:avLst/>
            <a:gdLst/>
            <a:ahLst/>
            <a:cxnLst/>
            <a:rect l="l" t="t" r="r" b="b"/>
            <a:pathLst>
              <a:path w="4226200" h="3273384">
                <a:moveTo>
                  <a:pt x="4226200" y="0"/>
                </a:moveTo>
                <a:lnTo>
                  <a:pt x="0" y="0"/>
                </a:lnTo>
                <a:lnTo>
                  <a:pt x="0" y="3273384"/>
                </a:lnTo>
                <a:lnTo>
                  <a:pt x="4226200" y="3273384"/>
                </a:lnTo>
                <a:lnTo>
                  <a:pt x="422620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8666418" y="1775729"/>
            <a:ext cx="2556086" cy="3150799"/>
          </a:xfrm>
          <a:custGeom>
            <a:avLst/>
            <a:gdLst/>
            <a:ahLst/>
            <a:cxnLst/>
            <a:rect l="l" t="t" r="r" b="b"/>
            <a:pathLst>
              <a:path w="2556086" h="3150799">
                <a:moveTo>
                  <a:pt x="0" y="0"/>
                </a:moveTo>
                <a:lnTo>
                  <a:pt x="2556086" y="0"/>
                </a:lnTo>
                <a:lnTo>
                  <a:pt x="2556086" y="3150799"/>
                </a:lnTo>
                <a:lnTo>
                  <a:pt x="0" y="3150799"/>
                </a:lnTo>
                <a:lnTo>
                  <a:pt x="0" y="0"/>
                </a:lnTo>
                <a:close/>
              </a:path>
            </a:pathLst>
          </a:custGeom>
          <a:blipFill>
            <a:blip r:embed="rId11"/>
            <a:stretch>
              <a:fillRect/>
            </a:stretch>
          </a:blipFill>
        </p:spPr>
      </p:sp>
      <p:sp>
        <p:nvSpPr>
          <p:cNvPr id="19" name="TextBox 19"/>
          <p:cNvSpPr txBox="1"/>
          <p:nvPr/>
        </p:nvSpPr>
        <p:spPr>
          <a:xfrm>
            <a:off x="-382366" y="5348284"/>
            <a:ext cx="12307136" cy="2538834"/>
          </a:xfrm>
          <a:prstGeom prst="rect">
            <a:avLst/>
          </a:prstGeom>
        </p:spPr>
        <p:txBody>
          <a:bodyPr lIns="0" tIns="0" rIns="0" bIns="0" rtlCol="0" anchor="t">
            <a:spAutoFit/>
          </a:bodyPr>
          <a:lstStyle/>
          <a:p>
            <a:pPr algn="ctr">
              <a:lnSpc>
                <a:spcPts val="20439"/>
              </a:lnSpc>
            </a:pPr>
            <a:r>
              <a:rPr lang="en-US" sz="14599">
                <a:solidFill>
                  <a:srgbClr val="6B452F"/>
                </a:solidFill>
                <a:latin typeface="Stella"/>
                <a:ea typeface="Stella"/>
                <a:cs typeface="Stella"/>
                <a:sym typeface="Stella"/>
              </a:rPr>
              <a:t>TIPS</a:t>
            </a:r>
          </a:p>
        </p:txBody>
      </p:sp>
      <p:sp>
        <p:nvSpPr>
          <p:cNvPr id="20" name="TextBox 20"/>
          <p:cNvSpPr txBox="1"/>
          <p:nvPr/>
        </p:nvSpPr>
        <p:spPr>
          <a:xfrm>
            <a:off x="1848757" y="7866298"/>
            <a:ext cx="10076013" cy="1095301"/>
          </a:xfrm>
          <a:prstGeom prst="rect">
            <a:avLst/>
          </a:prstGeom>
        </p:spPr>
        <p:txBody>
          <a:bodyPr lIns="0" tIns="0" rIns="0" bIns="0" rtlCol="0" anchor="t">
            <a:spAutoFit/>
          </a:bodyPr>
          <a:lstStyle/>
          <a:p>
            <a:pPr algn="l">
              <a:lnSpc>
                <a:spcPts val="8400"/>
              </a:lnSpc>
            </a:pPr>
            <a:r>
              <a:rPr lang="en-US" sz="6000">
                <a:solidFill>
                  <a:srgbClr val="000000"/>
                </a:solidFill>
                <a:latin typeface="Anicon Sans"/>
                <a:ea typeface="Anicon Sans"/>
                <a:cs typeface="Anicon Sans"/>
                <a:sym typeface="Anicon Sans"/>
              </a:rPr>
              <a:t>to describe pie charts, you should:</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249395" y="498475"/>
            <a:ext cx="17641088" cy="9405489"/>
            <a:chOff x="0" y="0"/>
            <a:chExt cx="5185104" cy="2764480"/>
          </a:xfrm>
        </p:grpSpPr>
        <p:sp>
          <p:nvSpPr>
            <p:cNvPr id="9" name="Freeform 9"/>
            <p:cNvSpPr/>
            <p:nvPr/>
          </p:nvSpPr>
          <p:spPr>
            <a:xfrm>
              <a:off x="0" y="0"/>
              <a:ext cx="5185104" cy="2764480"/>
            </a:xfrm>
            <a:custGeom>
              <a:avLst/>
              <a:gdLst/>
              <a:ahLst/>
              <a:cxnLst/>
              <a:rect l="l" t="t" r="r" b="b"/>
              <a:pathLst>
                <a:path w="5185104" h="2764480">
                  <a:moveTo>
                    <a:pt x="22382" y="0"/>
                  </a:moveTo>
                  <a:lnTo>
                    <a:pt x="5162722" y="0"/>
                  </a:lnTo>
                  <a:cubicBezTo>
                    <a:pt x="5175083" y="0"/>
                    <a:pt x="5185104" y="10021"/>
                    <a:pt x="5185104" y="22382"/>
                  </a:cubicBezTo>
                  <a:lnTo>
                    <a:pt x="5185104" y="2742098"/>
                  </a:lnTo>
                  <a:cubicBezTo>
                    <a:pt x="5185104" y="2748034"/>
                    <a:pt x="5182746" y="2753727"/>
                    <a:pt x="5178549" y="2757925"/>
                  </a:cubicBezTo>
                  <a:cubicBezTo>
                    <a:pt x="5174351" y="2762122"/>
                    <a:pt x="5168658" y="2764480"/>
                    <a:pt x="5162722" y="2764480"/>
                  </a:cubicBezTo>
                  <a:lnTo>
                    <a:pt x="22382" y="2764480"/>
                  </a:lnTo>
                  <a:cubicBezTo>
                    <a:pt x="16446" y="2764480"/>
                    <a:pt x="10753" y="2762122"/>
                    <a:pt x="6555" y="2757925"/>
                  </a:cubicBezTo>
                  <a:cubicBezTo>
                    <a:pt x="2358" y="2753727"/>
                    <a:pt x="0" y="2748034"/>
                    <a:pt x="0" y="2742098"/>
                  </a:cubicBezTo>
                  <a:lnTo>
                    <a:pt x="0" y="22382"/>
                  </a:lnTo>
                  <a:cubicBezTo>
                    <a:pt x="0" y="16446"/>
                    <a:pt x="2358" y="10753"/>
                    <a:pt x="6555" y="6555"/>
                  </a:cubicBezTo>
                  <a:cubicBezTo>
                    <a:pt x="10753" y="2358"/>
                    <a:pt x="16446" y="0"/>
                    <a:pt x="22382" y="0"/>
                  </a:cubicBezTo>
                  <a:close/>
                </a:path>
              </a:pathLst>
            </a:custGeom>
            <a:solidFill>
              <a:srgbClr val="FFFFFF"/>
            </a:solidFill>
          </p:spPr>
        </p:sp>
        <p:sp>
          <p:nvSpPr>
            <p:cNvPr id="10" name="TextBox 10"/>
            <p:cNvSpPr txBox="1"/>
            <p:nvPr/>
          </p:nvSpPr>
          <p:spPr>
            <a:xfrm>
              <a:off x="0" y="-38100"/>
              <a:ext cx="5185104" cy="2802580"/>
            </a:xfrm>
            <a:prstGeom prst="rect">
              <a:avLst/>
            </a:prstGeom>
          </p:spPr>
          <p:txBody>
            <a:bodyPr lIns="45520" tIns="45520" rIns="45520" bIns="45520" rtlCol="0" anchor="ctr"/>
            <a:lstStyle/>
            <a:p>
              <a:pPr algn="ctr">
                <a:lnSpc>
                  <a:spcPts val="2659"/>
                </a:lnSpc>
              </a:pPr>
              <a:endParaRPr/>
            </a:p>
          </p:txBody>
        </p:sp>
      </p:grpSp>
      <p:sp>
        <p:nvSpPr>
          <p:cNvPr id="11" name="TextBox 11"/>
          <p:cNvSpPr txBox="1"/>
          <p:nvPr/>
        </p:nvSpPr>
        <p:spPr>
          <a:xfrm>
            <a:off x="906668" y="5908971"/>
            <a:ext cx="16626889" cy="3255649"/>
          </a:xfrm>
          <a:prstGeom prst="rect">
            <a:avLst/>
          </a:prstGeom>
        </p:spPr>
        <p:txBody>
          <a:bodyPr lIns="0" tIns="0" rIns="0" bIns="0" rtlCol="0" anchor="t">
            <a:spAutoFit/>
          </a:bodyPr>
          <a:lstStyle/>
          <a:p>
            <a:pPr algn="l">
              <a:lnSpc>
                <a:spcPts val="6404"/>
              </a:lnSpc>
            </a:pPr>
            <a:r>
              <a:rPr lang="en-US" sz="4574">
                <a:solidFill>
                  <a:srgbClr val="000000"/>
                </a:solidFill>
                <a:latin typeface="Anicon Sans"/>
                <a:ea typeface="Anicon Sans"/>
                <a:cs typeface="Anicon Sans"/>
                <a:sym typeface="Anicon Sans"/>
              </a:rPr>
              <a:t>Ex: </a:t>
            </a:r>
            <a:r>
              <a:rPr lang="en-US" sz="4574" u="sng">
                <a:solidFill>
                  <a:srgbClr val="000000"/>
                </a:solidFill>
                <a:latin typeface="Anicon Sans"/>
                <a:ea typeface="Anicon Sans"/>
                <a:cs typeface="Anicon Sans"/>
                <a:sym typeface="Anicon Sans"/>
              </a:rPr>
              <a:t>The pie charts compare </a:t>
            </a:r>
            <a:r>
              <a:rPr lang="en-US" sz="4574">
                <a:solidFill>
                  <a:srgbClr val="000000"/>
                </a:solidFill>
                <a:latin typeface="Anicon Sans"/>
                <a:ea typeface="Anicon Sans"/>
                <a:cs typeface="Anicon Sans"/>
                <a:sym typeface="Anicon Sans"/>
              </a:rPr>
              <a:t>the main news sources for young adults and old people according to a survey in 2022.</a:t>
            </a:r>
          </a:p>
          <a:p>
            <a:pPr algn="l">
              <a:lnSpc>
                <a:spcPts val="6404"/>
              </a:lnSpc>
            </a:pPr>
            <a:r>
              <a:rPr lang="en-US" sz="4574">
                <a:solidFill>
                  <a:srgbClr val="000000"/>
                </a:solidFill>
                <a:latin typeface="Anicon Sans"/>
                <a:ea typeface="Anicon Sans"/>
                <a:cs typeface="Anicon Sans"/>
                <a:sym typeface="Anicon Sans"/>
              </a:rPr>
              <a:t> </a:t>
            </a:r>
            <a:r>
              <a:rPr lang="en-US" sz="4574" u="sng">
                <a:solidFill>
                  <a:srgbClr val="000000"/>
                </a:solidFill>
                <a:latin typeface="Anicon Sans"/>
                <a:ea typeface="Anicon Sans"/>
                <a:cs typeface="Anicon Sans"/>
                <a:sym typeface="Anicon Sans"/>
              </a:rPr>
              <a:t>Overall,</a:t>
            </a:r>
            <a:r>
              <a:rPr lang="en-US" sz="4574">
                <a:solidFill>
                  <a:srgbClr val="000000"/>
                </a:solidFill>
                <a:latin typeface="Anicon Sans"/>
                <a:ea typeface="Anicon Sans"/>
                <a:cs typeface="Anicon Sans"/>
                <a:sym typeface="Anicon Sans"/>
              </a:rPr>
              <a:t> television was the most popular source of news for both age groups.</a:t>
            </a:r>
          </a:p>
          <a:p>
            <a:pPr algn="l">
              <a:lnSpc>
                <a:spcPts val="6404"/>
              </a:lnSpc>
            </a:pPr>
            <a:endParaRPr lang="en-US" sz="4574">
              <a:solidFill>
                <a:srgbClr val="000000"/>
              </a:solidFill>
              <a:latin typeface="Anicon Sans"/>
              <a:ea typeface="Anicon Sans"/>
              <a:cs typeface="Anicon Sans"/>
              <a:sym typeface="Anicon Sans"/>
            </a:endParaRPr>
          </a:p>
        </p:txBody>
      </p:sp>
      <p:sp>
        <p:nvSpPr>
          <p:cNvPr id="12" name="TextBox 12"/>
          <p:cNvSpPr txBox="1"/>
          <p:nvPr/>
        </p:nvSpPr>
        <p:spPr>
          <a:xfrm>
            <a:off x="906668" y="1019379"/>
            <a:ext cx="15192182" cy="2356634"/>
          </a:xfrm>
          <a:prstGeom prst="rect">
            <a:avLst/>
          </a:prstGeom>
        </p:spPr>
        <p:txBody>
          <a:bodyPr lIns="0" tIns="0" rIns="0" bIns="0" rtlCol="0" anchor="t">
            <a:spAutoFit/>
          </a:bodyPr>
          <a:lstStyle/>
          <a:p>
            <a:pPr algn="l">
              <a:lnSpc>
                <a:spcPts val="9239"/>
              </a:lnSpc>
            </a:pPr>
            <a:r>
              <a:rPr lang="en-US" sz="6599" b="1">
                <a:solidFill>
                  <a:srgbClr val="000000"/>
                </a:solidFill>
                <a:latin typeface="Anicon Sans Bold"/>
                <a:ea typeface="Anicon Sans Bold"/>
                <a:cs typeface="Anicon Sans Bold"/>
                <a:sym typeface="Anicon Sans Bold"/>
              </a:rPr>
              <a:t>Introduce and decribe the most outstanding feature of the pie charts.</a:t>
            </a:r>
          </a:p>
        </p:txBody>
      </p:sp>
      <p:sp>
        <p:nvSpPr>
          <p:cNvPr id="13" name="TextBox 13"/>
          <p:cNvSpPr txBox="1"/>
          <p:nvPr/>
        </p:nvSpPr>
        <p:spPr>
          <a:xfrm>
            <a:off x="298769" y="4157567"/>
            <a:ext cx="17690462" cy="951305"/>
          </a:xfrm>
          <a:prstGeom prst="rect">
            <a:avLst/>
          </a:prstGeom>
        </p:spPr>
        <p:txBody>
          <a:bodyPr lIns="0" tIns="0" rIns="0" bIns="0" rtlCol="0" anchor="t">
            <a:spAutoFit/>
          </a:bodyPr>
          <a:lstStyle/>
          <a:p>
            <a:pPr algn="ctr">
              <a:lnSpc>
                <a:spcPts val="7419"/>
              </a:lnSpc>
            </a:pPr>
            <a:r>
              <a:rPr lang="en-US" sz="5299">
                <a:solidFill>
                  <a:srgbClr val="E20B18"/>
                </a:solidFill>
                <a:latin typeface="Anicon Sans"/>
                <a:ea typeface="Anicon Sans"/>
                <a:cs typeface="Anicon Sans"/>
                <a:sym typeface="Anicon Sans"/>
              </a:rPr>
              <a:t>E.g. the pie charts show information about/ illustrate/compare ...  Overall, ... </a:t>
            </a:r>
          </a:p>
        </p:txBody>
      </p:sp>
      <p:grpSp>
        <p:nvGrpSpPr>
          <p:cNvPr id="14" name="Group 14"/>
          <p:cNvGrpSpPr/>
          <p:nvPr/>
        </p:nvGrpSpPr>
        <p:grpSpPr>
          <a:xfrm>
            <a:off x="16517521" y="176083"/>
            <a:ext cx="1770479" cy="1833816"/>
            <a:chOff x="0" y="0"/>
            <a:chExt cx="784727" cy="812800"/>
          </a:xfrm>
        </p:grpSpPr>
        <p:sp>
          <p:nvSpPr>
            <p:cNvPr id="15" name="Freeform 15"/>
            <p:cNvSpPr/>
            <p:nvPr/>
          </p:nvSpPr>
          <p:spPr>
            <a:xfrm>
              <a:off x="0" y="0"/>
              <a:ext cx="784727" cy="812800"/>
            </a:xfrm>
            <a:custGeom>
              <a:avLst/>
              <a:gdLst/>
              <a:ahLst/>
              <a:cxnLst/>
              <a:rect l="l" t="t" r="r" b="b"/>
              <a:pathLst>
                <a:path w="784727" h="812800">
                  <a:moveTo>
                    <a:pt x="392364" y="0"/>
                  </a:moveTo>
                  <a:cubicBezTo>
                    <a:pt x="175667" y="0"/>
                    <a:pt x="0" y="181951"/>
                    <a:pt x="0" y="406400"/>
                  </a:cubicBezTo>
                  <a:cubicBezTo>
                    <a:pt x="0" y="630849"/>
                    <a:pt x="175667" y="812800"/>
                    <a:pt x="392364" y="812800"/>
                  </a:cubicBezTo>
                  <a:cubicBezTo>
                    <a:pt x="609060" y="812800"/>
                    <a:pt x="784727" y="630849"/>
                    <a:pt x="784727" y="406400"/>
                  </a:cubicBezTo>
                  <a:cubicBezTo>
                    <a:pt x="784727" y="181951"/>
                    <a:pt x="609060" y="0"/>
                    <a:pt x="392364" y="0"/>
                  </a:cubicBezTo>
                  <a:close/>
                </a:path>
              </a:pathLst>
            </a:custGeom>
            <a:solidFill>
              <a:srgbClr val="FFFFFF"/>
            </a:solidFill>
            <a:ln w="47625" cap="sq">
              <a:solidFill>
                <a:srgbClr val="F4AC78"/>
              </a:solidFill>
              <a:prstDash val="dash"/>
              <a:miter/>
            </a:ln>
          </p:spPr>
        </p:sp>
        <p:sp>
          <p:nvSpPr>
            <p:cNvPr id="16" name="TextBox 16"/>
            <p:cNvSpPr txBox="1"/>
            <p:nvPr/>
          </p:nvSpPr>
          <p:spPr>
            <a:xfrm>
              <a:off x="73568" y="38100"/>
              <a:ext cx="637591" cy="698500"/>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16981986" y="288925"/>
            <a:ext cx="1103141" cy="1269999"/>
          </a:xfrm>
          <a:prstGeom prst="rect">
            <a:avLst/>
          </a:prstGeom>
        </p:spPr>
        <p:txBody>
          <a:bodyPr lIns="0" tIns="0" rIns="0" bIns="0" rtlCol="0" anchor="t">
            <a:spAutoFit/>
          </a:bodyPr>
          <a:lstStyle/>
          <a:p>
            <a:pPr algn="l">
              <a:lnSpc>
                <a:spcPts val="9800"/>
              </a:lnSpc>
            </a:pPr>
            <a:r>
              <a:rPr lang="en-US" sz="7000">
                <a:solidFill>
                  <a:srgbClr val="E20B18"/>
                </a:solidFill>
                <a:latin typeface="Anicon Sans"/>
                <a:ea typeface="Anicon Sans"/>
                <a:cs typeface="Anicon Sans"/>
                <a:sym typeface="Anicon Sans"/>
              </a:rPr>
              <a:t>Tips</a:t>
            </a:r>
          </a:p>
        </p:txBody>
      </p:sp>
    </p:spTree>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444039" y="440756"/>
            <a:ext cx="17641088" cy="9405489"/>
            <a:chOff x="0" y="0"/>
            <a:chExt cx="5185104" cy="2764480"/>
          </a:xfrm>
        </p:grpSpPr>
        <p:sp>
          <p:nvSpPr>
            <p:cNvPr id="9" name="Freeform 9"/>
            <p:cNvSpPr/>
            <p:nvPr/>
          </p:nvSpPr>
          <p:spPr>
            <a:xfrm>
              <a:off x="0" y="0"/>
              <a:ext cx="5185104" cy="2764480"/>
            </a:xfrm>
            <a:custGeom>
              <a:avLst/>
              <a:gdLst/>
              <a:ahLst/>
              <a:cxnLst/>
              <a:rect l="l" t="t" r="r" b="b"/>
              <a:pathLst>
                <a:path w="5185104" h="2764480">
                  <a:moveTo>
                    <a:pt x="22382" y="0"/>
                  </a:moveTo>
                  <a:lnTo>
                    <a:pt x="5162722" y="0"/>
                  </a:lnTo>
                  <a:cubicBezTo>
                    <a:pt x="5175083" y="0"/>
                    <a:pt x="5185104" y="10021"/>
                    <a:pt x="5185104" y="22382"/>
                  </a:cubicBezTo>
                  <a:lnTo>
                    <a:pt x="5185104" y="2742098"/>
                  </a:lnTo>
                  <a:cubicBezTo>
                    <a:pt x="5185104" y="2748034"/>
                    <a:pt x="5182746" y="2753727"/>
                    <a:pt x="5178549" y="2757925"/>
                  </a:cubicBezTo>
                  <a:cubicBezTo>
                    <a:pt x="5174351" y="2762122"/>
                    <a:pt x="5168658" y="2764480"/>
                    <a:pt x="5162722" y="2764480"/>
                  </a:cubicBezTo>
                  <a:lnTo>
                    <a:pt x="22382" y="2764480"/>
                  </a:lnTo>
                  <a:cubicBezTo>
                    <a:pt x="16446" y="2764480"/>
                    <a:pt x="10753" y="2762122"/>
                    <a:pt x="6555" y="2757925"/>
                  </a:cubicBezTo>
                  <a:cubicBezTo>
                    <a:pt x="2358" y="2753727"/>
                    <a:pt x="0" y="2748034"/>
                    <a:pt x="0" y="2742098"/>
                  </a:cubicBezTo>
                  <a:lnTo>
                    <a:pt x="0" y="22382"/>
                  </a:lnTo>
                  <a:cubicBezTo>
                    <a:pt x="0" y="16446"/>
                    <a:pt x="2358" y="10753"/>
                    <a:pt x="6555" y="6555"/>
                  </a:cubicBezTo>
                  <a:cubicBezTo>
                    <a:pt x="10753" y="2358"/>
                    <a:pt x="16446" y="0"/>
                    <a:pt x="22382" y="0"/>
                  </a:cubicBezTo>
                  <a:close/>
                </a:path>
              </a:pathLst>
            </a:custGeom>
            <a:solidFill>
              <a:srgbClr val="FFFFFF"/>
            </a:solidFill>
          </p:spPr>
        </p:sp>
        <p:sp>
          <p:nvSpPr>
            <p:cNvPr id="10" name="TextBox 10"/>
            <p:cNvSpPr txBox="1"/>
            <p:nvPr/>
          </p:nvSpPr>
          <p:spPr>
            <a:xfrm>
              <a:off x="0" y="-38100"/>
              <a:ext cx="5185104" cy="2802580"/>
            </a:xfrm>
            <a:prstGeom prst="rect">
              <a:avLst/>
            </a:prstGeom>
          </p:spPr>
          <p:txBody>
            <a:bodyPr lIns="45520" tIns="45520" rIns="45520" bIns="45520" rtlCol="0" anchor="ctr"/>
            <a:lstStyle/>
            <a:p>
              <a:pPr algn="ctr">
                <a:lnSpc>
                  <a:spcPts val="2659"/>
                </a:lnSpc>
              </a:pPr>
              <a:endParaRPr/>
            </a:p>
          </p:txBody>
        </p:sp>
      </p:grpSp>
      <p:sp>
        <p:nvSpPr>
          <p:cNvPr id="11" name="TextBox 11"/>
          <p:cNvSpPr txBox="1"/>
          <p:nvPr/>
        </p:nvSpPr>
        <p:spPr>
          <a:xfrm>
            <a:off x="1028700" y="6262850"/>
            <a:ext cx="16626889" cy="1636399"/>
          </a:xfrm>
          <a:prstGeom prst="rect">
            <a:avLst/>
          </a:prstGeom>
        </p:spPr>
        <p:txBody>
          <a:bodyPr lIns="0" tIns="0" rIns="0" bIns="0" rtlCol="0" anchor="t">
            <a:spAutoFit/>
          </a:bodyPr>
          <a:lstStyle/>
          <a:p>
            <a:pPr algn="l">
              <a:lnSpc>
                <a:spcPts val="6404"/>
              </a:lnSpc>
            </a:pPr>
            <a:r>
              <a:rPr lang="en-US" sz="4574">
                <a:solidFill>
                  <a:srgbClr val="000000"/>
                </a:solidFill>
                <a:latin typeface="Anicon Sans"/>
                <a:ea typeface="Anicon Sans"/>
                <a:cs typeface="Anicon Sans"/>
                <a:sym typeface="Anicon Sans"/>
              </a:rPr>
              <a:t>Ex: Overall, television </a:t>
            </a:r>
            <a:r>
              <a:rPr lang="en-US" sz="4574" u="sng">
                <a:solidFill>
                  <a:srgbClr val="000000"/>
                </a:solidFill>
                <a:latin typeface="Anicon Sans"/>
                <a:ea typeface="Anicon Sans"/>
                <a:cs typeface="Anicon Sans"/>
                <a:sym typeface="Anicon Sans"/>
              </a:rPr>
              <a:t>was the most</a:t>
            </a:r>
            <a:r>
              <a:rPr lang="en-US" sz="4574">
                <a:solidFill>
                  <a:srgbClr val="000000"/>
                </a:solidFill>
                <a:latin typeface="Anicon Sans"/>
                <a:ea typeface="Anicon Sans"/>
                <a:cs typeface="Anicon Sans"/>
                <a:sym typeface="Anicon Sans"/>
              </a:rPr>
              <a:t> popular source of news for both age groups.</a:t>
            </a:r>
          </a:p>
          <a:p>
            <a:pPr algn="l">
              <a:lnSpc>
                <a:spcPts val="6404"/>
              </a:lnSpc>
            </a:pPr>
            <a:endParaRPr lang="en-US" sz="4574">
              <a:solidFill>
                <a:srgbClr val="000000"/>
              </a:solidFill>
              <a:latin typeface="Anicon Sans"/>
              <a:ea typeface="Anicon Sans"/>
              <a:cs typeface="Anicon Sans"/>
              <a:sym typeface="Anicon Sans"/>
            </a:endParaRPr>
          </a:p>
        </p:txBody>
      </p:sp>
      <p:sp>
        <p:nvSpPr>
          <p:cNvPr id="12" name="TextBox 12"/>
          <p:cNvSpPr txBox="1"/>
          <p:nvPr/>
        </p:nvSpPr>
        <p:spPr>
          <a:xfrm>
            <a:off x="1028700" y="1416417"/>
            <a:ext cx="15488821" cy="1184985"/>
          </a:xfrm>
          <a:prstGeom prst="rect">
            <a:avLst/>
          </a:prstGeom>
        </p:spPr>
        <p:txBody>
          <a:bodyPr lIns="0" tIns="0" rIns="0" bIns="0" rtlCol="0" anchor="t">
            <a:spAutoFit/>
          </a:bodyPr>
          <a:lstStyle/>
          <a:p>
            <a:pPr algn="ctr">
              <a:lnSpc>
                <a:spcPts val="9239"/>
              </a:lnSpc>
            </a:pPr>
            <a:r>
              <a:rPr lang="en-US" sz="6599" b="1">
                <a:solidFill>
                  <a:srgbClr val="000000"/>
                </a:solidFill>
                <a:latin typeface="Anicon Sans Bold"/>
                <a:ea typeface="Anicon Sans Bold"/>
                <a:cs typeface="Anicon Sans Bold"/>
                <a:sym typeface="Anicon Sans Bold"/>
              </a:rPr>
              <a:t>Make comparisons, using comparatives and superlatives</a:t>
            </a:r>
          </a:p>
        </p:txBody>
      </p:sp>
      <p:sp>
        <p:nvSpPr>
          <p:cNvPr id="13" name="TextBox 13"/>
          <p:cNvSpPr txBox="1"/>
          <p:nvPr/>
        </p:nvSpPr>
        <p:spPr>
          <a:xfrm>
            <a:off x="1028700" y="3753927"/>
            <a:ext cx="17690462" cy="984176"/>
          </a:xfrm>
          <a:prstGeom prst="rect">
            <a:avLst/>
          </a:prstGeom>
        </p:spPr>
        <p:txBody>
          <a:bodyPr lIns="0" tIns="0" rIns="0" bIns="0" rtlCol="0" anchor="t">
            <a:spAutoFit/>
          </a:bodyPr>
          <a:lstStyle/>
          <a:p>
            <a:pPr algn="l">
              <a:lnSpc>
                <a:spcPts val="7699"/>
              </a:lnSpc>
            </a:pPr>
            <a:r>
              <a:rPr lang="en-US" sz="5499">
                <a:solidFill>
                  <a:srgbClr val="E20B18"/>
                </a:solidFill>
                <a:latin typeface="Anicon Sans"/>
                <a:ea typeface="Anicon Sans"/>
                <a:cs typeface="Anicon Sans"/>
                <a:sym typeface="Anicon Sans"/>
              </a:rPr>
              <a:t>E.g. ... was more ... than .../ was the most</a:t>
            </a:r>
          </a:p>
        </p:txBody>
      </p:sp>
      <p:grpSp>
        <p:nvGrpSpPr>
          <p:cNvPr id="14" name="Group 14"/>
          <p:cNvGrpSpPr/>
          <p:nvPr/>
        </p:nvGrpSpPr>
        <p:grpSpPr>
          <a:xfrm>
            <a:off x="16517521" y="176083"/>
            <a:ext cx="1770479" cy="1833816"/>
            <a:chOff x="0" y="0"/>
            <a:chExt cx="784727" cy="812800"/>
          </a:xfrm>
        </p:grpSpPr>
        <p:sp>
          <p:nvSpPr>
            <p:cNvPr id="15" name="Freeform 15"/>
            <p:cNvSpPr/>
            <p:nvPr/>
          </p:nvSpPr>
          <p:spPr>
            <a:xfrm>
              <a:off x="0" y="0"/>
              <a:ext cx="784727" cy="812800"/>
            </a:xfrm>
            <a:custGeom>
              <a:avLst/>
              <a:gdLst/>
              <a:ahLst/>
              <a:cxnLst/>
              <a:rect l="l" t="t" r="r" b="b"/>
              <a:pathLst>
                <a:path w="784727" h="812800">
                  <a:moveTo>
                    <a:pt x="392364" y="0"/>
                  </a:moveTo>
                  <a:cubicBezTo>
                    <a:pt x="175667" y="0"/>
                    <a:pt x="0" y="181951"/>
                    <a:pt x="0" y="406400"/>
                  </a:cubicBezTo>
                  <a:cubicBezTo>
                    <a:pt x="0" y="630849"/>
                    <a:pt x="175667" y="812800"/>
                    <a:pt x="392364" y="812800"/>
                  </a:cubicBezTo>
                  <a:cubicBezTo>
                    <a:pt x="609060" y="812800"/>
                    <a:pt x="784727" y="630849"/>
                    <a:pt x="784727" y="406400"/>
                  </a:cubicBezTo>
                  <a:cubicBezTo>
                    <a:pt x="784727" y="181951"/>
                    <a:pt x="609060" y="0"/>
                    <a:pt x="392364" y="0"/>
                  </a:cubicBezTo>
                  <a:close/>
                </a:path>
              </a:pathLst>
            </a:custGeom>
            <a:solidFill>
              <a:srgbClr val="FFFFFF"/>
            </a:solidFill>
            <a:ln w="47625" cap="sq">
              <a:solidFill>
                <a:srgbClr val="F4AC78"/>
              </a:solidFill>
              <a:prstDash val="dash"/>
              <a:miter/>
            </a:ln>
          </p:spPr>
        </p:sp>
        <p:sp>
          <p:nvSpPr>
            <p:cNvPr id="16" name="TextBox 16"/>
            <p:cNvSpPr txBox="1"/>
            <p:nvPr/>
          </p:nvSpPr>
          <p:spPr>
            <a:xfrm>
              <a:off x="73568" y="38100"/>
              <a:ext cx="637591" cy="698500"/>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16981986" y="288925"/>
            <a:ext cx="1103141" cy="1269999"/>
          </a:xfrm>
          <a:prstGeom prst="rect">
            <a:avLst/>
          </a:prstGeom>
        </p:spPr>
        <p:txBody>
          <a:bodyPr lIns="0" tIns="0" rIns="0" bIns="0" rtlCol="0" anchor="t">
            <a:spAutoFit/>
          </a:bodyPr>
          <a:lstStyle/>
          <a:p>
            <a:pPr algn="l">
              <a:lnSpc>
                <a:spcPts val="9800"/>
              </a:lnSpc>
            </a:pPr>
            <a:r>
              <a:rPr lang="en-US" sz="7000">
                <a:solidFill>
                  <a:srgbClr val="E20B18"/>
                </a:solidFill>
                <a:latin typeface="Anicon Sans"/>
                <a:ea typeface="Anicon Sans"/>
                <a:cs typeface="Anicon Sans"/>
                <a:sym typeface="Anicon Sans"/>
              </a:rPr>
              <a:t>Tips</a:t>
            </a:r>
          </a:p>
        </p:txBody>
      </p:sp>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3565234" y="7824786"/>
            <a:ext cx="11157532" cy="1937745"/>
            <a:chOff x="0" y="0"/>
            <a:chExt cx="3279444" cy="569546"/>
          </a:xfrm>
        </p:grpSpPr>
        <p:sp>
          <p:nvSpPr>
            <p:cNvPr id="9" name="Freeform 9"/>
            <p:cNvSpPr/>
            <p:nvPr/>
          </p:nvSpPr>
          <p:spPr>
            <a:xfrm>
              <a:off x="0" y="0"/>
              <a:ext cx="3279444" cy="569546"/>
            </a:xfrm>
            <a:custGeom>
              <a:avLst/>
              <a:gdLst/>
              <a:ahLst/>
              <a:cxnLst/>
              <a:rect l="l" t="t" r="r" b="b"/>
              <a:pathLst>
                <a:path w="3279444" h="569546">
                  <a:moveTo>
                    <a:pt x="35388" y="0"/>
                  </a:moveTo>
                  <a:lnTo>
                    <a:pt x="3244056" y="0"/>
                  </a:lnTo>
                  <a:cubicBezTo>
                    <a:pt x="3263600" y="0"/>
                    <a:pt x="3279444" y="15844"/>
                    <a:pt x="3279444" y="35388"/>
                  </a:cubicBezTo>
                  <a:lnTo>
                    <a:pt x="3279444" y="534158"/>
                  </a:lnTo>
                  <a:cubicBezTo>
                    <a:pt x="3279444" y="553702"/>
                    <a:pt x="3263600" y="569546"/>
                    <a:pt x="3244056" y="569546"/>
                  </a:cubicBezTo>
                  <a:lnTo>
                    <a:pt x="35388" y="569546"/>
                  </a:lnTo>
                  <a:cubicBezTo>
                    <a:pt x="15844" y="569546"/>
                    <a:pt x="0" y="553702"/>
                    <a:pt x="0" y="534158"/>
                  </a:cubicBezTo>
                  <a:lnTo>
                    <a:pt x="0" y="35388"/>
                  </a:lnTo>
                  <a:cubicBezTo>
                    <a:pt x="0" y="15844"/>
                    <a:pt x="15844" y="0"/>
                    <a:pt x="35388" y="0"/>
                  </a:cubicBezTo>
                  <a:close/>
                </a:path>
              </a:pathLst>
            </a:custGeom>
            <a:solidFill>
              <a:srgbClr val="FFFFFF"/>
            </a:solidFill>
          </p:spPr>
        </p:sp>
        <p:sp>
          <p:nvSpPr>
            <p:cNvPr id="10" name="TextBox 10"/>
            <p:cNvSpPr txBox="1"/>
            <p:nvPr/>
          </p:nvSpPr>
          <p:spPr>
            <a:xfrm>
              <a:off x="0" y="-38100"/>
              <a:ext cx="3279444" cy="607646"/>
            </a:xfrm>
            <a:prstGeom prst="rect">
              <a:avLst/>
            </a:prstGeom>
          </p:spPr>
          <p:txBody>
            <a:bodyPr lIns="45520" tIns="45520" rIns="45520" bIns="45520" rtlCol="0" anchor="ctr"/>
            <a:lstStyle/>
            <a:p>
              <a:pPr algn="ctr">
                <a:lnSpc>
                  <a:spcPts val="2659"/>
                </a:lnSpc>
              </a:pPr>
              <a:endParaRPr/>
            </a:p>
          </p:txBody>
        </p:sp>
      </p:grpSp>
      <p:grpSp>
        <p:nvGrpSpPr>
          <p:cNvPr id="11" name="Group 11"/>
          <p:cNvGrpSpPr/>
          <p:nvPr/>
        </p:nvGrpSpPr>
        <p:grpSpPr>
          <a:xfrm>
            <a:off x="3927497" y="8183559"/>
            <a:ext cx="10433006" cy="1220200"/>
            <a:chOff x="0" y="0"/>
            <a:chExt cx="3066490" cy="358644"/>
          </a:xfrm>
        </p:grpSpPr>
        <p:sp>
          <p:nvSpPr>
            <p:cNvPr id="12" name="Freeform 12"/>
            <p:cNvSpPr/>
            <p:nvPr/>
          </p:nvSpPr>
          <p:spPr>
            <a:xfrm>
              <a:off x="0" y="0"/>
              <a:ext cx="3066490" cy="358644"/>
            </a:xfrm>
            <a:custGeom>
              <a:avLst/>
              <a:gdLst/>
              <a:ahLst/>
              <a:cxnLst/>
              <a:rect l="l" t="t" r="r" b="b"/>
              <a:pathLst>
                <a:path w="3066490" h="358644">
                  <a:moveTo>
                    <a:pt x="37845" y="0"/>
                  </a:moveTo>
                  <a:lnTo>
                    <a:pt x="3028645" y="0"/>
                  </a:lnTo>
                  <a:cubicBezTo>
                    <a:pt x="3038682" y="0"/>
                    <a:pt x="3048308" y="3987"/>
                    <a:pt x="3055405" y="11085"/>
                  </a:cubicBezTo>
                  <a:cubicBezTo>
                    <a:pt x="3062503" y="18182"/>
                    <a:pt x="3066490" y="27808"/>
                    <a:pt x="3066490" y="37845"/>
                  </a:cubicBezTo>
                  <a:lnTo>
                    <a:pt x="3066490" y="320799"/>
                  </a:lnTo>
                  <a:cubicBezTo>
                    <a:pt x="3066490" y="330836"/>
                    <a:pt x="3062503" y="340462"/>
                    <a:pt x="3055405" y="347559"/>
                  </a:cubicBezTo>
                  <a:cubicBezTo>
                    <a:pt x="3048308" y="354656"/>
                    <a:pt x="3038682" y="358644"/>
                    <a:pt x="3028645" y="358644"/>
                  </a:cubicBezTo>
                  <a:lnTo>
                    <a:pt x="37845" y="358644"/>
                  </a:lnTo>
                  <a:cubicBezTo>
                    <a:pt x="27808" y="358644"/>
                    <a:pt x="18182" y="354656"/>
                    <a:pt x="11085" y="347559"/>
                  </a:cubicBezTo>
                  <a:cubicBezTo>
                    <a:pt x="3987" y="340462"/>
                    <a:pt x="0" y="330836"/>
                    <a:pt x="0" y="320799"/>
                  </a:cubicBezTo>
                  <a:lnTo>
                    <a:pt x="0" y="37845"/>
                  </a:lnTo>
                  <a:cubicBezTo>
                    <a:pt x="0" y="27808"/>
                    <a:pt x="3987" y="18182"/>
                    <a:pt x="11085" y="11085"/>
                  </a:cubicBezTo>
                  <a:cubicBezTo>
                    <a:pt x="18182" y="3987"/>
                    <a:pt x="27808" y="0"/>
                    <a:pt x="37845" y="0"/>
                  </a:cubicBezTo>
                  <a:close/>
                </a:path>
              </a:pathLst>
            </a:custGeom>
            <a:solidFill>
              <a:srgbClr val="FFFFFF"/>
            </a:solidFill>
            <a:ln w="57150" cap="rnd">
              <a:solidFill>
                <a:srgbClr val="F4AC78"/>
              </a:solidFill>
              <a:prstDash val="lgDash"/>
              <a:round/>
            </a:ln>
          </p:spPr>
        </p:sp>
        <p:sp>
          <p:nvSpPr>
            <p:cNvPr id="13" name="TextBox 13"/>
            <p:cNvSpPr txBox="1"/>
            <p:nvPr/>
          </p:nvSpPr>
          <p:spPr>
            <a:xfrm>
              <a:off x="0" y="-38100"/>
              <a:ext cx="3066490" cy="396744"/>
            </a:xfrm>
            <a:prstGeom prst="rect">
              <a:avLst/>
            </a:prstGeom>
          </p:spPr>
          <p:txBody>
            <a:bodyPr lIns="45520" tIns="45520" rIns="45520" bIns="45520" rtlCol="0" anchor="ctr"/>
            <a:lstStyle/>
            <a:p>
              <a:pPr algn="ctr">
                <a:lnSpc>
                  <a:spcPts val="2659"/>
                </a:lnSpc>
              </a:pPr>
              <a:endParaRPr/>
            </a:p>
          </p:txBody>
        </p:sp>
      </p:grpSp>
      <p:grpSp>
        <p:nvGrpSpPr>
          <p:cNvPr id="14" name="Group 14"/>
          <p:cNvGrpSpPr/>
          <p:nvPr/>
        </p:nvGrpSpPr>
        <p:grpSpPr>
          <a:xfrm>
            <a:off x="5115245" y="1028700"/>
            <a:ext cx="8057509" cy="6117095"/>
            <a:chOff x="0" y="0"/>
            <a:chExt cx="6212998" cy="4716780"/>
          </a:xfrm>
        </p:grpSpPr>
        <p:sp>
          <p:nvSpPr>
            <p:cNvPr id="15" name="Freeform 15"/>
            <p:cNvSpPr/>
            <p:nvPr/>
          </p:nvSpPr>
          <p:spPr>
            <a:xfrm>
              <a:off x="0" y="-7620"/>
              <a:ext cx="6218079" cy="4726940"/>
            </a:xfrm>
            <a:custGeom>
              <a:avLst/>
              <a:gdLst/>
              <a:ahLst/>
              <a:cxnLst/>
              <a:rect l="l" t="t" r="r" b="b"/>
              <a:pathLst>
                <a:path w="6218079" h="4726940">
                  <a:moveTo>
                    <a:pt x="4395835" y="4662170"/>
                  </a:moveTo>
                  <a:cubicBezTo>
                    <a:pt x="4359884" y="4669790"/>
                    <a:pt x="4332104" y="4679950"/>
                    <a:pt x="4304323" y="4682490"/>
                  </a:cubicBezTo>
                  <a:cubicBezTo>
                    <a:pt x="4147446" y="4692650"/>
                    <a:pt x="3992203" y="4702810"/>
                    <a:pt x="3835325" y="4711700"/>
                  </a:cubicBezTo>
                  <a:cubicBezTo>
                    <a:pt x="3755253" y="4715510"/>
                    <a:pt x="3675180" y="4719320"/>
                    <a:pt x="3595107" y="4720590"/>
                  </a:cubicBezTo>
                  <a:cubicBezTo>
                    <a:pt x="3508497" y="4723130"/>
                    <a:pt x="3421888" y="4726940"/>
                    <a:pt x="3336913" y="4724400"/>
                  </a:cubicBezTo>
                  <a:cubicBezTo>
                    <a:pt x="3255206" y="4723130"/>
                    <a:pt x="3173499" y="4719320"/>
                    <a:pt x="3095060" y="4707890"/>
                  </a:cubicBezTo>
                  <a:cubicBezTo>
                    <a:pt x="2993743" y="4693920"/>
                    <a:pt x="2890793" y="4693920"/>
                    <a:pt x="2791110" y="4681220"/>
                  </a:cubicBezTo>
                  <a:cubicBezTo>
                    <a:pt x="2531282" y="4648200"/>
                    <a:pt x="2266551" y="4657090"/>
                    <a:pt x="2005089" y="4643120"/>
                  </a:cubicBezTo>
                  <a:cubicBezTo>
                    <a:pt x="1858017" y="4635500"/>
                    <a:pt x="1710944" y="4617720"/>
                    <a:pt x="1563872" y="4602480"/>
                  </a:cubicBezTo>
                  <a:cubicBezTo>
                    <a:pt x="1397189" y="4585970"/>
                    <a:pt x="1230507" y="4566920"/>
                    <a:pt x="1062191" y="4549140"/>
                  </a:cubicBezTo>
                  <a:cubicBezTo>
                    <a:pt x="939630" y="4536440"/>
                    <a:pt x="815436" y="4523740"/>
                    <a:pt x="692875" y="4511040"/>
                  </a:cubicBezTo>
                  <a:cubicBezTo>
                    <a:pt x="689607" y="4511040"/>
                    <a:pt x="686339" y="4509770"/>
                    <a:pt x="683070" y="4509770"/>
                  </a:cubicBezTo>
                  <a:cubicBezTo>
                    <a:pt x="580120" y="4475480"/>
                    <a:pt x="470632" y="4448810"/>
                    <a:pt x="375852" y="4404360"/>
                  </a:cubicBezTo>
                  <a:cubicBezTo>
                    <a:pt x="215706" y="4328160"/>
                    <a:pt x="147073" y="4206240"/>
                    <a:pt x="140536" y="4062730"/>
                  </a:cubicBezTo>
                  <a:cubicBezTo>
                    <a:pt x="138902" y="4013200"/>
                    <a:pt x="130731" y="3964940"/>
                    <a:pt x="130731" y="3915410"/>
                  </a:cubicBezTo>
                  <a:cubicBezTo>
                    <a:pt x="132365" y="3846830"/>
                    <a:pt x="138902" y="3779520"/>
                    <a:pt x="143804" y="3712210"/>
                  </a:cubicBezTo>
                  <a:cubicBezTo>
                    <a:pt x="156877" y="3511550"/>
                    <a:pt x="163414" y="3310890"/>
                    <a:pt x="143804" y="3110230"/>
                  </a:cubicBezTo>
                  <a:cubicBezTo>
                    <a:pt x="125829" y="2929890"/>
                    <a:pt x="109487" y="2750820"/>
                    <a:pt x="91512" y="2570480"/>
                  </a:cubicBezTo>
                  <a:cubicBezTo>
                    <a:pt x="80073" y="2454910"/>
                    <a:pt x="65366" y="2340610"/>
                    <a:pt x="55561" y="2225040"/>
                  </a:cubicBezTo>
                  <a:cubicBezTo>
                    <a:pt x="49024" y="2148840"/>
                    <a:pt x="50658" y="2071370"/>
                    <a:pt x="44122" y="1995170"/>
                  </a:cubicBezTo>
                  <a:cubicBezTo>
                    <a:pt x="40853" y="1951990"/>
                    <a:pt x="22878" y="1910080"/>
                    <a:pt x="21244" y="1866900"/>
                  </a:cubicBezTo>
                  <a:cubicBezTo>
                    <a:pt x="14707" y="1762760"/>
                    <a:pt x="13073" y="1657350"/>
                    <a:pt x="9805" y="1551940"/>
                  </a:cubicBezTo>
                  <a:cubicBezTo>
                    <a:pt x="8171" y="1511300"/>
                    <a:pt x="0" y="1470660"/>
                    <a:pt x="1634" y="1430020"/>
                  </a:cubicBezTo>
                  <a:cubicBezTo>
                    <a:pt x="3268" y="1366520"/>
                    <a:pt x="13073" y="1303020"/>
                    <a:pt x="14707" y="1239520"/>
                  </a:cubicBezTo>
                  <a:cubicBezTo>
                    <a:pt x="16341" y="1165860"/>
                    <a:pt x="6537" y="1092200"/>
                    <a:pt x="9805" y="1019810"/>
                  </a:cubicBezTo>
                  <a:cubicBezTo>
                    <a:pt x="9805" y="949960"/>
                    <a:pt x="21244" y="881380"/>
                    <a:pt x="32683" y="811530"/>
                  </a:cubicBezTo>
                  <a:cubicBezTo>
                    <a:pt x="35951" y="787400"/>
                    <a:pt x="58829" y="765810"/>
                    <a:pt x="65366" y="741680"/>
                  </a:cubicBezTo>
                  <a:cubicBezTo>
                    <a:pt x="93146" y="622300"/>
                    <a:pt x="122560" y="502920"/>
                    <a:pt x="194463" y="392430"/>
                  </a:cubicBezTo>
                  <a:cubicBezTo>
                    <a:pt x="210804" y="368300"/>
                    <a:pt x="236950" y="346710"/>
                    <a:pt x="261462" y="327660"/>
                  </a:cubicBezTo>
                  <a:cubicBezTo>
                    <a:pt x="269633" y="321310"/>
                    <a:pt x="289243" y="325120"/>
                    <a:pt x="294145" y="325120"/>
                  </a:cubicBezTo>
                  <a:cubicBezTo>
                    <a:pt x="305584" y="308610"/>
                    <a:pt x="312121" y="292100"/>
                    <a:pt x="325194" y="284480"/>
                  </a:cubicBezTo>
                  <a:cubicBezTo>
                    <a:pt x="395462" y="242570"/>
                    <a:pt x="468998" y="212090"/>
                    <a:pt x="560510" y="204470"/>
                  </a:cubicBezTo>
                  <a:cubicBezTo>
                    <a:pt x="629144" y="198120"/>
                    <a:pt x="696143" y="175260"/>
                    <a:pt x="764777" y="162560"/>
                  </a:cubicBezTo>
                  <a:cubicBezTo>
                    <a:pt x="848118" y="147320"/>
                    <a:pt x="931460" y="129540"/>
                    <a:pt x="1018069" y="120650"/>
                  </a:cubicBezTo>
                  <a:cubicBezTo>
                    <a:pt x="1096508" y="113030"/>
                    <a:pt x="1171678" y="96520"/>
                    <a:pt x="1251751" y="91440"/>
                  </a:cubicBezTo>
                  <a:cubicBezTo>
                    <a:pt x="1333458" y="86360"/>
                    <a:pt x="1415165" y="71120"/>
                    <a:pt x="1498506" y="66040"/>
                  </a:cubicBezTo>
                  <a:cubicBezTo>
                    <a:pt x="1724017" y="53340"/>
                    <a:pt x="1951163" y="44450"/>
                    <a:pt x="2176674" y="34290"/>
                  </a:cubicBezTo>
                  <a:cubicBezTo>
                    <a:pt x="2232235" y="31750"/>
                    <a:pt x="2287795" y="34290"/>
                    <a:pt x="2343356" y="35560"/>
                  </a:cubicBezTo>
                  <a:cubicBezTo>
                    <a:pt x="2371136" y="36830"/>
                    <a:pt x="2398917" y="41910"/>
                    <a:pt x="2428331" y="44450"/>
                  </a:cubicBezTo>
                  <a:cubicBezTo>
                    <a:pt x="2441404" y="45720"/>
                    <a:pt x="2454478" y="41910"/>
                    <a:pt x="2467551" y="41910"/>
                  </a:cubicBezTo>
                  <a:cubicBezTo>
                    <a:pt x="2506770" y="41910"/>
                    <a:pt x="2547623" y="41910"/>
                    <a:pt x="2586843" y="40640"/>
                  </a:cubicBezTo>
                  <a:cubicBezTo>
                    <a:pt x="2662013" y="38100"/>
                    <a:pt x="2738818" y="31750"/>
                    <a:pt x="2813988" y="31750"/>
                  </a:cubicBezTo>
                  <a:cubicBezTo>
                    <a:pt x="2887525" y="31750"/>
                    <a:pt x="2961061" y="35560"/>
                    <a:pt x="3034597" y="38100"/>
                  </a:cubicBezTo>
                  <a:lnTo>
                    <a:pt x="3093426" y="38100"/>
                  </a:lnTo>
                  <a:cubicBezTo>
                    <a:pt x="3183304" y="35560"/>
                    <a:pt x="3271547" y="35560"/>
                    <a:pt x="3361425" y="31750"/>
                  </a:cubicBezTo>
                  <a:cubicBezTo>
                    <a:pt x="3448034" y="27940"/>
                    <a:pt x="3533010" y="19050"/>
                    <a:pt x="3619619" y="15240"/>
                  </a:cubicBezTo>
                  <a:cubicBezTo>
                    <a:pt x="3660472" y="12700"/>
                    <a:pt x="3702960" y="12700"/>
                    <a:pt x="3743814" y="19050"/>
                  </a:cubicBezTo>
                  <a:cubicBezTo>
                    <a:pt x="3805911" y="27940"/>
                    <a:pt x="3864740" y="33020"/>
                    <a:pt x="3926837" y="19050"/>
                  </a:cubicBezTo>
                  <a:cubicBezTo>
                    <a:pt x="3949715" y="13970"/>
                    <a:pt x="3979130" y="22860"/>
                    <a:pt x="4005276" y="25400"/>
                  </a:cubicBezTo>
                  <a:cubicBezTo>
                    <a:pt x="4016715" y="26670"/>
                    <a:pt x="4029788" y="29210"/>
                    <a:pt x="4036325" y="25400"/>
                  </a:cubicBezTo>
                  <a:cubicBezTo>
                    <a:pt x="4080446" y="0"/>
                    <a:pt x="4121300" y="6350"/>
                    <a:pt x="4163787" y="27940"/>
                  </a:cubicBezTo>
                  <a:cubicBezTo>
                    <a:pt x="4168690" y="30480"/>
                    <a:pt x="4181763" y="24130"/>
                    <a:pt x="4191568" y="24130"/>
                  </a:cubicBezTo>
                  <a:cubicBezTo>
                    <a:pt x="4230787" y="24130"/>
                    <a:pt x="4270006" y="24130"/>
                    <a:pt x="4310860" y="25400"/>
                  </a:cubicBezTo>
                  <a:cubicBezTo>
                    <a:pt x="4340275" y="26670"/>
                    <a:pt x="4368055" y="34290"/>
                    <a:pt x="4397470" y="36830"/>
                  </a:cubicBezTo>
                  <a:cubicBezTo>
                    <a:pt x="4461201" y="43180"/>
                    <a:pt x="4526566" y="53340"/>
                    <a:pt x="4591932" y="53340"/>
                  </a:cubicBezTo>
                  <a:cubicBezTo>
                    <a:pt x="4714492" y="54610"/>
                    <a:pt x="4837053" y="58420"/>
                    <a:pt x="4957979" y="78740"/>
                  </a:cubicBezTo>
                  <a:cubicBezTo>
                    <a:pt x="5070735" y="97790"/>
                    <a:pt x="5186759" y="97790"/>
                    <a:pt x="5301149" y="113030"/>
                  </a:cubicBezTo>
                  <a:cubicBezTo>
                    <a:pt x="5369782" y="121920"/>
                    <a:pt x="5440050" y="138430"/>
                    <a:pt x="5498879" y="165100"/>
                  </a:cubicBezTo>
                  <a:cubicBezTo>
                    <a:pt x="5562611" y="193040"/>
                    <a:pt x="5611635" y="238760"/>
                    <a:pt x="5668830" y="276860"/>
                  </a:cubicBezTo>
                  <a:cubicBezTo>
                    <a:pt x="5690074" y="290830"/>
                    <a:pt x="5721122" y="300990"/>
                    <a:pt x="5735830" y="318770"/>
                  </a:cubicBezTo>
                  <a:cubicBezTo>
                    <a:pt x="5778317" y="367030"/>
                    <a:pt x="5815902" y="417830"/>
                    <a:pt x="5853488" y="468630"/>
                  </a:cubicBezTo>
                  <a:cubicBezTo>
                    <a:pt x="5881268" y="505460"/>
                    <a:pt x="5909049" y="543560"/>
                    <a:pt x="5930292" y="581660"/>
                  </a:cubicBezTo>
                  <a:cubicBezTo>
                    <a:pt x="5953170" y="626110"/>
                    <a:pt x="5971146" y="671830"/>
                    <a:pt x="5989121" y="718820"/>
                  </a:cubicBezTo>
                  <a:cubicBezTo>
                    <a:pt x="6016902" y="792480"/>
                    <a:pt x="6049585" y="866140"/>
                    <a:pt x="6067560" y="942340"/>
                  </a:cubicBezTo>
                  <a:cubicBezTo>
                    <a:pt x="6093706" y="1049020"/>
                    <a:pt x="6106780" y="1158240"/>
                    <a:pt x="6126389" y="1266190"/>
                  </a:cubicBezTo>
                  <a:cubicBezTo>
                    <a:pt x="6132925" y="1301750"/>
                    <a:pt x="6141096" y="1337310"/>
                    <a:pt x="6144364" y="1372870"/>
                  </a:cubicBezTo>
                  <a:cubicBezTo>
                    <a:pt x="6154169" y="1474470"/>
                    <a:pt x="6160706" y="1574800"/>
                    <a:pt x="6168877" y="1676400"/>
                  </a:cubicBezTo>
                  <a:cubicBezTo>
                    <a:pt x="6180316" y="1802130"/>
                    <a:pt x="6196657" y="1926590"/>
                    <a:pt x="6204828" y="2052320"/>
                  </a:cubicBezTo>
                  <a:cubicBezTo>
                    <a:pt x="6212999" y="2172970"/>
                    <a:pt x="6218079" y="2294890"/>
                    <a:pt x="6215538" y="2416810"/>
                  </a:cubicBezTo>
                  <a:cubicBezTo>
                    <a:pt x="6211364" y="2620010"/>
                    <a:pt x="6198291" y="2821940"/>
                    <a:pt x="6185218" y="3025140"/>
                  </a:cubicBezTo>
                  <a:cubicBezTo>
                    <a:pt x="6177047" y="3150870"/>
                    <a:pt x="6165608" y="3275330"/>
                    <a:pt x="6149267" y="3399790"/>
                  </a:cubicBezTo>
                  <a:cubicBezTo>
                    <a:pt x="6132925" y="3524250"/>
                    <a:pt x="6108413" y="3647440"/>
                    <a:pt x="6090438" y="3771900"/>
                  </a:cubicBezTo>
                  <a:cubicBezTo>
                    <a:pt x="6077365" y="3858260"/>
                    <a:pt x="6074097" y="3944620"/>
                    <a:pt x="6059389" y="4029710"/>
                  </a:cubicBezTo>
                  <a:cubicBezTo>
                    <a:pt x="6046316" y="4107180"/>
                    <a:pt x="5997292" y="4175760"/>
                    <a:pt x="5931926" y="4232910"/>
                  </a:cubicBezTo>
                  <a:cubicBezTo>
                    <a:pt x="5878000" y="4281170"/>
                    <a:pt x="5835512" y="4335780"/>
                    <a:pt x="5779951" y="4382770"/>
                  </a:cubicBezTo>
                  <a:cubicBezTo>
                    <a:pt x="5730927" y="4424680"/>
                    <a:pt x="5677000" y="4466590"/>
                    <a:pt x="5592026" y="4467860"/>
                  </a:cubicBezTo>
                  <a:cubicBezTo>
                    <a:pt x="5572416" y="4467860"/>
                    <a:pt x="5554440" y="4483100"/>
                    <a:pt x="5534831" y="4490720"/>
                  </a:cubicBezTo>
                  <a:cubicBezTo>
                    <a:pt x="5451489" y="4518660"/>
                    <a:pt x="5364880" y="4542790"/>
                    <a:pt x="5283173" y="4573270"/>
                  </a:cubicBezTo>
                  <a:cubicBezTo>
                    <a:pt x="5132832" y="4629150"/>
                    <a:pt x="4971052" y="4638040"/>
                    <a:pt x="4809272" y="4643120"/>
                  </a:cubicBezTo>
                  <a:cubicBezTo>
                    <a:pt x="4747175" y="4645660"/>
                    <a:pt x="4683444" y="4641850"/>
                    <a:pt x="4621346" y="4645660"/>
                  </a:cubicBezTo>
                  <a:cubicBezTo>
                    <a:pt x="4590298" y="4646930"/>
                    <a:pt x="4560884" y="4658360"/>
                    <a:pt x="4531469" y="4663440"/>
                  </a:cubicBezTo>
                  <a:cubicBezTo>
                    <a:pt x="4518396" y="4665980"/>
                    <a:pt x="4505323" y="4664710"/>
                    <a:pt x="4490615" y="4665980"/>
                  </a:cubicBezTo>
                  <a:cubicBezTo>
                    <a:pt x="4471006" y="4667250"/>
                    <a:pt x="4451396" y="4671060"/>
                    <a:pt x="4431786" y="4669790"/>
                  </a:cubicBezTo>
                  <a:cubicBezTo>
                    <a:pt x="4412177" y="4667250"/>
                    <a:pt x="4399104" y="4662170"/>
                    <a:pt x="4395835" y="4662170"/>
                  </a:cubicBezTo>
                  <a:close/>
                </a:path>
              </a:pathLst>
            </a:custGeom>
            <a:blipFill>
              <a:blip r:embed="rId4"/>
              <a:stretch>
                <a:fillRect t="-5453" b="-5453"/>
              </a:stretch>
            </a:blipFill>
          </p:spPr>
        </p:sp>
      </p:grpSp>
      <p:sp>
        <p:nvSpPr>
          <p:cNvPr id="16" name="TextBox 16"/>
          <p:cNvSpPr txBox="1"/>
          <p:nvPr/>
        </p:nvSpPr>
        <p:spPr>
          <a:xfrm>
            <a:off x="5265186" y="8063409"/>
            <a:ext cx="7757627" cy="1260475"/>
          </a:xfrm>
          <a:prstGeom prst="rect">
            <a:avLst/>
          </a:prstGeom>
        </p:spPr>
        <p:txBody>
          <a:bodyPr lIns="0" tIns="0" rIns="0" bIns="0" rtlCol="0" anchor="t">
            <a:spAutoFit/>
          </a:bodyPr>
          <a:lstStyle/>
          <a:p>
            <a:pPr algn="ctr">
              <a:lnSpc>
                <a:spcPts val="9799"/>
              </a:lnSpc>
            </a:pPr>
            <a:r>
              <a:rPr lang="en-US" sz="6999">
                <a:solidFill>
                  <a:srgbClr val="000000"/>
                </a:solidFill>
                <a:latin typeface="Anicon Sans"/>
                <a:ea typeface="Anicon Sans"/>
                <a:cs typeface="Anicon Sans"/>
                <a:sym typeface="Anicon Sans"/>
              </a:rPr>
              <a:t>???</a:t>
            </a:r>
          </a:p>
        </p:txBody>
      </p:sp>
    </p:spTree>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249395" y="498475"/>
            <a:ext cx="17641088" cy="9405489"/>
            <a:chOff x="0" y="0"/>
            <a:chExt cx="5185104" cy="2764480"/>
          </a:xfrm>
        </p:grpSpPr>
        <p:sp>
          <p:nvSpPr>
            <p:cNvPr id="9" name="Freeform 9"/>
            <p:cNvSpPr/>
            <p:nvPr/>
          </p:nvSpPr>
          <p:spPr>
            <a:xfrm>
              <a:off x="0" y="0"/>
              <a:ext cx="5185104" cy="2764480"/>
            </a:xfrm>
            <a:custGeom>
              <a:avLst/>
              <a:gdLst/>
              <a:ahLst/>
              <a:cxnLst/>
              <a:rect l="l" t="t" r="r" b="b"/>
              <a:pathLst>
                <a:path w="5185104" h="2764480">
                  <a:moveTo>
                    <a:pt x="22382" y="0"/>
                  </a:moveTo>
                  <a:lnTo>
                    <a:pt x="5162722" y="0"/>
                  </a:lnTo>
                  <a:cubicBezTo>
                    <a:pt x="5175083" y="0"/>
                    <a:pt x="5185104" y="10021"/>
                    <a:pt x="5185104" y="22382"/>
                  </a:cubicBezTo>
                  <a:lnTo>
                    <a:pt x="5185104" y="2742098"/>
                  </a:lnTo>
                  <a:cubicBezTo>
                    <a:pt x="5185104" y="2748034"/>
                    <a:pt x="5182746" y="2753727"/>
                    <a:pt x="5178549" y="2757925"/>
                  </a:cubicBezTo>
                  <a:cubicBezTo>
                    <a:pt x="5174351" y="2762122"/>
                    <a:pt x="5168658" y="2764480"/>
                    <a:pt x="5162722" y="2764480"/>
                  </a:cubicBezTo>
                  <a:lnTo>
                    <a:pt x="22382" y="2764480"/>
                  </a:lnTo>
                  <a:cubicBezTo>
                    <a:pt x="16446" y="2764480"/>
                    <a:pt x="10753" y="2762122"/>
                    <a:pt x="6555" y="2757925"/>
                  </a:cubicBezTo>
                  <a:cubicBezTo>
                    <a:pt x="2358" y="2753727"/>
                    <a:pt x="0" y="2748034"/>
                    <a:pt x="0" y="2742098"/>
                  </a:cubicBezTo>
                  <a:lnTo>
                    <a:pt x="0" y="22382"/>
                  </a:lnTo>
                  <a:cubicBezTo>
                    <a:pt x="0" y="16446"/>
                    <a:pt x="2358" y="10753"/>
                    <a:pt x="6555" y="6555"/>
                  </a:cubicBezTo>
                  <a:cubicBezTo>
                    <a:pt x="10753" y="2358"/>
                    <a:pt x="16446" y="0"/>
                    <a:pt x="22382" y="0"/>
                  </a:cubicBezTo>
                  <a:close/>
                </a:path>
              </a:pathLst>
            </a:custGeom>
            <a:solidFill>
              <a:srgbClr val="FFFFFF"/>
            </a:solidFill>
          </p:spPr>
        </p:sp>
        <p:sp>
          <p:nvSpPr>
            <p:cNvPr id="10" name="TextBox 10"/>
            <p:cNvSpPr txBox="1"/>
            <p:nvPr/>
          </p:nvSpPr>
          <p:spPr>
            <a:xfrm>
              <a:off x="0" y="-38100"/>
              <a:ext cx="5185104" cy="2802580"/>
            </a:xfrm>
            <a:prstGeom prst="rect">
              <a:avLst/>
            </a:prstGeom>
          </p:spPr>
          <p:txBody>
            <a:bodyPr lIns="45520" tIns="45520" rIns="45520" bIns="45520" rtlCol="0" anchor="ctr"/>
            <a:lstStyle/>
            <a:p>
              <a:pPr algn="ctr">
                <a:lnSpc>
                  <a:spcPts val="2659"/>
                </a:lnSpc>
              </a:pPr>
              <a:endParaRPr/>
            </a:p>
          </p:txBody>
        </p:sp>
      </p:grpSp>
      <p:sp>
        <p:nvSpPr>
          <p:cNvPr id="11" name="TextBox 11"/>
          <p:cNvSpPr txBox="1"/>
          <p:nvPr/>
        </p:nvSpPr>
        <p:spPr>
          <a:xfrm>
            <a:off x="1028700" y="6606494"/>
            <a:ext cx="16626889" cy="3255649"/>
          </a:xfrm>
          <a:prstGeom prst="rect">
            <a:avLst/>
          </a:prstGeom>
        </p:spPr>
        <p:txBody>
          <a:bodyPr lIns="0" tIns="0" rIns="0" bIns="0" rtlCol="0" anchor="t">
            <a:spAutoFit/>
          </a:bodyPr>
          <a:lstStyle/>
          <a:p>
            <a:pPr algn="l">
              <a:lnSpc>
                <a:spcPts val="6404"/>
              </a:lnSpc>
            </a:pPr>
            <a:r>
              <a:rPr lang="en-US" sz="4574">
                <a:solidFill>
                  <a:srgbClr val="000000"/>
                </a:solidFill>
                <a:latin typeface="Anicon Sans"/>
                <a:ea typeface="Anicon Sans"/>
                <a:cs typeface="Anicon Sans"/>
                <a:sym typeface="Anicon Sans"/>
              </a:rPr>
              <a:t>Ex: The figure was 33 per cent for young adults</a:t>
            </a:r>
            <a:r>
              <a:rPr lang="en-US" sz="4574" u="sng">
                <a:solidFill>
                  <a:srgbClr val="000000"/>
                </a:solidFill>
                <a:latin typeface="Anicon Sans"/>
                <a:ea typeface="Anicon Sans"/>
                <a:cs typeface="Anicon Sans"/>
                <a:sym typeface="Anicon Sans"/>
              </a:rPr>
              <a:t> as opposed to</a:t>
            </a:r>
            <a:r>
              <a:rPr lang="en-US" sz="4574">
                <a:solidFill>
                  <a:srgbClr val="000000"/>
                </a:solidFill>
                <a:latin typeface="Anicon Sans"/>
                <a:ea typeface="Anicon Sans"/>
                <a:cs typeface="Anicon Sans"/>
                <a:sym typeface="Anicon Sans"/>
              </a:rPr>
              <a:t> just 6 per cent for old people.</a:t>
            </a:r>
          </a:p>
          <a:p>
            <a:pPr algn="l">
              <a:lnSpc>
                <a:spcPts val="6404"/>
              </a:lnSpc>
            </a:pPr>
            <a:endParaRPr lang="en-US" sz="4574">
              <a:solidFill>
                <a:srgbClr val="000000"/>
              </a:solidFill>
              <a:latin typeface="Anicon Sans"/>
              <a:ea typeface="Anicon Sans"/>
              <a:cs typeface="Anicon Sans"/>
              <a:sym typeface="Anicon Sans"/>
            </a:endParaRPr>
          </a:p>
          <a:p>
            <a:pPr algn="l">
              <a:lnSpc>
                <a:spcPts val="6404"/>
              </a:lnSpc>
            </a:pPr>
            <a:endParaRPr lang="en-US" sz="4574">
              <a:solidFill>
                <a:srgbClr val="000000"/>
              </a:solidFill>
              <a:latin typeface="Anicon Sans"/>
              <a:ea typeface="Anicon Sans"/>
              <a:cs typeface="Anicon Sans"/>
              <a:sym typeface="Anicon Sans"/>
            </a:endParaRPr>
          </a:p>
        </p:txBody>
      </p:sp>
      <p:sp>
        <p:nvSpPr>
          <p:cNvPr id="12" name="TextBox 12"/>
          <p:cNvSpPr txBox="1"/>
          <p:nvPr/>
        </p:nvSpPr>
        <p:spPr>
          <a:xfrm>
            <a:off x="1028700" y="1019379"/>
            <a:ext cx="14936967" cy="3228752"/>
          </a:xfrm>
          <a:prstGeom prst="rect">
            <a:avLst/>
          </a:prstGeom>
        </p:spPr>
        <p:txBody>
          <a:bodyPr lIns="0" tIns="0" rIns="0" bIns="0" rtlCol="0" anchor="t">
            <a:spAutoFit/>
          </a:bodyPr>
          <a:lstStyle/>
          <a:p>
            <a:pPr algn="just">
              <a:lnSpc>
                <a:spcPts val="8400"/>
              </a:lnSpc>
            </a:pPr>
            <a:r>
              <a:rPr lang="en-US" sz="6000" b="1">
                <a:solidFill>
                  <a:srgbClr val="000000"/>
                </a:solidFill>
                <a:latin typeface="Anicon Sans Bold"/>
                <a:ea typeface="Anicon Sans Bold"/>
                <a:cs typeface="Anicon Sans Bold"/>
                <a:sym typeface="Anicon Sans Bold"/>
              </a:rPr>
              <a:t>Compare data, using linking words at the beginning of the sentence, e.g. similarly, by contrast, meanwhile, at the beginning of a clause</a:t>
            </a:r>
          </a:p>
        </p:txBody>
      </p:sp>
      <p:sp>
        <p:nvSpPr>
          <p:cNvPr id="13" name="TextBox 13"/>
          <p:cNvSpPr txBox="1"/>
          <p:nvPr/>
        </p:nvSpPr>
        <p:spPr>
          <a:xfrm>
            <a:off x="1028700" y="4475373"/>
            <a:ext cx="16218752" cy="1884829"/>
          </a:xfrm>
          <a:prstGeom prst="rect">
            <a:avLst/>
          </a:prstGeom>
        </p:spPr>
        <p:txBody>
          <a:bodyPr lIns="0" tIns="0" rIns="0" bIns="0" rtlCol="0" anchor="t">
            <a:spAutoFit/>
          </a:bodyPr>
          <a:lstStyle/>
          <a:p>
            <a:pPr algn="l">
              <a:lnSpc>
                <a:spcPts val="7419"/>
              </a:lnSpc>
            </a:pPr>
            <a:r>
              <a:rPr lang="en-US" sz="5299">
                <a:solidFill>
                  <a:srgbClr val="E20B18"/>
                </a:solidFill>
                <a:latin typeface="Anicon Sans"/>
                <a:ea typeface="Anicon Sans"/>
                <a:cs typeface="Anicon Sans"/>
                <a:sym typeface="Anicon Sans"/>
              </a:rPr>
              <a:t>E.g. while, whereas, or at the beginning of a noun phrase, </a:t>
            </a:r>
          </a:p>
          <a:p>
            <a:pPr algn="l">
              <a:lnSpc>
                <a:spcPts val="7419"/>
              </a:lnSpc>
            </a:pPr>
            <a:r>
              <a:rPr lang="en-US" sz="5299">
                <a:solidFill>
                  <a:srgbClr val="E20B18"/>
                </a:solidFill>
                <a:latin typeface="Anicon Sans"/>
                <a:ea typeface="Anicon Sans"/>
                <a:cs typeface="Anicon Sans"/>
                <a:sym typeface="Anicon Sans"/>
              </a:rPr>
              <a:t>E.g. as compared with, as opposed to, both.</a:t>
            </a:r>
          </a:p>
        </p:txBody>
      </p:sp>
      <p:grpSp>
        <p:nvGrpSpPr>
          <p:cNvPr id="14" name="Group 14"/>
          <p:cNvGrpSpPr/>
          <p:nvPr/>
        </p:nvGrpSpPr>
        <p:grpSpPr>
          <a:xfrm>
            <a:off x="16517521" y="176083"/>
            <a:ext cx="1770479" cy="1833816"/>
            <a:chOff x="0" y="0"/>
            <a:chExt cx="784727" cy="812800"/>
          </a:xfrm>
        </p:grpSpPr>
        <p:sp>
          <p:nvSpPr>
            <p:cNvPr id="15" name="Freeform 15"/>
            <p:cNvSpPr/>
            <p:nvPr/>
          </p:nvSpPr>
          <p:spPr>
            <a:xfrm>
              <a:off x="0" y="0"/>
              <a:ext cx="784727" cy="812800"/>
            </a:xfrm>
            <a:custGeom>
              <a:avLst/>
              <a:gdLst/>
              <a:ahLst/>
              <a:cxnLst/>
              <a:rect l="l" t="t" r="r" b="b"/>
              <a:pathLst>
                <a:path w="784727" h="812800">
                  <a:moveTo>
                    <a:pt x="392364" y="0"/>
                  </a:moveTo>
                  <a:cubicBezTo>
                    <a:pt x="175667" y="0"/>
                    <a:pt x="0" y="181951"/>
                    <a:pt x="0" y="406400"/>
                  </a:cubicBezTo>
                  <a:cubicBezTo>
                    <a:pt x="0" y="630849"/>
                    <a:pt x="175667" y="812800"/>
                    <a:pt x="392364" y="812800"/>
                  </a:cubicBezTo>
                  <a:cubicBezTo>
                    <a:pt x="609060" y="812800"/>
                    <a:pt x="784727" y="630849"/>
                    <a:pt x="784727" y="406400"/>
                  </a:cubicBezTo>
                  <a:cubicBezTo>
                    <a:pt x="784727" y="181951"/>
                    <a:pt x="609060" y="0"/>
                    <a:pt x="392364" y="0"/>
                  </a:cubicBezTo>
                  <a:close/>
                </a:path>
              </a:pathLst>
            </a:custGeom>
            <a:solidFill>
              <a:srgbClr val="FFFFFF"/>
            </a:solidFill>
            <a:ln w="47625" cap="sq">
              <a:solidFill>
                <a:srgbClr val="F4AC78"/>
              </a:solidFill>
              <a:prstDash val="dash"/>
              <a:miter/>
            </a:ln>
          </p:spPr>
        </p:sp>
        <p:sp>
          <p:nvSpPr>
            <p:cNvPr id="16" name="TextBox 16"/>
            <p:cNvSpPr txBox="1"/>
            <p:nvPr/>
          </p:nvSpPr>
          <p:spPr>
            <a:xfrm>
              <a:off x="73568" y="38100"/>
              <a:ext cx="637591" cy="698500"/>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16981986" y="288925"/>
            <a:ext cx="1103141" cy="1269999"/>
          </a:xfrm>
          <a:prstGeom prst="rect">
            <a:avLst/>
          </a:prstGeom>
        </p:spPr>
        <p:txBody>
          <a:bodyPr lIns="0" tIns="0" rIns="0" bIns="0" rtlCol="0" anchor="t">
            <a:spAutoFit/>
          </a:bodyPr>
          <a:lstStyle/>
          <a:p>
            <a:pPr algn="l">
              <a:lnSpc>
                <a:spcPts val="9800"/>
              </a:lnSpc>
            </a:pPr>
            <a:r>
              <a:rPr lang="en-US" sz="7000">
                <a:solidFill>
                  <a:srgbClr val="E20B18"/>
                </a:solidFill>
                <a:latin typeface="Anicon Sans"/>
                <a:ea typeface="Anicon Sans"/>
                <a:cs typeface="Anicon Sans"/>
                <a:sym typeface="Anicon Sans"/>
              </a:rPr>
              <a:t>Tips</a:t>
            </a:r>
          </a:p>
        </p:txBody>
      </p:sp>
    </p:spTree>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5487431" y="2864486"/>
            <a:ext cx="19731527" cy="12948815"/>
            <a:chOff x="0" y="0"/>
            <a:chExt cx="812800" cy="533400"/>
          </a:xfrm>
        </p:grpSpPr>
        <p:sp>
          <p:nvSpPr>
            <p:cNvPr id="9" name="Freeform 9"/>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p:spPr>
        </p:sp>
        <p:sp>
          <p:nvSpPr>
            <p:cNvPr id="10" name="TextBox 10"/>
            <p:cNvSpPr txBox="1"/>
            <p:nvPr/>
          </p:nvSpPr>
          <p:spPr>
            <a:xfrm>
              <a:off x="38100" y="50800"/>
              <a:ext cx="736600" cy="406400"/>
            </a:xfrm>
            <a:prstGeom prst="rect">
              <a:avLst/>
            </a:prstGeom>
          </p:spPr>
          <p:txBody>
            <a:bodyPr lIns="82889" tIns="82889" rIns="82889" bIns="82889" rtlCol="0" anchor="ctr"/>
            <a:lstStyle/>
            <a:p>
              <a:pPr algn="ctr">
                <a:lnSpc>
                  <a:spcPts val="2659"/>
                </a:lnSpc>
                <a:spcBef>
                  <a:spcPct val="0"/>
                </a:spcBef>
              </a:pPr>
              <a:endParaRPr/>
            </a:p>
          </p:txBody>
        </p:sp>
      </p:grpSp>
      <p:grpSp>
        <p:nvGrpSpPr>
          <p:cNvPr id="11" name="Group 11"/>
          <p:cNvGrpSpPr/>
          <p:nvPr/>
        </p:nvGrpSpPr>
        <p:grpSpPr>
          <a:xfrm>
            <a:off x="-4780069" y="3328692"/>
            <a:ext cx="18316802" cy="12020401"/>
            <a:chOff x="0" y="0"/>
            <a:chExt cx="812800" cy="533400"/>
          </a:xfrm>
        </p:grpSpPr>
        <p:sp>
          <p:nvSpPr>
            <p:cNvPr id="12" name="Freeform 12"/>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a:ln w="104775" cap="sq">
              <a:solidFill>
                <a:srgbClr val="F4AC78"/>
              </a:solidFill>
              <a:prstDash val="lgDash"/>
              <a:miter/>
            </a:ln>
          </p:spPr>
        </p:sp>
        <p:sp>
          <p:nvSpPr>
            <p:cNvPr id="13" name="TextBox 13"/>
            <p:cNvSpPr txBox="1"/>
            <p:nvPr/>
          </p:nvSpPr>
          <p:spPr>
            <a:xfrm>
              <a:off x="38100" y="50800"/>
              <a:ext cx="736600" cy="406400"/>
            </a:xfrm>
            <a:prstGeom prst="rect">
              <a:avLst/>
            </a:prstGeom>
          </p:spPr>
          <p:txBody>
            <a:bodyPr lIns="82889" tIns="82889" rIns="82889" bIns="82889" rtlCol="0" anchor="ctr"/>
            <a:lstStyle/>
            <a:p>
              <a:pPr algn="ctr">
                <a:lnSpc>
                  <a:spcPts val="2659"/>
                </a:lnSpc>
                <a:spcBef>
                  <a:spcPct val="0"/>
                </a:spcBef>
              </a:pPr>
              <a:endParaRPr/>
            </a:p>
          </p:txBody>
        </p:sp>
      </p:grpSp>
      <p:sp>
        <p:nvSpPr>
          <p:cNvPr id="14" name="Freeform 14"/>
          <p:cNvSpPr/>
          <p:nvPr/>
        </p:nvSpPr>
        <p:spPr>
          <a:xfrm rot="10414307" flipV="1">
            <a:off x="15417264" y="-287338"/>
            <a:ext cx="3083346" cy="4126132"/>
          </a:xfrm>
          <a:custGeom>
            <a:avLst/>
            <a:gdLst/>
            <a:ahLst/>
            <a:cxnLst/>
            <a:rect l="l" t="t" r="r" b="b"/>
            <a:pathLst>
              <a:path w="3083346" h="4126132">
                <a:moveTo>
                  <a:pt x="0" y="4126133"/>
                </a:moveTo>
                <a:lnTo>
                  <a:pt x="3083346" y="4126133"/>
                </a:lnTo>
                <a:lnTo>
                  <a:pt x="3083346" y="0"/>
                </a:lnTo>
                <a:lnTo>
                  <a:pt x="0" y="0"/>
                </a:lnTo>
                <a:lnTo>
                  <a:pt x="0" y="4126133"/>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a:off x="12045028" y="4674017"/>
            <a:ext cx="5486931" cy="4211219"/>
          </a:xfrm>
          <a:custGeom>
            <a:avLst/>
            <a:gdLst/>
            <a:ahLst/>
            <a:cxnLst/>
            <a:rect l="l" t="t" r="r" b="b"/>
            <a:pathLst>
              <a:path w="5486931" h="4211219">
                <a:moveTo>
                  <a:pt x="0" y="0"/>
                </a:moveTo>
                <a:lnTo>
                  <a:pt x="5486931" y="0"/>
                </a:lnTo>
                <a:lnTo>
                  <a:pt x="5486931" y="4211219"/>
                </a:lnTo>
                <a:lnTo>
                  <a:pt x="0" y="4211219"/>
                </a:lnTo>
                <a:lnTo>
                  <a:pt x="0" y="0"/>
                </a:lnTo>
                <a:close/>
              </a:path>
            </a:pathLst>
          </a:custGeom>
          <a:blipFill>
            <a:blip r:embed="rId6"/>
            <a:stretch>
              <a:fillRect/>
            </a:stretch>
          </a:blipFill>
        </p:spPr>
      </p:sp>
      <p:sp>
        <p:nvSpPr>
          <p:cNvPr id="16" name="Freeform 16"/>
          <p:cNvSpPr/>
          <p:nvPr/>
        </p:nvSpPr>
        <p:spPr>
          <a:xfrm>
            <a:off x="11040021" y="9121753"/>
            <a:ext cx="5989588" cy="1165247"/>
          </a:xfrm>
          <a:custGeom>
            <a:avLst/>
            <a:gdLst/>
            <a:ahLst/>
            <a:cxnLst/>
            <a:rect l="l" t="t" r="r" b="b"/>
            <a:pathLst>
              <a:path w="5989588" h="1165247">
                <a:moveTo>
                  <a:pt x="0" y="0"/>
                </a:moveTo>
                <a:lnTo>
                  <a:pt x="5989587" y="0"/>
                </a:lnTo>
                <a:lnTo>
                  <a:pt x="5989587" y="1165247"/>
                </a:lnTo>
                <a:lnTo>
                  <a:pt x="0" y="11652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17"/>
          <p:cNvSpPr/>
          <p:nvPr/>
        </p:nvSpPr>
        <p:spPr>
          <a:xfrm flipH="1">
            <a:off x="-642941" y="0"/>
            <a:ext cx="4226200" cy="3273384"/>
          </a:xfrm>
          <a:custGeom>
            <a:avLst/>
            <a:gdLst/>
            <a:ahLst/>
            <a:cxnLst/>
            <a:rect l="l" t="t" r="r" b="b"/>
            <a:pathLst>
              <a:path w="4226200" h="3273384">
                <a:moveTo>
                  <a:pt x="4226200" y="0"/>
                </a:moveTo>
                <a:lnTo>
                  <a:pt x="0" y="0"/>
                </a:lnTo>
                <a:lnTo>
                  <a:pt x="0" y="3273384"/>
                </a:lnTo>
                <a:lnTo>
                  <a:pt x="4226200" y="3273384"/>
                </a:lnTo>
                <a:lnTo>
                  <a:pt x="422620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8666418" y="1775729"/>
            <a:ext cx="2556086" cy="3150799"/>
          </a:xfrm>
          <a:custGeom>
            <a:avLst/>
            <a:gdLst/>
            <a:ahLst/>
            <a:cxnLst/>
            <a:rect l="l" t="t" r="r" b="b"/>
            <a:pathLst>
              <a:path w="2556086" h="3150799">
                <a:moveTo>
                  <a:pt x="0" y="0"/>
                </a:moveTo>
                <a:lnTo>
                  <a:pt x="2556086" y="0"/>
                </a:lnTo>
                <a:lnTo>
                  <a:pt x="2556086" y="3150799"/>
                </a:lnTo>
                <a:lnTo>
                  <a:pt x="0" y="3150799"/>
                </a:lnTo>
                <a:lnTo>
                  <a:pt x="0" y="0"/>
                </a:lnTo>
                <a:close/>
              </a:path>
            </a:pathLst>
          </a:custGeom>
          <a:blipFill>
            <a:blip r:embed="rId11"/>
            <a:stretch>
              <a:fillRect/>
            </a:stretch>
          </a:blipFill>
        </p:spPr>
      </p:sp>
      <p:sp>
        <p:nvSpPr>
          <p:cNvPr id="19" name="TextBox 19"/>
          <p:cNvSpPr txBox="1"/>
          <p:nvPr/>
        </p:nvSpPr>
        <p:spPr>
          <a:xfrm>
            <a:off x="-441262" y="5111992"/>
            <a:ext cx="12307136" cy="2538834"/>
          </a:xfrm>
          <a:prstGeom prst="rect">
            <a:avLst/>
          </a:prstGeom>
        </p:spPr>
        <p:txBody>
          <a:bodyPr lIns="0" tIns="0" rIns="0" bIns="0" rtlCol="0" anchor="t">
            <a:spAutoFit/>
          </a:bodyPr>
          <a:lstStyle/>
          <a:p>
            <a:pPr algn="ctr">
              <a:lnSpc>
                <a:spcPts val="20439"/>
              </a:lnSpc>
            </a:pPr>
            <a:r>
              <a:rPr lang="en-US" sz="14599">
                <a:solidFill>
                  <a:srgbClr val="6B452F"/>
                </a:solidFill>
                <a:latin typeface="Stella"/>
                <a:ea typeface="Stella"/>
                <a:cs typeface="Stella"/>
                <a:sym typeface="Stella"/>
              </a:rPr>
              <a:t>EXERCISE 3</a:t>
            </a:r>
          </a:p>
        </p:txBody>
      </p:sp>
      <p:sp>
        <p:nvSpPr>
          <p:cNvPr id="20" name="TextBox 20"/>
          <p:cNvSpPr txBox="1"/>
          <p:nvPr/>
        </p:nvSpPr>
        <p:spPr>
          <a:xfrm>
            <a:off x="1028700" y="7732893"/>
            <a:ext cx="10409756" cy="1797199"/>
          </a:xfrm>
          <a:prstGeom prst="rect">
            <a:avLst/>
          </a:prstGeom>
        </p:spPr>
        <p:txBody>
          <a:bodyPr lIns="0" tIns="0" rIns="0" bIns="0" rtlCol="0" anchor="t">
            <a:spAutoFit/>
          </a:bodyPr>
          <a:lstStyle/>
          <a:p>
            <a:pPr algn="l">
              <a:lnSpc>
                <a:spcPts val="7000"/>
              </a:lnSpc>
            </a:pPr>
            <a:r>
              <a:rPr lang="en-US" sz="5000">
                <a:solidFill>
                  <a:srgbClr val="000000"/>
                </a:solidFill>
                <a:latin typeface="Anicon Sans"/>
                <a:ea typeface="Anicon Sans"/>
                <a:cs typeface="Anicon Sans"/>
                <a:sym typeface="Anicon Sans"/>
              </a:rPr>
              <a:t>Write a description (120-150 words) of the charts below. Use the model and tips in 2 to help you.</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2170467" y="0"/>
            <a:ext cx="9564950" cy="10463688"/>
            <a:chOff x="0" y="0"/>
            <a:chExt cx="5107382" cy="5587280"/>
          </a:xfrm>
        </p:grpSpPr>
        <p:sp>
          <p:nvSpPr>
            <p:cNvPr id="9" name="Freeform 9"/>
            <p:cNvSpPr/>
            <p:nvPr/>
          </p:nvSpPr>
          <p:spPr>
            <a:xfrm>
              <a:off x="0" y="-7620"/>
              <a:ext cx="5112462" cy="5597440"/>
            </a:xfrm>
            <a:custGeom>
              <a:avLst/>
              <a:gdLst/>
              <a:ahLst/>
              <a:cxnLst/>
              <a:rect l="l" t="t" r="r" b="b"/>
              <a:pathLst>
                <a:path w="5112462" h="5597440">
                  <a:moveTo>
                    <a:pt x="3613587" y="5521185"/>
                  </a:moveTo>
                  <a:cubicBezTo>
                    <a:pt x="3584033" y="5530211"/>
                    <a:pt x="3561197" y="5542246"/>
                    <a:pt x="3538360" y="5545255"/>
                  </a:cubicBezTo>
                  <a:cubicBezTo>
                    <a:pt x="3409399" y="5557290"/>
                    <a:pt x="3281782" y="5569325"/>
                    <a:pt x="3152821" y="5579856"/>
                  </a:cubicBezTo>
                  <a:cubicBezTo>
                    <a:pt x="3086997" y="5584369"/>
                    <a:pt x="3021174" y="5588882"/>
                    <a:pt x="2955350" y="5590387"/>
                  </a:cubicBezTo>
                  <a:cubicBezTo>
                    <a:pt x="2884153" y="5593395"/>
                    <a:pt x="2812956" y="5597440"/>
                    <a:pt x="2743102" y="5594900"/>
                  </a:cubicBezTo>
                  <a:cubicBezTo>
                    <a:pt x="2675935" y="5593395"/>
                    <a:pt x="2608768" y="5588882"/>
                    <a:pt x="2544288" y="5575343"/>
                  </a:cubicBezTo>
                  <a:cubicBezTo>
                    <a:pt x="2461001" y="5558794"/>
                    <a:pt x="2376370" y="5558794"/>
                    <a:pt x="2294426" y="5543751"/>
                  </a:cubicBezTo>
                  <a:cubicBezTo>
                    <a:pt x="2080835" y="5504636"/>
                    <a:pt x="1863214" y="5515168"/>
                    <a:pt x="1648279" y="5498619"/>
                  </a:cubicBezTo>
                  <a:cubicBezTo>
                    <a:pt x="1527379" y="5489593"/>
                    <a:pt x="1406478" y="5468531"/>
                    <a:pt x="1285577" y="5450478"/>
                  </a:cubicBezTo>
                  <a:cubicBezTo>
                    <a:pt x="1148556" y="5430922"/>
                    <a:pt x="1011536" y="5408356"/>
                    <a:pt x="873172" y="5387295"/>
                  </a:cubicBezTo>
                  <a:cubicBezTo>
                    <a:pt x="772421" y="5372251"/>
                    <a:pt x="670327" y="5357207"/>
                    <a:pt x="569577" y="5342163"/>
                  </a:cubicBezTo>
                  <a:cubicBezTo>
                    <a:pt x="566890" y="5342163"/>
                    <a:pt x="564203" y="5340659"/>
                    <a:pt x="561517" y="5340659"/>
                  </a:cubicBezTo>
                  <a:cubicBezTo>
                    <a:pt x="476886" y="5300040"/>
                    <a:pt x="386882" y="5268448"/>
                    <a:pt x="308968" y="5215795"/>
                  </a:cubicBezTo>
                  <a:cubicBezTo>
                    <a:pt x="177321" y="5125532"/>
                    <a:pt x="120901" y="4981111"/>
                    <a:pt x="115527" y="4811116"/>
                  </a:cubicBezTo>
                  <a:cubicBezTo>
                    <a:pt x="114184" y="4752445"/>
                    <a:pt x="107467" y="4695278"/>
                    <a:pt x="107467" y="4636608"/>
                  </a:cubicBezTo>
                  <a:cubicBezTo>
                    <a:pt x="108811" y="4555371"/>
                    <a:pt x="114184" y="4475638"/>
                    <a:pt x="118214" y="4395906"/>
                  </a:cubicBezTo>
                  <a:cubicBezTo>
                    <a:pt x="128961" y="4158214"/>
                    <a:pt x="134334" y="3920521"/>
                    <a:pt x="118214" y="3682829"/>
                  </a:cubicBezTo>
                  <a:cubicBezTo>
                    <a:pt x="103437" y="3469206"/>
                    <a:pt x="90004" y="3257088"/>
                    <a:pt x="75227" y="3043466"/>
                  </a:cubicBezTo>
                  <a:cubicBezTo>
                    <a:pt x="65824" y="2906567"/>
                    <a:pt x="53734" y="2771172"/>
                    <a:pt x="45674" y="2634273"/>
                  </a:cubicBezTo>
                  <a:cubicBezTo>
                    <a:pt x="40300" y="2544010"/>
                    <a:pt x="41644" y="2452243"/>
                    <a:pt x="36270" y="2361980"/>
                  </a:cubicBezTo>
                  <a:cubicBezTo>
                    <a:pt x="33584" y="2310831"/>
                    <a:pt x="18807" y="2261186"/>
                    <a:pt x="17463" y="2210037"/>
                  </a:cubicBezTo>
                  <a:cubicBezTo>
                    <a:pt x="12090" y="2086678"/>
                    <a:pt x="10747" y="1961814"/>
                    <a:pt x="8060" y="1836950"/>
                  </a:cubicBezTo>
                  <a:cubicBezTo>
                    <a:pt x="6717" y="1788810"/>
                    <a:pt x="0" y="1740669"/>
                    <a:pt x="1343" y="1692529"/>
                  </a:cubicBezTo>
                  <a:cubicBezTo>
                    <a:pt x="2687" y="1617310"/>
                    <a:pt x="10747" y="1542091"/>
                    <a:pt x="12090" y="1466872"/>
                  </a:cubicBezTo>
                  <a:cubicBezTo>
                    <a:pt x="13433" y="1379618"/>
                    <a:pt x="5373" y="1292363"/>
                    <a:pt x="8060" y="1206613"/>
                  </a:cubicBezTo>
                  <a:cubicBezTo>
                    <a:pt x="8060" y="1123872"/>
                    <a:pt x="17463" y="1042636"/>
                    <a:pt x="26867" y="959895"/>
                  </a:cubicBezTo>
                  <a:cubicBezTo>
                    <a:pt x="29554" y="931311"/>
                    <a:pt x="48360" y="905737"/>
                    <a:pt x="53734" y="877154"/>
                  </a:cubicBezTo>
                  <a:cubicBezTo>
                    <a:pt x="76570" y="735741"/>
                    <a:pt x="100751" y="594329"/>
                    <a:pt x="159858" y="463448"/>
                  </a:cubicBezTo>
                  <a:cubicBezTo>
                    <a:pt x="173291" y="434865"/>
                    <a:pt x="194784" y="409290"/>
                    <a:pt x="214935" y="386725"/>
                  </a:cubicBezTo>
                  <a:cubicBezTo>
                    <a:pt x="221651" y="379203"/>
                    <a:pt x="237771" y="383716"/>
                    <a:pt x="241801" y="383716"/>
                  </a:cubicBezTo>
                  <a:cubicBezTo>
                    <a:pt x="251205" y="364159"/>
                    <a:pt x="256578" y="344602"/>
                    <a:pt x="267325" y="335576"/>
                  </a:cubicBezTo>
                  <a:cubicBezTo>
                    <a:pt x="325089" y="285931"/>
                    <a:pt x="385539" y="249826"/>
                    <a:pt x="460766" y="240799"/>
                  </a:cubicBezTo>
                  <a:cubicBezTo>
                    <a:pt x="517186" y="233277"/>
                    <a:pt x="572263" y="206199"/>
                    <a:pt x="628684" y="191155"/>
                  </a:cubicBezTo>
                  <a:cubicBezTo>
                    <a:pt x="697194" y="173102"/>
                    <a:pt x="765704" y="152041"/>
                    <a:pt x="836901" y="141510"/>
                  </a:cubicBezTo>
                  <a:cubicBezTo>
                    <a:pt x="901382" y="132484"/>
                    <a:pt x="963175" y="112927"/>
                    <a:pt x="1028999" y="106909"/>
                  </a:cubicBezTo>
                  <a:cubicBezTo>
                    <a:pt x="1096166" y="100892"/>
                    <a:pt x="1163333" y="82839"/>
                    <a:pt x="1231844" y="76822"/>
                  </a:cubicBezTo>
                  <a:cubicBezTo>
                    <a:pt x="1417225" y="61778"/>
                    <a:pt x="1603949" y="51247"/>
                    <a:pt x="1789330" y="39212"/>
                  </a:cubicBezTo>
                  <a:cubicBezTo>
                    <a:pt x="1835004" y="36203"/>
                    <a:pt x="1880677" y="39212"/>
                    <a:pt x="1926351" y="40716"/>
                  </a:cubicBezTo>
                  <a:cubicBezTo>
                    <a:pt x="1949188" y="42221"/>
                    <a:pt x="1972024" y="48238"/>
                    <a:pt x="1996205" y="51247"/>
                  </a:cubicBezTo>
                  <a:cubicBezTo>
                    <a:pt x="2006951" y="52751"/>
                    <a:pt x="2017698" y="48238"/>
                    <a:pt x="2028445" y="48238"/>
                  </a:cubicBezTo>
                  <a:cubicBezTo>
                    <a:pt x="2060685" y="48238"/>
                    <a:pt x="2094268" y="48238"/>
                    <a:pt x="2126509" y="46734"/>
                  </a:cubicBezTo>
                  <a:cubicBezTo>
                    <a:pt x="2188302" y="43725"/>
                    <a:pt x="2251440" y="36203"/>
                    <a:pt x="2313233" y="36203"/>
                  </a:cubicBezTo>
                  <a:cubicBezTo>
                    <a:pt x="2373683" y="36203"/>
                    <a:pt x="2434134" y="40716"/>
                    <a:pt x="2494584" y="43725"/>
                  </a:cubicBezTo>
                  <a:lnTo>
                    <a:pt x="2542944" y="43725"/>
                  </a:lnTo>
                  <a:cubicBezTo>
                    <a:pt x="2616828" y="40716"/>
                    <a:pt x="2689368" y="40716"/>
                    <a:pt x="2763252" y="36203"/>
                  </a:cubicBezTo>
                  <a:cubicBezTo>
                    <a:pt x="2834449" y="31690"/>
                    <a:pt x="2904303" y="21159"/>
                    <a:pt x="2975500" y="16646"/>
                  </a:cubicBezTo>
                  <a:cubicBezTo>
                    <a:pt x="3009084" y="13638"/>
                    <a:pt x="3044011" y="13638"/>
                    <a:pt x="3077594" y="21159"/>
                  </a:cubicBezTo>
                  <a:cubicBezTo>
                    <a:pt x="3128641" y="31690"/>
                    <a:pt x="3177001" y="37708"/>
                    <a:pt x="3228048" y="21159"/>
                  </a:cubicBezTo>
                  <a:cubicBezTo>
                    <a:pt x="3246855" y="15142"/>
                    <a:pt x="3271035" y="25673"/>
                    <a:pt x="3292528" y="28681"/>
                  </a:cubicBezTo>
                  <a:cubicBezTo>
                    <a:pt x="3301932" y="30186"/>
                    <a:pt x="3312679" y="33195"/>
                    <a:pt x="3318052" y="28681"/>
                  </a:cubicBezTo>
                  <a:cubicBezTo>
                    <a:pt x="3354322" y="0"/>
                    <a:pt x="3387906" y="6350"/>
                    <a:pt x="3422833" y="31690"/>
                  </a:cubicBezTo>
                  <a:cubicBezTo>
                    <a:pt x="3426863" y="34699"/>
                    <a:pt x="3437609" y="27177"/>
                    <a:pt x="3445670" y="27177"/>
                  </a:cubicBezTo>
                  <a:cubicBezTo>
                    <a:pt x="3477909" y="27177"/>
                    <a:pt x="3510150" y="27177"/>
                    <a:pt x="3543733" y="28681"/>
                  </a:cubicBezTo>
                  <a:cubicBezTo>
                    <a:pt x="3567914" y="30186"/>
                    <a:pt x="3590750" y="39212"/>
                    <a:pt x="3614931" y="42221"/>
                  </a:cubicBezTo>
                  <a:cubicBezTo>
                    <a:pt x="3667321" y="49743"/>
                    <a:pt x="3721054" y="61778"/>
                    <a:pt x="3774788" y="61778"/>
                  </a:cubicBezTo>
                  <a:cubicBezTo>
                    <a:pt x="3875539" y="63282"/>
                    <a:pt x="3976289" y="67795"/>
                    <a:pt x="4075696" y="91865"/>
                  </a:cubicBezTo>
                  <a:cubicBezTo>
                    <a:pt x="4168387" y="114431"/>
                    <a:pt x="4263764" y="114431"/>
                    <a:pt x="4357798" y="132484"/>
                  </a:cubicBezTo>
                  <a:cubicBezTo>
                    <a:pt x="4414218" y="143014"/>
                    <a:pt x="4471982" y="162571"/>
                    <a:pt x="4520342" y="194164"/>
                  </a:cubicBezTo>
                  <a:cubicBezTo>
                    <a:pt x="4572733" y="227260"/>
                    <a:pt x="4613032" y="281418"/>
                    <a:pt x="4660050" y="326549"/>
                  </a:cubicBezTo>
                  <a:cubicBezTo>
                    <a:pt x="4677513" y="343097"/>
                    <a:pt x="4703037" y="355133"/>
                    <a:pt x="4715127" y="376194"/>
                  </a:cubicBezTo>
                  <a:cubicBezTo>
                    <a:pt x="4750053" y="433360"/>
                    <a:pt x="4780950" y="493536"/>
                    <a:pt x="4811847" y="553711"/>
                  </a:cubicBezTo>
                  <a:cubicBezTo>
                    <a:pt x="4834684" y="597338"/>
                    <a:pt x="4857521" y="642470"/>
                    <a:pt x="4874984" y="687601"/>
                  </a:cubicBezTo>
                  <a:cubicBezTo>
                    <a:pt x="4893791" y="740255"/>
                    <a:pt x="4908567" y="794412"/>
                    <a:pt x="4923344" y="850075"/>
                  </a:cubicBezTo>
                  <a:cubicBezTo>
                    <a:pt x="4946181" y="937329"/>
                    <a:pt x="4973048" y="1024583"/>
                    <a:pt x="4987825" y="1114846"/>
                  </a:cubicBezTo>
                  <a:cubicBezTo>
                    <a:pt x="5009318" y="1241214"/>
                    <a:pt x="5020065" y="1370591"/>
                    <a:pt x="5036185" y="1498464"/>
                  </a:cubicBezTo>
                  <a:cubicBezTo>
                    <a:pt x="5041558" y="1540587"/>
                    <a:pt x="5048275" y="1582709"/>
                    <a:pt x="5050962" y="1624832"/>
                  </a:cubicBezTo>
                  <a:cubicBezTo>
                    <a:pt x="5059022" y="1745183"/>
                    <a:pt x="5064395" y="1864029"/>
                    <a:pt x="5071112" y="1984380"/>
                  </a:cubicBezTo>
                  <a:cubicBezTo>
                    <a:pt x="5080515" y="2133314"/>
                    <a:pt x="5093949" y="2280743"/>
                    <a:pt x="5100665" y="2429677"/>
                  </a:cubicBezTo>
                  <a:cubicBezTo>
                    <a:pt x="5107382" y="2572593"/>
                    <a:pt x="5112462" y="2717015"/>
                    <a:pt x="5109922" y="2861435"/>
                  </a:cubicBezTo>
                  <a:cubicBezTo>
                    <a:pt x="5106039" y="3102136"/>
                    <a:pt x="5095292" y="3341334"/>
                    <a:pt x="5084545" y="3582035"/>
                  </a:cubicBezTo>
                  <a:cubicBezTo>
                    <a:pt x="5077828" y="3730969"/>
                    <a:pt x="5068425" y="3878398"/>
                    <a:pt x="5054991" y="4025828"/>
                  </a:cubicBezTo>
                  <a:cubicBezTo>
                    <a:pt x="5041558" y="4173257"/>
                    <a:pt x="5021408" y="4319183"/>
                    <a:pt x="5006632" y="4466612"/>
                  </a:cubicBezTo>
                  <a:cubicBezTo>
                    <a:pt x="4995885" y="4568910"/>
                    <a:pt x="4993198" y="4671208"/>
                    <a:pt x="4981108" y="4772002"/>
                  </a:cubicBezTo>
                  <a:cubicBezTo>
                    <a:pt x="4970361" y="4863769"/>
                    <a:pt x="4930061" y="4945006"/>
                    <a:pt x="4876328" y="5012704"/>
                  </a:cubicBezTo>
                  <a:cubicBezTo>
                    <a:pt x="4831997" y="5069870"/>
                    <a:pt x="4797070" y="5134558"/>
                    <a:pt x="4751397" y="5190220"/>
                  </a:cubicBezTo>
                  <a:cubicBezTo>
                    <a:pt x="4711097" y="5239865"/>
                    <a:pt x="4666766" y="5289510"/>
                    <a:pt x="4596913" y="5291015"/>
                  </a:cubicBezTo>
                  <a:cubicBezTo>
                    <a:pt x="4580792" y="5291015"/>
                    <a:pt x="4566015" y="5309067"/>
                    <a:pt x="4549896" y="5318093"/>
                  </a:cubicBezTo>
                  <a:cubicBezTo>
                    <a:pt x="4481385" y="5351190"/>
                    <a:pt x="4410188" y="5379773"/>
                    <a:pt x="4343021" y="5415878"/>
                  </a:cubicBezTo>
                  <a:cubicBezTo>
                    <a:pt x="4219434" y="5482071"/>
                    <a:pt x="4086443" y="5492601"/>
                    <a:pt x="3953452" y="5498619"/>
                  </a:cubicBezTo>
                  <a:cubicBezTo>
                    <a:pt x="3902405" y="5501628"/>
                    <a:pt x="3850015" y="5497115"/>
                    <a:pt x="3798968" y="5501628"/>
                  </a:cubicBezTo>
                  <a:cubicBezTo>
                    <a:pt x="3773444" y="5503132"/>
                    <a:pt x="3749265" y="5516672"/>
                    <a:pt x="3725084" y="5522689"/>
                  </a:cubicBezTo>
                  <a:cubicBezTo>
                    <a:pt x="3714338" y="5525698"/>
                    <a:pt x="3703591" y="5524194"/>
                    <a:pt x="3691501" y="5525698"/>
                  </a:cubicBezTo>
                  <a:cubicBezTo>
                    <a:pt x="3675381" y="5527202"/>
                    <a:pt x="3659260" y="5531716"/>
                    <a:pt x="3643141" y="5530211"/>
                  </a:cubicBezTo>
                  <a:cubicBezTo>
                    <a:pt x="3627020" y="5527202"/>
                    <a:pt x="3616274" y="5521185"/>
                    <a:pt x="3613587" y="5521185"/>
                  </a:cubicBezTo>
                  <a:close/>
                </a:path>
              </a:pathLst>
            </a:custGeom>
            <a:blipFill>
              <a:blip r:embed="rId4"/>
              <a:stretch>
                <a:fillRect t="-26028" r="-45" b="-6498"/>
              </a:stretch>
            </a:blipFill>
            <a:ln cap="sq">
              <a:noFill/>
              <a:prstDash val="solid"/>
              <a:miter/>
            </a:ln>
          </p:spPr>
        </p:sp>
      </p:grpSp>
      <p:sp>
        <p:nvSpPr>
          <p:cNvPr id="10" name="Freeform 10"/>
          <p:cNvSpPr/>
          <p:nvPr/>
        </p:nvSpPr>
        <p:spPr>
          <a:xfrm>
            <a:off x="-2609714" y="6730715"/>
            <a:ext cx="5486931" cy="4211219"/>
          </a:xfrm>
          <a:custGeom>
            <a:avLst/>
            <a:gdLst/>
            <a:ahLst/>
            <a:cxnLst/>
            <a:rect l="l" t="t" r="r" b="b"/>
            <a:pathLst>
              <a:path w="5486931" h="4211219">
                <a:moveTo>
                  <a:pt x="0" y="0"/>
                </a:moveTo>
                <a:lnTo>
                  <a:pt x="5486931" y="0"/>
                </a:lnTo>
                <a:lnTo>
                  <a:pt x="5486931" y="4211219"/>
                </a:lnTo>
                <a:lnTo>
                  <a:pt x="0" y="4211219"/>
                </a:lnTo>
                <a:lnTo>
                  <a:pt x="0" y="0"/>
                </a:lnTo>
                <a:close/>
              </a:path>
            </a:pathLst>
          </a:custGeom>
          <a:blipFill>
            <a:blip r:embed="rId5"/>
            <a:stretch>
              <a:fillRect/>
            </a:stretch>
          </a:blipFill>
        </p:spPr>
      </p:sp>
      <p:grpSp>
        <p:nvGrpSpPr>
          <p:cNvPr id="11" name="Group 11"/>
          <p:cNvGrpSpPr/>
          <p:nvPr/>
        </p:nvGrpSpPr>
        <p:grpSpPr>
          <a:xfrm>
            <a:off x="12277137" y="1874403"/>
            <a:ext cx="5309068" cy="6053861"/>
            <a:chOff x="0" y="0"/>
            <a:chExt cx="1560452" cy="1779363"/>
          </a:xfrm>
        </p:grpSpPr>
        <p:sp>
          <p:nvSpPr>
            <p:cNvPr id="12" name="Freeform 12"/>
            <p:cNvSpPr/>
            <p:nvPr/>
          </p:nvSpPr>
          <p:spPr>
            <a:xfrm>
              <a:off x="0" y="0"/>
              <a:ext cx="1560452" cy="1779363"/>
            </a:xfrm>
            <a:custGeom>
              <a:avLst/>
              <a:gdLst/>
              <a:ahLst/>
              <a:cxnLst/>
              <a:rect l="l" t="t" r="r" b="b"/>
              <a:pathLst>
                <a:path w="1560452" h="1779363">
                  <a:moveTo>
                    <a:pt x="74370" y="0"/>
                  </a:moveTo>
                  <a:lnTo>
                    <a:pt x="1486082" y="0"/>
                  </a:lnTo>
                  <a:cubicBezTo>
                    <a:pt x="1505806" y="0"/>
                    <a:pt x="1524722" y="7835"/>
                    <a:pt x="1538669" y="21783"/>
                  </a:cubicBezTo>
                  <a:cubicBezTo>
                    <a:pt x="1552617" y="35730"/>
                    <a:pt x="1560452" y="54646"/>
                    <a:pt x="1560452" y="74370"/>
                  </a:cubicBezTo>
                  <a:lnTo>
                    <a:pt x="1560452" y="1704992"/>
                  </a:lnTo>
                  <a:cubicBezTo>
                    <a:pt x="1560452" y="1746066"/>
                    <a:pt x="1527155" y="1779363"/>
                    <a:pt x="1486082" y="1779363"/>
                  </a:cubicBezTo>
                  <a:lnTo>
                    <a:pt x="74370" y="1779363"/>
                  </a:lnTo>
                  <a:cubicBezTo>
                    <a:pt x="54646" y="1779363"/>
                    <a:pt x="35730" y="1771528"/>
                    <a:pt x="21783" y="1757580"/>
                  </a:cubicBezTo>
                  <a:cubicBezTo>
                    <a:pt x="7835" y="1743633"/>
                    <a:pt x="0" y="1724717"/>
                    <a:pt x="0" y="1704992"/>
                  </a:cubicBezTo>
                  <a:lnTo>
                    <a:pt x="0" y="74370"/>
                  </a:lnTo>
                  <a:cubicBezTo>
                    <a:pt x="0" y="54646"/>
                    <a:pt x="7835" y="35730"/>
                    <a:pt x="21783" y="21783"/>
                  </a:cubicBezTo>
                  <a:cubicBezTo>
                    <a:pt x="35730" y="7835"/>
                    <a:pt x="54646" y="0"/>
                    <a:pt x="74370" y="0"/>
                  </a:cubicBezTo>
                  <a:close/>
                </a:path>
              </a:pathLst>
            </a:custGeom>
            <a:solidFill>
              <a:srgbClr val="FFFFFF"/>
            </a:solidFill>
            <a:ln w="57150" cap="rnd">
              <a:solidFill>
                <a:srgbClr val="F4AC78"/>
              </a:solidFill>
              <a:prstDash val="lgDash"/>
              <a:round/>
            </a:ln>
          </p:spPr>
        </p:sp>
        <p:sp>
          <p:nvSpPr>
            <p:cNvPr id="13" name="TextBox 13"/>
            <p:cNvSpPr txBox="1"/>
            <p:nvPr/>
          </p:nvSpPr>
          <p:spPr>
            <a:xfrm>
              <a:off x="0" y="-38100"/>
              <a:ext cx="1560452" cy="1817463"/>
            </a:xfrm>
            <a:prstGeom prst="rect">
              <a:avLst/>
            </a:prstGeom>
          </p:spPr>
          <p:txBody>
            <a:bodyPr lIns="45520" tIns="45520" rIns="45520" bIns="45520" rtlCol="0" anchor="ctr"/>
            <a:lstStyle/>
            <a:p>
              <a:pPr algn="ctr">
                <a:lnSpc>
                  <a:spcPts val="2659"/>
                </a:lnSpc>
              </a:pPr>
              <a:endParaRPr/>
            </a:p>
          </p:txBody>
        </p:sp>
      </p:grpSp>
      <p:sp>
        <p:nvSpPr>
          <p:cNvPr id="14" name="TextBox 14"/>
          <p:cNvSpPr txBox="1"/>
          <p:nvPr/>
        </p:nvSpPr>
        <p:spPr>
          <a:xfrm>
            <a:off x="12656043" y="1904356"/>
            <a:ext cx="4603257" cy="5841554"/>
          </a:xfrm>
          <a:prstGeom prst="rect">
            <a:avLst/>
          </a:prstGeom>
        </p:spPr>
        <p:txBody>
          <a:bodyPr lIns="0" tIns="0" rIns="0" bIns="0" rtlCol="0" anchor="t">
            <a:spAutoFit/>
          </a:bodyPr>
          <a:lstStyle/>
          <a:p>
            <a:pPr algn="ctr">
              <a:lnSpc>
                <a:spcPts val="7699"/>
              </a:lnSpc>
            </a:pPr>
            <a:r>
              <a:rPr lang="en-US" sz="5499">
                <a:solidFill>
                  <a:srgbClr val="6B452F"/>
                </a:solidFill>
                <a:latin typeface="Anicon Sans"/>
                <a:ea typeface="Anicon Sans"/>
                <a:cs typeface="Anicon Sans"/>
                <a:sym typeface="Anicon Sans"/>
              </a:rPr>
              <a:t>The pie charts below show the main news source for teenagers, young people and old people in 2022.</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154219" y="176886"/>
            <a:ext cx="17979561" cy="9933228"/>
            <a:chOff x="0" y="0"/>
            <a:chExt cx="5284589" cy="2919594"/>
          </a:xfrm>
        </p:grpSpPr>
        <p:sp>
          <p:nvSpPr>
            <p:cNvPr id="9" name="Freeform 9"/>
            <p:cNvSpPr/>
            <p:nvPr/>
          </p:nvSpPr>
          <p:spPr>
            <a:xfrm>
              <a:off x="0" y="0"/>
              <a:ext cx="5284589" cy="2919594"/>
            </a:xfrm>
            <a:custGeom>
              <a:avLst/>
              <a:gdLst/>
              <a:ahLst/>
              <a:cxnLst/>
              <a:rect l="l" t="t" r="r" b="b"/>
              <a:pathLst>
                <a:path w="5284589" h="2919594">
                  <a:moveTo>
                    <a:pt x="21960" y="0"/>
                  </a:moveTo>
                  <a:lnTo>
                    <a:pt x="5262628" y="0"/>
                  </a:lnTo>
                  <a:cubicBezTo>
                    <a:pt x="5268452" y="0"/>
                    <a:pt x="5274038" y="2314"/>
                    <a:pt x="5278157" y="6432"/>
                  </a:cubicBezTo>
                  <a:cubicBezTo>
                    <a:pt x="5282275" y="10550"/>
                    <a:pt x="5284589" y="16136"/>
                    <a:pt x="5284589" y="21960"/>
                  </a:cubicBezTo>
                  <a:lnTo>
                    <a:pt x="5284589" y="2897634"/>
                  </a:lnTo>
                  <a:cubicBezTo>
                    <a:pt x="5284589" y="2903458"/>
                    <a:pt x="5282275" y="2909044"/>
                    <a:pt x="5278157" y="2913162"/>
                  </a:cubicBezTo>
                  <a:cubicBezTo>
                    <a:pt x="5274038" y="2917281"/>
                    <a:pt x="5268452" y="2919594"/>
                    <a:pt x="5262628" y="2919594"/>
                  </a:cubicBezTo>
                  <a:lnTo>
                    <a:pt x="21960" y="2919594"/>
                  </a:lnTo>
                  <a:cubicBezTo>
                    <a:pt x="16136" y="2919594"/>
                    <a:pt x="10550" y="2917281"/>
                    <a:pt x="6432" y="2913162"/>
                  </a:cubicBezTo>
                  <a:cubicBezTo>
                    <a:pt x="2314" y="2909044"/>
                    <a:pt x="0" y="2903458"/>
                    <a:pt x="0" y="2897634"/>
                  </a:cubicBezTo>
                  <a:lnTo>
                    <a:pt x="0" y="21960"/>
                  </a:lnTo>
                  <a:cubicBezTo>
                    <a:pt x="0" y="16136"/>
                    <a:pt x="2314" y="10550"/>
                    <a:pt x="6432" y="6432"/>
                  </a:cubicBezTo>
                  <a:cubicBezTo>
                    <a:pt x="10550" y="2314"/>
                    <a:pt x="16136" y="0"/>
                    <a:pt x="21960" y="0"/>
                  </a:cubicBezTo>
                  <a:close/>
                </a:path>
              </a:pathLst>
            </a:custGeom>
            <a:solidFill>
              <a:srgbClr val="FFFFFF"/>
            </a:solidFill>
          </p:spPr>
        </p:sp>
        <p:sp>
          <p:nvSpPr>
            <p:cNvPr id="10" name="TextBox 10"/>
            <p:cNvSpPr txBox="1"/>
            <p:nvPr/>
          </p:nvSpPr>
          <p:spPr>
            <a:xfrm>
              <a:off x="0" y="-38100"/>
              <a:ext cx="5284589" cy="2957694"/>
            </a:xfrm>
            <a:prstGeom prst="rect">
              <a:avLst/>
            </a:prstGeom>
          </p:spPr>
          <p:txBody>
            <a:bodyPr lIns="45520" tIns="45520" rIns="45520" bIns="45520" rtlCol="0" anchor="ctr"/>
            <a:lstStyle/>
            <a:p>
              <a:pPr algn="ctr">
                <a:lnSpc>
                  <a:spcPts val="2659"/>
                </a:lnSpc>
              </a:pPr>
              <a:endParaRPr/>
            </a:p>
          </p:txBody>
        </p:sp>
      </p:grpSp>
      <p:sp>
        <p:nvSpPr>
          <p:cNvPr id="11" name="TextBox 11"/>
          <p:cNvSpPr txBox="1"/>
          <p:nvPr/>
        </p:nvSpPr>
        <p:spPr>
          <a:xfrm>
            <a:off x="558281" y="468812"/>
            <a:ext cx="17229176" cy="9732010"/>
          </a:xfrm>
          <a:prstGeom prst="rect">
            <a:avLst/>
          </a:prstGeom>
        </p:spPr>
        <p:txBody>
          <a:bodyPr lIns="0" tIns="0" rIns="0" bIns="0" rtlCol="0" anchor="t">
            <a:spAutoFit/>
          </a:bodyPr>
          <a:lstStyle/>
          <a:p>
            <a:pPr algn="just">
              <a:lnSpc>
                <a:spcPts val="6439"/>
              </a:lnSpc>
            </a:pPr>
            <a:r>
              <a:rPr lang="en-US" sz="4599">
                <a:solidFill>
                  <a:srgbClr val="6B452F"/>
                </a:solidFill>
                <a:latin typeface="Anicon Sans"/>
                <a:ea typeface="Anicon Sans"/>
                <a:cs typeface="Anicon Sans"/>
                <a:sym typeface="Anicon Sans"/>
              </a:rPr>
              <a:t>      The pie charts compare the main news sources for teenagers, young adults and old people according to a survey in 2022.</a:t>
            </a:r>
          </a:p>
          <a:p>
            <a:pPr algn="just">
              <a:lnSpc>
                <a:spcPts val="6439"/>
              </a:lnSpc>
            </a:pPr>
            <a:r>
              <a:rPr lang="en-US" sz="4599">
                <a:solidFill>
                  <a:srgbClr val="6B452F"/>
                </a:solidFill>
                <a:latin typeface="Anicon Sans"/>
                <a:ea typeface="Anicon Sans"/>
                <a:cs typeface="Anicon Sans"/>
                <a:sym typeface="Anicon Sans"/>
              </a:rPr>
              <a:t>        Overall, television was a very popular source of news for all age groups. It was the top news source for old and young adults, chosen by 42 percent of old people and more than one third of young adults and teenagers. Meanwhile, online news sites were most chosen by teenagers, with more than 50 percent. By contrast, the Internet was the least common news source for old people, with just 6 percent. On the other hand, printed newspapers were the top news source for 29 percent of old people while only fewer than 10 percent of young adults and teenagers reported getting their news from them. </a:t>
            </a:r>
          </a:p>
          <a:p>
            <a:pPr algn="just">
              <a:lnSpc>
                <a:spcPts val="6439"/>
              </a:lnSpc>
            </a:pPr>
            <a:r>
              <a:rPr lang="en-US" sz="4599">
                <a:solidFill>
                  <a:srgbClr val="6B452F"/>
                </a:solidFill>
                <a:latin typeface="Anicon Sans"/>
                <a:ea typeface="Anicon Sans"/>
                <a:cs typeface="Anicon Sans"/>
                <a:sym typeface="Anicon Sans"/>
              </a:rPr>
              <a:t>       As for other sources of news, around a quarter of young adults and old people relied on other sources for news, as opposed to only 4 percent of teenagers.</a:t>
            </a:r>
          </a:p>
          <a:p>
            <a:pPr algn="just">
              <a:lnSpc>
                <a:spcPts val="6439"/>
              </a:lnSpc>
            </a:pPr>
            <a:endParaRPr lang="en-US" sz="4599">
              <a:solidFill>
                <a:srgbClr val="6B452F"/>
              </a:solidFill>
              <a:latin typeface="Anicon Sans"/>
              <a:ea typeface="Anicon Sans"/>
              <a:cs typeface="Anicon Sans"/>
              <a:sym typeface="Anicon San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3663386">
            <a:off x="-455848" y="-260321"/>
            <a:ext cx="3328458" cy="2578042"/>
          </a:xfrm>
          <a:custGeom>
            <a:avLst/>
            <a:gdLst/>
            <a:ahLst/>
            <a:cxnLst/>
            <a:rect l="l" t="t" r="r" b="b"/>
            <a:pathLst>
              <a:path w="3328458" h="2578042">
                <a:moveTo>
                  <a:pt x="0" y="0"/>
                </a:moveTo>
                <a:lnTo>
                  <a:pt x="3328459" y="0"/>
                </a:lnTo>
                <a:lnTo>
                  <a:pt x="3328459" y="2578042"/>
                </a:lnTo>
                <a:lnTo>
                  <a:pt x="0" y="25780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5883899" flipH="1">
            <a:off x="15595071" y="-8755"/>
            <a:ext cx="3328458" cy="2578042"/>
          </a:xfrm>
          <a:custGeom>
            <a:avLst/>
            <a:gdLst/>
            <a:ahLst/>
            <a:cxnLst/>
            <a:rect l="l" t="t" r="r" b="b"/>
            <a:pathLst>
              <a:path w="3328458" h="2578042">
                <a:moveTo>
                  <a:pt x="3328458" y="0"/>
                </a:moveTo>
                <a:lnTo>
                  <a:pt x="0" y="0"/>
                </a:lnTo>
                <a:lnTo>
                  <a:pt x="0" y="2578043"/>
                </a:lnTo>
                <a:lnTo>
                  <a:pt x="3328458" y="2578043"/>
                </a:lnTo>
                <a:lnTo>
                  <a:pt x="3328458"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277269" y="7083643"/>
            <a:ext cx="4226200" cy="3273384"/>
          </a:xfrm>
          <a:custGeom>
            <a:avLst/>
            <a:gdLst/>
            <a:ahLst/>
            <a:cxnLst/>
            <a:rect l="l" t="t" r="r" b="b"/>
            <a:pathLst>
              <a:path w="4226200" h="3273384">
                <a:moveTo>
                  <a:pt x="0" y="0"/>
                </a:moveTo>
                <a:lnTo>
                  <a:pt x="4226199" y="0"/>
                </a:lnTo>
                <a:lnTo>
                  <a:pt x="4226199" y="3273384"/>
                </a:lnTo>
                <a:lnTo>
                  <a:pt x="0" y="32733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flipH="1">
            <a:off x="14542858" y="7013616"/>
            <a:ext cx="4226200" cy="3273384"/>
          </a:xfrm>
          <a:custGeom>
            <a:avLst/>
            <a:gdLst/>
            <a:ahLst/>
            <a:cxnLst/>
            <a:rect l="l" t="t" r="r" b="b"/>
            <a:pathLst>
              <a:path w="4226200" h="3273384">
                <a:moveTo>
                  <a:pt x="4226199" y="0"/>
                </a:moveTo>
                <a:lnTo>
                  <a:pt x="0" y="0"/>
                </a:lnTo>
                <a:lnTo>
                  <a:pt x="0" y="3273384"/>
                </a:lnTo>
                <a:lnTo>
                  <a:pt x="4226199" y="3273384"/>
                </a:lnTo>
                <a:lnTo>
                  <a:pt x="4226199"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3870476" y="1028700"/>
            <a:ext cx="10547047" cy="7229521"/>
          </a:xfrm>
          <a:custGeom>
            <a:avLst/>
            <a:gdLst/>
            <a:ahLst/>
            <a:cxnLst/>
            <a:rect l="l" t="t" r="r" b="b"/>
            <a:pathLst>
              <a:path w="10547047" h="7229521">
                <a:moveTo>
                  <a:pt x="0" y="0"/>
                </a:moveTo>
                <a:lnTo>
                  <a:pt x="10547048" y="0"/>
                </a:lnTo>
                <a:lnTo>
                  <a:pt x="10547048" y="7229521"/>
                </a:lnTo>
                <a:lnTo>
                  <a:pt x="0" y="72295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4195125" y="1251231"/>
            <a:ext cx="9897751" cy="6784458"/>
          </a:xfrm>
          <a:custGeom>
            <a:avLst/>
            <a:gdLst/>
            <a:ahLst/>
            <a:cxnLst/>
            <a:rect l="l" t="t" r="r" b="b"/>
            <a:pathLst>
              <a:path w="9897751" h="6784458">
                <a:moveTo>
                  <a:pt x="0" y="0"/>
                </a:moveTo>
                <a:lnTo>
                  <a:pt x="9897750" y="0"/>
                </a:lnTo>
                <a:lnTo>
                  <a:pt x="9897750" y="6784459"/>
                </a:lnTo>
                <a:lnTo>
                  <a:pt x="0" y="67844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rot="3993417" flipH="1">
            <a:off x="10544384" y="8254257"/>
            <a:ext cx="3563211" cy="4768288"/>
          </a:xfrm>
          <a:custGeom>
            <a:avLst/>
            <a:gdLst/>
            <a:ahLst/>
            <a:cxnLst/>
            <a:rect l="l" t="t" r="r" b="b"/>
            <a:pathLst>
              <a:path w="3563211" h="4768288">
                <a:moveTo>
                  <a:pt x="3563211" y="0"/>
                </a:moveTo>
                <a:lnTo>
                  <a:pt x="0" y="0"/>
                </a:lnTo>
                <a:lnTo>
                  <a:pt x="0" y="4768287"/>
                </a:lnTo>
                <a:lnTo>
                  <a:pt x="3563211" y="4768287"/>
                </a:lnTo>
                <a:lnTo>
                  <a:pt x="3563211"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rot="-576677" flipH="1">
            <a:off x="4641144" y="8319351"/>
            <a:ext cx="3563211" cy="4768288"/>
          </a:xfrm>
          <a:custGeom>
            <a:avLst/>
            <a:gdLst/>
            <a:ahLst/>
            <a:cxnLst/>
            <a:rect l="l" t="t" r="r" b="b"/>
            <a:pathLst>
              <a:path w="3563211" h="4768288">
                <a:moveTo>
                  <a:pt x="3563211" y="0"/>
                </a:moveTo>
                <a:lnTo>
                  <a:pt x="0" y="0"/>
                </a:lnTo>
                <a:lnTo>
                  <a:pt x="0" y="4768288"/>
                </a:lnTo>
                <a:lnTo>
                  <a:pt x="3563211" y="4768288"/>
                </a:lnTo>
                <a:lnTo>
                  <a:pt x="3563211"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TextBox 16"/>
          <p:cNvSpPr txBox="1"/>
          <p:nvPr/>
        </p:nvSpPr>
        <p:spPr>
          <a:xfrm>
            <a:off x="4043904" y="2560637"/>
            <a:ext cx="10200191" cy="2876550"/>
          </a:xfrm>
          <a:prstGeom prst="rect">
            <a:avLst/>
          </a:prstGeom>
        </p:spPr>
        <p:txBody>
          <a:bodyPr lIns="0" tIns="0" rIns="0" bIns="0" rtlCol="0" anchor="t">
            <a:spAutoFit/>
          </a:bodyPr>
          <a:lstStyle/>
          <a:p>
            <a:pPr algn="ctr">
              <a:lnSpc>
                <a:spcPts val="23099"/>
              </a:lnSpc>
            </a:pPr>
            <a:r>
              <a:rPr lang="en-US" sz="16500">
                <a:solidFill>
                  <a:srgbClr val="6B452F"/>
                </a:solidFill>
                <a:latin typeface="Stella"/>
                <a:ea typeface="Stella"/>
                <a:cs typeface="Stella"/>
                <a:sym typeface="Stella"/>
              </a:rPr>
              <a:t>Thank You</a:t>
            </a:r>
          </a:p>
        </p:txBody>
      </p:sp>
      <p:sp>
        <p:nvSpPr>
          <p:cNvPr id="17" name="Freeform 17"/>
          <p:cNvSpPr/>
          <p:nvPr/>
        </p:nvSpPr>
        <p:spPr>
          <a:xfrm>
            <a:off x="6149206" y="5143500"/>
            <a:ext cx="5989588" cy="1165247"/>
          </a:xfrm>
          <a:custGeom>
            <a:avLst/>
            <a:gdLst/>
            <a:ahLst/>
            <a:cxnLst/>
            <a:rect l="l" t="t" r="r" b="b"/>
            <a:pathLst>
              <a:path w="5989588" h="1165247">
                <a:moveTo>
                  <a:pt x="0" y="0"/>
                </a:moveTo>
                <a:lnTo>
                  <a:pt x="5989588" y="0"/>
                </a:lnTo>
                <a:lnTo>
                  <a:pt x="5989588" y="1165247"/>
                </a:lnTo>
                <a:lnTo>
                  <a:pt x="0" y="116524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a:off x="12545512" y="1872734"/>
            <a:ext cx="1997345" cy="2099706"/>
          </a:xfrm>
          <a:custGeom>
            <a:avLst/>
            <a:gdLst/>
            <a:ahLst/>
            <a:cxnLst/>
            <a:rect l="l" t="t" r="r" b="b"/>
            <a:pathLst>
              <a:path w="1997345" h="2099706">
                <a:moveTo>
                  <a:pt x="0" y="0"/>
                </a:moveTo>
                <a:lnTo>
                  <a:pt x="1997346" y="0"/>
                </a:lnTo>
                <a:lnTo>
                  <a:pt x="1997346" y="2099706"/>
                </a:lnTo>
                <a:lnTo>
                  <a:pt x="0" y="2099706"/>
                </a:lnTo>
                <a:lnTo>
                  <a:pt x="0" y="0"/>
                </a:lnTo>
                <a:close/>
              </a:path>
            </a:pathLst>
          </a:custGeom>
          <a:blipFill>
            <a:blip r:embed="rId14"/>
            <a:stretch>
              <a:fillRect/>
            </a:stretch>
          </a:blipFill>
        </p:spPr>
      </p:sp>
      <p:sp>
        <p:nvSpPr>
          <p:cNvPr id="19" name="Freeform 19"/>
          <p:cNvSpPr/>
          <p:nvPr/>
        </p:nvSpPr>
        <p:spPr>
          <a:xfrm>
            <a:off x="3791237" y="6061633"/>
            <a:ext cx="1767605" cy="1646083"/>
          </a:xfrm>
          <a:custGeom>
            <a:avLst/>
            <a:gdLst/>
            <a:ahLst/>
            <a:cxnLst/>
            <a:rect l="l" t="t" r="r" b="b"/>
            <a:pathLst>
              <a:path w="1767605" h="1646083">
                <a:moveTo>
                  <a:pt x="0" y="0"/>
                </a:moveTo>
                <a:lnTo>
                  <a:pt x="1767606" y="0"/>
                </a:lnTo>
                <a:lnTo>
                  <a:pt x="1767606" y="1646082"/>
                </a:lnTo>
                <a:lnTo>
                  <a:pt x="0" y="1646082"/>
                </a:lnTo>
                <a:lnTo>
                  <a:pt x="0" y="0"/>
                </a:lnTo>
                <a:close/>
              </a:path>
            </a:pathLst>
          </a:custGeom>
          <a:blipFill>
            <a:blip r:embed="rId15"/>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3565234" y="7824786"/>
            <a:ext cx="11157532" cy="1937745"/>
            <a:chOff x="0" y="0"/>
            <a:chExt cx="3279444" cy="569546"/>
          </a:xfrm>
        </p:grpSpPr>
        <p:sp>
          <p:nvSpPr>
            <p:cNvPr id="9" name="Freeform 9"/>
            <p:cNvSpPr/>
            <p:nvPr/>
          </p:nvSpPr>
          <p:spPr>
            <a:xfrm>
              <a:off x="0" y="0"/>
              <a:ext cx="3279444" cy="569546"/>
            </a:xfrm>
            <a:custGeom>
              <a:avLst/>
              <a:gdLst/>
              <a:ahLst/>
              <a:cxnLst/>
              <a:rect l="l" t="t" r="r" b="b"/>
              <a:pathLst>
                <a:path w="3279444" h="569546">
                  <a:moveTo>
                    <a:pt x="35388" y="0"/>
                  </a:moveTo>
                  <a:lnTo>
                    <a:pt x="3244056" y="0"/>
                  </a:lnTo>
                  <a:cubicBezTo>
                    <a:pt x="3263600" y="0"/>
                    <a:pt x="3279444" y="15844"/>
                    <a:pt x="3279444" y="35388"/>
                  </a:cubicBezTo>
                  <a:lnTo>
                    <a:pt x="3279444" y="534158"/>
                  </a:lnTo>
                  <a:cubicBezTo>
                    <a:pt x="3279444" y="553702"/>
                    <a:pt x="3263600" y="569546"/>
                    <a:pt x="3244056" y="569546"/>
                  </a:cubicBezTo>
                  <a:lnTo>
                    <a:pt x="35388" y="569546"/>
                  </a:lnTo>
                  <a:cubicBezTo>
                    <a:pt x="15844" y="569546"/>
                    <a:pt x="0" y="553702"/>
                    <a:pt x="0" y="534158"/>
                  </a:cubicBezTo>
                  <a:lnTo>
                    <a:pt x="0" y="35388"/>
                  </a:lnTo>
                  <a:cubicBezTo>
                    <a:pt x="0" y="15844"/>
                    <a:pt x="15844" y="0"/>
                    <a:pt x="35388" y="0"/>
                  </a:cubicBezTo>
                  <a:close/>
                </a:path>
              </a:pathLst>
            </a:custGeom>
            <a:solidFill>
              <a:srgbClr val="FFFFFF"/>
            </a:solidFill>
          </p:spPr>
        </p:sp>
        <p:sp>
          <p:nvSpPr>
            <p:cNvPr id="10" name="TextBox 10"/>
            <p:cNvSpPr txBox="1"/>
            <p:nvPr/>
          </p:nvSpPr>
          <p:spPr>
            <a:xfrm>
              <a:off x="0" y="-38100"/>
              <a:ext cx="3279444" cy="607646"/>
            </a:xfrm>
            <a:prstGeom prst="rect">
              <a:avLst/>
            </a:prstGeom>
          </p:spPr>
          <p:txBody>
            <a:bodyPr lIns="45520" tIns="45520" rIns="45520" bIns="45520" rtlCol="0" anchor="ctr"/>
            <a:lstStyle/>
            <a:p>
              <a:pPr algn="ctr">
                <a:lnSpc>
                  <a:spcPts val="2659"/>
                </a:lnSpc>
              </a:pPr>
              <a:endParaRPr/>
            </a:p>
          </p:txBody>
        </p:sp>
      </p:grpSp>
      <p:grpSp>
        <p:nvGrpSpPr>
          <p:cNvPr id="11" name="Group 11"/>
          <p:cNvGrpSpPr/>
          <p:nvPr/>
        </p:nvGrpSpPr>
        <p:grpSpPr>
          <a:xfrm>
            <a:off x="3927497" y="8183559"/>
            <a:ext cx="10433006" cy="1220200"/>
            <a:chOff x="0" y="0"/>
            <a:chExt cx="3066490" cy="358644"/>
          </a:xfrm>
        </p:grpSpPr>
        <p:sp>
          <p:nvSpPr>
            <p:cNvPr id="12" name="Freeform 12"/>
            <p:cNvSpPr/>
            <p:nvPr/>
          </p:nvSpPr>
          <p:spPr>
            <a:xfrm>
              <a:off x="0" y="0"/>
              <a:ext cx="3066490" cy="358644"/>
            </a:xfrm>
            <a:custGeom>
              <a:avLst/>
              <a:gdLst/>
              <a:ahLst/>
              <a:cxnLst/>
              <a:rect l="l" t="t" r="r" b="b"/>
              <a:pathLst>
                <a:path w="3066490" h="358644">
                  <a:moveTo>
                    <a:pt x="37845" y="0"/>
                  </a:moveTo>
                  <a:lnTo>
                    <a:pt x="3028645" y="0"/>
                  </a:lnTo>
                  <a:cubicBezTo>
                    <a:pt x="3038682" y="0"/>
                    <a:pt x="3048308" y="3987"/>
                    <a:pt x="3055405" y="11085"/>
                  </a:cubicBezTo>
                  <a:cubicBezTo>
                    <a:pt x="3062503" y="18182"/>
                    <a:pt x="3066490" y="27808"/>
                    <a:pt x="3066490" y="37845"/>
                  </a:cubicBezTo>
                  <a:lnTo>
                    <a:pt x="3066490" y="320799"/>
                  </a:lnTo>
                  <a:cubicBezTo>
                    <a:pt x="3066490" y="330836"/>
                    <a:pt x="3062503" y="340462"/>
                    <a:pt x="3055405" y="347559"/>
                  </a:cubicBezTo>
                  <a:cubicBezTo>
                    <a:pt x="3048308" y="354656"/>
                    <a:pt x="3038682" y="358644"/>
                    <a:pt x="3028645" y="358644"/>
                  </a:cubicBezTo>
                  <a:lnTo>
                    <a:pt x="37845" y="358644"/>
                  </a:lnTo>
                  <a:cubicBezTo>
                    <a:pt x="27808" y="358644"/>
                    <a:pt x="18182" y="354656"/>
                    <a:pt x="11085" y="347559"/>
                  </a:cubicBezTo>
                  <a:cubicBezTo>
                    <a:pt x="3987" y="340462"/>
                    <a:pt x="0" y="330836"/>
                    <a:pt x="0" y="320799"/>
                  </a:cubicBezTo>
                  <a:lnTo>
                    <a:pt x="0" y="37845"/>
                  </a:lnTo>
                  <a:cubicBezTo>
                    <a:pt x="0" y="27808"/>
                    <a:pt x="3987" y="18182"/>
                    <a:pt x="11085" y="11085"/>
                  </a:cubicBezTo>
                  <a:cubicBezTo>
                    <a:pt x="18182" y="3987"/>
                    <a:pt x="27808" y="0"/>
                    <a:pt x="37845" y="0"/>
                  </a:cubicBezTo>
                  <a:close/>
                </a:path>
              </a:pathLst>
            </a:custGeom>
            <a:solidFill>
              <a:srgbClr val="FFFFFF"/>
            </a:solidFill>
            <a:ln w="57150" cap="rnd">
              <a:solidFill>
                <a:srgbClr val="F4AC78"/>
              </a:solidFill>
              <a:prstDash val="lgDash"/>
              <a:round/>
            </a:ln>
          </p:spPr>
        </p:sp>
        <p:sp>
          <p:nvSpPr>
            <p:cNvPr id="13" name="TextBox 13"/>
            <p:cNvSpPr txBox="1"/>
            <p:nvPr/>
          </p:nvSpPr>
          <p:spPr>
            <a:xfrm>
              <a:off x="0" y="-38100"/>
              <a:ext cx="3066490" cy="396744"/>
            </a:xfrm>
            <a:prstGeom prst="rect">
              <a:avLst/>
            </a:prstGeom>
          </p:spPr>
          <p:txBody>
            <a:bodyPr lIns="45520" tIns="45520" rIns="45520" bIns="45520" rtlCol="0" anchor="ctr"/>
            <a:lstStyle/>
            <a:p>
              <a:pPr algn="ctr">
                <a:lnSpc>
                  <a:spcPts val="2659"/>
                </a:lnSpc>
              </a:pPr>
              <a:endParaRPr/>
            </a:p>
          </p:txBody>
        </p:sp>
      </p:grpSp>
      <p:grpSp>
        <p:nvGrpSpPr>
          <p:cNvPr id="14" name="Group 14"/>
          <p:cNvGrpSpPr/>
          <p:nvPr/>
        </p:nvGrpSpPr>
        <p:grpSpPr>
          <a:xfrm>
            <a:off x="5115245" y="1028700"/>
            <a:ext cx="8057509" cy="6117095"/>
            <a:chOff x="0" y="0"/>
            <a:chExt cx="6212998" cy="4716780"/>
          </a:xfrm>
        </p:grpSpPr>
        <p:sp>
          <p:nvSpPr>
            <p:cNvPr id="15" name="Freeform 15"/>
            <p:cNvSpPr/>
            <p:nvPr/>
          </p:nvSpPr>
          <p:spPr>
            <a:xfrm>
              <a:off x="0" y="-7620"/>
              <a:ext cx="6218079" cy="4726940"/>
            </a:xfrm>
            <a:custGeom>
              <a:avLst/>
              <a:gdLst/>
              <a:ahLst/>
              <a:cxnLst/>
              <a:rect l="l" t="t" r="r" b="b"/>
              <a:pathLst>
                <a:path w="6218079" h="4726940">
                  <a:moveTo>
                    <a:pt x="4395835" y="4662170"/>
                  </a:moveTo>
                  <a:cubicBezTo>
                    <a:pt x="4359884" y="4669790"/>
                    <a:pt x="4332104" y="4679950"/>
                    <a:pt x="4304323" y="4682490"/>
                  </a:cubicBezTo>
                  <a:cubicBezTo>
                    <a:pt x="4147446" y="4692650"/>
                    <a:pt x="3992203" y="4702810"/>
                    <a:pt x="3835325" y="4711700"/>
                  </a:cubicBezTo>
                  <a:cubicBezTo>
                    <a:pt x="3755253" y="4715510"/>
                    <a:pt x="3675180" y="4719320"/>
                    <a:pt x="3595107" y="4720590"/>
                  </a:cubicBezTo>
                  <a:cubicBezTo>
                    <a:pt x="3508497" y="4723130"/>
                    <a:pt x="3421888" y="4726940"/>
                    <a:pt x="3336913" y="4724400"/>
                  </a:cubicBezTo>
                  <a:cubicBezTo>
                    <a:pt x="3255206" y="4723130"/>
                    <a:pt x="3173499" y="4719320"/>
                    <a:pt x="3095060" y="4707890"/>
                  </a:cubicBezTo>
                  <a:cubicBezTo>
                    <a:pt x="2993743" y="4693920"/>
                    <a:pt x="2890793" y="4693920"/>
                    <a:pt x="2791110" y="4681220"/>
                  </a:cubicBezTo>
                  <a:cubicBezTo>
                    <a:pt x="2531282" y="4648200"/>
                    <a:pt x="2266551" y="4657090"/>
                    <a:pt x="2005089" y="4643120"/>
                  </a:cubicBezTo>
                  <a:cubicBezTo>
                    <a:pt x="1858017" y="4635500"/>
                    <a:pt x="1710944" y="4617720"/>
                    <a:pt x="1563872" y="4602480"/>
                  </a:cubicBezTo>
                  <a:cubicBezTo>
                    <a:pt x="1397189" y="4585970"/>
                    <a:pt x="1230507" y="4566920"/>
                    <a:pt x="1062191" y="4549140"/>
                  </a:cubicBezTo>
                  <a:cubicBezTo>
                    <a:pt x="939630" y="4536440"/>
                    <a:pt x="815436" y="4523740"/>
                    <a:pt x="692875" y="4511040"/>
                  </a:cubicBezTo>
                  <a:cubicBezTo>
                    <a:pt x="689607" y="4511040"/>
                    <a:pt x="686339" y="4509770"/>
                    <a:pt x="683070" y="4509770"/>
                  </a:cubicBezTo>
                  <a:cubicBezTo>
                    <a:pt x="580120" y="4475480"/>
                    <a:pt x="470632" y="4448810"/>
                    <a:pt x="375852" y="4404360"/>
                  </a:cubicBezTo>
                  <a:cubicBezTo>
                    <a:pt x="215706" y="4328160"/>
                    <a:pt x="147073" y="4206240"/>
                    <a:pt x="140536" y="4062730"/>
                  </a:cubicBezTo>
                  <a:cubicBezTo>
                    <a:pt x="138902" y="4013200"/>
                    <a:pt x="130731" y="3964940"/>
                    <a:pt x="130731" y="3915410"/>
                  </a:cubicBezTo>
                  <a:cubicBezTo>
                    <a:pt x="132365" y="3846830"/>
                    <a:pt x="138902" y="3779520"/>
                    <a:pt x="143804" y="3712210"/>
                  </a:cubicBezTo>
                  <a:cubicBezTo>
                    <a:pt x="156877" y="3511550"/>
                    <a:pt x="163414" y="3310890"/>
                    <a:pt x="143804" y="3110230"/>
                  </a:cubicBezTo>
                  <a:cubicBezTo>
                    <a:pt x="125829" y="2929890"/>
                    <a:pt x="109487" y="2750820"/>
                    <a:pt x="91512" y="2570480"/>
                  </a:cubicBezTo>
                  <a:cubicBezTo>
                    <a:pt x="80073" y="2454910"/>
                    <a:pt x="65366" y="2340610"/>
                    <a:pt x="55561" y="2225040"/>
                  </a:cubicBezTo>
                  <a:cubicBezTo>
                    <a:pt x="49024" y="2148840"/>
                    <a:pt x="50658" y="2071370"/>
                    <a:pt x="44122" y="1995170"/>
                  </a:cubicBezTo>
                  <a:cubicBezTo>
                    <a:pt x="40853" y="1951990"/>
                    <a:pt x="22878" y="1910080"/>
                    <a:pt x="21244" y="1866900"/>
                  </a:cubicBezTo>
                  <a:cubicBezTo>
                    <a:pt x="14707" y="1762760"/>
                    <a:pt x="13073" y="1657350"/>
                    <a:pt x="9805" y="1551940"/>
                  </a:cubicBezTo>
                  <a:cubicBezTo>
                    <a:pt x="8171" y="1511300"/>
                    <a:pt x="0" y="1470660"/>
                    <a:pt x="1634" y="1430020"/>
                  </a:cubicBezTo>
                  <a:cubicBezTo>
                    <a:pt x="3268" y="1366520"/>
                    <a:pt x="13073" y="1303020"/>
                    <a:pt x="14707" y="1239520"/>
                  </a:cubicBezTo>
                  <a:cubicBezTo>
                    <a:pt x="16341" y="1165860"/>
                    <a:pt x="6537" y="1092200"/>
                    <a:pt x="9805" y="1019810"/>
                  </a:cubicBezTo>
                  <a:cubicBezTo>
                    <a:pt x="9805" y="949960"/>
                    <a:pt x="21244" y="881380"/>
                    <a:pt x="32683" y="811530"/>
                  </a:cubicBezTo>
                  <a:cubicBezTo>
                    <a:pt x="35951" y="787400"/>
                    <a:pt x="58829" y="765810"/>
                    <a:pt x="65366" y="741680"/>
                  </a:cubicBezTo>
                  <a:cubicBezTo>
                    <a:pt x="93146" y="622300"/>
                    <a:pt x="122560" y="502920"/>
                    <a:pt x="194463" y="392430"/>
                  </a:cubicBezTo>
                  <a:cubicBezTo>
                    <a:pt x="210804" y="368300"/>
                    <a:pt x="236950" y="346710"/>
                    <a:pt x="261462" y="327660"/>
                  </a:cubicBezTo>
                  <a:cubicBezTo>
                    <a:pt x="269633" y="321310"/>
                    <a:pt x="289243" y="325120"/>
                    <a:pt x="294145" y="325120"/>
                  </a:cubicBezTo>
                  <a:cubicBezTo>
                    <a:pt x="305584" y="308610"/>
                    <a:pt x="312121" y="292100"/>
                    <a:pt x="325194" y="284480"/>
                  </a:cubicBezTo>
                  <a:cubicBezTo>
                    <a:pt x="395462" y="242570"/>
                    <a:pt x="468998" y="212090"/>
                    <a:pt x="560510" y="204470"/>
                  </a:cubicBezTo>
                  <a:cubicBezTo>
                    <a:pt x="629144" y="198120"/>
                    <a:pt x="696143" y="175260"/>
                    <a:pt x="764777" y="162560"/>
                  </a:cubicBezTo>
                  <a:cubicBezTo>
                    <a:pt x="848118" y="147320"/>
                    <a:pt x="931460" y="129540"/>
                    <a:pt x="1018069" y="120650"/>
                  </a:cubicBezTo>
                  <a:cubicBezTo>
                    <a:pt x="1096508" y="113030"/>
                    <a:pt x="1171678" y="96520"/>
                    <a:pt x="1251751" y="91440"/>
                  </a:cubicBezTo>
                  <a:cubicBezTo>
                    <a:pt x="1333458" y="86360"/>
                    <a:pt x="1415165" y="71120"/>
                    <a:pt x="1498506" y="66040"/>
                  </a:cubicBezTo>
                  <a:cubicBezTo>
                    <a:pt x="1724017" y="53340"/>
                    <a:pt x="1951163" y="44450"/>
                    <a:pt x="2176674" y="34290"/>
                  </a:cubicBezTo>
                  <a:cubicBezTo>
                    <a:pt x="2232235" y="31750"/>
                    <a:pt x="2287795" y="34290"/>
                    <a:pt x="2343356" y="35560"/>
                  </a:cubicBezTo>
                  <a:cubicBezTo>
                    <a:pt x="2371136" y="36830"/>
                    <a:pt x="2398917" y="41910"/>
                    <a:pt x="2428331" y="44450"/>
                  </a:cubicBezTo>
                  <a:cubicBezTo>
                    <a:pt x="2441404" y="45720"/>
                    <a:pt x="2454478" y="41910"/>
                    <a:pt x="2467551" y="41910"/>
                  </a:cubicBezTo>
                  <a:cubicBezTo>
                    <a:pt x="2506770" y="41910"/>
                    <a:pt x="2547623" y="41910"/>
                    <a:pt x="2586843" y="40640"/>
                  </a:cubicBezTo>
                  <a:cubicBezTo>
                    <a:pt x="2662013" y="38100"/>
                    <a:pt x="2738818" y="31750"/>
                    <a:pt x="2813988" y="31750"/>
                  </a:cubicBezTo>
                  <a:cubicBezTo>
                    <a:pt x="2887525" y="31750"/>
                    <a:pt x="2961061" y="35560"/>
                    <a:pt x="3034597" y="38100"/>
                  </a:cubicBezTo>
                  <a:lnTo>
                    <a:pt x="3093426" y="38100"/>
                  </a:lnTo>
                  <a:cubicBezTo>
                    <a:pt x="3183304" y="35560"/>
                    <a:pt x="3271547" y="35560"/>
                    <a:pt x="3361425" y="31750"/>
                  </a:cubicBezTo>
                  <a:cubicBezTo>
                    <a:pt x="3448034" y="27940"/>
                    <a:pt x="3533010" y="19050"/>
                    <a:pt x="3619619" y="15240"/>
                  </a:cubicBezTo>
                  <a:cubicBezTo>
                    <a:pt x="3660472" y="12700"/>
                    <a:pt x="3702960" y="12700"/>
                    <a:pt x="3743814" y="19050"/>
                  </a:cubicBezTo>
                  <a:cubicBezTo>
                    <a:pt x="3805911" y="27940"/>
                    <a:pt x="3864740" y="33020"/>
                    <a:pt x="3926837" y="19050"/>
                  </a:cubicBezTo>
                  <a:cubicBezTo>
                    <a:pt x="3949715" y="13970"/>
                    <a:pt x="3979130" y="22860"/>
                    <a:pt x="4005276" y="25400"/>
                  </a:cubicBezTo>
                  <a:cubicBezTo>
                    <a:pt x="4016715" y="26670"/>
                    <a:pt x="4029788" y="29210"/>
                    <a:pt x="4036325" y="25400"/>
                  </a:cubicBezTo>
                  <a:cubicBezTo>
                    <a:pt x="4080446" y="0"/>
                    <a:pt x="4121300" y="6350"/>
                    <a:pt x="4163787" y="27940"/>
                  </a:cubicBezTo>
                  <a:cubicBezTo>
                    <a:pt x="4168690" y="30480"/>
                    <a:pt x="4181763" y="24130"/>
                    <a:pt x="4191568" y="24130"/>
                  </a:cubicBezTo>
                  <a:cubicBezTo>
                    <a:pt x="4230787" y="24130"/>
                    <a:pt x="4270006" y="24130"/>
                    <a:pt x="4310860" y="25400"/>
                  </a:cubicBezTo>
                  <a:cubicBezTo>
                    <a:pt x="4340275" y="26670"/>
                    <a:pt x="4368055" y="34290"/>
                    <a:pt x="4397470" y="36830"/>
                  </a:cubicBezTo>
                  <a:cubicBezTo>
                    <a:pt x="4461201" y="43180"/>
                    <a:pt x="4526566" y="53340"/>
                    <a:pt x="4591932" y="53340"/>
                  </a:cubicBezTo>
                  <a:cubicBezTo>
                    <a:pt x="4714492" y="54610"/>
                    <a:pt x="4837053" y="58420"/>
                    <a:pt x="4957979" y="78740"/>
                  </a:cubicBezTo>
                  <a:cubicBezTo>
                    <a:pt x="5070735" y="97790"/>
                    <a:pt x="5186759" y="97790"/>
                    <a:pt x="5301149" y="113030"/>
                  </a:cubicBezTo>
                  <a:cubicBezTo>
                    <a:pt x="5369782" y="121920"/>
                    <a:pt x="5440050" y="138430"/>
                    <a:pt x="5498879" y="165100"/>
                  </a:cubicBezTo>
                  <a:cubicBezTo>
                    <a:pt x="5562611" y="193040"/>
                    <a:pt x="5611635" y="238760"/>
                    <a:pt x="5668830" y="276860"/>
                  </a:cubicBezTo>
                  <a:cubicBezTo>
                    <a:pt x="5690074" y="290830"/>
                    <a:pt x="5721122" y="300990"/>
                    <a:pt x="5735830" y="318770"/>
                  </a:cubicBezTo>
                  <a:cubicBezTo>
                    <a:pt x="5778317" y="367030"/>
                    <a:pt x="5815902" y="417830"/>
                    <a:pt x="5853488" y="468630"/>
                  </a:cubicBezTo>
                  <a:cubicBezTo>
                    <a:pt x="5881268" y="505460"/>
                    <a:pt x="5909049" y="543560"/>
                    <a:pt x="5930292" y="581660"/>
                  </a:cubicBezTo>
                  <a:cubicBezTo>
                    <a:pt x="5953170" y="626110"/>
                    <a:pt x="5971146" y="671830"/>
                    <a:pt x="5989121" y="718820"/>
                  </a:cubicBezTo>
                  <a:cubicBezTo>
                    <a:pt x="6016902" y="792480"/>
                    <a:pt x="6049585" y="866140"/>
                    <a:pt x="6067560" y="942340"/>
                  </a:cubicBezTo>
                  <a:cubicBezTo>
                    <a:pt x="6093706" y="1049020"/>
                    <a:pt x="6106780" y="1158240"/>
                    <a:pt x="6126389" y="1266190"/>
                  </a:cubicBezTo>
                  <a:cubicBezTo>
                    <a:pt x="6132925" y="1301750"/>
                    <a:pt x="6141096" y="1337310"/>
                    <a:pt x="6144364" y="1372870"/>
                  </a:cubicBezTo>
                  <a:cubicBezTo>
                    <a:pt x="6154169" y="1474470"/>
                    <a:pt x="6160706" y="1574800"/>
                    <a:pt x="6168877" y="1676400"/>
                  </a:cubicBezTo>
                  <a:cubicBezTo>
                    <a:pt x="6180316" y="1802130"/>
                    <a:pt x="6196657" y="1926590"/>
                    <a:pt x="6204828" y="2052320"/>
                  </a:cubicBezTo>
                  <a:cubicBezTo>
                    <a:pt x="6212999" y="2172970"/>
                    <a:pt x="6218079" y="2294890"/>
                    <a:pt x="6215538" y="2416810"/>
                  </a:cubicBezTo>
                  <a:cubicBezTo>
                    <a:pt x="6211364" y="2620010"/>
                    <a:pt x="6198291" y="2821940"/>
                    <a:pt x="6185218" y="3025140"/>
                  </a:cubicBezTo>
                  <a:cubicBezTo>
                    <a:pt x="6177047" y="3150870"/>
                    <a:pt x="6165608" y="3275330"/>
                    <a:pt x="6149267" y="3399790"/>
                  </a:cubicBezTo>
                  <a:cubicBezTo>
                    <a:pt x="6132925" y="3524250"/>
                    <a:pt x="6108413" y="3647440"/>
                    <a:pt x="6090438" y="3771900"/>
                  </a:cubicBezTo>
                  <a:cubicBezTo>
                    <a:pt x="6077365" y="3858260"/>
                    <a:pt x="6074097" y="3944620"/>
                    <a:pt x="6059389" y="4029710"/>
                  </a:cubicBezTo>
                  <a:cubicBezTo>
                    <a:pt x="6046316" y="4107180"/>
                    <a:pt x="5997292" y="4175760"/>
                    <a:pt x="5931926" y="4232910"/>
                  </a:cubicBezTo>
                  <a:cubicBezTo>
                    <a:pt x="5878000" y="4281170"/>
                    <a:pt x="5835512" y="4335780"/>
                    <a:pt x="5779951" y="4382770"/>
                  </a:cubicBezTo>
                  <a:cubicBezTo>
                    <a:pt x="5730927" y="4424680"/>
                    <a:pt x="5677000" y="4466590"/>
                    <a:pt x="5592026" y="4467860"/>
                  </a:cubicBezTo>
                  <a:cubicBezTo>
                    <a:pt x="5572416" y="4467860"/>
                    <a:pt x="5554440" y="4483100"/>
                    <a:pt x="5534831" y="4490720"/>
                  </a:cubicBezTo>
                  <a:cubicBezTo>
                    <a:pt x="5451489" y="4518660"/>
                    <a:pt x="5364880" y="4542790"/>
                    <a:pt x="5283173" y="4573270"/>
                  </a:cubicBezTo>
                  <a:cubicBezTo>
                    <a:pt x="5132832" y="4629150"/>
                    <a:pt x="4971052" y="4638040"/>
                    <a:pt x="4809272" y="4643120"/>
                  </a:cubicBezTo>
                  <a:cubicBezTo>
                    <a:pt x="4747175" y="4645660"/>
                    <a:pt x="4683444" y="4641850"/>
                    <a:pt x="4621346" y="4645660"/>
                  </a:cubicBezTo>
                  <a:cubicBezTo>
                    <a:pt x="4590298" y="4646930"/>
                    <a:pt x="4560884" y="4658360"/>
                    <a:pt x="4531469" y="4663440"/>
                  </a:cubicBezTo>
                  <a:cubicBezTo>
                    <a:pt x="4518396" y="4665980"/>
                    <a:pt x="4505323" y="4664710"/>
                    <a:pt x="4490615" y="4665980"/>
                  </a:cubicBezTo>
                  <a:cubicBezTo>
                    <a:pt x="4471006" y="4667250"/>
                    <a:pt x="4451396" y="4671060"/>
                    <a:pt x="4431786" y="4669790"/>
                  </a:cubicBezTo>
                  <a:cubicBezTo>
                    <a:pt x="4412177" y="4667250"/>
                    <a:pt x="4399104" y="4662170"/>
                    <a:pt x="4395835" y="4662170"/>
                  </a:cubicBezTo>
                  <a:close/>
                </a:path>
              </a:pathLst>
            </a:custGeom>
            <a:blipFill>
              <a:blip r:embed="rId4"/>
              <a:stretch>
                <a:fillRect t="-5453" b="-5453"/>
              </a:stretch>
            </a:blipFill>
          </p:spPr>
        </p:sp>
      </p:grpSp>
      <p:sp>
        <p:nvSpPr>
          <p:cNvPr id="16" name="TextBox 16"/>
          <p:cNvSpPr txBox="1"/>
          <p:nvPr/>
        </p:nvSpPr>
        <p:spPr>
          <a:xfrm>
            <a:off x="5115245" y="8063409"/>
            <a:ext cx="7757627" cy="1260475"/>
          </a:xfrm>
          <a:prstGeom prst="rect">
            <a:avLst/>
          </a:prstGeom>
        </p:spPr>
        <p:txBody>
          <a:bodyPr lIns="0" tIns="0" rIns="0" bIns="0" rtlCol="0" anchor="t">
            <a:spAutoFit/>
          </a:bodyPr>
          <a:lstStyle/>
          <a:p>
            <a:pPr algn="ctr">
              <a:lnSpc>
                <a:spcPts val="9799"/>
              </a:lnSpc>
            </a:pPr>
            <a:r>
              <a:rPr lang="en-US" sz="6999">
                <a:solidFill>
                  <a:srgbClr val="000000"/>
                </a:solidFill>
                <a:latin typeface="Anicon Sans"/>
                <a:ea typeface="Anicon Sans"/>
                <a:cs typeface="Anicon Sans"/>
                <a:sym typeface="Anicon Sans"/>
              </a:rPr>
              <a:t>CAMERA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3565234" y="7824786"/>
            <a:ext cx="11157532" cy="1937745"/>
            <a:chOff x="0" y="0"/>
            <a:chExt cx="3279444" cy="569546"/>
          </a:xfrm>
        </p:grpSpPr>
        <p:sp>
          <p:nvSpPr>
            <p:cNvPr id="9" name="Freeform 9"/>
            <p:cNvSpPr/>
            <p:nvPr/>
          </p:nvSpPr>
          <p:spPr>
            <a:xfrm>
              <a:off x="0" y="0"/>
              <a:ext cx="3279444" cy="569546"/>
            </a:xfrm>
            <a:custGeom>
              <a:avLst/>
              <a:gdLst/>
              <a:ahLst/>
              <a:cxnLst/>
              <a:rect l="l" t="t" r="r" b="b"/>
              <a:pathLst>
                <a:path w="3279444" h="569546">
                  <a:moveTo>
                    <a:pt x="35388" y="0"/>
                  </a:moveTo>
                  <a:lnTo>
                    <a:pt x="3244056" y="0"/>
                  </a:lnTo>
                  <a:cubicBezTo>
                    <a:pt x="3263600" y="0"/>
                    <a:pt x="3279444" y="15844"/>
                    <a:pt x="3279444" y="35388"/>
                  </a:cubicBezTo>
                  <a:lnTo>
                    <a:pt x="3279444" y="534158"/>
                  </a:lnTo>
                  <a:cubicBezTo>
                    <a:pt x="3279444" y="553702"/>
                    <a:pt x="3263600" y="569546"/>
                    <a:pt x="3244056" y="569546"/>
                  </a:cubicBezTo>
                  <a:lnTo>
                    <a:pt x="35388" y="569546"/>
                  </a:lnTo>
                  <a:cubicBezTo>
                    <a:pt x="15844" y="569546"/>
                    <a:pt x="0" y="553702"/>
                    <a:pt x="0" y="534158"/>
                  </a:cubicBezTo>
                  <a:lnTo>
                    <a:pt x="0" y="35388"/>
                  </a:lnTo>
                  <a:cubicBezTo>
                    <a:pt x="0" y="15844"/>
                    <a:pt x="15844" y="0"/>
                    <a:pt x="35388" y="0"/>
                  </a:cubicBezTo>
                  <a:close/>
                </a:path>
              </a:pathLst>
            </a:custGeom>
            <a:solidFill>
              <a:srgbClr val="FFFFFF"/>
            </a:solidFill>
          </p:spPr>
        </p:sp>
        <p:sp>
          <p:nvSpPr>
            <p:cNvPr id="10" name="TextBox 10"/>
            <p:cNvSpPr txBox="1"/>
            <p:nvPr/>
          </p:nvSpPr>
          <p:spPr>
            <a:xfrm>
              <a:off x="0" y="-38100"/>
              <a:ext cx="3279444" cy="607646"/>
            </a:xfrm>
            <a:prstGeom prst="rect">
              <a:avLst/>
            </a:prstGeom>
          </p:spPr>
          <p:txBody>
            <a:bodyPr lIns="45520" tIns="45520" rIns="45520" bIns="45520" rtlCol="0" anchor="ctr"/>
            <a:lstStyle/>
            <a:p>
              <a:pPr algn="ctr">
                <a:lnSpc>
                  <a:spcPts val="2659"/>
                </a:lnSpc>
              </a:pPr>
              <a:endParaRPr/>
            </a:p>
          </p:txBody>
        </p:sp>
      </p:grpSp>
      <p:grpSp>
        <p:nvGrpSpPr>
          <p:cNvPr id="11" name="Group 11"/>
          <p:cNvGrpSpPr/>
          <p:nvPr/>
        </p:nvGrpSpPr>
        <p:grpSpPr>
          <a:xfrm>
            <a:off x="3927497" y="8183559"/>
            <a:ext cx="10433006" cy="1220200"/>
            <a:chOff x="0" y="0"/>
            <a:chExt cx="3066490" cy="358644"/>
          </a:xfrm>
        </p:grpSpPr>
        <p:sp>
          <p:nvSpPr>
            <p:cNvPr id="12" name="Freeform 12"/>
            <p:cNvSpPr/>
            <p:nvPr/>
          </p:nvSpPr>
          <p:spPr>
            <a:xfrm>
              <a:off x="0" y="0"/>
              <a:ext cx="3066490" cy="358644"/>
            </a:xfrm>
            <a:custGeom>
              <a:avLst/>
              <a:gdLst/>
              <a:ahLst/>
              <a:cxnLst/>
              <a:rect l="l" t="t" r="r" b="b"/>
              <a:pathLst>
                <a:path w="3066490" h="358644">
                  <a:moveTo>
                    <a:pt x="37845" y="0"/>
                  </a:moveTo>
                  <a:lnTo>
                    <a:pt x="3028645" y="0"/>
                  </a:lnTo>
                  <a:cubicBezTo>
                    <a:pt x="3038682" y="0"/>
                    <a:pt x="3048308" y="3987"/>
                    <a:pt x="3055405" y="11085"/>
                  </a:cubicBezTo>
                  <a:cubicBezTo>
                    <a:pt x="3062503" y="18182"/>
                    <a:pt x="3066490" y="27808"/>
                    <a:pt x="3066490" y="37845"/>
                  </a:cubicBezTo>
                  <a:lnTo>
                    <a:pt x="3066490" y="320799"/>
                  </a:lnTo>
                  <a:cubicBezTo>
                    <a:pt x="3066490" y="330836"/>
                    <a:pt x="3062503" y="340462"/>
                    <a:pt x="3055405" y="347559"/>
                  </a:cubicBezTo>
                  <a:cubicBezTo>
                    <a:pt x="3048308" y="354656"/>
                    <a:pt x="3038682" y="358644"/>
                    <a:pt x="3028645" y="358644"/>
                  </a:cubicBezTo>
                  <a:lnTo>
                    <a:pt x="37845" y="358644"/>
                  </a:lnTo>
                  <a:cubicBezTo>
                    <a:pt x="27808" y="358644"/>
                    <a:pt x="18182" y="354656"/>
                    <a:pt x="11085" y="347559"/>
                  </a:cubicBezTo>
                  <a:cubicBezTo>
                    <a:pt x="3987" y="340462"/>
                    <a:pt x="0" y="330836"/>
                    <a:pt x="0" y="320799"/>
                  </a:cubicBezTo>
                  <a:lnTo>
                    <a:pt x="0" y="37845"/>
                  </a:lnTo>
                  <a:cubicBezTo>
                    <a:pt x="0" y="27808"/>
                    <a:pt x="3987" y="18182"/>
                    <a:pt x="11085" y="11085"/>
                  </a:cubicBezTo>
                  <a:cubicBezTo>
                    <a:pt x="18182" y="3987"/>
                    <a:pt x="27808" y="0"/>
                    <a:pt x="37845" y="0"/>
                  </a:cubicBezTo>
                  <a:close/>
                </a:path>
              </a:pathLst>
            </a:custGeom>
            <a:solidFill>
              <a:srgbClr val="FFFFFF"/>
            </a:solidFill>
            <a:ln w="57150" cap="rnd">
              <a:solidFill>
                <a:srgbClr val="F4AC78"/>
              </a:solidFill>
              <a:prstDash val="lgDash"/>
              <a:round/>
            </a:ln>
          </p:spPr>
        </p:sp>
        <p:sp>
          <p:nvSpPr>
            <p:cNvPr id="13" name="TextBox 13"/>
            <p:cNvSpPr txBox="1"/>
            <p:nvPr/>
          </p:nvSpPr>
          <p:spPr>
            <a:xfrm>
              <a:off x="0" y="-38100"/>
              <a:ext cx="3066490" cy="396744"/>
            </a:xfrm>
            <a:prstGeom prst="rect">
              <a:avLst/>
            </a:prstGeom>
          </p:spPr>
          <p:txBody>
            <a:bodyPr lIns="45520" tIns="45520" rIns="45520" bIns="45520" rtlCol="0" anchor="ctr"/>
            <a:lstStyle/>
            <a:p>
              <a:pPr algn="ctr">
                <a:lnSpc>
                  <a:spcPts val="2659"/>
                </a:lnSpc>
              </a:pPr>
              <a:endParaRPr/>
            </a:p>
          </p:txBody>
        </p:sp>
      </p:grpSp>
      <p:grpSp>
        <p:nvGrpSpPr>
          <p:cNvPr id="14" name="Group 14"/>
          <p:cNvGrpSpPr/>
          <p:nvPr/>
        </p:nvGrpSpPr>
        <p:grpSpPr>
          <a:xfrm>
            <a:off x="5115245" y="1028700"/>
            <a:ext cx="8057509" cy="6117095"/>
            <a:chOff x="0" y="0"/>
            <a:chExt cx="6212998" cy="4716780"/>
          </a:xfrm>
        </p:grpSpPr>
        <p:sp>
          <p:nvSpPr>
            <p:cNvPr id="15" name="Freeform 15"/>
            <p:cNvSpPr/>
            <p:nvPr/>
          </p:nvSpPr>
          <p:spPr>
            <a:xfrm>
              <a:off x="0" y="-7620"/>
              <a:ext cx="6218079" cy="4726940"/>
            </a:xfrm>
            <a:custGeom>
              <a:avLst/>
              <a:gdLst/>
              <a:ahLst/>
              <a:cxnLst/>
              <a:rect l="l" t="t" r="r" b="b"/>
              <a:pathLst>
                <a:path w="6218079" h="4726940">
                  <a:moveTo>
                    <a:pt x="4395835" y="4662170"/>
                  </a:moveTo>
                  <a:cubicBezTo>
                    <a:pt x="4359884" y="4669790"/>
                    <a:pt x="4332104" y="4679950"/>
                    <a:pt x="4304323" y="4682490"/>
                  </a:cubicBezTo>
                  <a:cubicBezTo>
                    <a:pt x="4147446" y="4692650"/>
                    <a:pt x="3992203" y="4702810"/>
                    <a:pt x="3835325" y="4711700"/>
                  </a:cubicBezTo>
                  <a:cubicBezTo>
                    <a:pt x="3755253" y="4715510"/>
                    <a:pt x="3675180" y="4719320"/>
                    <a:pt x="3595107" y="4720590"/>
                  </a:cubicBezTo>
                  <a:cubicBezTo>
                    <a:pt x="3508497" y="4723130"/>
                    <a:pt x="3421888" y="4726940"/>
                    <a:pt x="3336913" y="4724400"/>
                  </a:cubicBezTo>
                  <a:cubicBezTo>
                    <a:pt x="3255206" y="4723130"/>
                    <a:pt x="3173499" y="4719320"/>
                    <a:pt x="3095060" y="4707890"/>
                  </a:cubicBezTo>
                  <a:cubicBezTo>
                    <a:pt x="2993743" y="4693920"/>
                    <a:pt x="2890793" y="4693920"/>
                    <a:pt x="2791110" y="4681220"/>
                  </a:cubicBezTo>
                  <a:cubicBezTo>
                    <a:pt x="2531282" y="4648200"/>
                    <a:pt x="2266551" y="4657090"/>
                    <a:pt x="2005089" y="4643120"/>
                  </a:cubicBezTo>
                  <a:cubicBezTo>
                    <a:pt x="1858017" y="4635500"/>
                    <a:pt x="1710944" y="4617720"/>
                    <a:pt x="1563872" y="4602480"/>
                  </a:cubicBezTo>
                  <a:cubicBezTo>
                    <a:pt x="1397189" y="4585970"/>
                    <a:pt x="1230507" y="4566920"/>
                    <a:pt x="1062191" y="4549140"/>
                  </a:cubicBezTo>
                  <a:cubicBezTo>
                    <a:pt x="939630" y="4536440"/>
                    <a:pt x="815436" y="4523740"/>
                    <a:pt x="692875" y="4511040"/>
                  </a:cubicBezTo>
                  <a:cubicBezTo>
                    <a:pt x="689607" y="4511040"/>
                    <a:pt x="686339" y="4509770"/>
                    <a:pt x="683070" y="4509770"/>
                  </a:cubicBezTo>
                  <a:cubicBezTo>
                    <a:pt x="580120" y="4475480"/>
                    <a:pt x="470632" y="4448810"/>
                    <a:pt x="375852" y="4404360"/>
                  </a:cubicBezTo>
                  <a:cubicBezTo>
                    <a:pt x="215706" y="4328160"/>
                    <a:pt x="147073" y="4206240"/>
                    <a:pt x="140536" y="4062730"/>
                  </a:cubicBezTo>
                  <a:cubicBezTo>
                    <a:pt x="138902" y="4013200"/>
                    <a:pt x="130731" y="3964940"/>
                    <a:pt x="130731" y="3915410"/>
                  </a:cubicBezTo>
                  <a:cubicBezTo>
                    <a:pt x="132365" y="3846830"/>
                    <a:pt x="138902" y="3779520"/>
                    <a:pt x="143804" y="3712210"/>
                  </a:cubicBezTo>
                  <a:cubicBezTo>
                    <a:pt x="156877" y="3511550"/>
                    <a:pt x="163414" y="3310890"/>
                    <a:pt x="143804" y="3110230"/>
                  </a:cubicBezTo>
                  <a:cubicBezTo>
                    <a:pt x="125829" y="2929890"/>
                    <a:pt x="109487" y="2750820"/>
                    <a:pt x="91512" y="2570480"/>
                  </a:cubicBezTo>
                  <a:cubicBezTo>
                    <a:pt x="80073" y="2454910"/>
                    <a:pt x="65366" y="2340610"/>
                    <a:pt x="55561" y="2225040"/>
                  </a:cubicBezTo>
                  <a:cubicBezTo>
                    <a:pt x="49024" y="2148840"/>
                    <a:pt x="50658" y="2071370"/>
                    <a:pt x="44122" y="1995170"/>
                  </a:cubicBezTo>
                  <a:cubicBezTo>
                    <a:pt x="40853" y="1951990"/>
                    <a:pt x="22878" y="1910080"/>
                    <a:pt x="21244" y="1866900"/>
                  </a:cubicBezTo>
                  <a:cubicBezTo>
                    <a:pt x="14707" y="1762760"/>
                    <a:pt x="13073" y="1657350"/>
                    <a:pt x="9805" y="1551940"/>
                  </a:cubicBezTo>
                  <a:cubicBezTo>
                    <a:pt x="8171" y="1511300"/>
                    <a:pt x="0" y="1470660"/>
                    <a:pt x="1634" y="1430020"/>
                  </a:cubicBezTo>
                  <a:cubicBezTo>
                    <a:pt x="3268" y="1366520"/>
                    <a:pt x="13073" y="1303020"/>
                    <a:pt x="14707" y="1239520"/>
                  </a:cubicBezTo>
                  <a:cubicBezTo>
                    <a:pt x="16341" y="1165860"/>
                    <a:pt x="6537" y="1092200"/>
                    <a:pt x="9805" y="1019810"/>
                  </a:cubicBezTo>
                  <a:cubicBezTo>
                    <a:pt x="9805" y="949960"/>
                    <a:pt x="21244" y="881380"/>
                    <a:pt x="32683" y="811530"/>
                  </a:cubicBezTo>
                  <a:cubicBezTo>
                    <a:pt x="35951" y="787400"/>
                    <a:pt x="58829" y="765810"/>
                    <a:pt x="65366" y="741680"/>
                  </a:cubicBezTo>
                  <a:cubicBezTo>
                    <a:pt x="93146" y="622300"/>
                    <a:pt x="122560" y="502920"/>
                    <a:pt x="194463" y="392430"/>
                  </a:cubicBezTo>
                  <a:cubicBezTo>
                    <a:pt x="210804" y="368300"/>
                    <a:pt x="236950" y="346710"/>
                    <a:pt x="261462" y="327660"/>
                  </a:cubicBezTo>
                  <a:cubicBezTo>
                    <a:pt x="269633" y="321310"/>
                    <a:pt x="289243" y="325120"/>
                    <a:pt x="294145" y="325120"/>
                  </a:cubicBezTo>
                  <a:cubicBezTo>
                    <a:pt x="305584" y="308610"/>
                    <a:pt x="312121" y="292100"/>
                    <a:pt x="325194" y="284480"/>
                  </a:cubicBezTo>
                  <a:cubicBezTo>
                    <a:pt x="395462" y="242570"/>
                    <a:pt x="468998" y="212090"/>
                    <a:pt x="560510" y="204470"/>
                  </a:cubicBezTo>
                  <a:cubicBezTo>
                    <a:pt x="629144" y="198120"/>
                    <a:pt x="696143" y="175260"/>
                    <a:pt x="764777" y="162560"/>
                  </a:cubicBezTo>
                  <a:cubicBezTo>
                    <a:pt x="848118" y="147320"/>
                    <a:pt x="931460" y="129540"/>
                    <a:pt x="1018069" y="120650"/>
                  </a:cubicBezTo>
                  <a:cubicBezTo>
                    <a:pt x="1096508" y="113030"/>
                    <a:pt x="1171678" y="96520"/>
                    <a:pt x="1251751" y="91440"/>
                  </a:cubicBezTo>
                  <a:cubicBezTo>
                    <a:pt x="1333458" y="86360"/>
                    <a:pt x="1415165" y="71120"/>
                    <a:pt x="1498506" y="66040"/>
                  </a:cubicBezTo>
                  <a:cubicBezTo>
                    <a:pt x="1724017" y="53340"/>
                    <a:pt x="1951163" y="44450"/>
                    <a:pt x="2176674" y="34290"/>
                  </a:cubicBezTo>
                  <a:cubicBezTo>
                    <a:pt x="2232235" y="31750"/>
                    <a:pt x="2287795" y="34290"/>
                    <a:pt x="2343356" y="35560"/>
                  </a:cubicBezTo>
                  <a:cubicBezTo>
                    <a:pt x="2371136" y="36830"/>
                    <a:pt x="2398917" y="41910"/>
                    <a:pt x="2428331" y="44450"/>
                  </a:cubicBezTo>
                  <a:cubicBezTo>
                    <a:pt x="2441404" y="45720"/>
                    <a:pt x="2454478" y="41910"/>
                    <a:pt x="2467551" y="41910"/>
                  </a:cubicBezTo>
                  <a:cubicBezTo>
                    <a:pt x="2506770" y="41910"/>
                    <a:pt x="2547623" y="41910"/>
                    <a:pt x="2586843" y="40640"/>
                  </a:cubicBezTo>
                  <a:cubicBezTo>
                    <a:pt x="2662013" y="38100"/>
                    <a:pt x="2738818" y="31750"/>
                    <a:pt x="2813988" y="31750"/>
                  </a:cubicBezTo>
                  <a:cubicBezTo>
                    <a:pt x="2887525" y="31750"/>
                    <a:pt x="2961061" y="35560"/>
                    <a:pt x="3034597" y="38100"/>
                  </a:cubicBezTo>
                  <a:lnTo>
                    <a:pt x="3093426" y="38100"/>
                  </a:lnTo>
                  <a:cubicBezTo>
                    <a:pt x="3183304" y="35560"/>
                    <a:pt x="3271547" y="35560"/>
                    <a:pt x="3361425" y="31750"/>
                  </a:cubicBezTo>
                  <a:cubicBezTo>
                    <a:pt x="3448034" y="27940"/>
                    <a:pt x="3533010" y="19050"/>
                    <a:pt x="3619619" y="15240"/>
                  </a:cubicBezTo>
                  <a:cubicBezTo>
                    <a:pt x="3660472" y="12700"/>
                    <a:pt x="3702960" y="12700"/>
                    <a:pt x="3743814" y="19050"/>
                  </a:cubicBezTo>
                  <a:cubicBezTo>
                    <a:pt x="3805911" y="27940"/>
                    <a:pt x="3864740" y="33020"/>
                    <a:pt x="3926837" y="19050"/>
                  </a:cubicBezTo>
                  <a:cubicBezTo>
                    <a:pt x="3949715" y="13970"/>
                    <a:pt x="3979130" y="22860"/>
                    <a:pt x="4005276" y="25400"/>
                  </a:cubicBezTo>
                  <a:cubicBezTo>
                    <a:pt x="4016715" y="26670"/>
                    <a:pt x="4029788" y="29210"/>
                    <a:pt x="4036325" y="25400"/>
                  </a:cubicBezTo>
                  <a:cubicBezTo>
                    <a:pt x="4080446" y="0"/>
                    <a:pt x="4121300" y="6350"/>
                    <a:pt x="4163787" y="27940"/>
                  </a:cubicBezTo>
                  <a:cubicBezTo>
                    <a:pt x="4168690" y="30480"/>
                    <a:pt x="4181763" y="24130"/>
                    <a:pt x="4191568" y="24130"/>
                  </a:cubicBezTo>
                  <a:cubicBezTo>
                    <a:pt x="4230787" y="24130"/>
                    <a:pt x="4270006" y="24130"/>
                    <a:pt x="4310860" y="25400"/>
                  </a:cubicBezTo>
                  <a:cubicBezTo>
                    <a:pt x="4340275" y="26670"/>
                    <a:pt x="4368055" y="34290"/>
                    <a:pt x="4397470" y="36830"/>
                  </a:cubicBezTo>
                  <a:cubicBezTo>
                    <a:pt x="4461201" y="43180"/>
                    <a:pt x="4526566" y="53340"/>
                    <a:pt x="4591932" y="53340"/>
                  </a:cubicBezTo>
                  <a:cubicBezTo>
                    <a:pt x="4714492" y="54610"/>
                    <a:pt x="4837053" y="58420"/>
                    <a:pt x="4957979" y="78740"/>
                  </a:cubicBezTo>
                  <a:cubicBezTo>
                    <a:pt x="5070735" y="97790"/>
                    <a:pt x="5186759" y="97790"/>
                    <a:pt x="5301149" y="113030"/>
                  </a:cubicBezTo>
                  <a:cubicBezTo>
                    <a:pt x="5369782" y="121920"/>
                    <a:pt x="5440050" y="138430"/>
                    <a:pt x="5498879" y="165100"/>
                  </a:cubicBezTo>
                  <a:cubicBezTo>
                    <a:pt x="5562611" y="193040"/>
                    <a:pt x="5611635" y="238760"/>
                    <a:pt x="5668830" y="276860"/>
                  </a:cubicBezTo>
                  <a:cubicBezTo>
                    <a:pt x="5690074" y="290830"/>
                    <a:pt x="5721122" y="300990"/>
                    <a:pt x="5735830" y="318770"/>
                  </a:cubicBezTo>
                  <a:cubicBezTo>
                    <a:pt x="5778317" y="367030"/>
                    <a:pt x="5815902" y="417830"/>
                    <a:pt x="5853488" y="468630"/>
                  </a:cubicBezTo>
                  <a:cubicBezTo>
                    <a:pt x="5881268" y="505460"/>
                    <a:pt x="5909049" y="543560"/>
                    <a:pt x="5930292" y="581660"/>
                  </a:cubicBezTo>
                  <a:cubicBezTo>
                    <a:pt x="5953170" y="626110"/>
                    <a:pt x="5971146" y="671830"/>
                    <a:pt x="5989121" y="718820"/>
                  </a:cubicBezTo>
                  <a:cubicBezTo>
                    <a:pt x="6016902" y="792480"/>
                    <a:pt x="6049585" y="866140"/>
                    <a:pt x="6067560" y="942340"/>
                  </a:cubicBezTo>
                  <a:cubicBezTo>
                    <a:pt x="6093706" y="1049020"/>
                    <a:pt x="6106780" y="1158240"/>
                    <a:pt x="6126389" y="1266190"/>
                  </a:cubicBezTo>
                  <a:cubicBezTo>
                    <a:pt x="6132925" y="1301750"/>
                    <a:pt x="6141096" y="1337310"/>
                    <a:pt x="6144364" y="1372870"/>
                  </a:cubicBezTo>
                  <a:cubicBezTo>
                    <a:pt x="6154169" y="1474470"/>
                    <a:pt x="6160706" y="1574800"/>
                    <a:pt x="6168877" y="1676400"/>
                  </a:cubicBezTo>
                  <a:cubicBezTo>
                    <a:pt x="6180316" y="1802130"/>
                    <a:pt x="6196657" y="1926590"/>
                    <a:pt x="6204828" y="2052320"/>
                  </a:cubicBezTo>
                  <a:cubicBezTo>
                    <a:pt x="6212999" y="2172970"/>
                    <a:pt x="6218079" y="2294890"/>
                    <a:pt x="6215538" y="2416810"/>
                  </a:cubicBezTo>
                  <a:cubicBezTo>
                    <a:pt x="6211364" y="2620010"/>
                    <a:pt x="6198291" y="2821940"/>
                    <a:pt x="6185218" y="3025140"/>
                  </a:cubicBezTo>
                  <a:cubicBezTo>
                    <a:pt x="6177047" y="3150870"/>
                    <a:pt x="6165608" y="3275330"/>
                    <a:pt x="6149267" y="3399790"/>
                  </a:cubicBezTo>
                  <a:cubicBezTo>
                    <a:pt x="6132925" y="3524250"/>
                    <a:pt x="6108413" y="3647440"/>
                    <a:pt x="6090438" y="3771900"/>
                  </a:cubicBezTo>
                  <a:cubicBezTo>
                    <a:pt x="6077365" y="3858260"/>
                    <a:pt x="6074097" y="3944620"/>
                    <a:pt x="6059389" y="4029710"/>
                  </a:cubicBezTo>
                  <a:cubicBezTo>
                    <a:pt x="6046316" y="4107180"/>
                    <a:pt x="5997292" y="4175760"/>
                    <a:pt x="5931926" y="4232910"/>
                  </a:cubicBezTo>
                  <a:cubicBezTo>
                    <a:pt x="5878000" y="4281170"/>
                    <a:pt x="5835512" y="4335780"/>
                    <a:pt x="5779951" y="4382770"/>
                  </a:cubicBezTo>
                  <a:cubicBezTo>
                    <a:pt x="5730927" y="4424680"/>
                    <a:pt x="5677000" y="4466590"/>
                    <a:pt x="5592026" y="4467860"/>
                  </a:cubicBezTo>
                  <a:cubicBezTo>
                    <a:pt x="5572416" y="4467860"/>
                    <a:pt x="5554440" y="4483100"/>
                    <a:pt x="5534831" y="4490720"/>
                  </a:cubicBezTo>
                  <a:cubicBezTo>
                    <a:pt x="5451489" y="4518660"/>
                    <a:pt x="5364880" y="4542790"/>
                    <a:pt x="5283173" y="4573270"/>
                  </a:cubicBezTo>
                  <a:cubicBezTo>
                    <a:pt x="5132832" y="4629150"/>
                    <a:pt x="4971052" y="4638040"/>
                    <a:pt x="4809272" y="4643120"/>
                  </a:cubicBezTo>
                  <a:cubicBezTo>
                    <a:pt x="4747175" y="4645660"/>
                    <a:pt x="4683444" y="4641850"/>
                    <a:pt x="4621346" y="4645660"/>
                  </a:cubicBezTo>
                  <a:cubicBezTo>
                    <a:pt x="4590298" y="4646930"/>
                    <a:pt x="4560884" y="4658360"/>
                    <a:pt x="4531469" y="4663440"/>
                  </a:cubicBezTo>
                  <a:cubicBezTo>
                    <a:pt x="4518396" y="4665980"/>
                    <a:pt x="4505323" y="4664710"/>
                    <a:pt x="4490615" y="4665980"/>
                  </a:cubicBezTo>
                  <a:cubicBezTo>
                    <a:pt x="4471006" y="4667250"/>
                    <a:pt x="4451396" y="4671060"/>
                    <a:pt x="4431786" y="4669790"/>
                  </a:cubicBezTo>
                  <a:cubicBezTo>
                    <a:pt x="4412177" y="4667250"/>
                    <a:pt x="4399104" y="4662170"/>
                    <a:pt x="4395835" y="4662170"/>
                  </a:cubicBezTo>
                  <a:close/>
                </a:path>
              </a:pathLst>
            </a:custGeom>
            <a:blipFill>
              <a:blip r:embed="rId4"/>
              <a:stretch>
                <a:fillRect l="-6916" r="-6916"/>
              </a:stretch>
            </a:blipFill>
          </p:spPr>
        </p:sp>
      </p:grpSp>
      <p:sp>
        <p:nvSpPr>
          <p:cNvPr id="16" name="TextBox 16"/>
          <p:cNvSpPr txBox="1"/>
          <p:nvPr/>
        </p:nvSpPr>
        <p:spPr>
          <a:xfrm>
            <a:off x="5265186" y="8063409"/>
            <a:ext cx="7757627" cy="1260475"/>
          </a:xfrm>
          <a:prstGeom prst="rect">
            <a:avLst/>
          </a:prstGeom>
        </p:spPr>
        <p:txBody>
          <a:bodyPr lIns="0" tIns="0" rIns="0" bIns="0" rtlCol="0" anchor="t">
            <a:spAutoFit/>
          </a:bodyPr>
          <a:lstStyle/>
          <a:p>
            <a:pPr algn="ctr">
              <a:lnSpc>
                <a:spcPts val="9799"/>
              </a:lnSpc>
            </a:pPr>
            <a:r>
              <a:rPr lang="en-US" sz="6999">
                <a:solidFill>
                  <a:srgbClr val="000000"/>
                </a:solidFill>
                <a:latin typeface="Anicon Sans"/>
                <a:ea typeface="Anicon Sans"/>
                <a:cs typeface="Anicon Sans"/>
                <a:sym typeface="Anicon Sans"/>
              </a:rPr>
              <a:t>???</a:t>
            </a:r>
          </a:p>
        </p:txBody>
      </p:sp>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3565234" y="7824786"/>
            <a:ext cx="11157532" cy="1937745"/>
            <a:chOff x="0" y="0"/>
            <a:chExt cx="3279444" cy="569546"/>
          </a:xfrm>
        </p:grpSpPr>
        <p:sp>
          <p:nvSpPr>
            <p:cNvPr id="9" name="Freeform 9"/>
            <p:cNvSpPr/>
            <p:nvPr/>
          </p:nvSpPr>
          <p:spPr>
            <a:xfrm>
              <a:off x="0" y="0"/>
              <a:ext cx="3279444" cy="569546"/>
            </a:xfrm>
            <a:custGeom>
              <a:avLst/>
              <a:gdLst/>
              <a:ahLst/>
              <a:cxnLst/>
              <a:rect l="l" t="t" r="r" b="b"/>
              <a:pathLst>
                <a:path w="3279444" h="569546">
                  <a:moveTo>
                    <a:pt x="35388" y="0"/>
                  </a:moveTo>
                  <a:lnTo>
                    <a:pt x="3244056" y="0"/>
                  </a:lnTo>
                  <a:cubicBezTo>
                    <a:pt x="3263600" y="0"/>
                    <a:pt x="3279444" y="15844"/>
                    <a:pt x="3279444" y="35388"/>
                  </a:cubicBezTo>
                  <a:lnTo>
                    <a:pt x="3279444" y="534158"/>
                  </a:lnTo>
                  <a:cubicBezTo>
                    <a:pt x="3279444" y="553702"/>
                    <a:pt x="3263600" y="569546"/>
                    <a:pt x="3244056" y="569546"/>
                  </a:cubicBezTo>
                  <a:lnTo>
                    <a:pt x="35388" y="569546"/>
                  </a:lnTo>
                  <a:cubicBezTo>
                    <a:pt x="15844" y="569546"/>
                    <a:pt x="0" y="553702"/>
                    <a:pt x="0" y="534158"/>
                  </a:cubicBezTo>
                  <a:lnTo>
                    <a:pt x="0" y="35388"/>
                  </a:lnTo>
                  <a:cubicBezTo>
                    <a:pt x="0" y="15844"/>
                    <a:pt x="15844" y="0"/>
                    <a:pt x="35388" y="0"/>
                  </a:cubicBezTo>
                  <a:close/>
                </a:path>
              </a:pathLst>
            </a:custGeom>
            <a:solidFill>
              <a:srgbClr val="FFFFFF"/>
            </a:solidFill>
          </p:spPr>
        </p:sp>
        <p:sp>
          <p:nvSpPr>
            <p:cNvPr id="10" name="TextBox 10"/>
            <p:cNvSpPr txBox="1"/>
            <p:nvPr/>
          </p:nvSpPr>
          <p:spPr>
            <a:xfrm>
              <a:off x="0" y="-38100"/>
              <a:ext cx="3279444" cy="607646"/>
            </a:xfrm>
            <a:prstGeom prst="rect">
              <a:avLst/>
            </a:prstGeom>
          </p:spPr>
          <p:txBody>
            <a:bodyPr lIns="45520" tIns="45520" rIns="45520" bIns="45520" rtlCol="0" anchor="ctr"/>
            <a:lstStyle/>
            <a:p>
              <a:pPr algn="ctr">
                <a:lnSpc>
                  <a:spcPts val="2659"/>
                </a:lnSpc>
              </a:pPr>
              <a:endParaRPr/>
            </a:p>
          </p:txBody>
        </p:sp>
      </p:grpSp>
      <p:grpSp>
        <p:nvGrpSpPr>
          <p:cNvPr id="11" name="Group 11"/>
          <p:cNvGrpSpPr/>
          <p:nvPr/>
        </p:nvGrpSpPr>
        <p:grpSpPr>
          <a:xfrm>
            <a:off x="3927497" y="8183559"/>
            <a:ext cx="10433006" cy="1220200"/>
            <a:chOff x="0" y="0"/>
            <a:chExt cx="3066490" cy="358644"/>
          </a:xfrm>
        </p:grpSpPr>
        <p:sp>
          <p:nvSpPr>
            <p:cNvPr id="12" name="Freeform 12"/>
            <p:cNvSpPr/>
            <p:nvPr/>
          </p:nvSpPr>
          <p:spPr>
            <a:xfrm>
              <a:off x="0" y="0"/>
              <a:ext cx="3066490" cy="358644"/>
            </a:xfrm>
            <a:custGeom>
              <a:avLst/>
              <a:gdLst/>
              <a:ahLst/>
              <a:cxnLst/>
              <a:rect l="l" t="t" r="r" b="b"/>
              <a:pathLst>
                <a:path w="3066490" h="358644">
                  <a:moveTo>
                    <a:pt x="37845" y="0"/>
                  </a:moveTo>
                  <a:lnTo>
                    <a:pt x="3028645" y="0"/>
                  </a:lnTo>
                  <a:cubicBezTo>
                    <a:pt x="3038682" y="0"/>
                    <a:pt x="3048308" y="3987"/>
                    <a:pt x="3055405" y="11085"/>
                  </a:cubicBezTo>
                  <a:cubicBezTo>
                    <a:pt x="3062503" y="18182"/>
                    <a:pt x="3066490" y="27808"/>
                    <a:pt x="3066490" y="37845"/>
                  </a:cubicBezTo>
                  <a:lnTo>
                    <a:pt x="3066490" y="320799"/>
                  </a:lnTo>
                  <a:cubicBezTo>
                    <a:pt x="3066490" y="330836"/>
                    <a:pt x="3062503" y="340462"/>
                    <a:pt x="3055405" y="347559"/>
                  </a:cubicBezTo>
                  <a:cubicBezTo>
                    <a:pt x="3048308" y="354656"/>
                    <a:pt x="3038682" y="358644"/>
                    <a:pt x="3028645" y="358644"/>
                  </a:cubicBezTo>
                  <a:lnTo>
                    <a:pt x="37845" y="358644"/>
                  </a:lnTo>
                  <a:cubicBezTo>
                    <a:pt x="27808" y="358644"/>
                    <a:pt x="18182" y="354656"/>
                    <a:pt x="11085" y="347559"/>
                  </a:cubicBezTo>
                  <a:cubicBezTo>
                    <a:pt x="3987" y="340462"/>
                    <a:pt x="0" y="330836"/>
                    <a:pt x="0" y="320799"/>
                  </a:cubicBezTo>
                  <a:lnTo>
                    <a:pt x="0" y="37845"/>
                  </a:lnTo>
                  <a:cubicBezTo>
                    <a:pt x="0" y="27808"/>
                    <a:pt x="3987" y="18182"/>
                    <a:pt x="11085" y="11085"/>
                  </a:cubicBezTo>
                  <a:cubicBezTo>
                    <a:pt x="18182" y="3987"/>
                    <a:pt x="27808" y="0"/>
                    <a:pt x="37845" y="0"/>
                  </a:cubicBezTo>
                  <a:close/>
                </a:path>
              </a:pathLst>
            </a:custGeom>
            <a:solidFill>
              <a:srgbClr val="FFFFFF"/>
            </a:solidFill>
            <a:ln w="57150" cap="rnd">
              <a:solidFill>
                <a:srgbClr val="F4AC78"/>
              </a:solidFill>
              <a:prstDash val="lgDash"/>
              <a:round/>
            </a:ln>
          </p:spPr>
        </p:sp>
        <p:sp>
          <p:nvSpPr>
            <p:cNvPr id="13" name="TextBox 13"/>
            <p:cNvSpPr txBox="1"/>
            <p:nvPr/>
          </p:nvSpPr>
          <p:spPr>
            <a:xfrm>
              <a:off x="0" y="-38100"/>
              <a:ext cx="3066490" cy="396744"/>
            </a:xfrm>
            <a:prstGeom prst="rect">
              <a:avLst/>
            </a:prstGeom>
          </p:spPr>
          <p:txBody>
            <a:bodyPr lIns="45520" tIns="45520" rIns="45520" bIns="45520" rtlCol="0" anchor="ctr"/>
            <a:lstStyle/>
            <a:p>
              <a:pPr algn="ctr">
                <a:lnSpc>
                  <a:spcPts val="2659"/>
                </a:lnSpc>
              </a:pPr>
              <a:endParaRPr/>
            </a:p>
          </p:txBody>
        </p:sp>
      </p:grpSp>
      <p:grpSp>
        <p:nvGrpSpPr>
          <p:cNvPr id="14" name="Group 14"/>
          <p:cNvGrpSpPr/>
          <p:nvPr/>
        </p:nvGrpSpPr>
        <p:grpSpPr>
          <a:xfrm>
            <a:off x="5115245" y="1028700"/>
            <a:ext cx="8057509" cy="6117095"/>
            <a:chOff x="0" y="0"/>
            <a:chExt cx="6212998" cy="4716780"/>
          </a:xfrm>
        </p:grpSpPr>
        <p:sp>
          <p:nvSpPr>
            <p:cNvPr id="15" name="Freeform 15"/>
            <p:cNvSpPr/>
            <p:nvPr/>
          </p:nvSpPr>
          <p:spPr>
            <a:xfrm>
              <a:off x="0" y="-7620"/>
              <a:ext cx="6218079" cy="4726940"/>
            </a:xfrm>
            <a:custGeom>
              <a:avLst/>
              <a:gdLst/>
              <a:ahLst/>
              <a:cxnLst/>
              <a:rect l="l" t="t" r="r" b="b"/>
              <a:pathLst>
                <a:path w="6218079" h="4726940">
                  <a:moveTo>
                    <a:pt x="4395835" y="4662170"/>
                  </a:moveTo>
                  <a:cubicBezTo>
                    <a:pt x="4359884" y="4669790"/>
                    <a:pt x="4332104" y="4679950"/>
                    <a:pt x="4304323" y="4682490"/>
                  </a:cubicBezTo>
                  <a:cubicBezTo>
                    <a:pt x="4147446" y="4692650"/>
                    <a:pt x="3992203" y="4702810"/>
                    <a:pt x="3835325" y="4711700"/>
                  </a:cubicBezTo>
                  <a:cubicBezTo>
                    <a:pt x="3755253" y="4715510"/>
                    <a:pt x="3675180" y="4719320"/>
                    <a:pt x="3595107" y="4720590"/>
                  </a:cubicBezTo>
                  <a:cubicBezTo>
                    <a:pt x="3508497" y="4723130"/>
                    <a:pt x="3421888" y="4726940"/>
                    <a:pt x="3336913" y="4724400"/>
                  </a:cubicBezTo>
                  <a:cubicBezTo>
                    <a:pt x="3255206" y="4723130"/>
                    <a:pt x="3173499" y="4719320"/>
                    <a:pt x="3095060" y="4707890"/>
                  </a:cubicBezTo>
                  <a:cubicBezTo>
                    <a:pt x="2993743" y="4693920"/>
                    <a:pt x="2890793" y="4693920"/>
                    <a:pt x="2791110" y="4681220"/>
                  </a:cubicBezTo>
                  <a:cubicBezTo>
                    <a:pt x="2531282" y="4648200"/>
                    <a:pt x="2266551" y="4657090"/>
                    <a:pt x="2005089" y="4643120"/>
                  </a:cubicBezTo>
                  <a:cubicBezTo>
                    <a:pt x="1858017" y="4635500"/>
                    <a:pt x="1710944" y="4617720"/>
                    <a:pt x="1563872" y="4602480"/>
                  </a:cubicBezTo>
                  <a:cubicBezTo>
                    <a:pt x="1397189" y="4585970"/>
                    <a:pt x="1230507" y="4566920"/>
                    <a:pt x="1062191" y="4549140"/>
                  </a:cubicBezTo>
                  <a:cubicBezTo>
                    <a:pt x="939630" y="4536440"/>
                    <a:pt x="815436" y="4523740"/>
                    <a:pt x="692875" y="4511040"/>
                  </a:cubicBezTo>
                  <a:cubicBezTo>
                    <a:pt x="689607" y="4511040"/>
                    <a:pt x="686339" y="4509770"/>
                    <a:pt x="683070" y="4509770"/>
                  </a:cubicBezTo>
                  <a:cubicBezTo>
                    <a:pt x="580120" y="4475480"/>
                    <a:pt x="470632" y="4448810"/>
                    <a:pt x="375852" y="4404360"/>
                  </a:cubicBezTo>
                  <a:cubicBezTo>
                    <a:pt x="215706" y="4328160"/>
                    <a:pt x="147073" y="4206240"/>
                    <a:pt x="140536" y="4062730"/>
                  </a:cubicBezTo>
                  <a:cubicBezTo>
                    <a:pt x="138902" y="4013200"/>
                    <a:pt x="130731" y="3964940"/>
                    <a:pt x="130731" y="3915410"/>
                  </a:cubicBezTo>
                  <a:cubicBezTo>
                    <a:pt x="132365" y="3846830"/>
                    <a:pt x="138902" y="3779520"/>
                    <a:pt x="143804" y="3712210"/>
                  </a:cubicBezTo>
                  <a:cubicBezTo>
                    <a:pt x="156877" y="3511550"/>
                    <a:pt x="163414" y="3310890"/>
                    <a:pt x="143804" y="3110230"/>
                  </a:cubicBezTo>
                  <a:cubicBezTo>
                    <a:pt x="125829" y="2929890"/>
                    <a:pt x="109487" y="2750820"/>
                    <a:pt x="91512" y="2570480"/>
                  </a:cubicBezTo>
                  <a:cubicBezTo>
                    <a:pt x="80073" y="2454910"/>
                    <a:pt x="65366" y="2340610"/>
                    <a:pt x="55561" y="2225040"/>
                  </a:cubicBezTo>
                  <a:cubicBezTo>
                    <a:pt x="49024" y="2148840"/>
                    <a:pt x="50658" y="2071370"/>
                    <a:pt x="44122" y="1995170"/>
                  </a:cubicBezTo>
                  <a:cubicBezTo>
                    <a:pt x="40853" y="1951990"/>
                    <a:pt x="22878" y="1910080"/>
                    <a:pt x="21244" y="1866900"/>
                  </a:cubicBezTo>
                  <a:cubicBezTo>
                    <a:pt x="14707" y="1762760"/>
                    <a:pt x="13073" y="1657350"/>
                    <a:pt x="9805" y="1551940"/>
                  </a:cubicBezTo>
                  <a:cubicBezTo>
                    <a:pt x="8171" y="1511300"/>
                    <a:pt x="0" y="1470660"/>
                    <a:pt x="1634" y="1430020"/>
                  </a:cubicBezTo>
                  <a:cubicBezTo>
                    <a:pt x="3268" y="1366520"/>
                    <a:pt x="13073" y="1303020"/>
                    <a:pt x="14707" y="1239520"/>
                  </a:cubicBezTo>
                  <a:cubicBezTo>
                    <a:pt x="16341" y="1165860"/>
                    <a:pt x="6537" y="1092200"/>
                    <a:pt x="9805" y="1019810"/>
                  </a:cubicBezTo>
                  <a:cubicBezTo>
                    <a:pt x="9805" y="949960"/>
                    <a:pt x="21244" y="881380"/>
                    <a:pt x="32683" y="811530"/>
                  </a:cubicBezTo>
                  <a:cubicBezTo>
                    <a:pt x="35951" y="787400"/>
                    <a:pt x="58829" y="765810"/>
                    <a:pt x="65366" y="741680"/>
                  </a:cubicBezTo>
                  <a:cubicBezTo>
                    <a:pt x="93146" y="622300"/>
                    <a:pt x="122560" y="502920"/>
                    <a:pt x="194463" y="392430"/>
                  </a:cubicBezTo>
                  <a:cubicBezTo>
                    <a:pt x="210804" y="368300"/>
                    <a:pt x="236950" y="346710"/>
                    <a:pt x="261462" y="327660"/>
                  </a:cubicBezTo>
                  <a:cubicBezTo>
                    <a:pt x="269633" y="321310"/>
                    <a:pt x="289243" y="325120"/>
                    <a:pt x="294145" y="325120"/>
                  </a:cubicBezTo>
                  <a:cubicBezTo>
                    <a:pt x="305584" y="308610"/>
                    <a:pt x="312121" y="292100"/>
                    <a:pt x="325194" y="284480"/>
                  </a:cubicBezTo>
                  <a:cubicBezTo>
                    <a:pt x="395462" y="242570"/>
                    <a:pt x="468998" y="212090"/>
                    <a:pt x="560510" y="204470"/>
                  </a:cubicBezTo>
                  <a:cubicBezTo>
                    <a:pt x="629144" y="198120"/>
                    <a:pt x="696143" y="175260"/>
                    <a:pt x="764777" y="162560"/>
                  </a:cubicBezTo>
                  <a:cubicBezTo>
                    <a:pt x="848118" y="147320"/>
                    <a:pt x="931460" y="129540"/>
                    <a:pt x="1018069" y="120650"/>
                  </a:cubicBezTo>
                  <a:cubicBezTo>
                    <a:pt x="1096508" y="113030"/>
                    <a:pt x="1171678" y="96520"/>
                    <a:pt x="1251751" y="91440"/>
                  </a:cubicBezTo>
                  <a:cubicBezTo>
                    <a:pt x="1333458" y="86360"/>
                    <a:pt x="1415165" y="71120"/>
                    <a:pt x="1498506" y="66040"/>
                  </a:cubicBezTo>
                  <a:cubicBezTo>
                    <a:pt x="1724017" y="53340"/>
                    <a:pt x="1951163" y="44450"/>
                    <a:pt x="2176674" y="34290"/>
                  </a:cubicBezTo>
                  <a:cubicBezTo>
                    <a:pt x="2232235" y="31750"/>
                    <a:pt x="2287795" y="34290"/>
                    <a:pt x="2343356" y="35560"/>
                  </a:cubicBezTo>
                  <a:cubicBezTo>
                    <a:pt x="2371136" y="36830"/>
                    <a:pt x="2398917" y="41910"/>
                    <a:pt x="2428331" y="44450"/>
                  </a:cubicBezTo>
                  <a:cubicBezTo>
                    <a:pt x="2441404" y="45720"/>
                    <a:pt x="2454478" y="41910"/>
                    <a:pt x="2467551" y="41910"/>
                  </a:cubicBezTo>
                  <a:cubicBezTo>
                    <a:pt x="2506770" y="41910"/>
                    <a:pt x="2547623" y="41910"/>
                    <a:pt x="2586843" y="40640"/>
                  </a:cubicBezTo>
                  <a:cubicBezTo>
                    <a:pt x="2662013" y="38100"/>
                    <a:pt x="2738818" y="31750"/>
                    <a:pt x="2813988" y="31750"/>
                  </a:cubicBezTo>
                  <a:cubicBezTo>
                    <a:pt x="2887525" y="31750"/>
                    <a:pt x="2961061" y="35560"/>
                    <a:pt x="3034597" y="38100"/>
                  </a:cubicBezTo>
                  <a:lnTo>
                    <a:pt x="3093426" y="38100"/>
                  </a:lnTo>
                  <a:cubicBezTo>
                    <a:pt x="3183304" y="35560"/>
                    <a:pt x="3271547" y="35560"/>
                    <a:pt x="3361425" y="31750"/>
                  </a:cubicBezTo>
                  <a:cubicBezTo>
                    <a:pt x="3448034" y="27940"/>
                    <a:pt x="3533010" y="19050"/>
                    <a:pt x="3619619" y="15240"/>
                  </a:cubicBezTo>
                  <a:cubicBezTo>
                    <a:pt x="3660472" y="12700"/>
                    <a:pt x="3702960" y="12700"/>
                    <a:pt x="3743814" y="19050"/>
                  </a:cubicBezTo>
                  <a:cubicBezTo>
                    <a:pt x="3805911" y="27940"/>
                    <a:pt x="3864740" y="33020"/>
                    <a:pt x="3926837" y="19050"/>
                  </a:cubicBezTo>
                  <a:cubicBezTo>
                    <a:pt x="3949715" y="13970"/>
                    <a:pt x="3979130" y="22860"/>
                    <a:pt x="4005276" y="25400"/>
                  </a:cubicBezTo>
                  <a:cubicBezTo>
                    <a:pt x="4016715" y="26670"/>
                    <a:pt x="4029788" y="29210"/>
                    <a:pt x="4036325" y="25400"/>
                  </a:cubicBezTo>
                  <a:cubicBezTo>
                    <a:pt x="4080446" y="0"/>
                    <a:pt x="4121300" y="6350"/>
                    <a:pt x="4163787" y="27940"/>
                  </a:cubicBezTo>
                  <a:cubicBezTo>
                    <a:pt x="4168690" y="30480"/>
                    <a:pt x="4181763" y="24130"/>
                    <a:pt x="4191568" y="24130"/>
                  </a:cubicBezTo>
                  <a:cubicBezTo>
                    <a:pt x="4230787" y="24130"/>
                    <a:pt x="4270006" y="24130"/>
                    <a:pt x="4310860" y="25400"/>
                  </a:cubicBezTo>
                  <a:cubicBezTo>
                    <a:pt x="4340275" y="26670"/>
                    <a:pt x="4368055" y="34290"/>
                    <a:pt x="4397470" y="36830"/>
                  </a:cubicBezTo>
                  <a:cubicBezTo>
                    <a:pt x="4461201" y="43180"/>
                    <a:pt x="4526566" y="53340"/>
                    <a:pt x="4591932" y="53340"/>
                  </a:cubicBezTo>
                  <a:cubicBezTo>
                    <a:pt x="4714492" y="54610"/>
                    <a:pt x="4837053" y="58420"/>
                    <a:pt x="4957979" y="78740"/>
                  </a:cubicBezTo>
                  <a:cubicBezTo>
                    <a:pt x="5070735" y="97790"/>
                    <a:pt x="5186759" y="97790"/>
                    <a:pt x="5301149" y="113030"/>
                  </a:cubicBezTo>
                  <a:cubicBezTo>
                    <a:pt x="5369782" y="121920"/>
                    <a:pt x="5440050" y="138430"/>
                    <a:pt x="5498879" y="165100"/>
                  </a:cubicBezTo>
                  <a:cubicBezTo>
                    <a:pt x="5562611" y="193040"/>
                    <a:pt x="5611635" y="238760"/>
                    <a:pt x="5668830" y="276860"/>
                  </a:cubicBezTo>
                  <a:cubicBezTo>
                    <a:pt x="5690074" y="290830"/>
                    <a:pt x="5721122" y="300990"/>
                    <a:pt x="5735830" y="318770"/>
                  </a:cubicBezTo>
                  <a:cubicBezTo>
                    <a:pt x="5778317" y="367030"/>
                    <a:pt x="5815902" y="417830"/>
                    <a:pt x="5853488" y="468630"/>
                  </a:cubicBezTo>
                  <a:cubicBezTo>
                    <a:pt x="5881268" y="505460"/>
                    <a:pt x="5909049" y="543560"/>
                    <a:pt x="5930292" y="581660"/>
                  </a:cubicBezTo>
                  <a:cubicBezTo>
                    <a:pt x="5953170" y="626110"/>
                    <a:pt x="5971146" y="671830"/>
                    <a:pt x="5989121" y="718820"/>
                  </a:cubicBezTo>
                  <a:cubicBezTo>
                    <a:pt x="6016902" y="792480"/>
                    <a:pt x="6049585" y="866140"/>
                    <a:pt x="6067560" y="942340"/>
                  </a:cubicBezTo>
                  <a:cubicBezTo>
                    <a:pt x="6093706" y="1049020"/>
                    <a:pt x="6106780" y="1158240"/>
                    <a:pt x="6126389" y="1266190"/>
                  </a:cubicBezTo>
                  <a:cubicBezTo>
                    <a:pt x="6132925" y="1301750"/>
                    <a:pt x="6141096" y="1337310"/>
                    <a:pt x="6144364" y="1372870"/>
                  </a:cubicBezTo>
                  <a:cubicBezTo>
                    <a:pt x="6154169" y="1474470"/>
                    <a:pt x="6160706" y="1574800"/>
                    <a:pt x="6168877" y="1676400"/>
                  </a:cubicBezTo>
                  <a:cubicBezTo>
                    <a:pt x="6180316" y="1802130"/>
                    <a:pt x="6196657" y="1926590"/>
                    <a:pt x="6204828" y="2052320"/>
                  </a:cubicBezTo>
                  <a:cubicBezTo>
                    <a:pt x="6212999" y="2172970"/>
                    <a:pt x="6218079" y="2294890"/>
                    <a:pt x="6215538" y="2416810"/>
                  </a:cubicBezTo>
                  <a:cubicBezTo>
                    <a:pt x="6211364" y="2620010"/>
                    <a:pt x="6198291" y="2821940"/>
                    <a:pt x="6185218" y="3025140"/>
                  </a:cubicBezTo>
                  <a:cubicBezTo>
                    <a:pt x="6177047" y="3150870"/>
                    <a:pt x="6165608" y="3275330"/>
                    <a:pt x="6149267" y="3399790"/>
                  </a:cubicBezTo>
                  <a:cubicBezTo>
                    <a:pt x="6132925" y="3524250"/>
                    <a:pt x="6108413" y="3647440"/>
                    <a:pt x="6090438" y="3771900"/>
                  </a:cubicBezTo>
                  <a:cubicBezTo>
                    <a:pt x="6077365" y="3858260"/>
                    <a:pt x="6074097" y="3944620"/>
                    <a:pt x="6059389" y="4029710"/>
                  </a:cubicBezTo>
                  <a:cubicBezTo>
                    <a:pt x="6046316" y="4107180"/>
                    <a:pt x="5997292" y="4175760"/>
                    <a:pt x="5931926" y="4232910"/>
                  </a:cubicBezTo>
                  <a:cubicBezTo>
                    <a:pt x="5878000" y="4281170"/>
                    <a:pt x="5835512" y="4335780"/>
                    <a:pt x="5779951" y="4382770"/>
                  </a:cubicBezTo>
                  <a:cubicBezTo>
                    <a:pt x="5730927" y="4424680"/>
                    <a:pt x="5677000" y="4466590"/>
                    <a:pt x="5592026" y="4467860"/>
                  </a:cubicBezTo>
                  <a:cubicBezTo>
                    <a:pt x="5572416" y="4467860"/>
                    <a:pt x="5554440" y="4483100"/>
                    <a:pt x="5534831" y="4490720"/>
                  </a:cubicBezTo>
                  <a:cubicBezTo>
                    <a:pt x="5451489" y="4518660"/>
                    <a:pt x="5364880" y="4542790"/>
                    <a:pt x="5283173" y="4573270"/>
                  </a:cubicBezTo>
                  <a:cubicBezTo>
                    <a:pt x="5132832" y="4629150"/>
                    <a:pt x="4971052" y="4638040"/>
                    <a:pt x="4809272" y="4643120"/>
                  </a:cubicBezTo>
                  <a:cubicBezTo>
                    <a:pt x="4747175" y="4645660"/>
                    <a:pt x="4683444" y="4641850"/>
                    <a:pt x="4621346" y="4645660"/>
                  </a:cubicBezTo>
                  <a:cubicBezTo>
                    <a:pt x="4590298" y="4646930"/>
                    <a:pt x="4560884" y="4658360"/>
                    <a:pt x="4531469" y="4663440"/>
                  </a:cubicBezTo>
                  <a:cubicBezTo>
                    <a:pt x="4518396" y="4665980"/>
                    <a:pt x="4505323" y="4664710"/>
                    <a:pt x="4490615" y="4665980"/>
                  </a:cubicBezTo>
                  <a:cubicBezTo>
                    <a:pt x="4471006" y="4667250"/>
                    <a:pt x="4451396" y="4671060"/>
                    <a:pt x="4431786" y="4669790"/>
                  </a:cubicBezTo>
                  <a:cubicBezTo>
                    <a:pt x="4412177" y="4667250"/>
                    <a:pt x="4399104" y="4662170"/>
                    <a:pt x="4395835" y="4662170"/>
                  </a:cubicBezTo>
                  <a:close/>
                </a:path>
              </a:pathLst>
            </a:custGeom>
            <a:blipFill>
              <a:blip r:embed="rId4"/>
              <a:stretch>
                <a:fillRect l="-6916" r="-6916"/>
              </a:stretch>
            </a:blipFill>
          </p:spPr>
        </p:sp>
      </p:grpSp>
      <p:sp>
        <p:nvSpPr>
          <p:cNvPr id="16" name="TextBox 16"/>
          <p:cNvSpPr txBox="1"/>
          <p:nvPr/>
        </p:nvSpPr>
        <p:spPr>
          <a:xfrm>
            <a:off x="5265186" y="8063409"/>
            <a:ext cx="7757627" cy="1260475"/>
          </a:xfrm>
          <a:prstGeom prst="rect">
            <a:avLst/>
          </a:prstGeom>
        </p:spPr>
        <p:txBody>
          <a:bodyPr lIns="0" tIns="0" rIns="0" bIns="0" rtlCol="0" anchor="t">
            <a:spAutoFit/>
          </a:bodyPr>
          <a:lstStyle/>
          <a:p>
            <a:pPr algn="ctr">
              <a:lnSpc>
                <a:spcPts val="9799"/>
              </a:lnSpc>
            </a:pPr>
            <a:r>
              <a:rPr lang="en-US" sz="6999">
                <a:solidFill>
                  <a:srgbClr val="000000"/>
                </a:solidFill>
                <a:latin typeface="Anicon Sans"/>
                <a:ea typeface="Anicon Sans"/>
                <a:cs typeface="Anicon Sans"/>
                <a:sym typeface="Anicon Sans"/>
              </a:rPr>
              <a:t>INTERNET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3565234" y="7824786"/>
            <a:ext cx="11157532" cy="1937745"/>
            <a:chOff x="0" y="0"/>
            <a:chExt cx="3279444" cy="569546"/>
          </a:xfrm>
        </p:grpSpPr>
        <p:sp>
          <p:nvSpPr>
            <p:cNvPr id="9" name="Freeform 9"/>
            <p:cNvSpPr/>
            <p:nvPr/>
          </p:nvSpPr>
          <p:spPr>
            <a:xfrm>
              <a:off x="0" y="0"/>
              <a:ext cx="3279444" cy="569546"/>
            </a:xfrm>
            <a:custGeom>
              <a:avLst/>
              <a:gdLst/>
              <a:ahLst/>
              <a:cxnLst/>
              <a:rect l="l" t="t" r="r" b="b"/>
              <a:pathLst>
                <a:path w="3279444" h="569546">
                  <a:moveTo>
                    <a:pt x="35388" y="0"/>
                  </a:moveTo>
                  <a:lnTo>
                    <a:pt x="3244056" y="0"/>
                  </a:lnTo>
                  <a:cubicBezTo>
                    <a:pt x="3263600" y="0"/>
                    <a:pt x="3279444" y="15844"/>
                    <a:pt x="3279444" y="35388"/>
                  </a:cubicBezTo>
                  <a:lnTo>
                    <a:pt x="3279444" y="534158"/>
                  </a:lnTo>
                  <a:cubicBezTo>
                    <a:pt x="3279444" y="553702"/>
                    <a:pt x="3263600" y="569546"/>
                    <a:pt x="3244056" y="569546"/>
                  </a:cubicBezTo>
                  <a:lnTo>
                    <a:pt x="35388" y="569546"/>
                  </a:lnTo>
                  <a:cubicBezTo>
                    <a:pt x="15844" y="569546"/>
                    <a:pt x="0" y="553702"/>
                    <a:pt x="0" y="534158"/>
                  </a:cubicBezTo>
                  <a:lnTo>
                    <a:pt x="0" y="35388"/>
                  </a:lnTo>
                  <a:cubicBezTo>
                    <a:pt x="0" y="15844"/>
                    <a:pt x="15844" y="0"/>
                    <a:pt x="35388" y="0"/>
                  </a:cubicBezTo>
                  <a:close/>
                </a:path>
              </a:pathLst>
            </a:custGeom>
            <a:solidFill>
              <a:srgbClr val="FFFFFF"/>
            </a:solidFill>
          </p:spPr>
        </p:sp>
        <p:sp>
          <p:nvSpPr>
            <p:cNvPr id="10" name="TextBox 10"/>
            <p:cNvSpPr txBox="1"/>
            <p:nvPr/>
          </p:nvSpPr>
          <p:spPr>
            <a:xfrm>
              <a:off x="0" y="-38100"/>
              <a:ext cx="3279444" cy="607646"/>
            </a:xfrm>
            <a:prstGeom prst="rect">
              <a:avLst/>
            </a:prstGeom>
          </p:spPr>
          <p:txBody>
            <a:bodyPr lIns="45520" tIns="45520" rIns="45520" bIns="45520" rtlCol="0" anchor="ctr"/>
            <a:lstStyle/>
            <a:p>
              <a:pPr algn="ctr">
                <a:lnSpc>
                  <a:spcPts val="2659"/>
                </a:lnSpc>
              </a:pPr>
              <a:endParaRPr/>
            </a:p>
          </p:txBody>
        </p:sp>
      </p:grpSp>
      <p:grpSp>
        <p:nvGrpSpPr>
          <p:cNvPr id="11" name="Group 11"/>
          <p:cNvGrpSpPr/>
          <p:nvPr/>
        </p:nvGrpSpPr>
        <p:grpSpPr>
          <a:xfrm>
            <a:off x="3927497" y="8183559"/>
            <a:ext cx="10433006" cy="1220200"/>
            <a:chOff x="0" y="0"/>
            <a:chExt cx="3066490" cy="358644"/>
          </a:xfrm>
        </p:grpSpPr>
        <p:sp>
          <p:nvSpPr>
            <p:cNvPr id="12" name="Freeform 12"/>
            <p:cNvSpPr/>
            <p:nvPr/>
          </p:nvSpPr>
          <p:spPr>
            <a:xfrm>
              <a:off x="0" y="0"/>
              <a:ext cx="3066490" cy="358644"/>
            </a:xfrm>
            <a:custGeom>
              <a:avLst/>
              <a:gdLst/>
              <a:ahLst/>
              <a:cxnLst/>
              <a:rect l="l" t="t" r="r" b="b"/>
              <a:pathLst>
                <a:path w="3066490" h="358644">
                  <a:moveTo>
                    <a:pt x="37845" y="0"/>
                  </a:moveTo>
                  <a:lnTo>
                    <a:pt x="3028645" y="0"/>
                  </a:lnTo>
                  <a:cubicBezTo>
                    <a:pt x="3038682" y="0"/>
                    <a:pt x="3048308" y="3987"/>
                    <a:pt x="3055405" y="11085"/>
                  </a:cubicBezTo>
                  <a:cubicBezTo>
                    <a:pt x="3062503" y="18182"/>
                    <a:pt x="3066490" y="27808"/>
                    <a:pt x="3066490" y="37845"/>
                  </a:cubicBezTo>
                  <a:lnTo>
                    <a:pt x="3066490" y="320799"/>
                  </a:lnTo>
                  <a:cubicBezTo>
                    <a:pt x="3066490" y="330836"/>
                    <a:pt x="3062503" y="340462"/>
                    <a:pt x="3055405" y="347559"/>
                  </a:cubicBezTo>
                  <a:cubicBezTo>
                    <a:pt x="3048308" y="354656"/>
                    <a:pt x="3038682" y="358644"/>
                    <a:pt x="3028645" y="358644"/>
                  </a:cubicBezTo>
                  <a:lnTo>
                    <a:pt x="37845" y="358644"/>
                  </a:lnTo>
                  <a:cubicBezTo>
                    <a:pt x="27808" y="358644"/>
                    <a:pt x="18182" y="354656"/>
                    <a:pt x="11085" y="347559"/>
                  </a:cubicBezTo>
                  <a:cubicBezTo>
                    <a:pt x="3987" y="340462"/>
                    <a:pt x="0" y="330836"/>
                    <a:pt x="0" y="320799"/>
                  </a:cubicBezTo>
                  <a:lnTo>
                    <a:pt x="0" y="37845"/>
                  </a:lnTo>
                  <a:cubicBezTo>
                    <a:pt x="0" y="27808"/>
                    <a:pt x="3987" y="18182"/>
                    <a:pt x="11085" y="11085"/>
                  </a:cubicBezTo>
                  <a:cubicBezTo>
                    <a:pt x="18182" y="3987"/>
                    <a:pt x="27808" y="0"/>
                    <a:pt x="37845" y="0"/>
                  </a:cubicBezTo>
                  <a:close/>
                </a:path>
              </a:pathLst>
            </a:custGeom>
            <a:solidFill>
              <a:srgbClr val="FFFFFF"/>
            </a:solidFill>
            <a:ln w="57150" cap="rnd">
              <a:solidFill>
                <a:srgbClr val="F4AC78"/>
              </a:solidFill>
              <a:prstDash val="lgDash"/>
              <a:round/>
            </a:ln>
          </p:spPr>
        </p:sp>
        <p:sp>
          <p:nvSpPr>
            <p:cNvPr id="13" name="TextBox 13"/>
            <p:cNvSpPr txBox="1"/>
            <p:nvPr/>
          </p:nvSpPr>
          <p:spPr>
            <a:xfrm>
              <a:off x="0" y="-38100"/>
              <a:ext cx="3066490" cy="396744"/>
            </a:xfrm>
            <a:prstGeom prst="rect">
              <a:avLst/>
            </a:prstGeom>
          </p:spPr>
          <p:txBody>
            <a:bodyPr lIns="45520" tIns="45520" rIns="45520" bIns="45520" rtlCol="0" anchor="ctr"/>
            <a:lstStyle/>
            <a:p>
              <a:pPr algn="ctr">
                <a:lnSpc>
                  <a:spcPts val="2659"/>
                </a:lnSpc>
              </a:pPr>
              <a:endParaRPr/>
            </a:p>
          </p:txBody>
        </p:sp>
      </p:grpSp>
      <p:grpSp>
        <p:nvGrpSpPr>
          <p:cNvPr id="14" name="Group 14"/>
          <p:cNvGrpSpPr/>
          <p:nvPr/>
        </p:nvGrpSpPr>
        <p:grpSpPr>
          <a:xfrm>
            <a:off x="5115245" y="1028700"/>
            <a:ext cx="8057509" cy="6117095"/>
            <a:chOff x="0" y="0"/>
            <a:chExt cx="6212998" cy="4716780"/>
          </a:xfrm>
        </p:grpSpPr>
        <p:sp>
          <p:nvSpPr>
            <p:cNvPr id="15" name="Freeform 15"/>
            <p:cNvSpPr/>
            <p:nvPr/>
          </p:nvSpPr>
          <p:spPr>
            <a:xfrm>
              <a:off x="0" y="-7620"/>
              <a:ext cx="6218079" cy="4726940"/>
            </a:xfrm>
            <a:custGeom>
              <a:avLst/>
              <a:gdLst/>
              <a:ahLst/>
              <a:cxnLst/>
              <a:rect l="l" t="t" r="r" b="b"/>
              <a:pathLst>
                <a:path w="6218079" h="4726940">
                  <a:moveTo>
                    <a:pt x="4395835" y="4662170"/>
                  </a:moveTo>
                  <a:cubicBezTo>
                    <a:pt x="4359884" y="4669790"/>
                    <a:pt x="4332104" y="4679950"/>
                    <a:pt x="4304323" y="4682490"/>
                  </a:cubicBezTo>
                  <a:cubicBezTo>
                    <a:pt x="4147446" y="4692650"/>
                    <a:pt x="3992203" y="4702810"/>
                    <a:pt x="3835325" y="4711700"/>
                  </a:cubicBezTo>
                  <a:cubicBezTo>
                    <a:pt x="3755253" y="4715510"/>
                    <a:pt x="3675180" y="4719320"/>
                    <a:pt x="3595107" y="4720590"/>
                  </a:cubicBezTo>
                  <a:cubicBezTo>
                    <a:pt x="3508497" y="4723130"/>
                    <a:pt x="3421888" y="4726940"/>
                    <a:pt x="3336913" y="4724400"/>
                  </a:cubicBezTo>
                  <a:cubicBezTo>
                    <a:pt x="3255206" y="4723130"/>
                    <a:pt x="3173499" y="4719320"/>
                    <a:pt x="3095060" y="4707890"/>
                  </a:cubicBezTo>
                  <a:cubicBezTo>
                    <a:pt x="2993743" y="4693920"/>
                    <a:pt x="2890793" y="4693920"/>
                    <a:pt x="2791110" y="4681220"/>
                  </a:cubicBezTo>
                  <a:cubicBezTo>
                    <a:pt x="2531282" y="4648200"/>
                    <a:pt x="2266551" y="4657090"/>
                    <a:pt x="2005089" y="4643120"/>
                  </a:cubicBezTo>
                  <a:cubicBezTo>
                    <a:pt x="1858017" y="4635500"/>
                    <a:pt x="1710944" y="4617720"/>
                    <a:pt x="1563872" y="4602480"/>
                  </a:cubicBezTo>
                  <a:cubicBezTo>
                    <a:pt x="1397189" y="4585970"/>
                    <a:pt x="1230507" y="4566920"/>
                    <a:pt x="1062191" y="4549140"/>
                  </a:cubicBezTo>
                  <a:cubicBezTo>
                    <a:pt x="939630" y="4536440"/>
                    <a:pt x="815436" y="4523740"/>
                    <a:pt x="692875" y="4511040"/>
                  </a:cubicBezTo>
                  <a:cubicBezTo>
                    <a:pt x="689607" y="4511040"/>
                    <a:pt x="686339" y="4509770"/>
                    <a:pt x="683070" y="4509770"/>
                  </a:cubicBezTo>
                  <a:cubicBezTo>
                    <a:pt x="580120" y="4475480"/>
                    <a:pt x="470632" y="4448810"/>
                    <a:pt x="375852" y="4404360"/>
                  </a:cubicBezTo>
                  <a:cubicBezTo>
                    <a:pt x="215706" y="4328160"/>
                    <a:pt x="147073" y="4206240"/>
                    <a:pt x="140536" y="4062730"/>
                  </a:cubicBezTo>
                  <a:cubicBezTo>
                    <a:pt x="138902" y="4013200"/>
                    <a:pt x="130731" y="3964940"/>
                    <a:pt x="130731" y="3915410"/>
                  </a:cubicBezTo>
                  <a:cubicBezTo>
                    <a:pt x="132365" y="3846830"/>
                    <a:pt x="138902" y="3779520"/>
                    <a:pt x="143804" y="3712210"/>
                  </a:cubicBezTo>
                  <a:cubicBezTo>
                    <a:pt x="156877" y="3511550"/>
                    <a:pt x="163414" y="3310890"/>
                    <a:pt x="143804" y="3110230"/>
                  </a:cubicBezTo>
                  <a:cubicBezTo>
                    <a:pt x="125829" y="2929890"/>
                    <a:pt x="109487" y="2750820"/>
                    <a:pt x="91512" y="2570480"/>
                  </a:cubicBezTo>
                  <a:cubicBezTo>
                    <a:pt x="80073" y="2454910"/>
                    <a:pt x="65366" y="2340610"/>
                    <a:pt x="55561" y="2225040"/>
                  </a:cubicBezTo>
                  <a:cubicBezTo>
                    <a:pt x="49024" y="2148840"/>
                    <a:pt x="50658" y="2071370"/>
                    <a:pt x="44122" y="1995170"/>
                  </a:cubicBezTo>
                  <a:cubicBezTo>
                    <a:pt x="40853" y="1951990"/>
                    <a:pt x="22878" y="1910080"/>
                    <a:pt x="21244" y="1866900"/>
                  </a:cubicBezTo>
                  <a:cubicBezTo>
                    <a:pt x="14707" y="1762760"/>
                    <a:pt x="13073" y="1657350"/>
                    <a:pt x="9805" y="1551940"/>
                  </a:cubicBezTo>
                  <a:cubicBezTo>
                    <a:pt x="8171" y="1511300"/>
                    <a:pt x="0" y="1470660"/>
                    <a:pt x="1634" y="1430020"/>
                  </a:cubicBezTo>
                  <a:cubicBezTo>
                    <a:pt x="3268" y="1366520"/>
                    <a:pt x="13073" y="1303020"/>
                    <a:pt x="14707" y="1239520"/>
                  </a:cubicBezTo>
                  <a:cubicBezTo>
                    <a:pt x="16341" y="1165860"/>
                    <a:pt x="6537" y="1092200"/>
                    <a:pt x="9805" y="1019810"/>
                  </a:cubicBezTo>
                  <a:cubicBezTo>
                    <a:pt x="9805" y="949960"/>
                    <a:pt x="21244" y="881380"/>
                    <a:pt x="32683" y="811530"/>
                  </a:cubicBezTo>
                  <a:cubicBezTo>
                    <a:pt x="35951" y="787400"/>
                    <a:pt x="58829" y="765810"/>
                    <a:pt x="65366" y="741680"/>
                  </a:cubicBezTo>
                  <a:cubicBezTo>
                    <a:pt x="93146" y="622300"/>
                    <a:pt x="122560" y="502920"/>
                    <a:pt x="194463" y="392430"/>
                  </a:cubicBezTo>
                  <a:cubicBezTo>
                    <a:pt x="210804" y="368300"/>
                    <a:pt x="236950" y="346710"/>
                    <a:pt x="261462" y="327660"/>
                  </a:cubicBezTo>
                  <a:cubicBezTo>
                    <a:pt x="269633" y="321310"/>
                    <a:pt x="289243" y="325120"/>
                    <a:pt x="294145" y="325120"/>
                  </a:cubicBezTo>
                  <a:cubicBezTo>
                    <a:pt x="305584" y="308610"/>
                    <a:pt x="312121" y="292100"/>
                    <a:pt x="325194" y="284480"/>
                  </a:cubicBezTo>
                  <a:cubicBezTo>
                    <a:pt x="395462" y="242570"/>
                    <a:pt x="468998" y="212090"/>
                    <a:pt x="560510" y="204470"/>
                  </a:cubicBezTo>
                  <a:cubicBezTo>
                    <a:pt x="629144" y="198120"/>
                    <a:pt x="696143" y="175260"/>
                    <a:pt x="764777" y="162560"/>
                  </a:cubicBezTo>
                  <a:cubicBezTo>
                    <a:pt x="848118" y="147320"/>
                    <a:pt x="931460" y="129540"/>
                    <a:pt x="1018069" y="120650"/>
                  </a:cubicBezTo>
                  <a:cubicBezTo>
                    <a:pt x="1096508" y="113030"/>
                    <a:pt x="1171678" y="96520"/>
                    <a:pt x="1251751" y="91440"/>
                  </a:cubicBezTo>
                  <a:cubicBezTo>
                    <a:pt x="1333458" y="86360"/>
                    <a:pt x="1415165" y="71120"/>
                    <a:pt x="1498506" y="66040"/>
                  </a:cubicBezTo>
                  <a:cubicBezTo>
                    <a:pt x="1724017" y="53340"/>
                    <a:pt x="1951163" y="44450"/>
                    <a:pt x="2176674" y="34290"/>
                  </a:cubicBezTo>
                  <a:cubicBezTo>
                    <a:pt x="2232235" y="31750"/>
                    <a:pt x="2287795" y="34290"/>
                    <a:pt x="2343356" y="35560"/>
                  </a:cubicBezTo>
                  <a:cubicBezTo>
                    <a:pt x="2371136" y="36830"/>
                    <a:pt x="2398917" y="41910"/>
                    <a:pt x="2428331" y="44450"/>
                  </a:cubicBezTo>
                  <a:cubicBezTo>
                    <a:pt x="2441404" y="45720"/>
                    <a:pt x="2454478" y="41910"/>
                    <a:pt x="2467551" y="41910"/>
                  </a:cubicBezTo>
                  <a:cubicBezTo>
                    <a:pt x="2506770" y="41910"/>
                    <a:pt x="2547623" y="41910"/>
                    <a:pt x="2586843" y="40640"/>
                  </a:cubicBezTo>
                  <a:cubicBezTo>
                    <a:pt x="2662013" y="38100"/>
                    <a:pt x="2738818" y="31750"/>
                    <a:pt x="2813988" y="31750"/>
                  </a:cubicBezTo>
                  <a:cubicBezTo>
                    <a:pt x="2887525" y="31750"/>
                    <a:pt x="2961061" y="35560"/>
                    <a:pt x="3034597" y="38100"/>
                  </a:cubicBezTo>
                  <a:lnTo>
                    <a:pt x="3093426" y="38100"/>
                  </a:lnTo>
                  <a:cubicBezTo>
                    <a:pt x="3183304" y="35560"/>
                    <a:pt x="3271547" y="35560"/>
                    <a:pt x="3361425" y="31750"/>
                  </a:cubicBezTo>
                  <a:cubicBezTo>
                    <a:pt x="3448034" y="27940"/>
                    <a:pt x="3533010" y="19050"/>
                    <a:pt x="3619619" y="15240"/>
                  </a:cubicBezTo>
                  <a:cubicBezTo>
                    <a:pt x="3660472" y="12700"/>
                    <a:pt x="3702960" y="12700"/>
                    <a:pt x="3743814" y="19050"/>
                  </a:cubicBezTo>
                  <a:cubicBezTo>
                    <a:pt x="3805911" y="27940"/>
                    <a:pt x="3864740" y="33020"/>
                    <a:pt x="3926837" y="19050"/>
                  </a:cubicBezTo>
                  <a:cubicBezTo>
                    <a:pt x="3949715" y="13970"/>
                    <a:pt x="3979130" y="22860"/>
                    <a:pt x="4005276" y="25400"/>
                  </a:cubicBezTo>
                  <a:cubicBezTo>
                    <a:pt x="4016715" y="26670"/>
                    <a:pt x="4029788" y="29210"/>
                    <a:pt x="4036325" y="25400"/>
                  </a:cubicBezTo>
                  <a:cubicBezTo>
                    <a:pt x="4080446" y="0"/>
                    <a:pt x="4121300" y="6350"/>
                    <a:pt x="4163787" y="27940"/>
                  </a:cubicBezTo>
                  <a:cubicBezTo>
                    <a:pt x="4168690" y="30480"/>
                    <a:pt x="4181763" y="24130"/>
                    <a:pt x="4191568" y="24130"/>
                  </a:cubicBezTo>
                  <a:cubicBezTo>
                    <a:pt x="4230787" y="24130"/>
                    <a:pt x="4270006" y="24130"/>
                    <a:pt x="4310860" y="25400"/>
                  </a:cubicBezTo>
                  <a:cubicBezTo>
                    <a:pt x="4340275" y="26670"/>
                    <a:pt x="4368055" y="34290"/>
                    <a:pt x="4397470" y="36830"/>
                  </a:cubicBezTo>
                  <a:cubicBezTo>
                    <a:pt x="4461201" y="43180"/>
                    <a:pt x="4526566" y="53340"/>
                    <a:pt x="4591932" y="53340"/>
                  </a:cubicBezTo>
                  <a:cubicBezTo>
                    <a:pt x="4714492" y="54610"/>
                    <a:pt x="4837053" y="58420"/>
                    <a:pt x="4957979" y="78740"/>
                  </a:cubicBezTo>
                  <a:cubicBezTo>
                    <a:pt x="5070735" y="97790"/>
                    <a:pt x="5186759" y="97790"/>
                    <a:pt x="5301149" y="113030"/>
                  </a:cubicBezTo>
                  <a:cubicBezTo>
                    <a:pt x="5369782" y="121920"/>
                    <a:pt x="5440050" y="138430"/>
                    <a:pt x="5498879" y="165100"/>
                  </a:cubicBezTo>
                  <a:cubicBezTo>
                    <a:pt x="5562611" y="193040"/>
                    <a:pt x="5611635" y="238760"/>
                    <a:pt x="5668830" y="276860"/>
                  </a:cubicBezTo>
                  <a:cubicBezTo>
                    <a:pt x="5690074" y="290830"/>
                    <a:pt x="5721122" y="300990"/>
                    <a:pt x="5735830" y="318770"/>
                  </a:cubicBezTo>
                  <a:cubicBezTo>
                    <a:pt x="5778317" y="367030"/>
                    <a:pt x="5815902" y="417830"/>
                    <a:pt x="5853488" y="468630"/>
                  </a:cubicBezTo>
                  <a:cubicBezTo>
                    <a:pt x="5881268" y="505460"/>
                    <a:pt x="5909049" y="543560"/>
                    <a:pt x="5930292" y="581660"/>
                  </a:cubicBezTo>
                  <a:cubicBezTo>
                    <a:pt x="5953170" y="626110"/>
                    <a:pt x="5971146" y="671830"/>
                    <a:pt x="5989121" y="718820"/>
                  </a:cubicBezTo>
                  <a:cubicBezTo>
                    <a:pt x="6016902" y="792480"/>
                    <a:pt x="6049585" y="866140"/>
                    <a:pt x="6067560" y="942340"/>
                  </a:cubicBezTo>
                  <a:cubicBezTo>
                    <a:pt x="6093706" y="1049020"/>
                    <a:pt x="6106780" y="1158240"/>
                    <a:pt x="6126389" y="1266190"/>
                  </a:cubicBezTo>
                  <a:cubicBezTo>
                    <a:pt x="6132925" y="1301750"/>
                    <a:pt x="6141096" y="1337310"/>
                    <a:pt x="6144364" y="1372870"/>
                  </a:cubicBezTo>
                  <a:cubicBezTo>
                    <a:pt x="6154169" y="1474470"/>
                    <a:pt x="6160706" y="1574800"/>
                    <a:pt x="6168877" y="1676400"/>
                  </a:cubicBezTo>
                  <a:cubicBezTo>
                    <a:pt x="6180316" y="1802130"/>
                    <a:pt x="6196657" y="1926590"/>
                    <a:pt x="6204828" y="2052320"/>
                  </a:cubicBezTo>
                  <a:cubicBezTo>
                    <a:pt x="6212999" y="2172970"/>
                    <a:pt x="6218079" y="2294890"/>
                    <a:pt x="6215538" y="2416810"/>
                  </a:cubicBezTo>
                  <a:cubicBezTo>
                    <a:pt x="6211364" y="2620010"/>
                    <a:pt x="6198291" y="2821940"/>
                    <a:pt x="6185218" y="3025140"/>
                  </a:cubicBezTo>
                  <a:cubicBezTo>
                    <a:pt x="6177047" y="3150870"/>
                    <a:pt x="6165608" y="3275330"/>
                    <a:pt x="6149267" y="3399790"/>
                  </a:cubicBezTo>
                  <a:cubicBezTo>
                    <a:pt x="6132925" y="3524250"/>
                    <a:pt x="6108413" y="3647440"/>
                    <a:pt x="6090438" y="3771900"/>
                  </a:cubicBezTo>
                  <a:cubicBezTo>
                    <a:pt x="6077365" y="3858260"/>
                    <a:pt x="6074097" y="3944620"/>
                    <a:pt x="6059389" y="4029710"/>
                  </a:cubicBezTo>
                  <a:cubicBezTo>
                    <a:pt x="6046316" y="4107180"/>
                    <a:pt x="5997292" y="4175760"/>
                    <a:pt x="5931926" y="4232910"/>
                  </a:cubicBezTo>
                  <a:cubicBezTo>
                    <a:pt x="5878000" y="4281170"/>
                    <a:pt x="5835512" y="4335780"/>
                    <a:pt x="5779951" y="4382770"/>
                  </a:cubicBezTo>
                  <a:cubicBezTo>
                    <a:pt x="5730927" y="4424680"/>
                    <a:pt x="5677000" y="4466590"/>
                    <a:pt x="5592026" y="4467860"/>
                  </a:cubicBezTo>
                  <a:cubicBezTo>
                    <a:pt x="5572416" y="4467860"/>
                    <a:pt x="5554440" y="4483100"/>
                    <a:pt x="5534831" y="4490720"/>
                  </a:cubicBezTo>
                  <a:cubicBezTo>
                    <a:pt x="5451489" y="4518660"/>
                    <a:pt x="5364880" y="4542790"/>
                    <a:pt x="5283173" y="4573270"/>
                  </a:cubicBezTo>
                  <a:cubicBezTo>
                    <a:pt x="5132832" y="4629150"/>
                    <a:pt x="4971052" y="4638040"/>
                    <a:pt x="4809272" y="4643120"/>
                  </a:cubicBezTo>
                  <a:cubicBezTo>
                    <a:pt x="4747175" y="4645660"/>
                    <a:pt x="4683444" y="4641850"/>
                    <a:pt x="4621346" y="4645660"/>
                  </a:cubicBezTo>
                  <a:cubicBezTo>
                    <a:pt x="4590298" y="4646930"/>
                    <a:pt x="4560884" y="4658360"/>
                    <a:pt x="4531469" y="4663440"/>
                  </a:cubicBezTo>
                  <a:cubicBezTo>
                    <a:pt x="4518396" y="4665980"/>
                    <a:pt x="4505323" y="4664710"/>
                    <a:pt x="4490615" y="4665980"/>
                  </a:cubicBezTo>
                  <a:cubicBezTo>
                    <a:pt x="4471006" y="4667250"/>
                    <a:pt x="4451396" y="4671060"/>
                    <a:pt x="4431786" y="4669790"/>
                  </a:cubicBezTo>
                  <a:cubicBezTo>
                    <a:pt x="4412177" y="4667250"/>
                    <a:pt x="4399104" y="4662170"/>
                    <a:pt x="4395835" y="4662170"/>
                  </a:cubicBezTo>
                  <a:close/>
                </a:path>
              </a:pathLst>
            </a:custGeom>
            <a:blipFill>
              <a:blip r:embed="rId4"/>
              <a:stretch>
                <a:fillRect t="-15885" b="-15885"/>
              </a:stretch>
            </a:blipFill>
          </p:spPr>
        </p:sp>
      </p:grpSp>
      <p:sp>
        <p:nvSpPr>
          <p:cNvPr id="16" name="TextBox 16"/>
          <p:cNvSpPr txBox="1"/>
          <p:nvPr/>
        </p:nvSpPr>
        <p:spPr>
          <a:xfrm>
            <a:off x="5265186" y="8063409"/>
            <a:ext cx="7757627" cy="1260475"/>
          </a:xfrm>
          <a:prstGeom prst="rect">
            <a:avLst/>
          </a:prstGeom>
        </p:spPr>
        <p:txBody>
          <a:bodyPr lIns="0" tIns="0" rIns="0" bIns="0" rtlCol="0" anchor="t">
            <a:spAutoFit/>
          </a:bodyPr>
          <a:lstStyle/>
          <a:p>
            <a:pPr algn="ctr">
              <a:lnSpc>
                <a:spcPts val="9799"/>
              </a:lnSpc>
            </a:pPr>
            <a:r>
              <a:rPr lang="en-US" sz="6999">
                <a:solidFill>
                  <a:srgbClr val="000000"/>
                </a:solidFill>
                <a:latin typeface="Anicon Sans"/>
                <a:ea typeface="Anicon Sans"/>
                <a:cs typeface="Anicon Sans"/>
                <a:sym typeface="Anicon Sans"/>
              </a:rPr>
              <a:t>???</a:t>
            </a:r>
          </a:p>
        </p:txBody>
      </p:sp>
    </p:spTree>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TotalTime>
  <Words>1431</Words>
  <Application>Microsoft Macintosh PowerPoint</Application>
  <PresentationFormat>Custom</PresentationFormat>
  <Paragraphs>228</Paragraphs>
  <Slides>54</Slides>
  <Notes>0</Notes>
  <HiddenSlides>0</HiddenSlides>
  <MMClips>4</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54</vt:i4>
      </vt:variant>
    </vt:vector>
  </HeadingPairs>
  <TitlesOfParts>
    <vt:vector size="72" baseType="lpstr">
      <vt:lpstr>Canva Sans 1</vt:lpstr>
      <vt:lpstr>Anicon Sans</vt:lpstr>
      <vt:lpstr>Poppins Medium</vt:lpstr>
      <vt:lpstr>Heading Now 71-78</vt:lpstr>
      <vt:lpstr>Poetsen</vt:lpstr>
      <vt:lpstr>Calibri (Body)</vt:lpstr>
      <vt:lpstr>Poppins Bold</vt:lpstr>
      <vt:lpstr>Calibri</vt:lpstr>
      <vt:lpstr>Anicon Sans Italics</vt:lpstr>
      <vt:lpstr>Freestyle Script</vt:lpstr>
      <vt:lpstr>Open Sans</vt:lpstr>
      <vt:lpstr>Stella</vt:lpstr>
      <vt:lpstr>Anicon Sans Bold</vt:lpstr>
      <vt:lpstr>Open Sans Bold</vt:lpstr>
      <vt:lpstr>Arial</vt:lpstr>
      <vt:lpstr>ITC Motter Corpus Regular</vt:lpstr>
      <vt:lpstr>Asap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BÁO CÁO TỔNG KẾT ĐOÀN VÀ PHONG TRÀO THANH NIÊN CHI ĐOÀN 12/5</dc:title>
  <cp:lastModifiedBy>Microsoft Office User</cp:lastModifiedBy>
  <cp:revision>8</cp:revision>
  <dcterms:created xsi:type="dcterms:W3CDTF">2006-08-16T00:00:00Z</dcterms:created>
  <dcterms:modified xsi:type="dcterms:W3CDTF">2024-12-18T15:48:56Z</dcterms:modified>
  <dc:identifier>DAGTKK-GjKg</dc:identifier>
</cp:coreProperties>
</file>