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9" r:id="rId5"/>
    <p:sldId id="262" r:id="rId6"/>
    <p:sldId id="266" r:id="rId7"/>
    <p:sldId id="270" r:id="rId8"/>
    <p:sldId id="272" r:id="rId9"/>
    <p:sldId id="268" r:id="rId10"/>
    <p:sldId id="274" r:id="rId11"/>
    <p:sldId id="276" r:id="rId12"/>
    <p:sldId id="278" r:id="rId13"/>
    <p:sldId id="280" r:id="rId14"/>
    <p:sldId id="282" r:id="rId15"/>
    <p:sldId id="284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80" y="54"/>
      </p:cViewPr>
      <p:guideLst>
        <p:guide orient="horz" pos="2138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g2acc129b441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6" name="Google Shape;2486;g2acc129b441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g2acc129b441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6" name="Google Shape;2486;g2acc129b441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826" name="Google Shape;826;p19"/>
          <p:cNvGrpSpPr/>
          <p:nvPr/>
        </p:nvGrpSpPr>
        <p:grpSpPr>
          <a:xfrm>
            <a:off x="-286646" y="204171"/>
            <a:ext cx="12542255" cy="6531280"/>
            <a:chOff x="-214985" y="153128"/>
            <a:chExt cx="9406691" cy="4898460"/>
          </a:xfrm>
        </p:grpSpPr>
        <p:grpSp>
          <p:nvGrpSpPr>
            <p:cNvPr id="827" name="Google Shape;827;p19"/>
            <p:cNvGrpSpPr/>
            <p:nvPr/>
          </p:nvGrpSpPr>
          <p:grpSpPr>
            <a:xfrm>
              <a:off x="-214985" y="713662"/>
              <a:ext cx="797391" cy="2709063"/>
              <a:chOff x="-214985" y="713662"/>
              <a:chExt cx="797391" cy="2709063"/>
            </a:xfrm>
          </p:grpSpPr>
          <p:grpSp>
            <p:nvGrpSpPr>
              <p:cNvPr id="828" name="Google Shape;828;p19"/>
              <p:cNvGrpSpPr/>
              <p:nvPr/>
            </p:nvGrpSpPr>
            <p:grpSpPr>
              <a:xfrm rot="1531791">
                <a:off x="202464" y="720106"/>
                <a:ext cx="124560" cy="417806"/>
                <a:chOff x="8795211" y="2347174"/>
                <a:chExt cx="124554" cy="417788"/>
              </a:xfrm>
            </p:grpSpPr>
            <p:sp>
              <p:nvSpPr>
                <p:cNvPr id="829" name="Google Shape;829;p19"/>
                <p:cNvSpPr/>
                <p:nvPr/>
              </p:nvSpPr>
              <p:spPr>
                <a:xfrm>
                  <a:off x="8795211" y="2347174"/>
                  <a:ext cx="124554" cy="36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660" extrusionOk="0">
                      <a:moveTo>
                        <a:pt x="168" y="660"/>
                      </a:moveTo>
                      <a:cubicBezTo>
                        <a:pt x="182" y="554"/>
                        <a:pt x="167" y="445"/>
                        <a:pt x="125" y="348"/>
                      </a:cubicBezTo>
                      <a:cubicBezTo>
                        <a:pt x="81" y="247"/>
                        <a:pt x="7" y="154"/>
                        <a:pt x="0" y="43"/>
                      </a:cubicBezTo>
                      <a:cubicBezTo>
                        <a:pt x="-1" y="34"/>
                        <a:pt x="-1" y="24"/>
                        <a:pt x="4" y="16"/>
                      </a:cubicBezTo>
                      <a:cubicBezTo>
                        <a:pt x="15" y="-7"/>
                        <a:pt x="51" y="-4"/>
                        <a:pt x="74" y="10"/>
                      </a:cubicBezTo>
                      <a:cubicBezTo>
                        <a:pt x="119" y="37"/>
                        <a:pt x="148" y="85"/>
                        <a:pt x="168" y="134"/>
                      </a:cubicBezTo>
                      <a:cubicBezTo>
                        <a:pt x="260" y="356"/>
                        <a:pt x="218" y="608"/>
                        <a:pt x="168" y="66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30" name="Google Shape;830;p19"/>
                <p:cNvSpPr/>
                <p:nvPr/>
              </p:nvSpPr>
              <p:spPr>
                <a:xfrm>
                  <a:off x="8803030" y="2411965"/>
                  <a:ext cx="102771" cy="30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" h="544" extrusionOk="0">
                      <a:moveTo>
                        <a:pt x="180" y="279"/>
                      </a:moveTo>
                      <a:cubicBezTo>
                        <a:pt x="159" y="136"/>
                        <a:pt x="112" y="99"/>
                        <a:pt x="0" y="0"/>
                      </a:cubicBezTo>
                      <a:cubicBezTo>
                        <a:pt x="72" y="173"/>
                        <a:pt x="193" y="344"/>
                        <a:pt x="154" y="544"/>
                      </a:cubicBezTo>
                      <a:cubicBezTo>
                        <a:pt x="175" y="522"/>
                        <a:pt x="192" y="356"/>
                        <a:pt x="180" y="279"/>
                      </a:cubicBezTo>
                      <a:close/>
                    </a:path>
                  </a:pathLst>
                </a:custGeom>
                <a:solidFill>
                  <a:srgbClr val="233859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31" name="Google Shape;831;p19"/>
                <p:cNvSpPr/>
                <p:nvPr/>
              </p:nvSpPr>
              <p:spPr>
                <a:xfrm>
                  <a:off x="8816435" y="2371192"/>
                  <a:ext cx="83781" cy="393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705" fill="none" extrusionOk="0">
                      <a:moveTo>
                        <a:pt x="0" y="0"/>
                      </a:moveTo>
                      <a:cubicBezTo>
                        <a:pt x="77" y="71"/>
                        <a:pt x="109" y="177"/>
                        <a:pt x="129" y="280"/>
                      </a:cubicBezTo>
                      <a:cubicBezTo>
                        <a:pt x="139" y="332"/>
                        <a:pt x="147" y="384"/>
                        <a:pt x="149" y="437"/>
                      </a:cubicBezTo>
                      <a:cubicBezTo>
                        <a:pt x="153" y="528"/>
                        <a:pt x="140" y="619"/>
                        <a:pt x="112" y="70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800" tIns="46800" rIns="91800" bIns="46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832" name="Google Shape;832;p19"/>
              <p:cNvGrpSpPr/>
              <p:nvPr/>
            </p:nvGrpSpPr>
            <p:grpSpPr>
              <a:xfrm>
                <a:off x="-214985" y="1370479"/>
                <a:ext cx="555159" cy="532930"/>
                <a:chOff x="6544853" y="3163201"/>
                <a:chExt cx="237379" cy="227884"/>
              </a:xfrm>
            </p:grpSpPr>
            <p:sp>
              <p:nvSpPr>
                <p:cNvPr id="833" name="Google Shape;833;p19"/>
                <p:cNvSpPr/>
                <p:nvPr/>
              </p:nvSpPr>
              <p:spPr>
                <a:xfrm>
                  <a:off x="6545412" y="3163201"/>
                  <a:ext cx="209453" cy="15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270" extrusionOk="0">
                      <a:moveTo>
                        <a:pt x="211" y="270"/>
                      </a:moveTo>
                      <a:cubicBezTo>
                        <a:pt x="-46" y="254"/>
                        <a:pt x="-49" y="43"/>
                        <a:pt x="99" y="143"/>
                      </a:cubicBezTo>
                      <a:cubicBezTo>
                        <a:pt x="134" y="177"/>
                        <a:pt x="165" y="132"/>
                        <a:pt x="141" y="95"/>
                      </a:cubicBezTo>
                      <a:cubicBezTo>
                        <a:pt x="128" y="75"/>
                        <a:pt x="108" y="54"/>
                        <a:pt x="112" y="31"/>
                      </a:cubicBezTo>
                      <a:cubicBezTo>
                        <a:pt x="124" y="-17"/>
                        <a:pt x="190" y="-5"/>
                        <a:pt x="206" y="35"/>
                      </a:cubicBezTo>
                      <a:cubicBezTo>
                        <a:pt x="215" y="59"/>
                        <a:pt x="232" y="105"/>
                        <a:pt x="264" y="86"/>
                      </a:cubicBezTo>
                      <a:cubicBezTo>
                        <a:pt x="300" y="5"/>
                        <a:pt x="391" y="60"/>
                        <a:pt x="373" y="136"/>
                      </a:cubicBezTo>
                      <a:cubicBezTo>
                        <a:pt x="370" y="207"/>
                        <a:pt x="274" y="274"/>
                        <a:pt x="211" y="27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34" name="Google Shape;834;p19"/>
                <p:cNvSpPr/>
                <p:nvPr/>
              </p:nvSpPr>
              <p:spPr>
                <a:xfrm>
                  <a:off x="6544853" y="3178840"/>
                  <a:ext cx="106681" cy="120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215" extrusionOk="0">
                      <a:moveTo>
                        <a:pt x="92" y="214"/>
                      </a:moveTo>
                      <a:cubicBezTo>
                        <a:pt x="93" y="140"/>
                        <a:pt x="202" y="185"/>
                        <a:pt x="191" y="128"/>
                      </a:cubicBezTo>
                      <a:cubicBezTo>
                        <a:pt x="180" y="73"/>
                        <a:pt x="142" y="24"/>
                        <a:pt x="114" y="0"/>
                      </a:cubicBezTo>
                      <a:cubicBezTo>
                        <a:pt x="114" y="1"/>
                        <a:pt x="114" y="2"/>
                        <a:pt x="113" y="3"/>
                      </a:cubicBezTo>
                      <a:cubicBezTo>
                        <a:pt x="109" y="26"/>
                        <a:pt x="129" y="47"/>
                        <a:pt x="142" y="67"/>
                      </a:cubicBezTo>
                      <a:cubicBezTo>
                        <a:pt x="166" y="104"/>
                        <a:pt x="135" y="149"/>
                        <a:pt x="100" y="115"/>
                      </a:cubicBezTo>
                      <a:cubicBezTo>
                        <a:pt x="-20" y="34"/>
                        <a:pt x="-41" y="156"/>
                        <a:pt x="92" y="215"/>
                      </a:cubicBezTo>
                      <a:cubicBezTo>
                        <a:pt x="92" y="214"/>
                        <a:pt x="92" y="214"/>
                        <a:pt x="92" y="214"/>
                      </a:cubicBezTo>
                      <a:close/>
                    </a:path>
                  </a:pathLst>
                </a:custGeom>
                <a:solidFill>
                  <a:srgbClr val="F6FB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32400" rIns="90000" bIns="324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35" name="Google Shape;835;p19"/>
                <p:cNvSpPr/>
                <p:nvPr/>
              </p:nvSpPr>
              <p:spPr>
                <a:xfrm>
                  <a:off x="6678903" y="3188894"/>
                  <a:ext cx="75961" cy="118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213" extrusionOk="0">
                      <a:moveTo>
                        <a:pt x="46" y="11"/>
                      </a:moveTo>
                      <a:cubicBezTo>
                        <a:pt x="47" y="17"/>
                        <a:pt x="49" y="24"/>
                        <a:pt x="50" y="30"/>
                      </a:cubicBezTo>
                      <a:cubicBezTo>
                        <a:pt x="55" y="69"/>
                        <a:pt x="47" y="106"/>
                        <a:pt x="27" y="139"/>
                      </a:cubicBezTo>
                      <a:cubicBezTo>
                        <a:pt x="15" y="159"/>
                        <a:pt x="-27" y="219"/>
                        <a:pt x="28" y="212"/>
                      </a:cubicBezTo>
                      <a:cubicBezTo>
                        <a:pt x="81" y="191"/>
                        <a:pt x="132" y="141"/>
                        <a:pt x="134" y="90"/>
                      </a:cubicBezTo>
                      <a:cubicBezTo>
                        <a:pt x="149" y="26"/>
                        <a:pt x="87" y="-23"/>
                        <a:pt x="46" y="11"/>
                      </a:cubicBezTo>
                      <a:close/>
                    </a:path>
                  </a:pathLst>
                </a:custGeom>
                <a:solidFill>
                  <a:srgbClr val="233859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0000" tIns="31675" rIns="90000" bIns="31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36" name="Google Shape;836;p19"/>
                <p:cNvSpPr/>
                <p:nvPr/>
              </p:nvSpPr>
              <p:spPr>
                <a:xfrm>
                  <a:off x="6634778" y="3188894"/>
                  <a:ext cx="147455" cy="202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" h="362" fill="none" extrusionOk="0">
                      <a:moveTo>
                        <a:pt x="0" y="0"/>
                      </a:moveTo>
                      <a:cubicBezTo>
                        <a:pt x="32" y="71"/>
                        <a:pt x="49" y="150"/>
                        <a:pt x="91" y="217"/>
                      </a:cubicBezTo>
                      <a:cubicBezTo>
                        <a:pt x="107" y="242"/>
                        <a:pt x="126" y="265"/>
                        <a:pt x="147" y="285"/>
                      </a:cubicBezTo>
                      <a:cubicBezTo>
                        <a:pt x="181" y="318"/>
                        <a:pt x="221" y="344"/>
                        <a:pt x="264" y="362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800" tIns="46800" rIns="91800" bIns="46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837" name="Google Shape;837;p19"/>
              <p:cNvGrpSpPr/>
              <p:nvPr/>
            </p:nvGrpSpPr>
            <p:grpSpPr>
              <a:xfrm rot="2375329">
                <a:off x="79909" y="2818092"/>
                <a:ext cx="369673" cy="549904"/>
                <a:chOff x="2964956" y="2454175"/>
                <a:chExt cx="158067" cy="235145"/>
              </a:xfrm>
            </p:grpSpPr>
            <p:sp>
              <p:nvSpPr>
                <p:cNvPr id="838" name="Google Shape;838;p19"/>
                <p:cNvSpPr/>
                <p:nvPr/>
              </p:nvSpPr>
              <p:spPr>
                <a:xfrm>
                  <a:off x="2964956" y="2454175"/>
                  <a:ext cx="145779" cy="148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" h="266" extrusionOk="0">
                      <a:moveTo>
                        <a:pt x="242" y="266"/>
                      </a:moveTo>
                      <a:cubicBezTo>
                        <a:pt x="278" y="198"/>
                        <a:pt x="263" y="116"/>
                        <a:pt x="207" y="76"/>
                      </a:cubicBezTo>
                      <a:cubicBezTo>
                        <a:pt x="150" y="35"/>
                        <a:pt x="64" y="40"/>
                        <a:pt x="6" y="0"/>
                      </a:cubicBezTo>
                      <a:cubicBezTo>
                        <a:pt x="-10" y="71"/>
                        <a:pt x="9" y="144"/>
                        <a:pt x="55" y="193"/>
                      </a:cubicBezTo>
                      <a:cubicBezTo>
                        <a:pt x="101" y="243"/>
                        <a:pt x="174" y="267"/>
                        <a:pt x="242" y="26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39" name="Google Shape;839;p19"/>
                <p:cNvSpPr/>
                <p:nvPr/>
              </p:nvSpPr>
              <p:spPr>
                <a:xfrm>
                  <a:off x="3025278" y="2475400"/>
                  <a:ext cx="85457" cy="9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68" extrusionOk="0">
                      <a:moveTo>
                        <a:pt x="0" y="0"/>
                      </a:moveTo>
                      <a:cubicBezTo>
                        <a:pt x="88" y="13"/>
                        <a:pt x="166" y="71"/>
                        <a:pt x="152" y="168"/>
                      </a:cubicBezTo>
                      <a:cubicBezTo>
                        <a:pt x="130" y="74"/>
                        <a:pt x="24" y="15"/>
                        <a:pt x="0" y="0"/>
                      </a:cubicBezTo>
                      <a:close/>
                    </a:path>
                  </a:pathLst>
                </a:custGeom>
                <a:solidFill>
                  <a:srgbClr val="F6FB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15475" rIns="90000" bIns="15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40" name="Google Shape;840;p19"/>
                <p:cNvSpPr/>
                <p:nvPr/>
              </p:nvSpPr>
              <p:spPr>
                <a:xfrm>
                  <a:off x="2964956" y="2480985"/>
                  <a:ext cx="123437" cy="121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217" extrusionOk="0">
                      <a:moveTo>
                        <a:pt x="7" y="9"/>
                      </a:moveTo>
                      <a:cubicBezTo>
                        <a:pt x="63" y="92"/>
                        <a:pt x="160" y="138"/>
                        <a:pt x="221" y="217"/>
                      </a:cubicBezTo>
                      <a:cubicBezTo>
                        <a:pt x="102" y="214"/>
                        <a:pt x="-4" y="124"/>
                        <a:pt x="1" y="0"/>
                      </a:cubicBezTo>
                      <a:cubicBezTo>
                        <a:pt x="3" y="3"/>
                        <a:pt x="5" y="6"/>
                        <a:pt x="7" y="9"/>
                      </a:cubicBezTo>
                      <a:close/>
                    </a:path>
                  </a:pathLst>
                </a:custGeom>
                <a:solidFill>
                  <a:srgbClr val="233859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0000" tIns="33100" rIns="90000" bIns="33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41" name="Google Shape;841;p19"/>
                <p:cNvSpPr/>
                <p:nvPr/>
              </p:nvSpPr>
              <p:spPr>
                <a:xfrm>
                  <a:off x="3001261" y="2498859"/>
                  <a:ext cx="121762" cy="190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341" fill="none" extrusionOk="0">
                      <a:moveTo>
                        <a:pt x="218" y="341"/>
                      </a:moveTo>
                      <a:cubicBezTo>
                        <a:pt x="215" y="271"/>
                        <a:pt x="191" y="202"/>
                        <a:pt x="152" y="144"/>
                      </a:cubicBezTo>
                      <a:cubicBezTo>
                        <a:pt x="113" y="85"/>
                        <a:pt x="60" y="37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800" tIns="46800" rIns="91800" bIns="46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842" name="Google Shape;842;p19"/>
              <p:cNvGrpSpPr/>
              <p:nvPr/>
            </p:nvGrpSpPr>
            <p:grpSpPr>
              <a:xfrm rot="2240932" flipH="1">
                <a:off x="202456" y="2124481"/>
                <a:ext cx="124561" cy="417811"/>
                <a:chOff x="8795211" y="2347174"/>
                <a:chExt cx="124554" cy="417788"/>
              </a:xfrm>
            </p:grpSpPr>
            <p:sp>
              <p:nvSpPr>
                <p:cNvPr id="843" name="Google Shape;843;p19"/>
                <p:cNvSpPr/>
                <p:nvPr/>
              </p:nvSpPr>
              <p:spPr>
                <a:xfrm>
                  <a:off x="8795211" y="2347174"/>
                  <a:ext cx="124554" cy="36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660" extrusionOk="0">
                      <a:moveTo>
                        <a:pt x="168" y="660"/>
                      </a:moveTo>
                      <a:cubicBezTo>
                        <a:pt x="182" y="554"/>
                        <a:pt x="167" y="445"/>
                        <a:pt x="125" y="348"/>
                      </a:cubicBezTo>
                      <a:cubicBezTo>
                        <a:pt x="81" y="247"/>
                        <a:pt x="7" y="154"/>
                        <a:pt x="0" y="43"/>
                      </a:cubicBezTo>
                      <a:cubicBezTo>
                        <a:pt x="-1" y="34"/>
                        <a:pt x="-1" y="24"/>
                        <a:pt x="4" y="16"/>
                      </a:cubicBezTo>
                      <a:cubicBezTo>
                        <a:pt x="15" y="-7"/>
                        <a:pt x="51" y="-4"/>
                        <a:pt x="74" y="10"/>
                      </a:cubicBezTo>
                      <a:cubicBezTo>
                        <a:pt x="119" y="37"/>
                        <a:pt x="148" y="85"/>
                        <a:pt x="168" y="134"/>
                      </a:cubicBezTo>
                      <a:cubicBezTo>
                        <a:pt x="260" y="356"/>
                        <a:pt x="218" y="608"/>
                        <a:pt x="168" y="66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44" name="Google Shape;844;p19"/>
                <p:cNvSpPr/>
                <p:nvPr/>
              </p:nvSpPr>
              <p:spPr>
                <a:xfrm>
                  <a:off x="8803030" y="2411965"/>
                  <a:ext cx="102771" cy="30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" h="544" extrusionOk="0">
                      <a:moveTo>
                        <a:pt x="180" y="279"/>
                      </a:moveTo>
                      <a:cubicBezTo>
                        <a:pt x="159" y="136"/>
                        <a:pt x="112" y="99"/>
                        <a:pt x="0" y="0"/>
                      </a:cubicBezTo>
                      <a:cubicBezTo>
                        <a:pt x="72" y="173"/>
                        <a:pt x="193" y="344"/>
                        <a:pt x="154" y="544"/>
                      </a:cubicBezTo>
                      <a:cubicBezTo>
                        <a:pt x="175" y="522"/>
                        <a:pt x="192" y="356"/>
                        <a:pt x="180" y="279"/>
                      </a:cubicBezTo>
                      <a:close/>
                    </a:path>
                  </a:pathLst>
                </a:custGeom>
                <a:solidFill>
                  <a:srgbClr val="233859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45" name="Google Shape;845;p19"/>
                <p:cNvSpPr/>
                <p:nvPr/>
              </p:nvSpPr>
              <p:spPr>
                <a:xfrm>
                  <a:off x="8816435" y="2371192"/>
                  <a:ext cx="83781" cy="393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705" fill="none" extrusionOk="0">
                      <a:moveTo>
                        <a:pt x="0" y="0"/>
                      </a:moveTo>
                      <a:cubicBezTo>
                        <a:pt x="77" y="71"/>
                        <a:pt x="109" y="177"/>
                        <a:pt x="129" y="280"/>
                      </a:cubicBezTo>
                      <a:cubicBezTo>
                        <a:pt x="139" y="332"/>
                        <a:pt x="147" y="384"/>
                        <a:pt x="149" y="437"/>
                      </a:cubicBezTo>
                      <a:cubicBezTo>
                        <a:pt x="153" y="528"/>
                        <a:pt x="140" y="619"/>
                        <a:pt x="112" y="70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800" tIns="46800" rIns="91800" bIns="46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846" name="Google Shape;846;p19"/>
            <p:cNvGrpSpPr/>
            <p:nvPr/>
          </p:nvGrpSpPr>
          <p:grpSpPr>
            <a:xfrm flipH="1">
              <a:off x="8394315" y="2342524"/>
              <a:ext cx="797391" cy="2709063"/>
              <a:chOff x="-214985" y="713662"/>
              <a:chExt cx="797391" cy="2709063"/>
            </a:xfrm>
          </p:grpSpPr>
          <p:grpSp>
            <p:nvGrpSpPr>
              <p:cNvPr id="847" name="Google Shape;847;p19"/>
              <p:cNvGrpSpPr/>
              <p:nvPr/>
            </p:nvGrpSpPr>
            <p:grpSpPr>
              <a:xfrm rot="1531791">
                <a:off x="202464" y="720106"/>
                <a:ext cx="124560" cy="417806"/>
                <a:chOff x="8795211" y="2347174"/>
                <a:chExt cx="124554" cy="417788"/>
              </a:xfrm>
            </p:grpSpPr>
            <p:sp>
              <p:nvSpPr>
                <p:cNvPr id="848" name="Google Shape;848;p19"/>
                <p:cNvSpPr/>
                <p:nvPr/>
              </p:nvSpPr>
              <p:spPr>
                <a:xfrm>
                  <a:off x="8795211" y="2347174"/>
                  <a:ext cx="124554" cy="36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660" extrusionOk="0">
                      <a:moveTo>
                        <a:pt x="168" y="660"/>
                      </a:moveTo>
                      <a:cubicBezTo>
                        <a:pt x="182" y="554"/>
                        <a:pt x="167" y="445"/>
                        <a:pt x="125" y="348"/>
                      </a:cubicBezTo>
                      <a:cubicBezTo>
                        <a:pt x="81" y="247"/>
                        <a:pt x="7" y="154"/>
                        <a:pt x="0" y="43"/>
                      </a:cubicBezTo>
                      <a:cubicBezTo>
                        <a:pt x="-1" y="34"/>
                        <a:pt x="-1" y="24"/>
                        <a:pt x="4" y="16"/>
                      </a:cubicBezTo>
                      <a:cubicBezTo>
                        <a:pt x="15" y="-7"/>
                        <a:pt x="51" y="-4"/>
                        <a:pt x="74" y="10"/>
                      </a:cubicBezTo>
                      <a:cubicBezTo>
                        <a:pt x="119" y="37"/>
                        <a:pt x="148" y="85"/>
                        <a:pt x="168" y="134"/>
                      </a:cubicBezTo>
                      <a:cubicBezTo>
                        <a:pt x="260" y="356"/>
                        <a:pt x="218" y="608"/>
                        <a:pt x="168" y="66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49" name="Google Shape;849;p19"/>
                <p:cNvSpPr/>
                <p:nvPr/>
              </p:nvSpPr>
              <p:spPr>
                <a:xfrm>
                  <a:off x="8803030" y="2411965"/>
                  <a:ext cx="102771" cy="30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" h="544" extrusionOk="0">
                      <a:moveTo>
                        <a:pt x="180" y="279"/>
                      </a:moveTo>
                      <a:cubicBezTo>
                        <a:pt x="159" y="136"/>
                        <a:pt x="112" y="99"/>
                        <a:pt x="0" y="0"/>
                      </a:cubicBezTo>
                      <a:cubicBezTo>
                        <a:pt x="72" y="173"/>
                        <a:pt x="193" y="344"/>
                        <a:pt x="154" y="544"/>
                      </a:cubicBezTo>
                      <a:cubicBezTo>
                        <a:pt x="175" y="522"/>
                        <a:pt x="192" y="356"/>
                        <a:pt x="180" y="279"/>
                      </a:cubicBezTo>
                      <a:close/>
                    </a:path>
                  </a:pathLst>
                </a:custGeom>
                <a:solidFill>
                  <a:srgbClr val="233859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50" name="Google Shape;850;p19"/>
                <p:cNvSpPr/>
                <p:nvPr/>
              </p:nvSpPr>
              <p:spPr>
                <a:xfrm>
                  <a:off x="8816435" y="2371192"/>
                  <a:ext cx="83781" cy="393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705" fill="none" extrusionOk="0">
                      <a:moveTo>
                        <a:pt x="0" y="0"/>
                      </a:moveTo>
                      <a:cubicBezTo>
                        <a:pt x="77" y="71"/>
                        <a:pt x="109" y="177"/>
                        <a:pt x="129" y="280"/>
                      </a:cubicBezTo>
                      <a:cubicBezTo>
                        <a:pt x="139" y="332"/>
                        <a:pt x="147" y="384"/>
                        <a:pt x="149" y="437"/>
                      </a:cubicBezTo>
                      <a:cubicBezTo>
                        <a:pt x="153" y="528"/>
                        <a:pt x="140" y="619"/>
                        <a:pt x="112" y="70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800" tIns="46800" rIns="91800" bIns="46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851" name="Google Shape;851;p19"/>
              <p:cNvGrpSpPr/>
              <p:nvPr/>
            </p:nvGrpSpPr>
            <p:grpSpPr>
              <a:xfrm>
                <a:off x="-214985" y="1370479"/>
                <a:ext cx="555159" cy="532930"/>
                <a:chOff x="6544853" y="3163201"/>
                <a:chExt cx="237379" cy="227884"/>
              </a:xfrm>
            </p:grpSpPr>
            <p:sp>
              <p:nvSpPr>
                <p:cNvPr id="852" name="Google Shape;852;p19"/>
                <p:cNvSpPr/>
                <p:nvPr/>
              </p:nvSpPr>
              <p:spPr>
                <a:xfrm>
                  <a:off x="6545412" y="3163201"/>
                  <a:ext cx="209453" cy="15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270" extrusionOk="0">
                      <a:moveTo>
                        <a:pt x="211" y="270"/>
                      </a:moveTo>
                      <a:cubicBezTo>
                        <a:pt x="-46" y="254"/>
                        <a:pt x="-49" y="43"/>
                        <a:pt x="99" y="143"/>
                      </a:cubicBezTo>
                      <a:cubicBezTo>
                        <a:pt x="134" y="177"/>
                        <a:pt x="165" y="132"/>
                        <a:pt x="141" y="95"/>
                      </a:cubicBezTo>
                      <a:cubicBezTo>
                        <a:pt x="128" y="75"/>
                        <a:pt x="108" y="54"/>
                        <a:pt x="112" y="31"/>
                      </a:cubicBezTo>
                      <a:cubicBezTo>
                        <a:pt x="124" y="-17"/>
                        <a:pt x="190" y="-5"/>
                        <a:pt x="206" y="35"/>
                      </a:cubicBezTo>
                      <a:cubicBezTo>
                        <a:pt x="215" y="59"/>
                        <a:pt x="232" y="105"/>
                        <a:pt x="264" y="86"/>
                      </a:cubicBezTo>
                      <a:cubicBezTo>
                        <a:pt x="300" y="5"/>
                        <a:pt x="391" y="60"/>
                        <a:pt x="373" y="136"/>
                      </a:cubicBezTo>
                      <a:cubicBezTo>
                        <a:pt x="370" y="207"/>
                        <a:pt x="274" y="274"/>
                        <a:pt x="211" y="27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53" name="Google Shape;853;p19"/>
                <p:cNvSpPr/>
                <p:nvPr/>
              </p:nvSpPr>
              <p:spPr>
                <a:xfrm>
                  <a:off x="6544853" y="3178840"/>
                  <a:ext cx="106681" cy="120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215" extrusionOk="0">
                      <a:moveTo>
                        <a:pt x="92" y="214"/>
                      </a:moveTo>
                      <a:cubicBezTo>
                        <a:pt x="93" y="140"/>
                        <a:pt x="202" y="185"/>
                        <a:pt x="191" y="128"/>
                      </a:cubicBezTo>
                      <a:cubicBezTo>
                        <a:pt x="180" y="73"/>
                        <a:pt x="142" y="24"/>
                        <a:pt x="114" y="0"/>
                      </a:cubicBezTo>
                      <a:cubicBezTo>
                        <a:pt x="114" y="1"/>
                        <a:pt x="114" y="2"/>
                        <a:pt x="113" y="3"/>
                      </a:cubicBezTo>
                      <a:cubicBezTo>
                        <a:pt x="109" y="26"/>
                        <a:pt x="129" y="47"/>
                        <a:pt x="142" y="67"/>
                      </a:cubicBezTo>
                      <a:cubicBezTo>
                        <a:pt x="166" y="104"/>
                        <a:pt x="135" y="149"/>
                        <a:pt x="100" y="115"/>
                      </a:cubicBezTo>
                      <a:cubicBezTo>
                        <a:pt x="-20" y="34"/>
                        <a:pt x="-41" y="156"/>
                        <a:pt x="92" y="215"/>
                      </a:cubicBezTo>
                      <a:cubicBezTo>
                        <a:pt x="92" y="214"/>
                        <a:pt x="92" y="214"/>
                        <a:pt x="92" y="214"/>
                      </a:cubicBezTo>
                      <a:close/>
                    </a:path>
                  </a:pathLst>
                </a:custGeom>
                <a:solidFill>
                  <a:srgbClr val="F6FB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32400" rIns="90000" bIns="324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54" name="Google Shape;854;p19"/>
                <p:cNvSpPr/>
                <p:nvPr/>
              </p:nvSpPr>
              <p:spPr>
                <a:xfrm>
                  <a:off x="6678903" y="3188894"/>
                  <a:ext cx="75961" cy="118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213" extrusionOk="0">
                      <a:moveTo>
                        <a:pt x="46" y="11"/>
                      </a:moveTo>
                      <a:cubicBezTo>
                        <a:pt x="47" y="17"/>
                        <a:pt x="49" y="24"/>
                        <a:pt x="50" y="30"/>
                      </a:cubicBezTo>
                      <a:cubicBezTo>
                        <a:pt x="55" y="69"/>
                        <a:pt x="47" y="106"/>
                        <a:pt x="27" y="139"/>
                      </a:cubicBezTo>
                      <a:cubicBezTo>
                        <a:pt x="15" y="159"/>
                        <a:pt x="-27" y="219"/>
                        <a:pt x="28" y="212"/>
                      </a:cubicBezTo>
                      <a:cubicBezTo>
                        <a:pt x="81" y="191"/>
                        <a:pt x="132" y="141"/>
                        <a:pt x="134" y="90"/>
                      </a:cubicBezTo>
                      <a:cubicBezTo>
                        <a:pt x="149" y="26"/>
                        <a:pt x="87" y="-23"/>
                        <a:pt x="46" y="11"/>
                      </a:cubicBezTo>
                      <a:close/>
                    </a:path>
                  </a:pathLst>
                </a:custGeom>
                <a:solidFill>
                  <a:srgbClr val="233859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0000" tIns="31675" rIns="90000" bIns="31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55" name="Google Shape;855;p19"/>
                <p:cNvSpPr/>
                <p:nvPr/>
              </p:nvSpPr>
              <p:spPr>
                <a:xfrm>
                  <a:off x="6634778" y="3188894"/>
                  <a:ext cx="147455" cy="202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" h="362" fill="none" extrusionOk="0">
                      <a:moveTo>
                        <a:pt x="0" y="0"/>
                      </a:moveTo>
                      <a:cubicBezTo>
                        <a:pt x="32" y="71"/>
                        <a:pt x="49" y="150"/>
                        <a:pt x="91" y="217"/>
                      </a:cubicBezTo>
                      <a:cubicBezTo>
                        <a:pt x="107" y="242"/>
                        <a:pt x="126" y="265"/>
                        <a:pt x="147" y="285"/>
                      </a:cubicBezTo>
                      <a:cubicBezTo>
                        <a:pt x="181" y="318"/>
                        <a:pt x="221" y="344"/>
                        <a:pt x="264" y="362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800" tIns="46800" rIns="91800" bIns="46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856" name="Google Shape;856;p19"/>
              <p:cNvGrpSpPr/>
              <p:nvPr/>
            </p:nvGrpSpPr>
            <p:grpSpPr>
              <a:xfrm rot="2375329">
                <a:off x="79909" y="2818092"/>
                <a:ext cx="369673" cy="549904"/>
                <a:chOff x="2964956" y="2454175"/>
                <a:chExt cx="158067" cy="235145"/>
              </a:xfrm>
            </p:grpSpPr>
            <p:sp>
              <p:nvSpPr>
                <p:cNvPr id="857" name="Google Shape;857;p19"/>
                <p:cNvSpPr/>
                <p:nvPr/>
              </p:nvSpPr>
              <p:spPr>
                <a:xfrm>
                  <a:off x="2964956" y="2454175"/>
                  <a:ext cx="145779" cy="148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" h="266" extrusionOk="0">
                      <a:moveTo>
                        <a:pt x="242" y="266"/>
                      </a:moveTo>
                      <a:cubicBezTo>
                        <a:pt x="278" y="198"/>
                        <a:pt x="263" y="116"/>
                        <a:pt x="207" y="76"/>
                      </a:cubicBezTo>
                      <a:cubicBezTo>
                        <a:pt x="150" y="35"/>
                        <a:pt x="64" y="40"/>
                        <a:pt x="6" y="0"/>
                      </a:cubicBezTo>
                      <a:cubicBezTo>
                        <a:pt x="-10" y="71"/>
                        <a:pt x="9" y="144"/>
                        <a:pt x="55" y="193"/>
                      </a:cubicBezTo>
                      <a:cubicBezTo>
                        <a:pt x="101" y="243"/>
                        <a:pt x="174" y="267"/>
                        <a:pt x="242" y="26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58" name="Google Shape;858;p19"/>
                <p:cNvSpPr/>
                <p:nvPr/>
              </p:nvSpPr>
              <p:spPr>
                <a:xfrm>
                  <a:off x="3025278" y="2475400"/>
                  <a:ext cx="85457" cy="9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68" extrusionOk="0">
                      <a:moveTo>
                        <a:pt x="0" y="0"/>
                      </a:moveTo>
                      <a:cubicBezTo>
                        <a:pt x="88" y="13"/>
                        <a:pt x="166" y="71"/>
                        <a:pt x="152" y="168"/>
                      </a:cubicBezTo>
                      <a:cubicBezTo>
                        <a:pt x="130" y="74"/>
                        <a:pt x="24" y="15"/>
                        <a:pt x="0" y="0"/>
                      </a:cubicBezTo>
                      <a:close/>
                    </a:path>
                  </a:pathLst>
                </a:custGeom>
                <a:solidFill>
                  <a:srgbClr val="F6FB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15475" rIns="90000" bIns="15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59" name="Google Shape;859;p19"/>
                <p:cNvSpPr/>
                <p:nvPr/>
              </p:nvSpPr>
              <p:spPr>
                <a:xfrm>
                  <a:off x="2964956" y="2480985"/>
                  <a:ext cx="123437" cy="121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217" extrusionOk="0">
                      <a:moveTo>
                        <a:pt x="7" y="9"/>
                      </a:moveTo>
                      <a:cubicBezTo>
                        <a:pt x="63" y="92"/>
                        <a:pt x="160" y="138"/>
                        <a:pt x="221" y="217"/>
                      </a:cubicBezTo>
                      <a:cubicBezTo>
                        <a:pt x="102" y="214"/>
                        <a:pt x="-4" y="124"/>
                        <a:pt x="1" y="0"/>
                      </a:cubicBezTo>
                      <a:cubicBezTo>
                        <a:pt x="3" y="3"/>
                        <a:pt x="5" y="6"/>
                        <a:pt x="7" y="9"/>
                      </a:cubicBezTo>
                      <a:close/>
                    </a:path>
                  </a:pathLst>
                </a:custGeom>
                <a:solidFill>
                  <a:srgbClr val="233859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0000" tIns="33100" rIns="90000" bIns="33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60" name="Google Shape;860;p19"/>
                <p:cNvSpPr/>
                <p:nvPr/>
              </p:nvSpPr>
              <p:spPr>
                <a:xfrm>
                  <a:off x="3001261" y="2498859"/>
                  <a:ext cx="121762" cy="190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341" fill="none" extrusionOk="0">
                      <a:moveTo>
                        <a:pt x="218" y="341"/>
                      </a:moveTo>
                      <a:cubicBezTo>
                        <a:pt x="215" y="271"/>
                        <a:pt x="191" y="202"/>
                        <a:pt x="152" y="144"/>
                      </a:cubicBezTo>
                      <a:cubicBezTo>
                        <a:pt x="113" y="85"/>
                        <a:pt x="60" y="37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800" tIns="46800" rIns="91800" bIns="46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861" name="Google Shape;861;p19"/>
              <p:cNvGrpSpPr/>
              <p:nvPr/>
            </p:nvGrpSpPr>
            <p:grpSpPr>
              <a:xfrm rot="2240932" flipH="1">
                <a:off x="202456" y="2124481"/>
                <a:ext cx="124561" cy="417811"/>
                <a:chOff x="8795211" y="2347174"/>
                <a:chExt cx="124554" cy="417788"/>
              </a:xfrm>
            </p:grpSpPr>
            <p:sp>
              <p:nvSpPr>
                <p:cNvPr id="862" name="Google Shape;862;p19"/>
                <p:cNvSpPr/>
                <p:nvPr/>
              </p:nvSpPr>
              <p:spPr>
                <a:xfrm>
                  <a:off x="8795211" y="2347174"/>
                  <a:ext cx="124554" cy="36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660" extrusionOk="0">
                      <a:moveTo>
                        <a:pt x="168" y="660"/>
                      </a:moveTo>
                      <a:cubicBezTo>
                        <a:pt x="182" y="554"/>
                        <a:pt x="167" y="445"/>
                        <a:pt x="125" y="348"/>
                      </a:cubicBezTo>
                      <a:cubicBezTo>
                        <a:pt x="81" y="247"/>
                        <a:pt x="7" y="154"/>
                        <a:pt x="0" y="43"/>
                      </a:cubicBezTo>
                      <a:cubicBezTo>
                        <a:pt x="-1" y="34"/>
                        <a:pt x="-1" y="24"/>
                        <a:pt x="4" y="16"/>
                      </a:cubicBezTo>
                      <a:cubicBezTo>
                        <a:pt x="15" y="-7"/>
                        <a:pt x="51" y="-4"/>
                        <a:pt x="74" y="10"/>
                      </a:cubicBezTo>
                      <a:cubicBezTo>
                        <a:pt x="119" y="37"/>
                        <a:pt x="148" y="85"/>
                        <a:pt x="168" y="134"/>
                      </a:cubicBezTo>
                      <a:cubicBezTo>
                        <a:pt x="260" y="356"/>
                        <a:pt x="218" y="608"/>
                        <a:pt x="168" y="66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63" name="Google Shape;863;p19"/>
                <p:cNvSpPr/>
                <p:nvPr/>
              </p:nvSpPr>
              <p:spPr>
                <a:xfrm>
                  <a:off x="8803030" y="2411965"/>
                  <a:ext cx="102771" cy="30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" h="544" extrusionOk="0">
                      <a:moveTo>
                        <a:pt x="180" y="279"/>
                      </a:moveTo>
                      <a:cubicBezTo>
                        <a:pt x="159" y="136"/>
                        <a:pt x="112" y="99"/>
                        <a:pt x="0" y="0"/>
                      </a:cubicBezTo>
                      <a:cubicBezTo>
                        <a:pt x="72" y="173"/>
                        <a:pt x="193" y="344"/>
                        <a:pt x="154" y="544"/>
                      </a:cubicBezTo>
                      <a:cubicBezTo>
                        <a:pt x="175" y="522"/>
                        <a:pt x="192" y="356"/>
                        <a:pt x="180" y="279"/>
                      </a:cubicBezTo>
                      <a:close/>
                    </a:path>
                  </a:pathLst>
                </a:custGeom>
                <a:solidFill>
                  <a:srgbClr val="233859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64" name="Google Shape;864;p19"/>
                <p:cNvSpPr/>
                <p:nvPr/>
              </p:nvSpPr>
              <p:spPr>
                <a:xfrm>
                  <a:off x="8816435" y="2371192"/>
                  <a:ext cx="83781" cy="393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705" fill="none" extrusionOk="0">
                      <a:moveTo>
                        <a:pt x="0" y="0"/>
                      </a:moveTo>
                      <a:cubicBezTo>
                        <a:pt x="77" y="71"/>
                        <a:pt x="109" y="177"/>
                        <a:pt x="129" y="280"/>
                      </a:cubicBezTo>
                      <a:cubicBezTo>
                        <a:pt x="139" y="332"/>
                        <a:pt x="147" y="384"/>
                        <a:pt x="149" y="437"/>
                      </a:cubicBezTo>
                      <a:cubicBezTo>
                        <a:pt x="153" y="528"/>
                        <a:pt x="140" y="619"/>
                        <a:pt x="112" y="70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800" tIns="46800" rIns="91800" bIns="46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865" name="Google Shape;865;p19"/>
            <p:cNvGrpSpPr/>
            <p:nvPr/>
          </p:nvGrpSpPr>
          <p:grpSpPr>
            <a:xfrm>
              <a:off x="183960" y="4491053"/>
              <a:ext cx="536040" cy="560520"/>
              <a:chOff x="2799660" y="4402278"/>
              <a:chExt cx="536040" cy="560520"/>
            </a:xfrm>
          </p:grpSpPr>
          <p:sp>
            <p:nvSpPr>
              <p:cNvPr id="866" name="Google Shape;866;p19"/>
              <p:cNvSpPr/>
              <p:nvPr/>
            </p:nvSpPr>
            <p:spPr>
              <a:xfrm>
                <a:off x="2801100" y="4413438"/>
                <a:ext cx="534600" cy="549360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526" extrusionOk="0">
                    <a:moveTo>
                      <a:pt x="858" y="1526"/>
                    </a:moveTo>
                    <a:cubicBezTo>
                      <a:pt x="544" y="1217"/>
                      <a:pt x="257" y="880"/>
                      <a:pt x="0" y="522"/>
                    </a:cubicBezTo>
                    <a:cubicBezTo>
                      <a:pt x="89" y="576"/>
                      <a:pt x="199" y="507"/>
                      <a:pt x="280" y="441"/>
                    </a:cubicBezTo>
                    <a:cubicBezTo>
                      <a:pt x="426" y="321"/>
                      <a:pt x="582" y="186"/>
                      <a:pt x="622" y="0"/>
                    </a:cubicBezTo>
                    <a:cubicBezTo>
                      <a:pt x="850" y="264"/>
                      <a:pt x="975" y="373"/>
                      <a:pt x="1224" y="661"/>
                    </a:cubicBezTo>
                    <a:cubicBezTo>
                      <a:pt x="1282" y="723"/>
                      <a:pt x="1427" y="909"/>
                      <a:pt x="1485" y="970"/>
                    </a:cubicBezTo>
                    <a:cubicBezTo>
                      <a:pt x="1490" y="1042"/>
                      <a:pt x="1458" y="1139"/>
                      <a:pt x="1408" y="1192"/>
                    </a:cubicBezTo>
                    <a:cubicBezTo>
                      <a:pt x="1260" y="1350"/>
                      <a:pt x="1071" y="1470"/>
                      <a:pt x="858" y="15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7" name="Google Shape;867;p19"/>
              <p:cNvSpPr/>
              <p:nvPr/>
            </p:nvSpPr>
            <p:spPr>
              <a:xfrm>
                <a:off x="3005220" y="4413438"/>
                <a:ext cx="330480" cy="4140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150" extrusionOk="0">
                    <a:moveTo>
                      <a:pt x="0" y="140"/>
                    </a:moveTo>
                    <a:cubicBezTo>
                      <a:pt x="10" y="150"/>
                      <a:pt x="19" y="160"/>
                      <a:pt x="28" y="173"/>
                    </a:cubicBezTo>
                    <a:cubicBezTo>
                      <a:pt x="153" y="344"/>
                      <a:pt x="281" y="515"/>
                      <a:pt x="417" y="678"/>
                    </a:cubicBezTo>
                    <a:cubicBezTo>
                      <a:pt x="556" y="829"/>
                      <a:pt x="697" y="976"/>
                      <a:pt x="843" y="1119"/>
                    </a:cubicBezTo>
                    <a:cubicBezTo>
                      <a:pt x="853" y="1129"/>
                      <a:pt x="862" y="1139"/>
                      <a:pt x="871" y="1150"/>
                    </a:cubicBezTo>
                    <a:cubicBezTo>
                      <a:pt x="903" y="1097"/>
                      <a:pt x="922" y="1026"/>
                      <a:pt x="918" y="970"/>
                    </a:cubicBezTo>
                    <a:cubicBezTo>
                      <a:pt x="860" y="909"/>
                      <a:pt x="715" y="723"/>
                      <a:pt x="657" y="661"/>
                    </a:cubicBezTo>
                    <a:cubicBezTo>
                      <a:pt x="408" y="373"/>
                      <a:pt x="283" y="264"/>
                      <a:pt x="55" y="0"/>
                    </a:cubicBezTo>
                    <a:cubicBezTo>
                      <a:pt x="44" y="50"/>
                      <a:pt x="25" y="96"/>
                      <a:pt x="0" y="140"/>
                    </a:cubicBezTo>
                    <a:close/>
                  </a:path>
                </a:pathLst>
              </a:custGeom>
              <a:solidFill>
                <a:srgbClr val="233859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8" name="Google Shape;868;p19"/>
              <p:cNvSpPr/>
              <p:nvPr/>
            </p:nvSpPr>
            <p:spPr>
              <a:xfrm>
                <a:off x="2891100" y="4517118"/>
                <a:ext cx="351000" cy="33696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36" extrusionOk="0">
                    <a:moveTo>
                      <a:pt x="349" y="936"/>
                    </a:moveTo>
                    <a:cubicBezTo>
                      <a:pt x="407" y="915"/>
                      <a:pt x="464" y="894"/>
                      <a:pt x="521" y="871"/>
                    </a:cubicBezTo>
                    <a:cubicBezTo>
                      <a:pt x="597" y="819"/>
                      <a:pt x="675" y="776"/>
                      <a:pt x="745" y="723"/>
                    </a:cubicBezTo>
                    <a:cubicBezTo>
                      <a:pt x="767" y="701"/>
                      <a:pt x="788" y="679"/>
                      <a:pt x="808" y="655"/>
                    </a:cubicBezTo>
                    <a:cubicBezTo>
                      <a:pt x="847" y="597"/>
                      <a:pt x="881" y="536"/>
                      <a:pt x="917" y="475"/>
                    </a:cubicBezTo>
                    <a:cubicBezTo>
                      <a:pt x="923" y="464"/>
                      <a:pt x="929" y="453"/>
                      <a:pt x="935" y="442"/>
                    </a:cubicBezTo>
                    <a:cubicBezTo>
                      <a:pt x="948" y="420"/>
                      <a:pt x="962" y="398"/>
                      <a:pt x="975" y="375"/>
                    </a:cubicBezTo>
                    <a:cubicBezTo>
                      <a:pt x="975" y="375"/>
                      <a:pt x="974" y="374"/>
                      <a:pt x="974" y="373"/>
                    </a:cubicBezTo>
                    <a:cubicBezTo>
                      <a:pt x="835" y="212"/>
                      <a:pt x="734" y="107"/>
                      <a:pt x="633" y="0"/>
                    </a:cubicBezTo>
                    <a:cubicBezTo>
                      <a:pt x="627" y="13"/>
                      <a:pt x="621" y="26"/>
                      <a:pt x="613" y="39"/>
                    </a:cubicBezTo>
                    <a:cubicBezTo>
                      <a:pt x="608" y="50"/>
                      <a:pt x="602" y="60"/>
                      <a:pt x="596" y="71"/>
                    </a:cubicBezTo>
                    <a:cubicBezTo>
                      <a:pt x="553" y="142"/>
                      <a:pt x="506" y="206"/>
                      <a:pt x="450" y="267"/>
                    </a:cubicBezTo>
                    <a:cubicBezTo>
                      <a:pt x="449" y="269"/>
                      <a:pt x="448" y="270"/>
                      <a:pt x="447" y="271"/>
                    </a:cubicBezTo>
                    <a:cubicBezTo>
                      <a:pt x="443" y="275"/>
                      <a:pt x="440" y="278"/>
                      <a:pt x="437" y="282"/>
                    </a:cubicBezTo>
                    <a:cubicBezTo>
                      <a:pt x="425" y="296"/>
                      <a:pt x="412" y="307"/>
                      <a:pt x="399" y="318"/>
                    </a:cubicBezTo>
                    <a:cubicBezTo>
                      <a:pt x="294" y="440"/>
                      <a:pt x="161" y="530"/>
                      <a:pt x="0" y="563"/>
                    </a:cubicBezTo>
                    <a:cubicBezTo>
                      <a:pt x="102" y="691"/>
                      <a:pt x="209" y="815"/>
                      <a:pt x="318" y="936"/>
                    </a:cubicBezTo>
                    <a:cubicBezTo>
                      <a:pt x="328" y="936"/>
                      <a:pt x="338" y="936"/>
                      <a:pt x="349" y="9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9" name="Google Shape;869;p19"/>
              <p:cNvSpPr/>
              <p:nvPr/>
            </p:nvSpPr>
            <p:spPr>
              <a:xfrm>
                <a:off x="3086940" y="4516758"/>
                <a:ext cx="155160" cy="19584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544" extrusionOk="0">
                    <a:moveTo>
                      <a:pt x="69" y="40"/>
                    </a:moveTo>
                    <a:cubicBezTo>
                      <a:pt x="64" y="51"/>
                      <a:pt x="58" y="61"/>
                      <a:pt x="52" y="72"/>
                    </a:cubicBezTo>
                    <a:cubicBezTo>
                      <a:pt x="35" y="99"/>
                      <a:pt x="18" y="125"/>
                      <a:pt x="0" y="151"/>
                    </a:cubicBezTo>
                    <a:cubicBezTo>
                      <a:pt x="21" y="164"/>
                      <a:pt x="212" y="409"/>
                      <a:pt x="333" y="544"/>
                    </a:cubicBezTo>
                    <a:cubicBezTo>
                      <a:pt x="343" y="527"/>
                      <a:pt x="363" y="493"/>
                      <a:pt x="373" y="476"/>
                    </a:cubicBezTo>
                    <a:cubicBezTo>
                      <a:pt x="379" y="465"/>
                      <a:pt x="385" y="454"/>
                      <a:pt x="391" y="443"/>
                    </a:cubicBezTo>
                    <a:cubicBezTo>
                      <a:pt x="404" y="421"/>
                      <a:pt x="418" y="399"/>
                      <a:pt x="431" y="376"/>
                    </a:cubicBezTo>
                    <a:cubicBezTo>
                      <a:pt x="431" y="376"/>
                      <a:pt x="430" y="375"/>
                      <a:pt x="430" y="374"/>
                    </a:cubicBezTo>
                    <a:cubicBezTo>
                      <a:pt x="291" y="213"/>
                      <a:pt x="190" y="108"/>
                      <a:pt x="89" y="0"/>
                    </a:cubicBezTo>
                    <a:cubicBezTo>
                      <a:pt x="83" y="14"/>
                      <a:pt x="77" y="27"/>
                      <a:pt x="69" y="40"/>
                    </a:cubicBezTo>
                    <a:close/>
                  </a:path>
                </a:pathLst>
              </a:custGeom>
              <a:solidFill>
                <a:srgbClr val="233859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0" name="Google Shape;870;p19"/>
              <p:cNvSpPr/>
              <p:nvPr/>
            </p:nvSpPr>
            <p:spPr>
              <a:xfrm>
                <a:off x="2800020" y="4403718"/>
                <a:ext cx="223920" cy="2088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80" extrusionOk="0">
                    <a:moveTo>
                      <a:pt x="0" y="519"/>
                    </a:moveTo>
                    <a:cubicBezTo>
                      <a:pt x="7" y="324"/>
                      <a:pt x="629" y="-136"/>
                      <a:pt x="622" y="39"/>
                    </a:cubicBezTo>
                    <a:cubicBezTo>
                      <a:pt x="611" y="319"/>
                      <a:pt x="-9" y="737"/>
                      <a:pt x="0" y="5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1" name="Google Shape;871;p19"/>
              <p:cNvSpPr/>
              <p:nvPr/>
            </p:nvSpPr>
            <p:spPr>
              <a:xfrm>
                <a:off x="2799660" y="4402278"/>
                <a:ext cx="224280" cy="2091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581" extrusionOk="0">
                    <a:moveTo>
                      <a:pt x="1" y="523"/>
                    </a:moveTo>
                    <a:cubicBezTo>
                      <a:pt x="3" y="557"/>
                      <a:pt x="13" y="575"/>
                      <a:pt x="38" y="581"/>
                    </a:cubicBezTo>
                    <a:cubicBezTo>
                      <a:pt x="39" y="565"/>
                      <a:pt x="40" y="548"/>
                      <a:pt x="45" y="531"/>
                    </a:cubicBezTo>
                    <a:cubicBezTo>
                      <a:pt x="64" y="459"/>
                      <a:pt x="114" y="381"/>
                      <a:pt x="178" y="319"/>
                    </a:cubicBezTo>
                    <a:cubicBezTo>
                      <a:pt x="250" y="230"/>
                      <a:pt x="348" y="151"/>
                      <a:pt x="453" y="119"/>
                    </a:cubicBezTo>
                    <a:cubicBezTo>
                      <a:pt x="473" y="107"/>
                      <a:pt x="494" y="99"/>
                      <a:pt x="516" y="94"/>
                    </a:cubicBezTo>
                    <a:cubicBezTo>
                      <a:pt x="549" y="86"/>
                      <a:pt x="583" y="84"/>
                      <a:pt x="616" y="90"/>
                    </a:cubicBezTo>
                    <a:cubicBezTo>
                      <a:pt x="620" y="74"/>
                      <a:pt x="623" y="58"/>
                      <a:pt x="623" y="43"/>
                    </a:cubicBezTo>
                    <a:cubicBezTo>
                      <a:pt x="630" y="-132"/>
                      <a:pt x="-19" y="259"/>
                      <a:pt x="1" y="5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2" name="Google Shape;872;p19"/>
              <p:cNvSpPr/>
              <p:nvPr/>
            </p:nvSpPr>
            <p:spPr>
              <a:xfrm>
                <a:off x="3147420" y="4814478"/>
                <a:ext cx="177480" cy="14688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08" extrusionOk="0">
                    <a:moveTo>
                      <a:pt x="0" y="385"/>
                    </a:moveTo>
                    <a:cubicBezTo>
                      <a:pt x="39" y="424"/>
                      <a:pt x="104" y="407"/>
                      <a:pt x="154" y="383"/>
                    </a:cubicBezTo>
                    <a:cubicBezTo>
                      <a:pt x="239" y="342"/>
                      <a:pt x="318" y="288"/>
                      <a:pt x="387" y="224"/>
                    </a:cubicBezTo>
                    <a:cubicBezTo>
                      <a:pt x="450" y="165"/>
                      <a:pt x="508" y="84"/>
                      <a:pt x="490" y="0"/>
                    </a:cubicBezTo>
                    <a:cubicBezTo>
                      <a:pt x="431" y="114"/>
                      <a:pt x="316" y="187"/>
                      <a:pt x="207" y="253"/>
                    </a:cubicBezTo>
                    <a:cubicBezTo>
                      <a:pt x="135" y="297"/>
                      <a:pt x="64" y="340"/>
                      <a:pt x="0" y="3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3" name="Google Shape;873;p19"/>
              <p:cNvSpPr/>
              <p:nvPr/>
            </p:nvSpPr>
            <p:spPr>
              <a:xfrm>
                <a:off x="3290700" y="4814477"/>
                <a:ext cx="34200" cy="77040"/>
              </a:xfrm>
              <a:custGeom>
                <a:avLst/>
                <a:gdLst/>
                <a:ahLst/>
                <a:cxnLst/>
                <a:rect l="l" t="t" r="r" b="b"/>
                <a:pathLst>
                  <a:path w="95" h="214" extrusionOk="0">
                    <a:moveTo>
                      <a:pt x="26" y="91"/>
                    </a:moveTo>
                    <a:cubicBezTo>
                      <a:pt x="26" y="95"/>
                      <a:pt x="26" y="99"/>
                      <a:pt x="25" y="103"/>
                    </a:cubicBezTo>
                    <a:cubicBezTo>
                      <a:pt x="21" y="124"/>
                      <a:pt x="17" y="144"/>
                      <a:pt x="12" y="164"/>
                    </a:cubicBezTo>
                    <a:lnTo>
                      <a:pt x="12" y="165"/>
                    </a:lnTo>
                    <a:lnTo>
                      <a:pt x="12" y="165"/>
                    </a:lnTo>
                    <a:cubicBezTo>
                      <a:pt x="11" y="165"/>
                      <a:pt x="11" y="166"/>
                      <a:pt x="11" y="167"/>
                    </a:cubicBezTo>
                    <a:cubicBezTo>
                      <a:pt x="10" y="171"/>
                      <a:pt x="9" y="175"/>
                      <a:pt x="9" y="178"/>
                    </a:cubicBezTo>
                    <a:cubicBezTo>
                      <a:pt x="8" y="181"/>
                      <a:pt x="7" y="184"/>
                      <a:pt x="6" y="186"/>
                    </a:cubicBezTo>
                    <a:cubicBezTo>
                      <a:pt x="4" y="195"/>
                      <a:pt x="2" y="204"/>
                      <a:pt x="0" y="214"/>
                    </a:cubicBezTo>
                    <a:cubicBezTo>
                      <a:pt x="58" y="156"/>
                      <a:pt x="109" y="79"/>
                      <a:pt x="92" y="0"/>
                    </a:cubicBezTo>
                    <a:cubicBezTo>
                      <a:pt x="74" y="33"/>
                      <a:pt x="52" y="63"/>
                      <a:pt x="26" y="91"/>
                    </a:cubicBezTo>
                    <a:close/>
                  </a:path>
                </a:pathLst>
              </a:custGeom>
              <a:solidFill>
                <a:srgbClr val="BDE4FA"/>
              </a:solidFill>
              <a:ln>
                <a:noFill/>
              </a:ln>
            </p:spPr>
            <p:txBody>
              <a:bodyPr spcFirstLastPara="1" wrap="square" lIns="90000" tIns="32025" rIns="90000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4" name="Google Shape;874;p19"/>
              <p:cNvSpPr/>
              <p:nvPr/>
            </p:nvSpPr>
            <p:spPr>
              <a:xfrm>
                <a:off x="3025020" y="4642398"/>
                <a:ext cx="140400" cy="134280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73" extrusionOk="0">
                    <a:moveTo>
                      <a:pt x="366" y="195"/>
                    </a:moveTo>
                    <a:cubicBezTo>
                      <a:pt x="279" y="327"/>
                      <a:pt x="145" y="433"/>
                      <a:pt x="20" y="335"/>
                    </a:cubicBezTo>
                    <a:cubicBezTo>
                      <a:pt x="-72" y="184"/>
                      <a:pt x="177" y="-18"/>
                      <a:pt x="321" y="1"/>
                    </a:cubicBezTo>
                    <a:cubicBezTo>
                      <a:pt x="362" y="14"/>
                      <a:pt x="388" y="57"/>
                      <a:pt x="390" y="99"/>
                    </a:cubicBezTo>
                    <a:cubicBezTo>
                      <a:pt x="391" y="141"/>
                      <a:pt x="384" y="167"/>
                      <a:pt x="366" y="19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5" name="Google Shape;875;p19"/>
              <p:cNvSpPr/>
              <p:nvPr/>
            </p:nvSpPr>
            <p:spPr>
              <a:xfrm>
                <a:off x="2814780" y="4432518"/>
                <a:ext cx="203040" cy="1728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80" fill="none" extrusionOk="0">
                    <a:moveTo>
                      <a:pt x="0" y="480"/>
                    </a:moveTo>
                    <a:cubicBezTo>
                      <a:pt x="79" y="235"/>
                      <a:pt x="312" y="58"/>
                      <a:pt x="564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800" tIns="46800" rIns="91800" bIns="46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6" name="Google Shape;876;p19"/>
              <p:cNvSpPr/>
              <p:nvPr/>
            </p:nvSpPr>
            <p:spPr>
              <a:xfrm>
                <a:off x="2911260" y="4473918"/>
                <a:ext cx="65160" cy="5112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42" extrusionOk="0">
                    <a:moveTo>
                      <a:pt x="167" y="50"/>
                    </a:moveTo>
                    <a:cubicBezTo>
                      <a:pt x="138" y="94"/>
                      <a:pt x="93" y="127"/>
                      <a:pt x="42" y="140"/>
                    </a:cubicBezTo>
                    <a:cubicBezTo>
                      <a:pt x="27" y="144"/>
                      <a:pt x="6" y="144"/>
                      <a:pt x="1" y="129"/>
                    </a:cubicBezTo>
                    <a:cubicBezTo>
                      <a:pt x="-1" y="120"/>
                      <a:pt x="3" y="112"/>
                      <a:pt x="7" y="104"/>
                    </a:cubicBezTo>
                    <a:cubicBezTo>
                      <a:pt x="37" y="56"/>
                      <a:pt x="85" y="19"/>
                      <a:pt x="140" y="3"/>
                    </a:cubicBezTo>
                    <a:cubicBezTo>
                      <a:pt x="151" y="0"/>
                      <a:pt x="165" y="-2"/>
                      <a:pt x="174" y="6"/>
                    </a:cubicBezTo>
                    <a:cubicBezTo>
                      <a:pt x="189" y="18"/>
                      <a:pt x="179" y="42"/>
                      <a:pt x="167" y="5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800" tIns="4300" rIns="91800" bIns="4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7" name="Google Shape;877;p19"/>
              <p:cNvSpPr/>
              <p:nvPr/>
            </p:nvSpPr>
            <p:spPr>
              <a:xfrm>
                <a:off x="2892900" y="4516398"/>
                <a:ext cx="217440" cy="199080"/>
              </a:xfrm>
              <a:custGeom>
                <a:avLst/>
                <a:gdLst/>
                <a:ahLst/>
                <a:cxnLst/>
                <a:rect l="l" t="t" r="r" b="b"/>
                <a:pathLst>
                  <a:path w="604" h="553" fill="none" extrusionOk="0">
                    <a:moveTo>
                      <a:pt x="0" y="553"/>
                    </a:moveTo>
                    <a:cubicBezTo>
                      <a:pt x="129" y="542"/>
                      <a:pt x="239" y="461"/>
                      <a:pt x="342" y="383"/>
                    </a:cubicBezTo>
                    <a:cubicBezTo>
                      <a:pt x="360" y="369"/>
                      <a:pt x="378" y="356"/>
                      <a:pt x="394" y="340"/>
                    </a:cubicBezTo>
                    <a:cubicBezTo>
                      <a:pt x="415" y="319"/>
                      <a:pt x="433" y="295"/>
                      <a:pt x="450" y="271"/>
                    </a:cubicBezTo>
                    <a:cubicBezTo>
                      <a:pt x="511" y="187"/>
                      <a:pt x="568" y="98"/>
                      <a:pt x="604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800" tIns="46800" rIns="91800" bIns="46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8" name="Google Shape;878;p19"/>
              <p:cNvSpPr/>
              <p:nvPr/>
            </p:nvSpPr>
            <p:spPr>
              <a:xfrm>
                <a:off x="3014580" y="4654638"/>
                <a:ext cx="224280" cy="2052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570" fill="none" extrusionOk="0">
                    <a:moveTo>
                      <a:pt x="0" y="570"/>
                    </a:moveTo>
                    <a:cubicBezTo>
                      <a:pt x="282" y="493"/>
                      <a:pt x="521" y="274"/>
                      <a:pt x="623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800" tIns="46800" rIns="91800" bIns="46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9" name="Google Shape;879;p19"/>
              <p:cNvSpPr/>
              <p:nvPr/>
            </p:nvSpPr>
            <p:spPr>
              <a:xfrm>
                <a:off x="3023220" y="4638798"/>
                <a:ext cx="139320" cy="142560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96" extrusionOk="0">
                    <a:moveTo>
                      <a:pt x="333" y="263"/>
                    </a:moveTo>
                    <a:cubicBezTo>
                      <a:pt x="292" y="310"/>
                      <a:pt x="241" y="348"/>
                      <a:pt x="185" y="374"/>
                    </a:cubicBezTo>
                    <a:cubicBezTo>
                      <a:pt x="152" y="390"/>
                      <a:pt x="115" y="401"/>
                      <a:pt x="80" y="394"/>
                    </a:cubicBezTo>
                    <a:cubicBezTo>
                      <a:pt x="45" y="386"/>
                      <a:pt x="15" y="358"/>
                      <a:pt x="5" y="324"/>
                    </a:cubicBezTo>
                    <a:cubicBezTo>
                      <a:pt x="-8" y="285"/>
                      <a:pt x="5" y="243"/>
                      <a:pt x="22" y="205"/>
                    </a:cubicBezTo>
                    <a:cubicBezTo>
                      <a:pt x="65" y="114"/>
                      <a:pt x="142" y="36"/>
                      <a:pt x="238" y="8"/>
                    </a:cubicBezTo>
                    <a:cubicBezTo>
                      <a:pt x="260" y="1"/>
                      <a:pt x="283" y="-2"/>
                      <a:pt x="305" y="2"/>
                    </a:cubicBezTo>
                    <a:cubicBezTo>
                      <a:pt x="358" y="14"/>
                      <a:pt x="390" y="74"/>
                      <a:pt x="387" y="128"/>
                    </a:cubicBezTo>
                    <a:cubicBezTo>
                      <a:pt x="384" y="183"/>
                      <a:pt x="355" y="232"/>
                      <a:pt x="333" y="26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800" tIns="46800" rIns="91800" bIns="46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0" name="Google Shape;880;p19"/>
              <p:cNvSpPr/>
              <p:nvPr/>
            </p:nvSpPr>
            <p:spPr>
              <a:xfrm>
                <a:off x="3140220" y="4814478"/>
                <a:ext cx="183600" cy="138960"/>
              </a:xfrm>
              <a:custGeom>
                <a:avLst/>
                <a:gdLst/>
                <a:ahLst/>
                <a:cxnLst/>
                <a:rect l="l" t="t" r="r" b="b"/>
                <a:pathLst>
                  <a:path w="510" h="386" fill="none" extrusionOk="0">
                    <a:moveTo>
                      <a:pt x="0" y="386"/>
                    </a:moveTo>
                    <a:cubicBezTo>
                      <a:pt x="307" y="260"/>
                      <a:pt x="406" y="109"/>
                      <a:pt x="51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800" tIns="46800" rIns="91800" bIns="46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81" name="Google Shape;881;p19"/>
            <p:cNvGrpSpPr/>
            <p:nvPr/>
          </p:nvGrpSpPr>
          <p:grpSpPr>
            <a:xfrm>
              <a:off x="8524998" y="153128"/>
              <a:ext cx="536040" cy="560520"/>
              <a:chOff x="2799660" y="4402278"/>
              <a:chExt cx="536040" cy="560520"/>
            </a:xfrm>
          </p:grpSpPr>
          <p:sp>
            <p:nvSpPr>
              <p:cNvPr id="882" name="Google Shape;882;p19"/>
              <p:cNvSpPr/>
              <p:nvPr/>
            </p:nvSpPr>
            <p:spPr>
              <a:xfrm>
                <a:off x="2801100" y="4413438"/>
                <a:ext cx="534600" cy="549360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526" extrusionOk="0">
                    <a:moveTo>
                      <a:pt x="858" y="1526"/>
                    </a:moveTo>
                    <a:cubicBezTo>
                      <a:pt x="544" y="1217"/>
                      <a:pt x="257" y="880"/>
                      <a:pt x="0" y="522"/>
                    </a:cubicBezTo>
                    <a:cubicBezTo>
                      <a:pt x="89" y="576"/>
                      <a:pt x="199" y="507"/>
                      <a:pt x="280" y="441"/>
                    </a:cubicBezTo>
                    <a:cubicBezTo>
                      <a:pt x="426" y="321"/>
                      <a:pt x="582" y="186"/>
                      <a:pt x="622" y="0"/>
                    </a:cubicBezTo>
                    <a:cubicBezTo>
                      <a:pt x="850" y="264"/>
                      <a:pt x="975" y="373"/>
                      <a:pt x="1224" y="661"/>
                    </a:cubicBezTo>
                    <a:cubicBezTo>
                      <a:pt x="1282" y="723"/>
                      <a:pt x="1427" y="909"/>
                      <a:pt x="1485" y="970"/>
                    </a:cubicBezTo>
                    <a:cubicBezTo>
                      <a:pt x="1490" y="1042"/>
                      <a:pt x="1458" y="1139"/>
                      <a:pt x="1408" y="1192"/>
                    </a:cubicBezTo>
                    <a:cubicBezTo>
                      <a:pt x="1260" y="1350"/>
                      <a:pt x="1071" y="1470"/>
                      <a:pt x="858" y="15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3" name="Google Shape;883;p19"/>
              <p:cNvSpPr/>
              <p:nvPr/>
            </p:nvSpPr>
            <p:spPr>
              <a:xfrm>
                <a:off x="3005220" y="4413438"/>
                <a:ext cx="330480" cy="4140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150" extrusionOk="0">
                    <a:moveTo>
                      <a:pt x="0" y="140"/>
                    </a:moveTo>
                    <a:cubicBezTo>
                      <a:pt x="10" y="150"/>
                      <a:pt x="19" y="160"/>
                      <a:pt x="28" y="173"/>
                    </a:cubicBezTo>
                    <a:cubicBezTo>
                      <a:pt x="153" y="344"/>
                      <a:pt x="281" y="515"/>
                      <a:pt x="417" y="678"/>
                    </a:cubicBezTo>
                    <a:cubicBezTo>
                      <a:pt x="556" y="829"/>
                      <a:pt x="697" y="976"/>
                      <a:pt x="843" y="1119"/>
                    </a:cubicBezTo>
                    <a:cubicBezTo>
                      <a:pt x="853" y="1129"/>
                      <a:pt x="862" y="1139"/>
                      <a:pt x="871" y="1150"/>
                    </a:cubicBezTo>
                    <a:cubicBezTo>
                      <a:pt x="903" y="1097"/>
                      <a:pt x="922" y="1026"/>
                      <a:pt x="918" y="970"/>
                    </a:cubicBezTo>
                    <a:cubicBezTo>
                      <a:pt x="860" y="909"/>
                      <a:pt x="715" y="723"/>
                      <a:pt x="657" y="661"/>
                    </a:cubicBezTo>
                    <a:cubicBezTo>
                      <a:pt x="408" y="373"/>
                      <a:pt x="283" y="264"/>
                      <a:pt x="55" y="0"/>
                    </a:cubicBezTo>
                    <a:cubicBezTo>
                      <a:pt x="44" y="50"/>
                      <a:pt x="25" y="96"/>
                      <a:pt x="0" y="140"/>
                    </a:cubicBezTo>
                    <a:close/>
                  </a:path>
                </a:pathLst>
              </a:custGeom>
              <a:solidFill>
                <a:srgbClr val="233859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4" name="Google Shape;884;p19"/>
              <p:cNvSpPr/>
              <p:nvPr/>
            </p:nvSpPr>
            <p:spPr>
              <a:xfrm>
                <a:off x="2891100" y="4517118"/>
                <a:ext cx="351000" cy="33696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36" extrusionOk="0">
                    <a:moveTo>
                      <a:pt x="349" y="936"/>
                    </a:moveTo>
                    <a:cubicBezTo>
                      <a:pt x="407" y="915"/>
                      <a:pt x="464" y="894"/>
                      <a:pt x="521" y="871"/>
                    </a:cubicBezTo>
                    <a:cubicBezTo>
                      <a:pt x="597" y="819"/>
                      <a:pt x="675" y="776"/>
                      <a:pt x="745" y="723"/>
                    </a:cubicBezTo>
                    <a:cubicBezTo>
                      <a:pt x="767" y="701"/>
                      <a:pt x="788" y="679"/>
                      <a:pt x="808" y="655"/>
                    </a:cubicBezTo>
                    <a:cubicBezTo>
                      <a:pt x="847" y="597"/>
                      <a:pt x="881" y="536"/>
                      <a:pt x="917" y="475"/>
                    </a:cubicBezTo>
                    <a:cubicBezTo>
                      <a:pt x="923" y="464"/>
                      <a:pt x="929" y="453"/>
                      <a:pt x="935" y="442"/>
                    </a:cubicBezTo>
                    <a:cubicBezTo>
                      <a:pt x="948" y="420"/>
                      <a:pt x="962" y="398"/>
                      <a:pt x="975" y="375"/>
                    </a:cubicBezTo>
                    <a:cubicBezTo>
                      <a:pt x="975" y="375"/>
                      <a:pt x="974" y="374"/>
                      <a:pt x="974" y="373"/>
                    </a:cubicBezTo>
                    <a:cubicBezTo>
                      <a:pt x="835" y="212"/>
                      <a:pt x="734" y="107"/>
                      <a:pt x="633" y="0"/>
                    </a:cubicBezTo>
                    <a:cubicBezTo>
                      <a:pt x="627" y="13"/>
                      <a:pt x="621" y="26"/>
                      <a:pt x="613" y="39"/>
                    </a:cubicBezTo>
                    <a:cubicBezTo>
                      <a:pt x="608" y="50"/>
                      <a:pt x="602" y="60"/>
                      <a:pt x="596" y="71"/>
                    </a:cubicBezTo>
                    <a:cubicBezTo>
                      <a:pt x="553" y="142"/>
                      <a:pt x="506" y="206"/>
                      <a:pt x="450" y="267"/>
                    </a:cubicBezTo>
                    <a:cubicBezTo>
                      <a:pt x="449" y="269"/>
                      <a:pt x="448" y="270"/>
                      <a:pt x="447" y="271"/>
                    </a:cubicBezTo>
                    <a:cubicBezTo>
                      <a:pt x="443" y="275"/>
                      <a:pt x="440" y="278"/>
                      <a:pt x="437" y="282"/>
                    </a:cubicBezTo>
                    <a:cubicBezTo>
                      <a:pt x="425" y="296"/>
                      <a:pt x="412" y="307"/>
                      <a:pt x="399" y="318"/>
                    </a:cubicBezTo>
                    <a:cubicBezTo>
                      <a:pt x="294" y="440"/>
                      <a:pt x="161" y="530"/>
                      <a:pt x="0" y="563"/>
                    </a:cubicBezTo>
                    <a:cubicBezTo>
                      <a:pt x="102" y="691"/>
                      <a:pt x="209" y="815"/>
                      <a:pt x="318" y="936"/>
                    </a:cubicBezTo>
                    <a:cubicBezTo>
                      <a:pt x="328" y="936"/>
                      <a:pt x="338" y="936"/>
                      <a:pt x="349" y="9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5" name="Google Shape;885;p19"/>
              <p:cNvSpPr/>
              <p:nvPr/>
            </p:nvSpPr>
            <p:spPr>
              <a:xfrm>
                <a:off x="3086940" y="4516758"/>
                <a:ext cx="155160" cy="19584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544" extrusionOk="0">
                    <a:moveTo>
                      <a:pt x="69" y="40"/>
                    </a:moveTo>
                    <a:cubicBezTo>
                      <a:pt x="64" y="51"/>
                      <a:pt x="58" y="61"/>
                      <a:pt x="52" y="72"/>
                    </a:cubicBezTo>
                    <a:cubicBezTo>
                      <a:pt x="35" y="99"/>
                      <a:pt x="18" y="125"/>
                      <a:pt x="0" y="151"/>
                    </a:cubicBezTo>
                    <a:cubicBezTo>
                      <a:pt x="21" y="164"/>
                      <a:pt x="212" y="409"/>
                      <a:pt x="333" y="544"/>
                    </a:cubicBezTo>
                    <a:cubicBezTo>
                      <a:pt x="343" y="527"/>
                      <a:pt x="363" y="493"/>
                      <a:pt x="373" y="476"/>
                    </a:cubicBezTo>
                    <a:cubicBezTo>
                      <a:pt x="379" y="465"/>
                      <a:pt x="385" y="454"/>
                      <a:pt x="391" y="443"/>
                    </a:cubicBezTo>
                    <a:cubicBezTo>
                      <a:pt x="404" y="421"/>
                      <a:pt x="418" y="399"/>
                      <a:pt x="431" y="376"/>
                    </a:cubicBezTo>
                    <a:cubicBezTo>
                      <a:pt x="431" y="376"/>
                      <a:pt x="430" y="375"/>
                      <a:pt x="430" y="374"/>
                    </a:cubicBezTo>
                    <a:cubicBezTo>
                      <a:pt x="291" y="213"/>
                      <a:pt x="190" y="108"/>
                      <a:pt x="89" y="0"/>
                    </a:cubicBezTo>
                    <a:cubicBezTo>
                      <a:pt x="83" y="14"/>
                      <a:pt x="77" y="27"/>
                      <a:pt x="69" y="40"/>
                    </a:cubicBezTo>
                    <a:close/>
                  </a:path>
                </a:pathLst>
              </a:custGeom>
              <a:solidFill>
                <a:srgbClr val="233859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6" name="Google Shape;886;p19"/>
              <p:cNvSpPr/>
              <p:nvPr/>
            </p:nvSpPr>
            <p:spPr>
              <a:xfrm>
                <a:off x="2800020" y="4403718"/>
                <a:ext cx="223920" cy="2088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80" extrusionOk="0">
                    <a:moveTo>
                      <a:pt x="0" y="519"/>
                    </a:moveTo>
                    <a:cubicBezTo>
                      <a:pt x="7" y="324"/>
                      <a:pt x="629" y="-136"/>
                      <a:pt x="622" y="39"/>
                    </a:cubicBezTo>
                    <a:cubicBezTo>
                      <a:pt x="611" y="319"/>
                      <a:pt x="-9" y="737"/>
                      <a:pt x="0" y="5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7" name="Google Shape;887;p19"/>
              <p:cNvSpPr/>
              <p:nvPr/>
            </p:nvSpPr>
            <p:spPr>
              <a:xfrm>
                <a:off x="2799660" y="4402278"/>
                <a:ext cx="224280" cy="2091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581" extrusionOk="0">
                    <a:moveTo>
                      <a:pt x="1" y="523"/>
                    </a:moveTo>
                    <a:cubicBezTo>
                      <a:pt x="3" y="557"/>
                      <a:pt x="13" y="575"/>
                      <a:pt x="38" y="581"/>
                    </a:cubicBezTo>
                    <a:cubicBezTo>
                      <a:pt x="39" y="565"/>
                      <a:pt x="40" y="548"/>
                      <a:pt x="45" y="531"/>
                    </a:cubicBezTo>
                    <a:cubicBezTo>
                      <a:pt x="64" y="459"/>
                      <a:pt x="114" y="381"/>
                      <a:pt x="178" y="319"/>
                    </a:cubicBezTo>
                    <a:cubicBezTo>
                      <a:pt x="250" y="230"/>
                      <a:pt x="348" y="151"/>
                      <a:pt x="453" y="119"/>
                    </a:cubicBezTo>
                    <a:cubicBezTo>
                      <a:pt x="473" y="107"/>
                      <a:pt x="494" y="99"/>
                      <a:pt x="516" y="94"/>
                    </a:cubicBezTo>
                    <a:cubicBezTo>
                      <a:pt x="549" y="86"/>
                      <a:pt x="583" y="84"/>
                      <a:pt x="616" y="90"/>
                    </a:cubicBezTo>
                    <a:cubicBezTo>
                      <a:pt x="620" y="74"/>
                      <a:pt x="623" y="58"/>
                      <a:pt x="623" y="43"/>
                    </a:cubicBezTo>
                    <a:cubicBezTo>
                      <a:pt x="630" y="-132"/>
                      <a:pt x="-19" y="259"/>
                      <a:pt x="1" y="5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8" name="Google Shape;888;p19"/>
              <p:cNvSpPr/>
              <p:nvPr/>
            </p:nvSpPr>
            <p:spPr>
              <a:xfrm>
                <a:off x="3147420" y="4814478"/>
                <a:ext cx="177480" cy="14688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08" extrusionOk="0">
                    <a:moveTo>
                      <a:pt x="0" y="385"/>
                    </a:moveTo>
                    <a:cubicBezTo>
                      <a:pt x="39" y="424"/>
                      <a:pt x="104" y="407"/>
                      <a:pt x="154" y="383"/>
                    </a:cubicBezTo>
                    <a:cubicBezTo>
                      <a:pt x="239" y="342"/>
                      <a:pt x="318" y="288"/>
                      <a:pt x="387" y="224"/>
                    </a:cubicBezTo>
                    <a:cubicBezTo>
                      <a:pt x="450" y="165"/>
                      <a:pt x="508" y="84"/>
                      <a:pt x="490" y="0"/>
                    </a:cubicBezTo>
                    <a:cubicBezTo>
                      <a:pt x="431" y="114"/>
                      <a:pt x="316" y="187"/>
                      <a:pt x="207" y="253"/>
                    </a:cubicBezTo>
                    <a:cubicBezTo>
                      <a:pt x="135" y="297"/>
                      <a:pt x="64" y="340"/>
                      <a:pt x="0" y="3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9" name="Google Shape;889;p19"/>
              <p:cNvSpPr/>
              <p:nvPr/>
            </p:nvSpPr>
            <p:spPr>
              <a:xfrm>
                <a:off x="3290700" y="4814477"/>
                <a:ext cx="34200" cy="77040"/>
              </a:xfrm>
              <a:custGeom>
                <a:avLst/>
                <a:gdLst/>
                <a:ahLst/>
                <a:cxnLst/>
                <a:rect l="l" t="t" r="r" b="b"/>
                <a:pathLst>
                  <a:path w="95" h="214" extrusionOk="0">
                    <a:moveTo>
                      <a:pt x="26" y="91"/>
                    </a:moveTo>
                    <a:cubicBezTo>
                      <a:pt x="26" y="95"/>
                      <a:pt x="26" y="99"/>
                      <a:pt x="25" y="103"/>
                    </a:cubicBezTo>
                    <a:cubicBezTo>
                      <a:pt x="21" y="124"/>
                      <a:pt x="17" y="144"/>
                      <a:pt x="12" y="164"/>
                    </a:cubicBezTo>
                    <a:lnTo>
                      <a:pt x="12" y="165"/>
                    </a:lnTo>
                    <a:lnTo>
                      <a:pt x="12" y="165"/>
                    </a:lnTo>
                    <a:cubicBezTo>
                      <a:pt x="11" y="165"/>
                      <a:pt x="11" y="166"/>
                      <a:pt x="11" y="167"/>
                    </a:cubicBezTo>
                    <a:cubicBezTo>
                      <a:pt x="10" y="171"/>
                      <a:pt x="9" y="175"/>
                      <a:pt x="9" y="178"/>
                    </a:cubicBezTo>
                    <a:cubicBezTo>
                      <a:pt x="8" y="181"/>
                      <a:pt x="7" y="184"/>
                      <a:pt x="6" y="186"/>
                    </a:cubicBezTo>
                    <a:cubicBezTo>
                      <a:pt x="4" y="195"/>
                      <a:pt x="2" y="204"/>
                      <a:pt x="0" y="214"/>
                    </a:cubicBezTo>
                    <a:cubicBezTo>
                      <a:pt x="58" y="156"/>
                      <a:pt x="109" y="79"/>
                      <a:pt x="92" y="0"/>
                    </a:cubicBezTo>
                    <a:cubicBezTo>
                      <a:pt x="74" y="33"/>
                      <a:pt x="52" y="63"/>
                      <a:pt x="26" y="91"/>
                    </a:cubicBezTo>
                    <a:close/>
                  </a:path>
                </a:pathLst>
              </a:custGeom>
              <a:solidFill>
                <a:srgbClr val="BDE4FA"/>
              </a:solidFill>
              <a:ln>
                <a:noFill/>
              </a:ln>
            </p:spPr>
            <p:txBody>
              <a:bodyPr spcFirstLastPara="1" wrap="square" lIns="90000" tIns="32025" rIns="90000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0" name="Google Shape;890;p19"/>
              <p:cNvSpPr/>
              <p:nvPr/>
            </p:nvSpPr>
            <p:spPr>
              <a:xfrm>
                <a:off x="3025020" y="4642398"/>
                <a:ext cx="140400" cy="134280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73" extrusionOk="0">
                    <a:moveTo>
                      <a:pt x="366" y="195"/>
                    </a:moveTo>
                    <a:cubicBezTo>
                      <a:pt x="279" y="327"/>
                      <a:pt x="145" y="433"/>
                      <a:pt x="20" y="335"/>
                    </a:cubicBezTo>
                    <a:cubicBezTo>
                      <a:pt x="-72" y="184"/>
                      <a:pt x="177" y="-18"/>
                      <a:pt x="321" y="1"/>
                    </a:cubicBezTo>
                    <a:cubicBezTo>
                      <a:pt x="362" y="14"/>
                      <a:pt x="388" y="57"/>
                      <a:pt x="390" y="99"/>
                    </a:cubicBezTo>
                    <a:cubicBezTo>
                      <a:pt x="391" y="141"/>
                      <a:pt x="384" y="167"/>
                      <a:pt x="366" y="19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1" name="Google Shape;891;p19"/>
              <p:cNvSpPr/>
              <p:nvPr/>
            </p:nvSpPr>
            <p:spPr>
              <a:xfrm>
                <a:off x="2814780" y="4432518"/>
                <a:ext cx="203040" cy="1728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80" fill="none" extrusionOk="0">
                    <a:moveTo>
                      <a:pt x="0" y="480"/>
                    </a:moveTo>
                    <a:cubicBezTo>
                      <a:pt x="79" y="235"/>
                      <a:pt x="312" y="58"/>
                      <a:pt x="564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800" tIns="46800" rIns="91800" bIns="46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2" name="Google Shape;892;p19"/>
              <p:cNvSpPr/>
              <p:nvPr/>
            </p:nvSpPr>
            <p:spPr>
              <a:xfrm>
                <a:off x="2911260" y="4473918"/>
                <a:ext cx="65160" cy="5112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42" extrusionOk="0">
                    <a:moveTo>
                      <a:pt x="167" y="50"/>
                    </a:moveTo>
                    <a:cubicBezTo>
                      <a:pt x="138" y="94"/>
                      <a:pt x="93" y="127"/>
                      <a:pt x="42" y="140"/>
                    </a:cubicBezTo>
                    <a:cubicBezTo>
                      <a:pt x="27" y="144"/>
                      <a:pt x="6" y="144"/>
                      <a:pt x="1" y="129"/>
                    </a:cubicBezTo>
                    <a:cubicBezTo>
                      <a:pt x="-1" y="120"/>
                      <a:pt x="3" y="112"/>
                      <a:pt x="7" y="104"/>
                    </a:cubicBezTo>
                    <a:cubicBezTo>
                      <a:pt x="37" y="56"/>
                      <a:pt x="85" y="19"/>
                      <a:pt x="140" y="3"/>
                    </a:cubicBezTo>
                    <a:cubicBezTo>
                      <a:pt x="151" y="0"/>
                      <a:pt x="165" y="-2"/>
                      <a:pt x="174" y="6"/>
                    </a:cubicBezTo>
                    <a:cubicBezTo>
                      <a:pt x="189" y="18"/>
                      <a:pt x="179" y="42"/>
                      <a:pt x="167" y="5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800" tIns="4300" rIns="91800" bIns="4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3" name="Google Shape;893;p19"/>
              <p:cNvSpPr/>
              <p:nvPr/>
            </p:nvSpPr>
            <p:spPr>
              <a:xfrm>
                <a:off x="2892900" y="4516398"/>
                <a:ext cx="217440" cy="199080"/>
              </a:xfrm>
              <a:custGeom>
                <a:avLst/>
                <a:gdLst/>
                <a:ahLst/>
                <a:cxnLst/>
                <a:rect l="l" t="t" r="r" b="b"/>
                <a:pathLst>
                  <a:path w="604" h="553" fill="none" extrusionOk="0">
                    <a:moveTo>
                      <a:pt x="0" y="553"/>
                    </a:moveTo>
                    <a:cubicBezTo>
                      <a:pt x="129" y="542"/>
                      <a:pt x="239" y="461"/>
                      <a:pt x="342" y="383"/>
                    </a:cubicBezTo>
                    <a:cubicBezTo>
                      <a:pt x="360" y="369"/>
                      <a:pt x="378" y="356"/>
                      <a:pt x="394" y="340"/>
                    </a:cubicBezTo>
                    <a:cubicBezTo>
                      <a:pt x="415" y="319"/>
                      <a:pt x="433" y="295"/>
                      <a:pt x="450" y="271"/>
                    </a:cubicBezTo>
                    <a:cubicBezTo>
                      <a:pt x="511" y="187"/>
                      <a:pt x="568" y="98"/>
                      <a:pt x="604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800" tIns="46800" rIns="91800" bIns="46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4" name="Google Shape;894;p19"/>
              <p:cNvSpPr/>
              <p:nvPr/>
            </p:nvSpPr>
            <p:spPr>
              <a:xfrm>
                <a:off x="3014580" y="4654638"/>
                <a:ext cx="224280" cy="2052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570" fill="none" extrusionOk="0">
                    <a:moveTo>
                      <a:pt x="0" y="570"/>
                    </a:moveTo>
                    <a:cubicBezTo>
                      <a:pt x="282" y="493"/>
                      <a:pt x="521" y="274"/>
                      <a:pt x="623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800" tIns="46800" rIns="91800" bIns="46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5" name="Google Shape;895;p19"/>
              <p:cNvSpPr/>
              <p:nvPr/>
            </p:nvSpPr>
            <p:spPr>
              <a:xfrm>
                <a:off x="3023220" y="4638798"/>
                <a:ext cx="139320" cy="142560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96" extrusionOk="0">
                    <a:moveTo>
                      <a:pt x="333" y="263"/>
                    </a:moveTo>
                    <a:cubicBezTo>
                      <a:pt x="292" y="310"/>
                      <a:pt x="241" y="348"/>
                      <a:pt x="185" y="374"/>
                    </a:cubicBezTo>
                    <a:cubicBezTo>
                      <a:pt x="152" y="390"/>
                      <a:pt x="115" y="401"/>
                      <a:pt x="80" y="394"/>
                    </a:cubicBezTo>
                    <a:cubicBezTo>
                      <a:pt x="45" y="386"/>
                      <a:pt x="15" y="358"/>
                      <a:pt x="5" y="324"/>
                    </a:cubicBezTo>
                    <a:cubicBezTo>
                      <a:pt x="-8" y="285"/>
                      <a:pt x="5" y="243"/>
                      <a:pt x="22" y="205"/>
                    </a:cubicBezTo>
                    <a:cubicBezTo>
                      <a:pt x="65" y="114"/>
                      <a:pt x="142" y="36"/>
                      <a:pt x="238" y="8"/>
                    </a:cubicBezTo>
                    <a:cubicBezTo>
                      <a:pt x="260" y="1"/>
                      <a:pt x="283" y="-2"/>
                      <a:pt x="305" y="2"/>
                    </a:cubicBezTo>
                    <a:cubicBezTo>
                      <a:pt x="358" y="14"/>
                      <a:pt x="390" y="74"/>
                      <a:pt x="387" y="128"/>
                    </a:cubicBezTo>
                    <a:cubicBezTo>
                      <a:pt x="384" y="183"/>
                      <a:pt x="355" y="232"/>
                      <a:pt x="333" y="26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800" tIns="46800" rIns="91800" bIns="46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6" name="Google Shape;896;p19"/>
              <p:cNvSpPr/>
              <p:nvPr/>
            </p:nvSpPr>
            <p:spPr>
              <a:xfrm>
                <a:off x="3140220" y="4814478"/>
                <a:ext cx="183600" cy="138960"/>
              </a:xfrm>
              <a:custGeom>
                <a:avLst/>
                <a:gdLst/>
                <a:ahLst/>
                <a:cxnLst/>
                <a:rect l="l" t="t" r="r" b="b"/>
                <a:pathLst>
                  <a:path w="510" h="386" fill="none" extrusionOk="0">
                    <a:moveTo>
                      <a:pt x="0" y="386"/>
                    </a:moveTo>
                    <a:cubicBezTo>
                      <a:pt x="307" y="260"/>
                      <a:pt x="406" y="109"/>
                      <a:pt x="51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800" tIns="46800" rIns="91800" bIns="46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21"/>
          <p:cNvSpPr txBox="1">
            <a:spLocks noGrp="1"/>
          </p:cNvSpPr>
          <p:nvPr>
            <p:ph type="title"/>
          </p:nvPr>
        </p:nvSpPr>
        <p:spPr>
          <a:xfrm>
            <a:off x="950967" y="1181300"/>
            <a:ext cx="5930800" cy="12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94" name="Google Shape;994;p21"/>
          <p:cNvSpPr txBox="1">
            <a:spLocks noGrp="1"/>
          </p:cNvSpPr>
          <p:nvPr>
            <p:ph type="subTitle" idx="1"/>
          </p:nvPr>
        </p:nvSpPr>
        <p:spPr>
          <a:xfrm>
            <a:off x="950967" y="2410900"/>
            <a:ext cx="5930800" cy="12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96" name="Google Shape;996;p21"/>
          <p:cNvGrpSpPr/>
          <p:nvPr/>
        </p:nvGrpSpPr>
        <p:grpSpPr>
          <a:xfrm>
            <a:off x="-134915" y="-198485"/>
            <a:ext cx="1085889" cy="6873529"/>
            <a:chOff x="-101187" y="-148864"/>
            <a:chExt cx="814417" cy="5155147"/>
          </a:xfrm>
        </p:grpSpPr>
        <p:grpSp>
          <p:nvGrpSpPr>
            <p:cNvPr id="997" name="Google Shape;997;p21"/>
            <p:cNvGrpSpPr/>
            <p:nvPr/>
          </p:nvGrpSpPr>
          <p:grpSpPr>
            <a:xfrm rot="8100000" flipH="1">
              <a:off x="105502" y="-94819"/>
              <a:ext cx="432429" cy="674937"/>
              <a:chOff x="8088745" y="4280780"/>
              <a:chExt cx="609840" cy="951840"/>
            </a:xfrm>
          </p:grpSpPr>
          <p:sp>
            <p:nvSpPr>
              <p:cNvPr id="998" name="Google Shape;998;p21"/>
              <p:cNvSpPr/>
              <p:nvPr/>
            </p:nvSpPr>
            <p:spPr>
              <a:xfrm>
                <a:off x="8088745" y="4280780"/>
                <a:ext cx="609840" cy="951840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2644" extrusionOk="0">
                    <a:moveTo>
                      <a:pt x="1648" y="2644"/>
                    </a:moveTo>
                    <a:cubicBezTo>
                      <a:pt x="1723" y="2190"/>
                      <a:pt x="1733" y="1692"/>
                      <a:pt x="1477" y="1310"/>
                    </a:cubicBezTo>
                    <a:cubicBezTo>
                      <a:pt x="1220" y="928"/>
                      <a:pt x="740" y="732"/>
                      <a:pt x="511" y="332"/>
                    </a:cubicBezTo>
                    <a:cubicBezTo>
                      <a:pt x="464" y="249"/>
                      <a:pt x="429" y="159"/>
                      <a:pt x="364" y="89"/>
                    </a:cubicBezTo>
                    <a:cubicBezTo>
                      <a:pt x="300" y="19"/>
                      <a:pt x="194" y="-25"/>
                      <a:pt x="109" y="16"/>
                    </a:cubicBezTo>
                    <a:cubicBezTo>
                      <a:pt x="-7" y="71"/>
                      <a:pt x="-14" y="233"/>
                      <a:pt x="14" y="358"/>
                    </a:cubicBezTo>
                    <a:cubicBezTo>
                      <a:pt x="118" y="828"/>
                      <a:pt x="451" y="1210"/>
                      <a:pt x="793" y="1548"/>
                    </a:cubicBezTo>
                    <a:cubicBezTo>
                      <a:pt x="1135" y="1886"/>
                      <a:pt x="1506" y="2214"/>
                      <a:pt x="1648" y="26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9" name="Google Shape;999;p21"/>
              <p:cNvSpPr/>
              <p:nvPr/>
            </p:nvSpPr>
            <p:spPr>
              <a:xfrm>
                <a:off x="8304745" y="4447460"/>
                <a:ext cx="393840" cy="58536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626" extrusionOk="0">
                    <a:moveTo>
                      <a:pt x="1008" y="1367"/>
                    </a:moveTo>
                    <a:cubicBezTo>
                      <a:pt x="950" y="1217"/>
                      <a:pt x="887" y="1069"/>
                      <a:pt x="799" y="934"/>
                    </a:cubicBezTo>
                    <a:cubicBezTo>
                      <a:pt x="704" y="790"/>
                      <a:pt x="586" y="668"/>
                      <a:pt x="457" y="554"/>
                    </a:cubicBezTo>
                    <a:cubicBezTo>
                      <a:pt x="274" y="391"/>
                      <a:pt x="116" y="214"/>
                      <a:pt x="0" y="0"/>
                    </a:cubicBezTo>
                    <a:cubicBezTo>
                      <a:pt x="248" y="317"/>
                      <a:pt x="650" y="509"/>
                      <a:pt x="877" y="847"/>
                    </a:cubicBezTo>
                    <a:cubicBezTo>
                      <a:pt x="1030" y="1076"/>
                      <a:pt x="1088" y="1348"/>
                      <a:pt x="1094" y="1626"/>
                    </a:cubicBezTo>
                    <a:cubicBezTo>
                      <a:pt x="1069" y="1539"/>
                      <a:pt x="1041" y="1452"/>
                      <a:pt x="1008" y="1367"/>
                    </a:cubicBezTo>
                    <a:close/>
                  </a:path>
                </a:pathLst>
              </a:custGeom>
              <a:solidFill>
                <a:srgbClr val="F6FB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088745" y="4303100"/>
                <a:ext cx="498600" cy="758880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2108" extrusionOk="0">
                    <a:moveTo>
                      <a:pt x="152" y="367"/>
                    </a:moveTo>
                    <a:cubicBezTo>
                      <a:pt x="265" y="649"/>
                      <a:pt x="435" y="907"/>
                      <a:pt x="653" y="1119"/>
                    </a:cubicBezTo>
                    <a:cubicBezTo>
                      <a:pt x="770" y="1234"/>
                      <a:pt x="900" y="1332"/>
                      <a:pt x="1007" y="1457"/>
                    </a:cubicBezTo>
                    <a:cubicBezTo>
                      <a:pt x="1109" y="1577"/>
                      <a:pt x="1190" y="1715"/>
                      <a:pt x="1264" y="1853"/>
                    </a:cubicBezTo>
                    <a:cubicBezTo>
                      <a:pt x="1309" y="1937"/>
                      <a:pt x="1349" y="2022"/>
                      <a:pt x="1385" y="2108"/>
                    </a:cubicBezTo>
                    <a:cubicBezTo>
                      <a:pt x="1214" y="1888"/>
                      <a:pt x="999" y="1689"/>
                      <a:pt x="793" y="1486"/>
                    </a:cubicBezTo>
                    <a:cubicBezTo>
                      <a:pt x="451" y="1148"/>
                      <a:pt x="118" y="766"/>
                      <a:pt x="14" y="296"/>
                    </a:cubicBezTo>
                    <a:cubicBezTo>
                      <a:pt x="-8" y="197"/>
                      <a:pt x="-8" y="74"/>
                      <a:pt x="51" y="0"/>
                    </a:cubicBezTo>
                    <a:cubicBezTo>
                      <a:pt x="72" y="126"/>
                      <a:pt x="105" y="248"/>
                      <a:pt x="152" y="367"/>
                    </a:cubicBezTo>
                    <a:close/>
                  </a:path>
                </a:pathLst>
              </a:custGeom>
              <a:solidFill>
                <a:srgbClr val="233859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1" name="Google Shape;1001;p21"/>
              <p:cNvSpPr/>
              <p:nvPr/>
            </p:nvSpPr>
            <p:spPr>
              <a:xfrm>
                <a:off x="8199265" y="4392020"/>
                <a:ext cx="480960" cy="83556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321" fill="none" extrusionOk="0">
                    <a:moveTo>
                      <a:pt x="1336" y="2321"/>
                    </a:moveTo>
                    <a:cubicBezTo>
                      <a:pt x="1153" y="1327"/>
                      <a:pt x="712" y="1045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800" tIns="46800" rIns="91800" bIns="46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2" name="Google Shape;1002;p21"/>
              <p:cNvSpPr/>
              <p:nvPr/>
            </p:nvSpPr>
            <p:spPr>
              <a:xfrm>
                <a:off x="8305105" y="4767140"/>
                <a:ext cx="239400" cy="10152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82" fill="none" extrusionOk="0">
                    <a:moveTo>
                      <a:pt x="665" y="282"/>
                    </a:moveTo>
                    <a:cubicBezTo>
                      <a:pt x="617" y="266"/>
                      <a:pt x="35" y="11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800" tIns="46800" rIns="91800" bIns="46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601385" y="4734380"/>
                <a:ext cx="7200" cy="2322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645" fill="none" extrusionOk="0">
                    <a:moveTo>
                      <a:pt x="0" y="645"/>
                    </a:moveTo>
                    <a:cubicBezTo>
                      <a:pt x="25" y="623"/>
                      <a:pt x="21" y="26"/>
                      <a:pt x="17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800" tIns="46800" rIns="91800" bIns="46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 rot="4413509">
              <a:off x="67466" y="4365918"/>
              <a:ext cx="432435" cy="674946"/>
              <a:chOff x="8088745" y="4280780"/>
              <a:chExt cx="609840" cy="951840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088745" y="4280780"/>
                <a:ext cx="609840" cy="951840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2644" extrusionOk="0">
                    <a:moveTo>
                      <a:pt x="1648" y="2644"/>
                    </a:moveTo>
                    <a:cubicBezTo>
                      <a:pt x="1723" y="2190"/>
                      <a:pt x="1733" y="1692"/>
                      <a:pt x="1477" y="1310"/>
                    </a:cubicBezTo>
                    <a:cubicBezTo>
                      <a:pt x="1220" y="928"/>
                      <a:pt x="740" y="732"/>
                      <a:pt x="511" y="332"/>
                    </a:cubicBezTo>
                    <a:cubicBezTo>
                      <a:pt x="464" y="249"/>
                      <a:pt x="429" y="159"/>
                      <a:pt x="364" y="89"/>
                    </a:cubicBezTo>
                    <a:cubicBezTo>
                      <a:pt x="300" y="19"/>
                      <a:pt x="194" y="-25"/>
                      <a:pt x="109" y="16"/>
                    </a:cubicBezTo>
                    <a:cubicBezTo>
                      <a:pt x="-7" y="71"/>
                      <a:pt x="-14" y="233"/>
                      <a:pt x="14" y="358"/>
                    </a:cubicBezTo>
                    <a:cubicBezTo>
                      <a:pt x="118" y="828"/>
                      <a:pt x="451" y="1210"/>
                      <a:pt x="793" y="1548"/>
                    </a:cubicBezTo>
                    <a:cubicBezTo>
                      <a:pt x="1135" y="1886"/>
                      <a:pt x="1506" y="2214"/>
                      <a:pt x="1648" y="26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04745" y="4447460"/>
                <a:ext cx="393840" cy="58536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626" extrusionOk="0">
                    <a:moveTo>
                      <a:pt x="1008" y="1367"/>
                    </a:moveTo>
                    <a:cubicBezTo>
                      <a:pt x="950" y="1217"/>
                      <a:pt x="887" y="1069"/>
                      <a:pt x="799" y="934"/>
                    </a:cubicBezTo>
                    <a:cubicBezTo>
                      <a:pt x="704" y="790"/>
                      <a:pt x="586" y="668"/>
                      <a:pt x="457" y="554"/>
                    </a:cubicBezTo>
                    <a:cubicBezTo>
                      <a:pt x="274" y="391"/>
                      <a:pt x="116" y="214"/>
                      <a:pt x="0" y="0"/>
                    </a:cubicBezTo>
                    <a:cubicBezTo>
                      <a:pt x="248" y="317"/>
                      <a:pt x="650" y="509"/>
                      <a:pt x="877" y="847"/>
                    </a:cubicBezTo>
                    <a:cubicBezTo>
                      <a:pt x="1030" y="1076"/>
                      <a:pt x="1088" y="1348"/>
                      <a:pt x="1094" y="1626"/>
                    </a:cubicBezTo>
                    <a:cubicBezTo>
                      <a:pt x="1069" y="1539"/>
                      <a:pt x="1041" y="1452"/>
                      <a:pt x="1008" y="1367"/>
                    </a:cubicBezTo>
                    <a:close/>
                  </a:path>
                </a:pathLst>
              </a:custGeom>
              <a:solidFill>
                <a:srgbClr val="F6FB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7" name="Google Shape;1007;p21"/>
              <p:cNvSpPr/>
              <p:nvPr/>
            </p:nvSpPr>
            <p:spPr>
              <a:xfrm>
                <a:off x="8088745" y="4303100"/>
                <a:ext cx="498600" cy="758880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2108" extrusionOk="0">
                    <a:moveTo>
                      <a:pt x="152" y="367"/>
                    </a:moveTo>
                    <a:cubicBezTo>
                      <a:pt x="265" y="649"/>
                      <a:pt x="435" y="907"/>
                      <a:pt x="653" y="1119"/>
                    </a:cubicBezTo>
                    <a:cubicBezTo>
                      <a:pt x="770" y="1234"/>
                      <a:pt x="900" y="1332"/>
                      <a:pt x="1007" y="1457"/>
                    </a:cubicBezTo>
                    <a:cubicBezTo>
                      <a:pt x="1109" y="1577"/>
                      <a:pt x="1190" y="1715"/>
                      <a:pt x="1264" y="1853"/>
                    </a:cubicBezTo>
                    <a:cubicBezTo>
                      <a:pt x="1309" y="1937"/>
                      <a:pt x="1349" y="2022"/>
                      <a:pt x="1385" y="2108"/>
                    </a:cubicBezTo>
                    <a:cubicBezTo>
                      <a:pt x="1214" y="1888"/>
                      <a:pt x="999" y="1689"/>
                      <a:pt x="793" y="1486"/>
                    </a:cubicBezTo>
                    <a:cubicBezTo>
                      <a:pt x="451" y="1148"/>
                      <a:pt x="118" y="766"/>
                      <a:pt x="14" y="296"/>
                    </a:cubicBezTo>
                    <a:cubicBezTo>
                      <a:pt x="-8" y="197"/>
                      <a:pt x="-8" y="74"/>
                      <a:pt x="51" y="0"/>
                    </a:cubicBezTo>
                    <a:cubicBezTo>
                      <a:pt x="72" y="126"/>
                      <a:pt x="105" y="248"/>
                      <a:pt x="152" y="367"/>
                    </a:cubicBezTo>
                    <a:close/>
                  </a:path>
                </a:pathLst>
              </a:custGeom>
              <a:solidFill>
                <a:srgbClr val="233859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8" name="Google Shape;1008;p21"/>
              <p:cNvSpPr/>
              <p:nvPr/>
            </p:nvSpPr>
            <p:spPr>
              <a:xfrm>
                <a:off x="8199265" y="4392020"/>
                <a:ext cx="480960" cy="83556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321" fill="none" extrusionOk="0">
                    <a:moveTo>
                      <a:pt x="1336" y="2321"/>
                    </a:moveTo>
                    <a:cubicBezTo>
                      <a:pt x="1153" y="1327"/>
                      <a:pt x="712" y="1045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800" tIns="46800" rIns="91800" bIns="46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05105" y="4767140"/>
                <a:ext cx="239400" cy="10152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82" fill="none" extrusionOk="0">
                    <a:moveTo>
                      <a:pt x="665" y="282"/>
                    </a:moveTo>
                    <a:cubicBezTo>
                      <a:pt x="617" y="266"/>
                      <a:pt x="35" y="11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800" tIns="46800" rIns="91800" bIns="46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0" name="Google Shape;1010;p21"/>
              <p:cNvSpPr/>
              <p:nvPr/>
            </p:nvSpPr>
            <p:spPr>
              <a:xfrm>
                <a:off x="8601385" y="4734380"/>
                <a:ext cx="7200" cy="2322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645" fill="none" extrusionOk="0">
                    <a:moveTo>
                      <a:pt x="0" y="645"/>
                    </a:moveTo>
                    <a:cubicBezTo>
                      <a:pt x="25" y="623"/>
                      <a:pt x="21" y="26"/>
                      <a:pt x="17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800" tIns="46800" rIns="91800" bIns="46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182"/>
          <p:cNvSpPr/>
          <p:nvPr/>
        </p:nvSpPr>
        <p:spPr>
          <a:xfrm>
            <a:off x="-5028" y="-2937"/>
            <a:ext cx="12197028" cy="19624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 dirty="0">
              <a:ln>
                <a:noFill/>
              </a:ln>
              <a:solidFill>
                <a:srgbClr val="7921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2961640" y="451485"/>
            <a:ext cx="8206740" cy="1136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8FFF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  <a:sym typeface="Arial" panose="020B0604020202020204"/>
              </a:rPr>
              <a:t>BECOMING</a:t>
            </a:r>
            <a:r>
              <a:rPr kumimoji="0" lang="en-US" sz="5335" b="0" i="0" u="none" strike="noStrike" kern="0" cap="none" spc="0" normalizeH="0" baseline="0" noProof="0">
                <a:ln>
                  <a:noFill/>
                </a:ln>
                <a:solidFill>
                  <a:srgbClr val="F8FFF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8FFF7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  <a:sym typeface="Arial" panose="020B0604020202020204"/>
              </a:rPr>
              <a:t>INDEPENDENT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8FFF7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  <a:sym typeface="Arial" panose="020B0604020202020204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373199" y="-443865"/>
            <a:ext cx="2932432" cy="2825448"/>
            <a:chOff x="487148" y="-424"/>
            <a:chExt cx="2199324" cy="2119086"/>
          </a:xfrm>
        </p:grpSpPr>
        <p:sp>
          <p:nvSpPr>
            <p:cNvPr id="186" name="TextBox 185"/>
            <p:cNvSpPr txBox="1"/>
            <p:nvPr/>
          </p:nvSpPr>
          <p:spPr>
            <a:xfrm rot="16200000">
              <a:off x="-199192" y="685916"/>
              <a:ext cx="2119086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5865" b="1" i="0" u="none" strike="noStrike" kern="0" cap="none" spc="0" normalizeH="0" baseline="0" noProof="0" dirty="0">
                  <a:ln>
                    <a:noFill/>
                  </a:ln>
                  <a:solidFill>
                    <a:srgbClr val="F8FFF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Arial" panose="020B0604020202020204"/>
                </a:rPr>
                <a:t>Unit</a:t>
              </a:r>
              <a:endParaRPr kumimoji="0" lang="en-US" sz="5865" b="1" i="0" u="none" strike="noStrike" kern="0" cap="none" spc="0" normalizeH="0" baseline="0" noProof="0" dirty="0">
                <a:ln>
                  <a:noFill/>
                </a:ln>
                <a:solidFill>
                  <a:srgbClr val="F8FFF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567386" y="100035"/>
              <a:ext cx="2119086" cy="1838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5335" b="1" i="0" u="none" strike="noStrike" kern="0" cap="none" spc="0" normalizeH="0" baseline="0" noProof="0" dirty="0">
                  <a:ln>
                    <a:noFill/>
                  </a:ln>
                  <a:solidFill>
                    <a:srgbClr val="F8FFF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Arial" panose="020B0604020202020204"/>
                </a:rPr>
                <a:t>8</a:t>
              </a:r>
              <a:endParaRPr kumimoji="0" lang="en-US" sz="15335" b="1" i="0" u="none" strike="noStrike" kern="0" cap="none" spc="0" normalizeH="0" baseline="0" noProof="0" dirty="0">
                <a:ln>
                  <a:noFill/>
                </a:ln>
                <a:solidFill>
                  <a:srgbClr val="F8FFF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 panose="020B0604020202020204"/>
              </a:endParaRPr>
            </a:p>
          </p:txBody>
        </p:sp>
      </p:grpSp>
      <p:sp>
        <p:nvSpPr>
          <p:cNvPr id="188" name="Google Shape;197;p36"/>
          <p:cNvSpPr txBox="1">
            <a:spLocks noGrp="1"/>
          </p:cNvSpPr>
          <p:nvPr>
            <p:ph type="subTitle" idx="1"/>
          </p:nvPr>
        </p:nvSpPr>
        <p:spPr>
          <a:xfrm>
            <a:off x="671830" y="3598545"/>
            <a:ext cx="6837045" cy="148717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r>
              <a:rPr lang="en-US" sz="4000" dirty="0">
                <a:solidFill>
                  <a:srgbClr val="6C9070"/>
                </a:solidFill>
                <a:latin typeface="Calibri" panose="020F0502020204030204" charset="0"/>
                <a:cs typeface="Calibri" panose="020F0502020204030204" charset="0"/>
              </a:rPr>
              <a:t>Becoming independent learners</a:t>
            </a:r>
            <a:endParaRPr lang="en-US" sz="4000" dirty="0">
              <a:solidFill>
                <a:srgbClr val="6C907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89" name="Google Shape;262;p36"/>
          <p:cNvCxnSpPr/>
          <p:nvPr/>
        </p:nvCxnSpPr>
        <p:spPr>
          <a:xfrm>
            <a:off x="840064" y="3562074"/>
            <a:ext cx="349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7;p36"/>
          <p:cNvSpPr txBox="1"/>
          <p:nvPr/>
        </p:nvSpPr>
        <p:spPr>
          <a:xfrm>
            <a:off x="671831" y="2585508"/>
            <a:ext cx="6038400" cy="8085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 panose="020B0606030504020204"/>
              <a:buNone/>
              <a:defRPr sz="1865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 panose="020B0606030504020204"/>
              <a:buNone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 panose="020B0606030504020204"/>
              <a:buNone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 panose="020B0606030504020204"/>
              <a:buNone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 panose="020B0606030504020204"/>
              <a:buNone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 panose="020B0606030504020204"/>
              <a:buNone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 panose="020B0606030504020204"/>
              <a:buNone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 panose="020B0606030504020204"/>
              <a:buNone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 panose="020B0606030504020204"/>
              <a:buNone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 panose="020B0606030504020204"/>
              <a:buNone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Open Sans" panose="020B0606030504020204"/>
                <a:cs typeface="Calibri" panose="020F0502020204030204" charset="0"/>
                <a:sym typeface="Poppins SemiBold" panose="00000700000000000000"/>
              </a:rPr>
              <a:t>Lesson </a:t>
            </a:r>
            <a:r>
              <a:rPr kumimoji="0" lang="en-US" altLang="en-GB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Open Sans" panose="020B0606030504020204"/>
                <a:cs typeface="Calibri" panose="020F0502020204030204" charset="0"/>
                <a:sym typeface="Poppins SemiBold" panose="00000700000000000000"/>
              </a:rPr>
              <a:t>5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Open Sans" panose="020B0606030504020204"/>
                <a:cs typeface="Calibri" panose="020F0502020204030204" charset="0"/>
                <a:sym typeface="Poppins SemiBold" panose="00000700000000000000"/>
              </a:rPr>
              <a:t>: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B8D6B3"/>
                </a:solidFill>
                <a:effectLst/>
                <a:uLnTx/>
                <a:uFillTx/>
                <a:latin typeface="Calibri" panose="020F0502020204030204" charset="0"/>
                <a:ea typeface="Open Sans" panose="020B0606030504020204"/>
                <a:cs typeface="Calibri" panose="020F0502020204030204" charset="0"/>
                <a:sym typeface="Poppins SemiBold" panose="00000700000000000000"/>
              </a:rPr>
              <a:t> </a:t>
            </a:r>
            <a:r>
              <a:rPr kumimoji="0" lang="en-US" altLang="en-GB" sz="4000" b="0" i="0" u="none" strike="noStrike" kern="1200" cap="none" spc="0" normalizeH="0" baseline="0" noProof="0">
                <a:ln>
                  <a:noFill/>
                </a:ln>
                <a:solidFill>
                  <a:srgbClr val="6C9070"/>
                </a:solidFill>
                <a:effectLst/>
                <a:uLnTx/>
                <a:uFillTx/>
                <a:latin typeface="Calibri" panose="020F0502020204030204" charset="0"/>
                <a:ea typeface="Open Sans" panose="020B0606030504020204"/>
                <a:cs typeface="Calibri" panose="020F0502020204030204" charset="0"/>
                <a:sym typeface="Poppins Black" panose="00000A00000000000000"/>
              </a:rPr>
              <a:t>LISTENING</a:t>
            </a:r>
            <a:endParaRPr kumimoji="0" lang="en-US" altLang="en-GB" sz="4000" b="0" i="0" u="none" strike="noStrike" kern="1200" cap="none" spc="0" normalizeH="0" baseline="0" noProof="0" dirty="0">
              <a:ln>
                <a:noFill/>
              </a:ln>
              <a:solidFill>
                <a:srgbClr val="6C9070"/>
              </a:solidFill>
              <a:effectLst/>
              <a:uLnTx/>
              <a:uFillTx/>
              <a:latin typeface="Calibri" panose="020F0502020204030204" charset="0"/>
              <a:ea typeface="Open Sans" panose="020B0606030504020204"/>
              <a:cs typeface="Calibri" panose="020F0502020204030204" charset="0"/>
              <a:sym typeface="Poppins Black" panose="00000A00000000000000"/>
            </a:endParaRPr>
          </a:p>
        </p:txBody>
      </p:sp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7508875" y="2018030"/>
            <a:ext cx="3939540" cy="45396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6822" y="988286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Discuss the following questions.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438" y="123935"/>
            <a:ext cx="45720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POST-LISTENING</a:t>
            </a:r>
            <a:endParaRPr lang="en-US" sz="36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252" y="2772040"/>
            <a:ext cx="110763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/>
              <a:t>Which of the characteristics of independent learners do you think you have?</a:t>
            </a:r>
            <a:endParaRPr lang="en-US" sz="4400" dirty="0"/>
          </a:p>
          <a:p>
            <a:pPr marL="342900" indent="-342900">
              <a:buAutoNum type="arabicPeriod"/>
            </a:pPr>
            <a:r>
              <a:rPr lang="en-US" sz="4400" dirty="0"/>
              <a:t>Which one do you want to develop in the future?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utious start: Early M&amp;A activity signals consolidation. Here's what to  expect in the year ahead. - The Economic Times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04200" y="1620299"/>
            <a:ext cx="6983601" cy="523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5991" y="448418"/>
            <a:ext cx="9701885" cy="99520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5865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rPr>
              <a:t>CONSOLIDATION</a:t>
            </a:r>
            <a:endParaRPr kumimoji="0" lang="en-US" sz="5865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  <a:sym typeface="Arial" panose="020B0604020202020204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453053" cy="1453053"/>
          </a:xfrm>
          <a:prstGeom prst="rect">
            <a:avLst/>
          </a:prstGeom>
          <a:solidFill>
            <a:srgbClr val="6C9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7844" y="264861"/>
            <a:ext cx="8440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C907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Wrap-up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6C9070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64792" y="116281"/>
            <a:ext cx="178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01</a:t>
            </a:r>
            <a:endParaRPr kumimoji="0" lang="en-US" sz="7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660" y="1977390"/>
            <a:ext cx="101212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Calibri" panose="020F0502020204030204" charset="0"/>
                <a:cs typeface="Calibri" panose="020F0502020204030204" charset="0"/>
              </a:rPr>
              <a:t>What have you learnt today?</a:t>
            </a:r>
            <a:endParaRPr lang="en-US" sz="3600" dirty="0"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Characteristics of independent learners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Listening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for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main ideas and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specific information</a:t>
            </a:r>
            <a:endParaRPr lang="en-US" sz="36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453053" cy="1453053"/>
          </a:xfrm>
          <a:prstGeom prst="rect">
            <a:avLst/>
          </a:prstGeom>
          <a:solidFill>
            <a:srgbClr val="6C9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7844" y="264861"/>
            <a:ext cx="3694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C907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Homework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6C9070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64792" y="116281"/>
            <a:ext cx="178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02</a:t>
            </a:r>
            <a:endParaRPr kumimoji="0" lang="en-US" sz="7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7" name="Text Placeholder 2"/>
          <p:cNvSpPr txBox="1"/>
          <p:nvPr/>
        </p:nvSpPr>
        <p:spPr>
          <a:xfrm>
            <a:off x="1036265" y="1826067"/>
            <a:ext cx="6634535" cy="3205866"/>
          </a:xfrm>
          <a:prstGeom prst="rect">
            <a:avLst/>
          </a:prstGeom>
          <a:noFill/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Do exercises in the workbook.</a:t>
            </a:r>
            <a:endParaRPr lang="en-GB" sz="3200" dirty="0">
              <a:latin typeface="+mn-lt"/>
              <a:cs typeface="Arial" panose="020B0604020202020204" pitchFamily="34" charset="0"/>
            </a:endParaRP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  <a:cs typeface="Arial" panose="020B0604020202020204" pitchFamily="34" charset="0"/>
              </a:rPr>
              <a:t>Prepare for the next lesson – Writing.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5" name="Google Shape;2535;p46"/>
          <p:cNvGrpSpPr/>
          <p:nvPr/>
        </p:nvGrpSpPr>
        <p:grpSpPr>
          <a:xfrm>
            <a:off x="14118075" y="277228"/>
            <a:ext cx="630268" cy="1121917"/>
            <a:chOff x="5431531" y="790721"/>
            <a:chExt cx="472701" cy="841438"/>
          </a:xfrm>
        </p:grpSpPr>
        <p:sp>
          <p:nvSpPr>
            <p:cNvPr id="2536" name="Google Shape;2536;p46"/>
            <p:cNvSpPr/>
            <p:nvPr/>
          </p:nvSpPr>
          <p:spPr>
            <a:xfrm>
              <a:off x="5431531" y="974066"/>
              <a:ext cx="472701" cy="658093"/>
            </a:xfrm>
            <a:custGeom>
              <a:avLst/>
              <a:gdLst/>
              <a:ahLst/>
              <a:cxnLst/>
              <a:rect l="l" t="t" r="r" b="b"/>
              <a:pathLst>
                <a:path w="1846" h="2570" extrusionOk="0">
                  <a:moveTo>
                    <a:pt x="265" y="2570"/>
                  </a:moveTo>
                  <a:cubicBezTo>
                    <a:pt x="475" y="2572"/>
                    <a:pt x="685" y="2514"/>
                    <a:pt x="864" y="2409"/>
                  </a:cubicBezTo>
                  <a:cubicBezTo>
                    <a:pt x="748" y="2398"/>
                    <a:pt x="691" y="2240"/>
                    <a:pt x="745" y="2136"/>
                  </a:cubicBezTo>
                  <a:cubicBezTo>
                    <a:pt x="790" y="2052"/>
                    <a:pt x="901" y="2001"/>
                    <a:pt x="986" y="2043"/>
                  </a:cubicBezTo>
                  <a:cubicBezTo>
                    <a:pt x="1072" y="2085"/>
                    <a:pt x="1089" y="2228"/>
                    <a:pt x="1012" y="2285"/>
                  </a:cubicBezTo>
                  <a:cubicBezTo>
                    <a:pt x="1149" y="2232"/>
                    <a:pt x="1279" y="2161"/>
                    <a:pt x="1397" y="2072"/>
                  </a:cubicBezTo>
                  <a:cubicBezTo>
                    <a:pt x="1290" y="2090"/>
                    <a:pt x="1177" y="2013"/>
                    <a:pt x="1155" y="1907"/>
                  </a:cubicBezTo>
                  <a:cubicBezTo>
                    <a:pt x="1133" y="1802"/>
                    <a:pt x="1206" y="1685"/>
                    <a:pt x="1310" y="1659"/>
                  </a:cubicBezTo>
                  <a:cubicBezTo>
                    <a:pt x="1415" y="1633"/>
                    <a:pt x="1534" y="1701"/>
                    <a:pt x="1569" y="1802"/>
                  </a:cubicBezTo>
                  <a:cubicBezTo>
                    <a:pt x="1682" y="1691"/>
                    <a:pt x="1751" y="1536"/>
                    <a:pt x="1761" y="1378"/>
                  </a:cubicBezTo>
                  <a:cubicBezTo>
                    <a:pt x="1711" y="1452"/>
                    <a:pt x="1597" y="1467"/>
                    <a:pt x="1523" y="1418"/>
                  </a:cubicBezTo>
                  <a:cubicBezTo>
                    <a:pt x="1449" y="1368"/>
                    <a:pt x="1418" y="1268"/>
                    <a:pt x="1438" y="1181"/>
                  </a:cubicBezTo>
                  <a:cubicBezTo>
                    <a:pt x="1470" y="1042"/>
                    <a:pt x="1633" y="948"/>
                    <a:pt x="1846" y="1046"/>
                  </a:cubicBezTo>
                  <a:cubicBezTo>
                    <a:pt x="1848" y="824"/>
                    <a:pt x="1798" y="601"/>
                    <a:pt x="1703" y="400"/>
                  </a:cubicBezTo>
                  <a:cubicBezTo>
                    <a:pt x="1637" y="262"/>
                    <a:pt x="1544" y="130"/>
                    <a:pt x="1409" y="60"/>
                  </a:cubicBezTo>
                  <a:cubicBezTo>
                    <a:pt x="1233" y="-31"/>
                    <a:pt x="1021" y="-2"/>
                    <a:pt x="829" y="43"/>
                  </a:cubicBezTo>
                  <a:cubicBezTo>
                    <a:pt x="644" y="87"/>
                    <a:pt x="443" y="161"/>
                    <a:pt x="359" y="331"/>
                  </a:cubicBezTo>
                  <a:cubicBezTo>
                    <a:pt x="469" y="368"/>
                    <a:pt x="557" y="466"/>
                    <a:pt x="583" y="579"/>
                  </a:cubicBezTo>
                  <a:cubicBezTo>
                    <a:pt x="595" y="633"/>
                    <a:pt x="592" y="694"/>
                    <a:pt x="555" y="735"/>
                  </a:cubicBezTo>
                  <a:cubicBezTo>
                    <a:pt x="505" y="792"/>
                    <a:pt x="410" y="784"/>
                    <a:pt x="348" y="740"/>
                  </a:cubicBezTo>
                  <a:cubicBezTo>
                    <a:pt x="287" y="696"/>
                    <a:pt x="251" y="625"/>
                    <a:pt x="218" y="557"/>
                  </a:cubicBezTo>
                  <a:cubicBezTo>
                    <a:pt x="76" y="671"/>
                    <a:pt x="-3" y="860"/>
                    <a:pt x="16" y="1041"/>
                  </a:cubicBezTo>
                  <a:cubicBezTo>
                    <a:pt x="87" y="973"/>
                    <a:pt x="214" y="977"/>
                    <a:pt x="281" y="1050"/>
                  </a:cubicBezTo>
                  <a:cubicBezTo>
                    <a:pt x="347" y="1122"/>
                    <a:pt x="340" y="1249"/>
                    <a:pt x="267" y="1314"/>
                  </a:cubicBezTo>
                  <a:cubicBezTo>
                    <a:pt x="193" y="1379"/>
                    <a:pt x="66" y="1370"/>
                    <a:pt x="2" y="1294"/>
                  </a:cubicBezTo>
                  <a:cubicBezTo>
                    <a:pt x="-6" y="1435"/>
                    <a:pt x="11" y="1577"/>
                    <a:pt x="35" y="1708"/>
                  </a:cubicBezTo>
                  <a:cubicBezTo>
                    <a:pt x="117" y="1632"/>
                    <a:pt x="274" y="1679"/>
                    <a:pt x="301" y="1787"/>
                  </a:cubicBezTo>
                  <a:cubicBezTo>
                    <a:pt x="328" y="1895"/>
                    <a:pt x="211" y="2010"/>
                    <a:pt x="98" y="1988"/>
                  </a:cubicBezTo>
                  <a:cubicBezTo>
                    <a:pt x="119" y="2193"/>
                    <a:pt x="177" y="2395"/>
                    <a:pt x="265" y="2570"/>
                  </a:cubicBezTo>
                  <a:moveTo>
                    <a:pt x="1221" y="710"/>
                  </a:moveTo>
                  <a:cubicBezTo>
                    <a:pt x="1212" y="671"/>
                    <a:pt x="1229" y="630"/>
                    <a:pt x="1257" y="602"/>
                  </a:cubicBezTo>
                  <a:cubicBezTo>
                    <a:pt x="1285" y="574"/>
                    <a:pt x="1322" y="557"/>
                    <a:pt x="1359" y="544"/>
                  </a:cubicBezTo>
                  <a:cubicBezTo>
                    <a:pt x="1425" y="521"/>
                    <a:pt x="1500" y="510"/>
                    <a:pt x="1562" y="541"/>
                  </a:cubicBezTo>
                  <a:cubicBezTo>
                    <a:pt x="1625" y="572"/>
                    <a:pt x="1662" y="658"/>
                    <a:pt x="1621" y="715"/>
                  </a:cubicBezTo>
                  <a:cubicBezTo>
                    <a:pt x="1603" y="741"/>
                    <a:pt x="1573" y="756"/>
                    <a:pt x="1543" y="765"/>
                  </a:cubicBezTo>
                  <a:cubicBezTo>
                    <a:pt x="1461" y="790"/>
                    <a:pt x="1373" y="779"/>
                    <a:pt x="1287" y="768"/>
                  </a:cubicBezTo>
                  <a:cubicBezTo>
                    <a:pt x="1271" y="779"/>
                    <a:pt x="1231" y="748"/>
                    <a:pt x="1221" y="710"/>
                  </a:cubicBezTo>
                  <a:moveTo>
                    <a:pt x="866" y="1583"/>
                  </a:moveTo>
                  <a:cubicBezTo>
                    <a:pt x="882" y="1557"/>
                    <a:pt x="909" y="1539"/>
                    <a:pt x="937" y="1528"/>
                  </a:cubicBezTo>
                  <a:cubicBezTo>
                    <a:pt x="975" y="1513"/>
                    <a:pt x="1017" y="1508"/>
                    <a:pt x="1057" y="1515"/>
                  </a:cubicBezTo>
                  <a:cubicBezTo>
                    <a:pt x="1068" y="1516"/>
                    <a:pt x="1079" y="1519"/>
                    <a:pt x="1087" y="1526"/>
                  </a:cubicBezTo>
                  <a:cubicBezTo>
                    <a:pt x="1096" y="1535"/>
                    <a:pt x="1099" y="1547"/>
                    <a:pt x="1099" y="1559"/>
                  </a:cubicBezTo>
                  <a:cubicBezTo>
                    <a:pt x="1100" y="1598"/>
                    <a:pt x="1074" y="1635"/>
                    <a:pt x="1040" y="1656"/>
                  </a:cubicBezTo>
                  <a:cubicBezTo>
                    <a:pt x="1007" y="1677"/>
                    <a:pt x="967" y="1686"/>
                    <a:pt x="928" y="1692"/>
                  </a:cubicBezTo>
                  <a:cubicBezTo>
                    <a:pt x="918" y="1707"/>
                    <a:pt x="880" y="1696"/>
                    <a:pt x="863" y="1671"/>
                  </a:cubicBezTo>
                  <a:cubicBezTo>
                    <a:pt x="847" y="1645"/>
                    <a:pt x="850" y="1610"/>
                    <a:pt x="866" y="1583"/>
                  </a:cubicBezTo>
                  <a:moveTo>
                    <a:pt x="448" y="997"/>
                  </a:moveTo>
                  <a:cubicBezTo>
                    <a:pt x="457" y="974"/>
                    <a:pt x="479" y="959"/>
                    <a:pt x="501" y="951"/>
                  </a:cubicBezTo>
                  <a:cubicBezTo>
                    <a:pt x="558" y="929"/>
                    <a:pt x="623" y="940"/>
                    <a:pt x="675" y="972"/>
                  </a:cubicBezTo>
                  <a:cubicBezTo>
                    <a:pt x="726" y="1004"/>
                    <a:pt x="764" y="1055"/>
                    <a:pt x="786" y="1111"/>
                  </a:cubicBezTo>
                  <a:cubicBezTo>
                    <a:pt x="813" y="1177"/>
                    <a:pt x="814" y="1265"/>
                    <a:pt x="757" y="1306"/>
                  </a:cubicBezTo>
                  <a:cubicBezTo>
                    <a:pt x="723" y="1329"/>
                    <a:pt x="675" y="1330"/>
                    <a:pt x="641" y="1307"/>
                  </a:cubicBezTo>
                  <a:cubicBezTo>
                    <a:pt x="627" y="1297"/>
                    <a:pt x="616" y="1284"/>
                    <a:pt x="604" y="1271"/>
                  </a:cubicBezTo>
                  <a:cubicBezTo>
                    <a:pt x="571" y="1233"/>
                    <a:pt x="538" y="1194"/>
                    <a:pt x="505" y="1156"/>
                  </a:cubicBezTo>
                  <a:cubicBezTo>
                    <a:pt x="497" y="1147"/>
                    <a:pt x="479" y="1115"/>
                    <a:pt x="463" y="1081"/>
                  </a:cubicBezTo>
                  <a:cubicBezTo>
                    <a:pt x="451" y="1055"/>
                    <a:pt x="438" y="1024"/>
                    <a:pt x="448" y="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7" name="Google Shape;2537;p46"/>
            <p:cNvSpPr/>
            <p:nvPr/>
          </p:nvSpPr>
          <p:spPr>
            <a:xfrm>
              <a:off x="5431531" y="988150"/>
              <a:ext cx="215609" cy="592028"/>
            </a:xfrm>
            <a:custGeom>
              <a:avLst/>
              <a:gdLst/>
              <a:ahLst/>
              <a:cxnLst/>
              <a:rect l="l" t="t" r="r" b="b"/>
              <a:pathLst>
                <a:path w="842" h="2312" extrusionOk="0">
                  <a:moveTo>
                    <a:pt x="98" y="1933"/>
                  </a:moveTo>
                  <a:cubicBezTo>
                    <a:pt x="211" y="1955"/>
                    <a:pt x="328" y="1840"/>
                    <a:pt x="301" y="1732"/>
                  </a:cubicBezTo>
                  <a:cubicBezTo>
                    <a:pt x="274" y="1624"/>
                    <a:pt x="117" y="1577"/>
                    <a:pt x="35" y="1653"/>
                  </a:cubicBezTo>
                  <a:cubicBezTo>
                    <a:pt x="11" y="1522"/>
                    <a:pt x="-6" y="1380"/>
                    <a:pt x="2" y="1239"/>
                  </a:cubicBezTo>
                  <a:cubicBezTo>
                    <a:pt x="66" y="1315"/>
                    <a:pt x="193" y="1324"/>
                    <a:pt x="267" y="1259"/>
                  </a:cubicBezTo>
                  <a:cubicBezTo>
                    <a:pt x="340" y="1194"/>
                    <a:pt x="347" y="1067"/>
                    <a:pt x="281" y="995"/>
                  </a:cubicBezTo>
                  <a:cubicBezTo>
                    <a:pt x="214" y="922"/>
                    <a:pt x="87" y="918"/>
                    <a:pt x="16" y="986"/>
                  </a:cubicBezTo>
                  <a:cubicBezTo>
                    <a:pt x="-3" y="805"/>
                    <a:pt x="76" y="616"/>
                    <a:pt x="218" y="502"/>
                  </a:cubicBezTo>
                  <a:cubicBezTo>
                    <a:pt x="251" y="570"/>
                    <a:pt x="287" y="641"/>
                    <a:pt x="348" y="685"/>
                  </a:cubicBezTo>
                  <a:cubicBezTo>
                    <a:pt x="410" y="729"/>
                    <a:pt x="505" y="737"/>
                    <a:pt x="555" y="680"/>
                  </a:cubicBezTo>
                  <a:cubicBezTo>
                    <a:pt x="592" y="639"/>
                    <a:pt x="595" y="578"/>
                    <a:pt x="583" y="524"/>
                  </a:cubicBezTo>
                  <a:cubicBezTo>
                    <a:pt x="557" y="411"/>
                    <a:pt x="469" y="313"/>
                    <a:pt x="359" y="276"/>
                  </a:cubicBezTo>
                  <a:cubicBezTo>
                    <a:pt x="436" y="119"/>
                    <a:pt x="612" y="45"/>
                    <a:pt x="784" y="0"/>
                  </a:cubicBezTo>
                  <a:cubicBezTo>
                    <a:pt x="786" y="4"/>
                    <a:pt x="787" y="8"/>
                    <a:pt x="789" y="12"/>
                  </a:cubicBezTo>
                  <a:cubicBezTo>
                    <a:pt x="835" y="150"/>
                    <a:pt x="843" y="299"/>
                    <a:pt x="839" y="449"/>
                  </a:cubicBezTo>
                  <a:cubicBezTo>
                    <a:pt x="839" y="461"/>
                    <a:pt x="840" y="473"/>
                    <a:pt x="842" y="484"/>
                  </a:cubicBezTo>
                  <a:cubicBezTo>
                    <a:pt x="838" y="492"/>
                    <a:pt x="835" y="499"/>
                    <a:pt x="831" y="506"/>
                  </a:cubicBezTo>
                  <a:cubicBezTo>
                    <a:pt x="780" y="604"/>
                    <a:pt x="687" y="688"/>
                    <a:pt x="617" y="779"/>
                  </a:cubicBezTo>
                  <a:cubicBezTo>
                    <a:pt x="595" y="807"/>
                    <a:pt x="576" y="835"/>
                    <a:pt x="558" y="863"/>
                  </a:cubicBezTo>
                  <a:cubicBezTo>
                    <a:pt x="531" y="866"/>
                    <a:pt x="507" y="875"/>
                    <a:pt x="487" y="893"/>
                  </a:cubicBezTo>
                  <a:cubicBezTo>
                    <a:pt x="440" y="934"/>
                    <a:pt x="433" y="998"/>
                    <a:pt x="464" y="1050"/>
                  </a:cubicBezTo>
                  <a:cubicBezTo>
                    <a:pt x="466" y="1054"/>
                    <a:pt x="469" y="1058"/>
                    <a:pt x="472" y="1061"/>
                  </a:cubicBezTo>
                  <a:lnTo>
                    <a:pt x="472" y="1062"/>
                  </a:lnTo>
                  <a:cubicBezTo>
                    <a:pt x="461" y="1109"/>
                    <a:pt x="455" y="1159"/>
                    <a:pt x="455" y="1213"/>
                  </a:cubicBezTo>
                  <a:cubicBezTo>
                    <a:pt x="453" y="1344"/>
                    <a:pt x="483" y="1485"/>
                    <a:pt x="465" y="1603"/>
                  </a:cubicBezTo>
                  <a:cubicBezTo>
                    <a:pt x="455" y="1667"/>
                    <a:pt x="440" y="1733"/>
                    <a:pt x="421" y="1797"/>
                  </a:cubicBezTo>
                  <a:cubicBezTo>
                    <a:pt x="390" y="1840"/>
                    <a:pt x="361" y="1884"/>
                    <a:pt x="334" y="1930"/>
                  </a:cubicBezTo>
                  <a:cubicBezTo>
                    <a:pt x="264" y="2049"/>
                    <a:pt x="214" y="2178"/>
                    <a:pt x="181" y="2312"/>
                  </a:cubicBezTo>
                  <a:cubicBezTo>
                    <a:pt x="140" y="2191"/>
                    <a:pt x="111" y="2063"/>
                    <a:pt x="98" y="1933"/>
                  </a:cubicBezTo>
                  <a:close/>
                </a:path>
              </a:pathLst>
            </a:custGeom>
            <a:solidFill>
              <a:srgbClr val="F6FBFF">
                <a:alpha val="50000"/>
              </a:srgbClr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8" name="Google Shape;2538;p46"/>
            <p:cNvSpPr/>
            <p:nvPr/>
          </p:nvSpPr>
          <p:spPr>
            <a:xfrm>
              <a:off x="5638946" y="1097747"/>
              <a:ext cx="265286" cy="461434"/>
            </a:xfrm>
            <a:custGeom>
              <a:avLst/>
              <a:gdLst/>
              <a:ahLst/>
              <a:cxnLst/>
              <a:rect l="l" t="t" r="r" b="b"/>
              <a:pathLst>
                <a:path w="1036" h="1802" extrusionOk="0">
                  <a:moveTo>
                    <a:pt x="0" y="1582"/>
                  </a:moveTo>
                  <a:cubicBezTo>
                    <a:pt x="6" y="1563"/>
                    <a:pt x="13" y="1544"/>
                    <a:pt x="19" y="1525"/>
                  </a:cubicBezTo>
                  <a:cubicBezTo>
                    <a:pt x="55" y="1481"/>
                    <a:pt x="94" y="1439"/>
                    <a:pt x="136" y="1401"/>
                  </a:cubicBezTo>
                  <a:cubicBezTo>
                    <a:pt x="242" y="1305"/>
                    <a:pt x="356" y="1228"/>
                    <a:pt x="420" y="1095"/>
                  </a:cubicBezTo>
                  <a:cubicBezTo>
                    <a:pt x="483" y="965"/>
                    <a:pt x="475" y="824"/>
                    <a:pt x="457" y="686"/>
                  </a:cubicBezTo>
                  <a:cubicBezTo>
                    <a:pt x="444" y="580"/>
                    <a:pt x="427" y="476"/>
                    <a:pt x="470" y="375"/>
                  </a:cubicBezTo>
                  <a:cubicBezTo>
                    <a:pt x="482" y="346"/>
                    <a:pt x="497" y="319"/>
                    <a:pt x="514" y="294"/>
                  </a:cubicBezTo>
                  <a:cubicBezTo>
                    <a:pt x="538" y="305"/>
                    <a:pt x="564" y="311"/>
                    <a:pt x="590" y="310"/>
                  </a:cubicBezTo>
                  <a:cubicBezTo>
                    <a:pt x="599" y="309"/>
                    <a:pt x="608" y="307"/>
                    <a:pt x="616" y="305"/>
                  </a:cubicBezTo>
                  <a:cubicBezTo>
                    <a:pt x="620" y="305"/>
                    <a:pt x="625" y="305"/>
                    <a:pt x="628" y="304"/>
                  </a:cubicBezTo>
                  <a:cubicBezTo>
                    <a:pt x="644" y="303"/>
                    <a:pt x="660" y="300"/>
                    <a:pt x="676" y="296"/>
                  </a:cubicBezTo>
                  <a:cubicBezTo>
                    <a:pt x="677" y="295"/>
                    <a:pt x="681" y="294"/>
                    <a:pt x="685" y="293"/>
                  </a:cubicBezTo>
                  <a:cubicBezTo>
                    <a:pt x="691" y="293"/>
                    <a:pt x="697" y="292"/>
                    <a:pt x="702" y="291"/>
                  </a:cubicBezTo>
                  <a:cubicBezTo>
                    <a:pt x="703" y="291"/>
                    <a:pt x="704" y="291"/>
                    <a:pt x="705" y="291"/>
                  </a:cubicBezTo>
                  <a:cubicBezTo>
                    <a:pt x="706" y="292"/>
                    <a:pt x="708" y="292"/>
                    <a:pt x="709" y="292"/>
                  </a:cubicBezTo>
                  <a:cubicBezTo>
                    <a:pt x="777" y="292"/>
                    <a:pt x="831" y="232"/>
                    <a:pt x="836" y="168"/>
                  </a:cubicBezTo>
                  <a:cubicBezTo>
                    <a:pt x="839" y="137"/>
                    <a:pt x="831" y="109"/>
                    <a:pt x="816" y="83"/>
                  </a:cubicBezTo>
                  <a:cubicBezTo>
                    <a:pt x="812" y="76"/>
                    <a:pt x="806" y="69"/>
                    <a:pt x="799" y="62"/>
                  </a:cubicBezTo>
                  <a:cubicBezTo>
                    <a:pt x="842" y="39"/>
                    <a:pt x="886" y="19"/>
                    <a:pt x="929" y="0"/>
                  </a:cubicBezTo>
                  <a:cubicBezTo>
                    <a:pt x="1001" y="178"/>
                    <a:pt x="1038" y="371"/>
                    <a:pt x="1036" y="563"/>
                  </a:cubicBezTo>
                  <a:cubicBezTo>
                    <a:pt x="823" y="465"/>
                    <a:pt x="660" y="559"/>
                    <a:pt x="628" y="698"/>
                  </a:cubicBezTo>
                  <a:cubicBezTo>
                    <a:pt x="608" y="785"/>
                    <a:pt x="639" y="885"/>
                    <a:pt x="713" y="935"/>
                  </a:cubicBezTo>
                  <a:cubicBezTo>
                    <a:pt x="787" y="984"/>
                    <a:pt x="901" y="969"/>
                    <a:pt x="951" y="895"/>
                  </a:cubicBezTo>
                  <a:cubicBezTo>
                    <a:pt x="941" y="1053"/>
                    <a:pt x="872" y="1208"/>
                    <a:pt x="759" y="1319"/>
                  </a:cubicBezTo>
                  <a:cubicBezTo>
                    <a:pt x="724" y="1218"/>
                    <a:pt x="605" y="1150"/>
                    <a:pt x="500" y="1176"/>
                  </a:cubicBezTo>
                  <a:cubicBezTo>
                    <a:pt x="396" y="1202"/>
                    <a:pt x="323" y="1319"/>
                    <a:pt x="345" y="1424"/>
                  </a:cubicBezTo>
                  <a:cubicBezTo>
                    <a:pt x="367" y="1530"/>
                    <a:pt x="480" y="1607"/>
                    <a:pt x="587" y="1589"/>
                  </a:cubicBezTo>
                  <a:cubicBezTo>
                    <a:pt x="469" y="1678"/>
                    <a:pt x="339" y="1749"/>
                    <a:pt x="202" y="1802"/>
                  </a:cubicBezTo>
                  <a:cubicBezTo>
                    <a:pt x="279" y="1745"/>
                    <a:pt x="262" y="1602"/>
                    <a:pt x="176" y="1560"/>
                  </a:cubicBezTo>
                  <a:cubicBezTo>
                    <a:pt x="120" y="1532"/>
                    <a:pt x="52" y="1545"/>
                    <a:pt x="0" y="1582"/>
                  </a:cubicBezTo>
                  <a:close/>
                </a:path>
              </a:pathLst>
            </a:custGeom>
            <a:solidFill>
              <a:srgbClr val="233859">
                <a:alpha val="19620"/>
              </a:srgbClr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9" name="Google Shape;2539;p46"/>
            <p:cNvSpPr/>
            <p:nvPr/>
          </p:nvSpPr>
          <p:spPr>
            <a:xfrm>
              <a:off x="5536263" y="790721"/>
              <a:ext cx="216889" cy="779982"/>
            </a:xfrm>
            <a:custGeom>
              <a:avLst/>
              <a:gdLst/>
              <a:ahLst/>
              <a:cxnLst/>
              <a:rect l="l" t="t" r="r" b="b"/>
              <a:pathLst>
                <a:path w="847" h="3046" fill="none" extrusionOk="0">
                  <a:moveTo>
                    <a:pt x="0" y="3046"/>
                  </a:moveTo>
                  <a:cubicBezTo>
                    <a:pt x="564" y="2139"/>
                    <a:pt x="862" y="1068"/>
                    <a:pt x="84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2400" tIns="62400" rIns="122400" bIns="62400" anchor="ctr" anchorCtr="1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" name="Content Placeholder 1"/>
          <p:cNvPicPr/>
          <p:nvPr>
            <p:ph idx="1"/>
          </p:nvPr>
        </p:nvPicPr>
        <p:blipFill>
          <a:blip r:embed="rId1"/>
          <a:srcRect t="29309" b="29309"/>
          <a:stretch>
            <a:fillRect/>
          </a:stretch>
        </p:blipFill>
        <p:spPr>
          <a:xfrm>
            <a:off x="-659765" y="-317500"/>
            <a:ext cx="16372205" cy="7176135"/>
          </a:xfr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Reorder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Task 1. Tick the </a:t>
            </a:r>
            <a:r>
              <a:rPr lang="en-US" sz="2000" dirty="0" smtClean="0">
                <a:solidFill>
                  <a:schemeClr val="tx1"/>
                </a:solidFill>
              </a:rPr>
              <a:t>columns.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208128"/>
            <a:ext cx="4879385" cy="1166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2. Choose the correct </a:t>
            </a:r>
            <a:r>
              <a:rPr lang="en-US" sz="2000" dirty="0" smtClean="0">
                <a:solidFill>
                  <a:schemeClr val="tx1"/>
                </a:solidFill>
              </a:rPr>
              <a:t>answer.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Task 3. Answer the questions. 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598491"/>
            <a:ext cx="4879382" cy="8419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  <a:endParaRPr lang="en-US" sz="2000" dirty="0">
              <a:solidFill>
                <a:schemeClr val="tx1"/>
              </a:solidFill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</a:rPr>
              <a:t>Discussion.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LISTENING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anose="02050604050505020204" pitchFamily="18" charset="0"/>
              </a:rPr>
              <a:t>LESSON 5</a:t>
            </a:r>
            <a:endParaRPr lang="en-US" dirty="0">
              <a:solidFill>
                <a:srgbClr val="F26532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/>
              <a:t>1. Reward yourself at important milestones.</a:t>
            </a:r>
            <a:endParaRPr lang="en-US" sz="4000" dirty="0"/>
          </a:p>
          <a:p>
            <a:r>
              <a:rPr lang="en-US" sz="4000" dirty="0"/>
              <a:t>2. Learn through practical experience.</a:t>
            </a:r>
            <a:endParaRPr lang="en-US" sz="4000" dirty="0"/>
          </a:p>
          <a:p>
            <a:r>
              <a:rPr lang="en-US" sz="4000" dirty="0"/>
              <a:t>3. Teach yourself using many sources.</a:t>
            </a:r>
            <a:endParaRPr lang="en-US" sz="4000" dirty="0"/>
          </a:p>
          <a:p>
            <a:r>
              <a:rPr lang="en-US" sz="4000" dirty="0"/>
              <a:t>4. Compare your work with an expert's.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53340" y="0"/>
            <a:ext cx="12192000" cy="893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4438" y="123935"/>
            <a:ext cx="45720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REORDER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1214" y="5835134"/>
            <a:ext cx="24190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charset="0"/>
                <a:ea typeface="Times New Roman" panose="02020603050405020304" charset="0"/>
              </a:rPr>
              <a:t>3-2-4-1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6814" y="970352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Tick the columns to complete the following table about you. Compare your answers in pairs.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4438" y="123935"/>
            <a:ext cx="45720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665" y="2238375"/>
            <a:ext cx="11080750" cy="31222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9273" y="2805969"/>
            <a:ext cx="112596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36427"/>
                </a:solidFill>
              </a:rPr>
              <a:t>1. </a:t>
            </a:r>
            <a:r>
              <a:rPr lang="en-US" sz="4400" dirty="0">
                <a:solidFill>
                  <a:srgbClr val="242021"/>
                </a:solidFill>
              </a:rPr>
              <a:t>What is the conversation mainly about?</a:t>
            </a:r>
            <a:endParaRPr lang="en-US" sz="4400" dirty="0">
              <a:solidFill>
                <a:srgbClr val="242021"/>
              </a:solidFill>
            </a:endParaRPr>
          </a:p>
          <a:p>
            <a:r>
              <a:rPr lang="en-US" sz="4400" b="1" dirty="0">
                <a:solidFill>
                  <a:srgbClr val="E36427"/>
                </a:solidFill>
              </a:rPr>
              <a:t>A. </a:t>
            </a:r>
            <a:r>
              <a:rPr lang="en-US" sz="4400" dirty="0">
                <a:solidFill>
                  <a:srgbClr val="242021"/>
                </a:solidFill>
              </a:rPr>
              <a:t>What motivates independent learners.</a:t>
            </a:r>
            <a:endParaRPr lang="en-US" sz="4400" dirty="0">
              <a:solidFill>
                <a:srgbClr val="242021"/>
              </a:solidFill>
            </a:endParaRPr>
          </a:p>
          <a:p>
            <a:r>
              <a:rPr lang="en-US" sz="4400" b="1" dirty="0">
                <a:solidFill>
                  <a:srgbClr val="E36427"/>
                </a:solidFill>
              </a:rPr>
              <a:t>B. </a:t>
            </a:r>
            <a:r>
              <a:rPr lang="en-US" sz="4400" dirty="0">
                <a:solidFill>
                  <a:srgbClr val="242021"/>
                </a:solidFill>
              </a:rPr>
              <a:t>Independent learners’ sense </a:t>
            </a:r>
            <a:r>
              <a:rPr lang="en-US" sz="4400" dirty="0" smtClean="0">
                <a:solidFill>
                  <a:srgbClr val="242021"/>
                </a:solidFill>
              </a:rPr>
              <a:t>of responsibility</a:t>
            </a:r>
            <a:r>
              <a:rPr lang="en-US" sz="4400" dirty="0">
                <a:solidFill>
                  <a:srgbClr val="242021"/>
                </a:solidFill>
              </a:rPr>
              <a:t>.</a:t>
            </a:r>
            <a:endParaRPr lang="en-US" sz="4400" dirty="0">
              <a:solidFill>
                <a:srgbClr val="242021"/>
              </a:solidFill>
            </a:endParaRPr>
          </a:p>
          <a:p>
            <a:r>
              <a:rPr lang="en-US" sz="4400" b="1" dirty="0">
                <a:solidFill>
                  <a:srgbClr val="E36427"/>
                </a:solidFill>
              </a:rPr>
              <a:t>C. </a:t>
            </a:r>
            <a:r>
              <a:rPr lang="en-US" sz="4400" dirty="0">
                <a:solidFill>
                  <a:srgbClr val="242021"/>
                </a:solidFill>
              </a:rPr>
              <a:t>What makes a successful </a:t>
            </a:r>
            <a:r>
              <a:rPr lang="en-US" sz="4400" dirty="0" smtClean="0">
                <a:solidFill>
                  <a:srgbClr val="242021"/>
                </a:solidFill>
              </a:rPr>
              <a:t>independent learner</a:t>
            </a:r>
            <a:r>
              <a:rPr lang="en-US" sz="4400" dirty="0"/>
              <a:t>.</a:t>
            </a:r>
            <a:endParaRPr lang="en-US" sz="4400" dirty="0"/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a conversation between Mai and Mike, and choose the correct answers A, B, or C.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4438" y="123935"/>
            <a:ext cx="45720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2493" y="4795022"/>
            <a:ext cx="830940" cy="811713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6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213273" y="141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2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8041" y="2362690"/>
            <a:ext cx="112596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2. </a:t>
            </a:r>
            <a:r>
              <a:rPr lang="en-US" sz="4400" dirty="0"/>
              <a:t>What makes independent learners </a:t>
            </a:r>
            <a:r>
              <a:rPr lang="en-US" sz="4400" dirty="0" smtClean="0"/>
              <a:t>study hard</a:t>
            </a:r>
            <a:r>
              <a:rPr lang="en-US" sz="4400" dirty="0"/>
              <a:t>?</a:t>
            </a:r>
            <a:endParaRPr lang="en-US" sz="4400" dirty="0"/>
          </a:p>
          <a:p>
            <a:r>
              <a:rPr lang="en-US" sz="4400" b="1" dirty="0">
                <a:solidFill>
                  <a:schemeClr val="accent2"/>
                </a:solidFill>
              </a:rPr>
              <a:t>A. </a:t>
            </a:r>
            <a:r>
              <a:rPr lang="en-US" sz="4400" dirty="0"/>
              <a:t>Their motivation for learning.</a:t>
            </a:r>
            <a:endParaRPr lang="en-US" sz="4400" dirty="0"/>
          </a:p>
          <a:p>
            <a:r>
              <a:rPr lang="en-US" sz="4400" b="1" dirty="0">
                <a:solidFill>
                  <a:schemeClr val="accent2"/>
                </a:solidFill>
              </a:rPr>
              <a:t>B. </a:t>
            </a:r>
            <a:r>
              <a:rPr lang="en-US" sz="4400" dirty="0"/>
              <a:t>Their learning goals.</a:t>
            </a:r>
            <a:endParaRPr lang="en-US" sz="4400" dirty="0"/>
          </a:p>
          <a:p>
            <a:r>
              <a:rPr lang="en-US" sz="4400" b="1" dirty="0">
                <a:solidFill>
                  <a:schemeClr val="accent2"/>
                </a:solidFill>
              </a:rPr>
              <a:t>C. </a:t>
            </a:r>
            <a:r>
              <a:rPr lang="en-US" sz="4400" dirty="0"/>
              <a:t>The responsibility for their </a:t>
            </a:r>
            <a:r>
              <a:rPr lang="en-US" sz="4400" dirty="0" smtClean="0"/>
              <a:t>own learning</a:t>
            </a:r>
            <a:r>
              <a:rPr lang="en-US" sz="4400" dirty="0"/>
              <a:t>.</a:t>
            </a:r>
            <a:r>
              <a:rPr lang="en-US" sz="4400" dirty="0"/>
              <a:t> </a:t>
            </a:r>
            <a:endParaRPr lang="en-US" sz="4400" dirty="0"/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a conversation between Mai and Mike, and choose the correct answers A, B, or C.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4438" y="123935"/>
            <a:ext cx="45720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42994" y="3695770"/>
            <a:ext cx="830940" cy="811713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2994" y="2429991"/>
            <a:ext cx="112596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3. </a:t>
            </a:r>
            <a:r>
              <a:rPr lang="en-US" sz="4400" dirty="0"/>
              <a:t>What do independent learners do if </a:t>
            </a:r>
            <a:r>
              <a:rPr lang="en-US" sz="4400" dirty="0" smtClean="0"/>
              <a:t>the task </a:t>
            </a:r>
            <a:r>
              <a:rPr lang="en-US" sz="4400" dirty="0"/>
              <a:t>they are working on is too difficult?</a:t>
            </a:r>
            <a:endParaRPr lang="en-US" sz="4400" dirty="0"/>
          </a:p>
          <a:p>
            <a:r>
              <a:rPr lang="en-US" sz="4400" b="1" dirty="0">
                <a:solidFill>
                  <a:schemeClr val="accent2"/>
                </a:solidFill>
              </a:rPr>
              <a:t>A.</a:t>
            </a:r>
            <a:r>
              <a:rPr lang="en-US" sz="4400" dirty="0"/>
              <a:t> They give up and move on </a:t>
            </a:r>
            <a:r>
              <a:rPr lang="en-US" sz="4400" dirty="0" smtClean="0"/>
              <a:t>to something </a:t>
            </a:r>
            <a:r>
              <a:rPr lang="en-US" sz="4400" dirty="0"/>
              <a:t>harder.</a:t>
            </a:r>
            <a:endParaRPr lang="en-US" sz="4400" dirty="0"/>
          </a:p>
          <a:p>
            <a:r>
              <a:rPr lang="en-US" sz="4400" b="1" dirty="0">
                <a:solidFill>
                  <a:schemeClr val="accent2"/>
                </a:solidFill>
              </a:rPr>
              <a:t>B. </a:t>
            </a:r>
            <a:r>
              <a:rPr lang="en-US" sz="4400" dirty="0"/>
              <a:t>They make every effort to finish it.</a:t>
            </a:r>
            <a:endParaRPr lang="en-US" sz="4400" dirty="0"/>
          </a:p>
          <a:p>
            <a:r>
              <a:rPr lang="en-US" sz="4400" b="1" dirty="0">
                <a:solidFill>
                  <a:schemeClr val="accent2"/>
                </a:solidFill>
              </a:rPr>
              <a:t>C. </a:t>
            </a:r>
            <a:r>
              <a:rPr lang="en-US" sz="4400" dirty="0"/>
              <a:t>They ask questions about it</a:t>
            </a:r>
            <a:endParaRPr lang="en-US" sz="4400" dirty="0"/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a conversation between Mai and Mike, and choose the correct answers A, B, or C.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4438" y="123935"/>
            <a:ext cx="45720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5565" y="5112193"/>
            <a:ext cx="830940" cy="811713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2994" y="2429991"/>
            <a:ext cx="112596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4. </a:t>
            </a:r>
            <a:r>
              <a:rPr lang="en-US" sz="4400" dirty="0"/>
              <a:t>Which of the following descriptions of</a:t>
            </a:r>
            <a:endParaRPr lang="en-US" sz="4400" dirty="0"/>
          </a:p>
          <a:p>
            <a:r>
              <a:rPr lang="en-US" sz="4400" dirty="0"/>
              <a:t>independent learners is NOT mentioned?</a:t>
            </a:r>
            <a:endParaRPr lang="en-US" sz="4400" dirty="0"/>
          </a:p>
          <a:p>
            <a:r>
              <a:rPr lang="en-US" sz="4400" b="1" dirty="0">
                <a:solidFill>
                  <a:schemeClr val="accent2"/>
                </a:solidFill>
              </a:rPr>
              <a:t>A. </a:t>
            </a:r>
            <a:r>
              <a:rPr lang="en-US" sz="4400" dirty="0"/>
              <a:t>They’re self-motivated and responsible.</a:t>
            </a:r>
            <a:endParaRPr lang="en-US" sz="4400" dirty="0"/>
          </a:p>
          <a:p>
            <a:r>
              <a:rPr lang="en-US" sz="4400" b="1" dirty="0">
                <a:solidFill>
                  <a:schemeClr val="accent2"/>
                </a:solidFill>
              </a:rPr>
              <a:t>B. </a:t>
            </a:r>
            <a:r>
              <a:rPr lang="en-US" sz="4400" dirty="0"/>
              <a:t>They’re confident and highly </a:t>
            </a:r>
            <a:r>
              <a:rPr lang="en-US" sz="4400" dirty="0" err="1"/>
              <a:t>organised</a:t>
            </a:r>
            <a:r>
              <a:rPr lang="en-US" sz="4400" dirty="0"/>
              <a:t>.</a:t>
            </a:r>
            <a:endParaRPr lang="en-US" sz="4400" dirty="0"/>
          </a:p>
          <a:p>
            <a:r>
              <a:rPr lang="en-US" sz="4400" b="1" dirty="0">
                <a:solidFill>
                  <a:schemeClr val="accent2"/>
                </a:solidFill>
              </a:rPr>
              <a:t>C. </a:t>
            </a:r>
            <a:r>
              <a:rPr lang="en-US" sz="4400" dirty="0"/>
              <a:t>They’re curious about the world </a:t>
            </a:r>
            <a:r>
              <a:rPr lang="en-US" sz="4400" dirty="0" smtClean="0"/>
              <a:t>and they don’t </a:t>
            </a:r>
            <a:r>
              <a:rPr lang="en-US" sz="4400" dirty="0"/>
              <a:t>give up.</a:t>
            </a:r>
            <a:endParaRPr lang="en-US" sz="4400" dirty="0"/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a conversation between Mai and Mike, and choose the correct answers A, B, or C.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4438" y="123935"/>
            <a:ext cx="45720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9707" y="4420147"/>
            <a:ext cx="830940" cy="811713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975" y="2332909"/>
            <a:ext cx="1174376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E36427"/>
                </a:solidFill>
              </a:rPr>
              <a:t>1. </a:t>
            </a:r>
            <a:r>
              <a:rPr lang="en-US" sz="3800" dirty="0">
                <a:solidFill>
                  <a:srgbClr val="242021"/>
                </a:solidFill>
              </a:rPr>
              <a:t>How many characteristics of independent learners does Mike find on the website?</a:t>
            </a:r>
            <a:endParaRPr lang="en-US" sz="3800" dirty="0">
              <a:solidFill>
                <a:srgbClr val="242021"/>
              </a:solidFill>
            </a:endParaRPr>
          </a:p>
          <a:p>
            <a:r>
              <a:rPr lang="en-US" sz="3800" b="1" dirty="0">
                <a:solidFill>
                  <a:srgbClr val="E36427"/>
                </a:solidFill>
              </a:rPr>
              <a:t>2. </a:t>
            </a:r>
            <a:r>
              <a:rPr lang="en-US" sz="3800" dirty="0">
                <a:solidFill>
                  <a:srgbClr val="242021"/>
                </a:solidFill>
              </a:rPr>
              <a:t>What do independent learners take responsibility for</a:t>
            </a:r>
            <a:r>
              <a:rPr lang="en-US" sz="3800" dirty="0" smtClean="0">
                <a:solidFill>
                  <a:srgbClr val="242021"/>
                </a:solidFill>
              </a:rPr>
              <a:t>?</a:t>
            </a:r>
            <a:endParaRPr lang="en-US" sz="3800" dirty="0" smtClean="0">
              <a:solidFill>
                <a:srgbClr val="242021"/>
              </a:solidFill>
            </a:endParaRPr>
          </a:p>
          <a:p>
            <a:endParaRPr lang="en-US" sz="3800" dirty="0">
              <a:solidFill>
                <a:srgbClr val="242021"/>
              </a:solidFill>
            </a:endParaRPr>
          </a:p>
          <a:p>
            <a:r>
              <a:rPr lang="en-US" sz="3800" b="1" dirty="0">
                <a:solidFill>
                  <a:srgbClr val="E36427"/>
                </a:solidFill>
              </a:rPr>
              <a:t>3. </a:t>
            </a:r>
            <a:r>
              <a:rPr lang="en-US" sz="3800" dirty="0">
                <a:solidFill>
                  <a:srgbClr val="242021"/>
                </a:solidFill>
              </a:rPr>
              <a:t>What do they use to help them achieve their learning goals?</a:t>
            </a:r>
            <a:endParaRPr lang="en-US" sz="3800" dirty="0">
              <a:solidFill>
                <a:srgbClr val="242021"/>
              </a:solidFill>
            </a:endParaRPr>
          </a:p>
          <a:p>
            <a:r>
              <a:rPr lang="en-US" sz="3800" b="1" dirty="0">
                <a:solidFill>
                  <a:srgbClr val="E36427"/>
                </a:solidFill>
              </a:rPr>
              <a:t>4. </a:t>
            </a:r>
            <a:r>
              <a:rPr lang="en-US" sz="3800" dirty="0">
                <a:solidFill>
                  <a:srgbClr val="242021"/>
                </a:solidFill>
              </a:rPr>
              <a:t>What are they not afraid of doing?</a:t>
            </a:r>
            <a:r>
              <a:rPr lang="en-US" sz="3800" dirty="0"/>
              <a:t> </a:t>
            </a:r>
            <a:endParaRPr lang="en-US" sz="3800" dirty="0"/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0819" y="1074976"/>
            <a:ext cx="102477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to the conversation again and answer each of the following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4438" y="123935"/>
            <a:ext cx="45720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6186" y="2886449"/>
            <a:ext cx="3840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charset="0"/>
                <a:ea typeface="Calibri" panose="020F0502020204030204" charset="0"/>
              </a:rPr>
              <a:t>Four / 4</a:t>
            </a:r>
            <a:endParaRPr lang="en-US" sz="3600" b="1" dirty="0">
              <a:solidFill>
                <a:srgbClr val="0070C0"/>
              </a:solidFill>
              <a:effectLst/>
              <a:highlight>
                <a:srgbClr val="FFFF00"/>
              </a:highlight>
              <a:latin typeface="Times New Roman" panose="02020603050405020304" charset="0"/>
              <a:ea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402" y="4086320"/>
            <a:ext cx="4973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charset="0"/>
                <a:ea typeface="Calibri" panose="020F0502020204030204" charset="0"/>
              </a:rPr>
              <a:t>Their own learning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charset="0"/>
                <a:ea typeface="Calibri" panose="020F0502020204030204" charset="0"/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03626" y="5202176"/>
            <a:ext cx="5027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charset="0"/>
                <a:ea typeface="Calibri" panose="020F0502020204030204" charset="0"/>
              </a:rPr>
              <a:t>(Detailed) study plans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charset="0"/>
                <a:ea typeface="Calibri" panose="020F0502020204030204" charset="0"/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66213" y="5848507"/>
            <a:ext cx="46078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charset="0"/>
                <a:ea typeface="Calibri" panose="020F0502020204030204" charset="0"/>
              </a:rPr>
              <a:t>Asking </a:t>
            </a:r>
            <a:r>
              <a:rPr lang="en-US" sz="3200" b="1" dirty="0" smtClean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charset="0"/>
                <a:ea typeface="Calibri" panose="020F0502020204030204" charset="0"/>
              </a:rPr>
              <a:t>difficult questions</a:t>
            </a:r>
            <a:endParaRPr lang="en-US" sz="3200" b="1" dirty="0" smtClean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charset="0"/>
              <a:ea typeface="Calibri" panose="020F0502020204030204" charset="0"/>
            </a:endParaRPr>
          </a:p>
        </p:txBody>
      </p:sp>
      <p:pic>
        <p:nvPicPr>
          <p:cNvPr id="2" name="Track 6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010400" y="11294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1" grpId="0"/>
      <p:bldP spid="23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2532</Words>
  <Application>WPS Presentation</Application>
  <PresentationFormat>Widescreen</PresentationFormat>
  <Paragraphs>145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4" baseType="lpstr">
      <vt:lpstr>Arial</vt:lpstr>
      <vt:lpstr>SimSun</vt:lpstr>
      <vt:lpstr>Wingdings</vt:lpstr>
      <vt:lpstr>Arial</vt:lpstr>
      <vt:lpstr>Segoe UI Semibold</vt:lpstr>
      <vt:lpstr>Segoe UI</vt:lpstr>
      <vt:lpstr>Calibri</vt:lpstr>
      <vt:lpstr>Open Sans</vt:lpstr>
      <vt:lpstr>Segoe Print</vt:lpstr>
      <vt:lpstr>Poppins SemiBold</vt:lpstr>
      <vt:lpstr>Poppins Black</vt:lpstr>
      <vt:lpstr>Adobe Gothic Std B</vt:lpstr>
      <vt:lpstr>Yu Gothic UI Semibold</vt:lpstr>
      <vt:lpstr>Times New Roman</vt:lpstr>
      <vt:lpstr>Bookman Old Style</vt:lpstr>
      <vt:lpstr>Berlin Sans FB Demi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HP</dc:creator>
  <cp:lastModifiedBy>HP</cp:lastModifiedBy>
  <cp:revision>5</cp:revision>
  <dcterms:created xsi:type="dcterms:W3CDTF">2025-07-23T00:59:00Z</dcterms:created>
  <dcterms:modified xsi:type="dcterms:W3CDTF">2026-02-27T02:13:20Z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5657BF06A6654322B7A60B67C8F5C10E_11</vt:lpwstr>
  </property>
  <property fmtid="{D5CDD505-2E9C-101B-9397-08002B2CF9AE}" pid="3" name="KSOProductBuildVer">
    <vt:lpwstr>1033-12.1.0.25180</vt:lpwstr>
  </property>
</Properties>
</file>