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3"/>
    <p:sldMasterId id="2147483677" r:id="rId4"/>
    <p:sldMasterId id="2147483689" r:id="rId5"/>
  </p:sldMasterIdLst>
  <p:notesMasterIdLst>
    <p:notesMasterId r:id="rId7"/>
  </p:notesMasterIdLst>
  <p:sldIdLst>
    <p:sldId id="312" r:id="rId6"/>
    <p:sldId id="258" r:id="rId8"/>
    <p:sldId id="313" r:id="rId9"/>
    <p:sldId id="314" r:id="rId10"/>
    <p:sldId id="315" r:id="rId11"/>
    <p:sldId id="261" r:id="rId12"/>
    <p:sldId id="302" r:id="rId13"/>
    <p:sldId id="303" r:id="rId14"/>
    <p:sldId id="316" r:id="rId15"/>
    <p:sldId id="321" r:id="rId16"/>
    <p:sldId id="322" r:id="rId17"/>
    <p:sldId id="323" r:id="rId18"/>
    <p:sldId id="324" r:id="rId19"/>
    <p:sldId id="325" r:id="rId20"/>
    <p:sldId id="326" r:id="rId21"/>
    <p:sldId id="304" r:id="rId22"/>
    <p:sldId id="296" r:id="rId23"/>
    <p:sldId id="317" r:id="rId24"/>
    <p:sldId id="298" r:id="rId25"/>
    <p:sldId id="299" r:id="rId26"/>
    <p:sldId id="300" r:id="rId27"/>
    <p:sldId id="305" r:id="rId28"/>
    <p:sldId id="318" r:id="rId29"/>
    <p:sldId id="288" r:id="rId30"/>
    <p:sldId id="306" r:id="rId31"/>
    <p:sldId id="320" r:id="rId32"/>
  </p:sldIdLst>
  <p:sldSz cx="12192000" cy="6858000"/>
  <p:notesSz cx="6858000" cy="9144000"/>
  <p:embeddedFontLst>
    <p:embeddedFont>
      <p:font typeface="Poppins SemiBold"/>
      <p:regular r:id="rId36"/>
    </p:embeddedFont>
    <p:embeddedFont>
      <p:font typeface="Asap"/>
      <p:regular r:id="rId37"/>
    </p:embeddedFont>
    <p:embeddedFont>
      <p:font typeface="Nunito Light"/>
      <p:regular r:id="rId38"/>
    </p:embeddedFont>
    <p:embeddedFont>
      <p:font typeface="Patrick Hand" panose="00000500000000000000"/>
      <p:regular r:id="rId39"/>
    </p:embeddedFont>
    <p:embeddedFont>
      <p:font typeface="Lato" panose="020F0502020204030203"/>
      <p:regular r:id="rId40"/>
    </p:embeddedFont>
    <p:embeddedFont>
      <p:font typeface="Anaheim"/>
      <p:regular r:id="rId41"/>
    </p:embeddedFont>
    <p:embeddedFont>
      <p:font typeface="Open Sans" panose="020B0606030504020204"/>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varScale="1">
        <p:scale>
          <a:sx n="68" d="100"/>
          <a:sy n="68"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Master" Target="slideMasters/slideMaster3.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0C18BD4-89A2-46EA-AB62-DCD18EEC588E}" type="doc">
      <dgm:prSet loTypeId="urn:microsoft.com/office/officeart/2008/layout/HorizontalMultiLevelHierarchy" loCatId="hierarchy" qsTypeId="urn:microsoft.com/office/officeart/2005/8/quickstyle/simple2" qsCatId="simple" csTypeId="urn:microsoft.com/office/officeart/2005/8/colors/colorful5" csCatId="colorful" phldr="1"/>
      <dgm:spPr/>
      <dgm:t>
        <a:bodyPr/>
        <a:lstStyle/>
        <a:p>
          <a:endParaRPr lang="en-US"/>
        </a:p>
      </dgm:t>
    </dgm:pt>
    <dgm:pt modelId="{79325A4C-E81D-4306-A80C-BC5FA6673A89}">
      <dgm:prSet phldrT="[Text]" custT="1"/>
      <dgm:spPr/>
      <dgm:t>
        <a:bodyPr/>
        <a:lstStyle/>
        <a:p>
          <a:r>
            <a:rPr lang="en-US" sz="2400"/>
            <a:t>FAO and its activities in Viet Nam</a:t>
          </a:r>
          <a:endParaRPr lang="en-US" sz="2400" dirty="0"/>
        </a:p>
      </dgm:t>
    </dgm:pt>
    <dgm:pt modelId="{92746C1F-3B53-4AE1-857E-7728FDF7E437}" cxnId="{C0FE8BCF-B22C-4982-AA6F-C225F775460D}" type="parTrans">
      <dgm:prSet/>
      <dgm:spPr/>
      <dgm:t>
        <a:bodyPr/>
        <a:lstStyle/>
        <a:p>
          <a:endParaRPr lang="en-US">
            <a:solidFill>
              <a:schemeClr val="accent2">
                <a:lumMod val="50000"/>
              </a:schemeClr>
            </a:solidFill>
          </a:endParaRPr>
        </a:p>
      </dgm:t>
    </dgm:pt>
    <dgm:pt modelId="{609A99D1-AB91-4A0F-8CEB-CBA5D4CB4B74}" cxnId="{C0FE8BCF-B22C-4982-AA6F-C225F775460D}" type="sibTrans">
      <dgm:prSet/>
      <dgm:spPr/>
      <dgm:t>
        <a:bodyPr/>
        <a:lstStyle/>
        <a:p>
          <a:endParaRPr lang="en-US">
            <a:solidFill>
              <a:schemeClr val="accent2">
                <a:lumMod val="50000"/>
              </a:schemeClr>
            </a:solidFill>
          </a:endParaRPr>
        </a:p>
      </dgm:t>
    </dgm:pt>
    <dgm:pt modelId="{976299A4-4812-487B-B6C1-B3D4D8D9FC19}">
      <dgm:prSet phldrT="[Text]"/>
      <dgm:spPr/>
      <dgm:t>
        <a:bodyPr/>
        <a:lstStyle/>
        <a:p>
          <a:r>
            <a:rPr lang="en-US"/>
            <a:t>FAO</a:t>
          </a:r>
          <a:endParaRPr lang="en-US" dirty="0"/>
        </a:p>
      </dgm:t>
    </dgm:pt>
    <dgm:pt modelId="{EEE5DFAB-F8BC-4F06-A3D6-CB93EB9E420F}" cxnId="{AFE8E965-1C69-4CCD-8A45-59C650B1C5E8}" type="parTrans">
      <dgm:prSet/>
      <dgm:spPr/>
      <dgm:t>
        <a:bodyPr/>
        <a:lstStyle/>
        <a:p>
          <a:endParaRPr lang="en-US">
            <a:solidFill>
              <a:schemeClr val="accent2">
                <a:lumMod val="50000"/>
              </a:schemeClr>
            </a:solidFill>
          </a:endParaRPr>
        </a:p>
      </dgm:t>
    </dgm:pt>
    <dgm:pt modelId="{F8EE8D28-7AAB-44A4-9A2B-07E7A14B4B1F}" cxnId="{AFE8E965-1C69-4CCD-8A45-59C650B1C5E8}" type="sibTrans">
      <dgm:prSet/>
      <dgm:spPr/>
      <dgm:t>
        <a:bodyPr/>
        <a:lstStyle/>
        <a:p>
          <a:endParaRPr lang="en-US">
            <a:solidFill>
              <a:schemeClr val="accent2">
                <a:lumMod val="50000"/>
              </a:schemeClr>
            </a:solidFill>
          </a:endParaRPr>
        </a:p>
      </dgm:t>
    </dgm:pt>
    <dgm:pt modelId="{B12EAE0D-D3EA-49D3-A141-1961F5C10544}">
      <dgm:prSet phldrT="[Text]"/>
      <dgm:spPr/>
      <dgm:t>
        <a:bodyPr/>
        <a:lstStyle/>
        <a:p>
          <a:r>
            <a:rPr lang="en-US"/>
            <a:t>FAO in Viet Nam</a:t>
          </a:r>
          <a:endParaRPr lang="en-US" dirty="0"/>
        </a:p>
      </dgm:t>
    </dgm:pt>
    <dgm:pt modelId="{FBBAF227-5453-4AC1-A22A-AF0A2607E7FA}" cxnId="{83D28728-F9B8-4DD6-9863-E9C9A0A4E595}" type="parTrans">
      <dgm:prSet/>
      <dgm:spPr/>
      <dgm:t>
        <a:bodyPr/>
        <a:lstStyle/>
        <a:p>
          <a:endParaRPr lang="en-US">
            <a:solidFill>
              <a:schemeClr val="accent2">
                <a:lumMod val="50000"/>
              </a:schemeClr>
            </a:solidFill>
          </a:endParaRPr>
        </a:p>
      </dgm:t>
    </dgm:pt>
    <dgm:pt modelId="{A4875331-FB25-4053-859F-38670DDFD69F}" cxnId="{83D28728-F9B8-4DD6-9863-E9C9A0A4E595}" type="sibTrans">
      <dgm:prSet/>
      <dgm:spPr/>
      <dgm:t>
        <a:bodyPr/>
        <a:lstStyle/>
        <a:p>
          <a:endParaRPr lang="en-US">
            <a:solidFill>
              <a:schemeClr val="accent2">
                <a:lumMod val="50000"/>
              </a:schemeClr>
            </a:solidFill>
          </a:endParaRPr>
        </a:p>
      </dgm:t>
    </dgm:pt>
    <dgm:pt modelId="{DD03A553-F288-4727-89A3-20AC954B125F}">
      <dgm:prSet phldrT="[Text]"/>
      <dgm:spPr/>
      <dgm:t>
        <a:bodyPr/>
        <a:lstStyle/>
        <a:p>
          <a:r>
            <a:rPr lang="en-US"/>
            <a:t>Viet Nam’s participation</a:t>
          </a:r>
          <a:endParaRPr lang="en-US" dirty="0"/>
        </a:p>
      </dgm:t>
    </dgm:pt>
    <dgm:pt modelId="{21FFE72F-373C-4EC6-8509-FCD5282BEEED}" cxnId="{CA28BCA8-D62B-4CF3-8545-3421BDD4F554}" type="parTrans">
      <dgm:prSet/>
      <dgm:spPr/>
      <dgm:t>
        <a:bodyPr/>
        <a:lstStyle/>
        <a:p>
          <a:endParaRPr lang="en-US">
            <a:solidFill>
              <a:schemeClr val="accent2">
                <a:lumMod val="50000"/>
              </a:schemeClr>
            </a:solidFill>
          </a:endParaRPr>
        </a:p>
      </dgm:t>
    </dgm:pt>
    <dgm:pt modelId="{E03D0ED6-D492-4AB6-964A-9DD9CB70C958}" cxnId="{CA28BCA8-D62B-4CF3-8545-3421BDD4F554}" type="sibTrans">
      <dgm:prSet/>
      <dgm:spPr/>
      <dgm:t>
        <a:bodyPr/>
        <a:lstStyle/>
        <a:p>
          <a:endParaRPr lang="en-US">
            <a:solidFill>
              <a:schemeClr val="accent2">
                <a:lumMod val="50000"/>
              </a:schemeClr>
            </a:solidFill>
          </a:endParaRPr>
        </a:p>
      </dgm:t>
    </dgm:pt>
    <dgm:pt modelId="{1C2E82CF-5AD3-49FE-9FE4-DDC26D801250}">
      <dgm:prSet phldrT="[Text]"/>
      <dgm:spPr/>
      <dgm:t>
        <a:bodyPr/>
        <a:lstStyle/>
        <a:p>
          <a:r>
            <a:rPr lang="en-US" dirty="0"/>
            <a:t>has participated in (5)__________</a:t>
          </a:r>
          <a:r>
            <a:rPr lang="vi-VN" dirty="0"/>
            <a:t> and nutrition</a:t>
          </a:r>
          <a:r>
            <a:rPr lang="en-US" dirty="0"/>
            <a:t> activities</a:t>
          </a:r>
        </a:p>
      </dgm:t>
    </dgm:pt>
    <dgm:pt modelId="{ED47CF2D-012B-4F64-A8A2-86AD974DA4A2}" cxnId="{231587B8-5F1A-44AA-B8A6-0D166C0DB47B}" type="parTrans">
      <dgm:prSet/>
      <dgm:spPr/>
      <dgm:t>
        <a:bodyPr/>
        <a:lstStyle/>
        <a:p>
          <a:endParaRPr lang="en-US">
            <a:solidFill>
              <a:schemeClr val="accent2">
                <a:lumMod val="50000"/>
              </a:schemeClr>
            </a:solidFill>
          </a:endParaRPr>
        </a:p>
      </dgm:t>
    </dgm:pt>
    <dgm:pt modelId="{597E0202-765B-4ECA-A21F-289F604CE779}" cxnId="{231587B8-5F1A-44AA-B8A6-0D166C0DB47B}" type="sibTrans">
      <dgm:prSet/>
      <dgm:spPr/>
      <dgm:t>
        <a:bodyPr/>
        <a:lstStyle/>
        <a:p>
          <a:endParaRPr lang="en-US">
            <a:solidFill>
              <a:schemeClr val="accent2">
                <a:lumMod val="50000"/>
              </a:schemeClr>
            </a:solidFill>
          </a:endParaRPr>
        </a:p>
      </dgm:t>
    </dgm:pt>
    <dgm:pt modelId="{62AF1EBA-DEE4-4A07-8A55-319142FFB492}">
      <dgm:prSet phldrT="[Text]"/>
      <dgm:spPr/>
      <dgm:t>
        <a:bodyPr/>
        <a:lstStyle/>
        <a:p>
          <a:r>
            <a:rPr lang="en-US" dirty="0"/>
            <a:t>formed in (1)__________</a:t>
          </a:r>
        </a:p>
      </dgm:t>
    </dgm:pt>
    <dgm:pt modelId="{EAB1673B-077B-4228-BEDA-68918A1DE035}" cxnId="{94DE5307-1641-4734-BFB9-CB872D0F4371}" type="parTrans">
      <dgm:prSet/>
      <dgm:spPr/>
      <dgm:t>
        <a:bodyPr/>
        <a:lstStyle/>
        <a:p>
          <a:endParaRPr lang="en-US">
            <a:solidFill>
              <a:schemeClr val="accent2">
                <a:lumMod val="50000"/>
              </a:schemeClr>
            </a:solidFill>
          </a:endParaRPr>
        </a:p>
      </dgm:t>
    </dgm:pt>
    <dgm:pt modelId="{E52E630D-A5C8-4DD4-BC36-8D073024EF87}" cxnId="{94DE5307-1641-4734-BFB9-CB872D0F4371}" type="sibTrans">
      <dgm:prSet/>
      <dgm:spPr/>
      <dgm:t>
        <a:bodyPr/>
        <a:lstStyle/>
        <a:p>
          <a:endParaRPr lang="en-US">
            <a:solidFill>
              <a:schemeClr val="accent2">
                <a:lumMod val="50000"/>
              </a:schemeClr>
            </a:solidFill>
          </a:endParaRPr>
        </a:p>
      </dgm:t>
    </dgm:pt>
    <dgm:pt modelId="{C31B92A3-D7CA-492D-B2B8-FE8383B9C842}">
      <dgm:prSet phldrT="[Text]"/>
      <dgm:spPr/>
      <dgm:t>
        <a:bodyPr/>
        <a:lstStyle/>
        <a:p>
          <a:r>
            <a:rPr lang="en-US" dirty="0"/>
            <a:t>main aim is to (2)_________</a:t>
          </a:r>
        </a:p>
      </dgm:t>
    </dgm:pt>
    <dgm:pt modelId="{27F4F557-4B4C-45FA-9932-42508679C9A8}" cxnId="{F84C0500-1B92-4E17-948B-C28C7B6B8A90}" type="parTrans">
      <dgm:prSet/>
      <dgm:spPr/>
      <dgm:t>
        <a:bodyPr/>
        <a:lstStyle/>
        <a:p>
          <a:endParaRPr lang="en-US">
            <a:solidFill>
              <a:schemeClr val="accent2">
                <a:lumMod val="50000"/>
              </a:schemeClr>
            </a:solidFill>
          </a:endParaRPr>
        </a:p>
      </dgm:t>
    </dgm:pt>
    <dgm:pt modelId="{37FEBBF1-DC33-453F-8980-3BE7C35718A0}" cxnId="{F84C0500-1B92-4E17-948B-C28C7B6B8A90}" type="sibTrans">
      <dgm:prSet/>
      <dgm:spPr/>
      <dgm:t>
        <a:bodyPr/>
        <a:lstStyle/>
        <a:p>
          <a:endParaRPr lang="en-US">
            <a:solidFill>
              <a:schemeClr val="accent2">
                <a:lumMod val="50000"/>
              </a:schemeClr>
            </a:solidFill>
          </a:endParaRPr>
        </a:p>
      </dgm:t>
    </dgm:pt>
    <dgm:pt modelId="{50B6F3EF-4E11-45B8-978E-F8DB21797497}">
      <dgm:prSet phldrT="[Text]"/>
      <dgm:spPr/>
      <dgm:t>
        <a:bodyPr/>
        <a:lstStyle/>
        <a:p>
          <a:r>
            <a:rPr lang="en-US" dirty="0"/>
            <a:t>started in (3)_________</a:t>
          </a:r>
        </a:p>
      </dgm:t>
    </dgm:pt>
    <dgm:pt modelId="{3B7B71CA-ED7A-4F4D-9992-8224D09F52D3}" cxnId="{7AE01F3E-5ED3-42F3-843E-9EB75D2463B0}" type="parTrans">
      <dgm:prSet/>
      <dgm:spPr/>
      <dgm:t>
        <a:bodyPr/>
        <a:lstStyle/>
        <a:p>
          <a:endParaRPr lang="en-US">
            <a:solidFill>
              <a:schemeClr val="accent2">
                <a:lumMod val="50000"/>
              </a:schemeClr>
            </a:solidFill>
          </a:endParaRPr>
        </a:p>
      </dgm:t>
    </dgm:pt>
    <dgm:pt modelId="{5C418619-0107-4E33-B22D-05A93A5768BE}" cxnId="{7AE01F3E-5ED3-42F3-843E-9EB75D2463B0}" type="sibTrans">
      <dgm:prSet/>
      <dgm:spPr/>
      <dgm:t>
        <a:bodyPr/>
        <a:lstStyle/>
        <a:p>
          <a:endParaRPr lang="en-US">
            <a:solidFill>
              <a:schemeClr val="accent2">
                <a:lumMod val="50000"/>
              </a:schemeClr>
            </a:solidFill>
          </a:endParaRPr>
        </a:p>
      </dgm:t>
    </dgm:pt>
    <dgm:pt modelId="{3481DE56-0FE5-4117-8289-C8BD4C0D7EC6}">
      <dgm:prSet phldrT="[Text]"/>
      <dgm:spPr/>
      <dgm:t>
        <a:bodyPr/>
        <a:lstStyle/>
        <a:p>
          <a:r>
            <a:rPr lang="en-US" dirty="0"/>
            <a:t>has provided (4)__________ and advice to the government</a:t>
          </a:r>
        </a:p>
      </dgm:t>
    </dgm:pt>
    <dgm:pt modelId="{7692F231-5A54-4850-911A-623427AB213A}" cxnId="{E392C3DE-18E0-4580-8120-09247AD8455E}" type="parTrans">
      <dgm:prSet/>
      <dgm:spPr/>
      <dgm:t>
        <a:bodyPr/>
        <a:lstStyle/>
        <a:p>
          <a:endParaRPr lang="en-US">
            <a:solidFill>
              <a:schemeClr val="accent2">
                <a:lumMod val="50000"/>
              </a:schemeClr>
            </a:solidFill>
          </a:endParaRPr>
        </a:p>
      </dgm:t>
    </dgm:pt>
    <dgm:pt modelId="{F62D02FF-83E4-41C0-B404-1E88D5FF6295}" cxnId="{E392C3DE-18E0-4580-8120-09247AD8455E}" type="sibTrans">
      <dgm:prSet/>
      <dgm:spPr/>
      <dgm:t>
        <a:bodyPr/>
        <a:lstStyle/>
        <a:p>
          <a:endParaRPr lang="en-US">
            <a:solidFill>
              <a:schemeClr val="accent2">
                <a:lumMod val="50000"/>
              </a:schemeClr>
            </a:solidFill>
          </a:endParaRPr>
        </a:p>
      </dgm:t>
    </dgm:pt>
    <dgm:pt modelId="{331CC6B0-8A1E-4E7E-92AC-E3D5B31153E4}" type="pres">
      <dgm:prSet presAssocID="{D0C18BD4-89A2-46EA-AB62-DCD18EEC588E}" presName="Name0" presStyleCnt="0">
        <dgm:presLayoutVars>
          <dgm:chPref val="1"/>
          <dgm:dir/>
          <dgm:animOne val="branch"/>
          <dgm:animLvl val="lvl"/>
          <dgm:resizeHandles val="exact"/>
        </dgm:presLayoutVars>
      </dgm:prSet>
      <dgm:spPr/>
    </dgm:pt>
    <dgm:pt modelId="{F0463D04-A384-4CBF-BB9B-41C60633A5EA}" type="pres">
      <dgm:prSet presAssocID="{79325A4C-E81D-4306-A80C-BC5FA6673A89}" presName="root1" presStyleCnt="0"/>
      <dgm:spPr/>
    </dgm:pt>
    <dgm:pt modelId="{9713711F-BE59-4014-9144-532C54EF7BED}" type="pres">
      <dgm:prSet presAssocID="{79325A4C-E81D-4306-A80C-BC5FA6673A89}" presName="LevelOneTextNode" presStyleLbl="node0" presStyleIdx="0" presStyleCnt="1" custScaleY="69603">
        <dgm:presLayoutVars>
          <dgm:chPref val="3"/>
        </dgm:presLayoutVars>
      </dgm:prSet>
      <dgm:spPr/>
    </dgm:pt>
    <dgm:pt modelId="{766E72B5-9E3D-4A23-A704-6433070843AC}" type="pres">
      <dgm:prSet presAssocID="{79325A4C-E81D-4306-A80C-BC5FA6673A89}" presName="level2hierChild" presStyleCnt="0"/>
      <dgm:spPr/>
    </dgm:pt>
    <dgm:pt modelId="{FE688B99-E1BC-4725-A9C4-CA7B84123D2E}" type="pres">
      <dgm:prSet presAssocID="{EEE5DFAB-F8BC-4F06-A3D6-CB93EB9E420F}" presName="conn2-1" presStyleLbl="parChTrans1D2" presStyleIdx="0" presStyleCnt="3"/>
      <dgm:spPr/>
    </dgm:pt>
    <dgm:pt modelId="{58D05721-DF27-4DF8-9D62-436CE068BE55}" type="pres">
      <dgm:prSet presAssocID="{EEE5DFAB-F8BC-4F06-A3D6-CB93EB9E420F}" presName="connTx" presStyleLbl="parChTrans1D2" presStyleIdx="0" presStyleCnt="3"/>
      <dgm:spPr/>
    </dgm:pt>
    <dgm:pt modelId="{7834472A-71A7-4D7F-A874-51513FB0136B}" type="pres">
      <dgm:prSet presAssocID="{976299A4-4812-487B-B6C1-B3D4D8D9FC19}" presName="root2" presStyleCnt="0"/>
      <dgm:spPr/>
    </dgm:pt>
    <dgm:pt modelId="{232A1D29-5078-43BB-94DC-77034CB1F4C1}" type="pres">
      <dgm:prSet presAssocID="{976299A4-4812-487B-B6C1-B3D4D8D9FC19}" presName="LevelTwoTextNode" presStyleLbl="node2" presStyleIdx="0" presStyleCnt="3" custScaleX="81117" custScaleY="63870">
        <dgm:presLayoutVars>
          <dgm:chPref val="3"/>
        </dgm:presLayoutVars>
      </dgm:prSet>
      <dgm:spPr/>
    </dgm:pt>
    <dgm:pt modelId="{3853F4C7-93F9-4E31-ADF1-CE7850077598}" type="pres">
      <dgm:prSet presAssocID="{976299A4-4812-487B-B6C1-B3D4D8D9FC19}" presName="level3hierChild" presStyleCnt="0"/>
      <dgm:spPr/>
    </dgm:pt>
    <dgm:pt modelId="{C379D31D-F0B1-4D8B-9821-A9FAEB9E7D72}" type="pres">
      <dgm:prSet presAssocID="{EAB1673B-077B-4228-BEDA-68918A1DE035}" presName="conn2-1" presStyleLbl="parChTrans1D3" presStyleIdx="0" presStyleCnt="5"/>
      <dgm:spPr/>
    </dgm:pt>
    <dgm:pt modelId="{1C2C1625-7CA0-467E-95C3-39BACA2F01FD}" type="pres">
      <dgm:prSet presAssocID="{EAB1673B-077B-4228-BEDA-68918A1DE035}" presName="connTx" presStyleLbl="parChTrans1D3" presStyleIdx="0" presStyleCnt="5"/>
      <dgm:spPr/>
    </dgm:pt>
    <dgm:pt modelId="{CFE1C912-6058-4E74-B0B5-BEBD586D6FF2}" type="pres">
      <dgm:prSet presAssocID="{62AF1EBA-DEE4-4A07-8A55-319142FFB492}" presName="root2" presStyleCnt="0"/>
      <dgm:spPr/>
    </dgm:pt>
    <dgm:pt modelId="{27669120-9F19-4918-A01D-003B87FA4381}" type="pres">
      <dgm:prSet presAssocID="{62AF1EBA-DEE4-4A07-8A55-319142FFB492}" presName="LevelTwoTextNode" presStyleLbl="node3" presStyleIdx="0" presStyleCnt="5" custScaleX="99680" custScaleY="58602">
        <dgm:presLayoutVars>
          <dgm:chPref val="3"/>
        </dgm:presLayoutVars>
      </dgm:prSet>
      <dgm:spPr/>
    </dgm:pt>
    <dgm:pt modelId="{3696BF63-6E90-44EB-A505-A9B24C42C4D4}" type="pres">
      <dgm:prSet presAssocID="{62AF1EBA-DEE4-4A07-8A55-319142FFB492}" presName="level3hierChild" presStyleCnt="0"/>
      <dgm:spPr/>
    </dgm:pt>
    <dgm:pt modelId="{83F448B6-7ABB-474F-8F55-FDF42F4D5222}" type="pres">
      <dgm:prSet presAssocID="{27F4F557-4B4C-45FA-9932-42508679C9A8}" presName="conn2-1" presStyleLbl="parChTrans1D3" presStyleIdx="1" presStyleCnt="5"/>
      <dgm:spPr/>
    </dgm:pt>
    <dgm:pt modelId="{5152746F-6E65-45F0-9DEB-76E06B862F8E}" type="pres">
      <dgm:prSet presAssocID="{27F4F557-4B4C-45FA-9932-42508679C9A8}" presName="connTx" presStyleLbl="parChTrans1D3" presStyleIdx="1" presStyleCnt="5"/>
      <dgm:spPr/>
    </dgm:pt>
    <dgm:pt modelId="{AD2B4A84-EF64-4555-AFE5-2FA2359024FA}" type="pres">
      <dgm:prSet presAssocID="{C31B92A3-D7CA-492D-B2B8-FE8383B9C842}" presName="root2" presStyleCnt="0"/>
      <dgm:spPr/>
    </dgm:pt>
    <dgm:pt modelId="{A27C9553-F824-402E-BA5E-41A95BAA7C83}" type="pres">
      <dgm:prSet presAssocID="{C31B92A3-D7CA-492D-B2B8-FE8383B9C842}" presName="LevelTwoTextNode" presStyleLbl="node3" presStyleIdx="1" presStyleCnt="5" custScaleX="99825" custScaleY="56392">
        <dgm:presLayoutVars>
          <dgm:chPref val="3"/>
        </dgm:presLayoutVars>
      </dgm:prSet>
      <dgm:spPr/>
    </dgm:pt>
    <dgm:pt modelId="{C1DFFAA1-B89B-4482-AF19-D08B6615519C}" type="pres">
      <dgm:prSet presAssocID="{C31B92A3-D7CA-492D-B2B8-FE8383B9C842}" presName="level3hierChild" presStyleCnt="0"/>
      <dgm:spPr/>
    </dgm:pt>
    <dgm:pt modelId="{1EE1A52D-5C47-4BE9-ADDA-6505B479509C}" type="pres">
      <dgm:prSet presAssocID="{FBBAF227-5453-4AC1-A22A-AF0A2607E7FA}" presName="conn2-1" presStyleLbl="parChTrans1D2" presStyleIdx="1" presStyleCnt="3"/>
      <dgm:spPr/>
    </dgm:pt>
    <dgm:pt modelId="{A1141B01-C64F-41B2-A7F8-99BFEA7DA8BD}" type="pres">
      <dgm:prSet presAssocID="{FBBAF227-5453-4AC1-A22A-AF0A2607E7FA}" presName="connTx" presStyleLbl="parChTrans1D2" presStyleIdx="1" presStyleCnt="3"/>
      <dgm:spPr/>
    </dgm:pt>
    <dgm:pt modelId="{56406BA5-54DB-4E53-9935-749E37132705}" type="pres">
      <dgm:prSet presAssocID="{B12EAE0D-D3EA-49D3-A141-1961F5C10544}" presName="root2" presStyleCnt="0"/>
      <dgm:spPr/>
    </dgm:pt>
    <dgm:pt modelId="{B18BA5A9-CB56-4F48-9F38-417244F6DD0A}" type="pres">
      <dgm:prSet presAssocID="{B12EAE0D-D3EA-49D3-A141-1961F5C10544}" presName="LevelTwoTextNode" presStyleLbl="node2" presStyleIdx="1" presStyleCnt="3" custScaleX="73945" custScaleY="60295" custLinFactNeighborX="7317" custLinFactNeighborY="-13513">
        <dgm:presLayoutVars>
          <dgm:chPref val="3"/>
        </dgm:presLayoutVars>
      </dgm:prSet>
      <dgm:spPr/>
    </dgm:pt>
    <dgm:pt modelId="{254BAA90-0355-47BA-88CE-09A36781208F}" type="pres">
      <dgm:prSet presAssocID="{B12EAE0D-D3EA-49D3-A141-1961F5C10544}" presName="level3hierChild" presStyleCnt="0"/>
      <dgm:spPr/>
    </dgm:pt>
    <dgm:pt modelId="{0935D84A-8536-4638-9A4C-99A2E84D2207}" type="pres">
      <dgm:prSet presAssocID="{3B7B71CA-ED7A-4F4D-9992-8224D09F52D3}" presName="conn2-1" presStyleLbl="parChTrans1D3" presStyleIdx="2" presStyleCnt="5"/>
      <dgm:spPr/>
    </dgm:pt>
    <dgm:pt modelId="{917E652E-C91E-473C-88DD-93A5171805D4}" type="pres">
      <dgm:prSet presAssocID="{3B7B71CA-ED7A-4F4D-9992-8224D09F52D3}" presName="connTx" presStyleLbl="parChTrans1D3" presStyleIdx="2" presStyleCnt="5"/>
      <dgm:spPr/>
    </dgm:pt>
    <dgm:pt modelId="{16B65065-757D-43AE-A813-C8E740BD8A80}" type="pres">
      <dgm:prSet presAssocID="{50B6F3EF-4E11-45B8-978E-F8DB21797497}" presName="root2" presStyleCnt="0"/>
      <dgm:spPr/>
    </dgm:pt>
    <dgm:pt modelId="{C0597773-060E-4DDB-BA52-8705CD64AF6E}" type="pres">
      <dgm:prSet presAssocID="{50B6F3EF-4E11-45B8-978E-F8DB21797497}" presName="LevelTwoTextNode" presStyleLbl="node3" presStyleIdx="2" presStyleCnt="5" custScaleX="100055" custScaleY="54532" custLinFactNeighborX="7735" custLinFactNeighborY="-2671">
        <dgm:presLayoutVars>
          <dgm:chPref val="3"/>
        </dgm:presLayoutVars>
      </dgm:prSet>
      <dgm:spPr/>
    </dgm:pt>
    <dgm:pt modelId="{ADE5DC91-6DFC-47F5-9B8E-25CC872C705F}" type="pres">
      <dgm:prSet presAssocID="{50B6F3EF-4E11-45B8-978E-F8DB21797497}" presName="level3hierChild" presStyleCnt="0"/>
      <dgm:spPr/>
    </dgm:pt>
    <dgm:pt modelId="{3A44A55B-4D5B-4416-AF33-004A7603285B}" type="pres">
      <dgm:prSet presAssocID="{7692F231-5A54-4850-911A-623427AB213A}" presName="conn2-1" presStyleLbl="parChTrans1D3" presStyleIdx="3" presStyleCnt="5"/>
      <dgm:spPr/>
    </dgm:pt>
    <dgm:pt modelId="{2E5B4781-93FD-4D07-952F-5176C7EA757A}" type="pres">
      <dgm:prSet presAssocID="{7692F231-5A54-4850-911A-623427AB213A}" presName="connTx" presStyleLbl="parChTrans1D3" presStyleIdx="3" presStyleCnt="5"/>
      <dgm:spPr/>
    </dgm:pt>
    <dgm:pt modelId="{DFAA432B-2CC8-440D-82F6-32208CB2F2E1}" type="pres">
      <dgm:prSet presAssocID="{3481DE56-0FE5-4117-8289-C8BD4C0D7EC6}" presName="root2" presStyleCnt="0"/>
      <dgm:spPr/>
    </dgm:pt>
    <dgm:pt modelId="{C38C97CF-B8F4-478A-993C-899386141D9C}" type="pres">
      <dgm:prSet presAssocID="{3481DE56-0FE5-4117-8289-C8BD4C0D7EC6}" presName="LevelTwoTextNode" presStyleLbl="node3" presStyleIdx="3" presStyleCnt="5" custScaleX="100604" custScaleY="71900" custLinFactNeighborX="8142" custLinFactNeighborY="1335">
        <dgm:presLayoutVars>
          <dgm:chPref val="3"/>
        </dgm:presLayoutVars>
      </dgm:prSet>
      <dgm:spPr/>
    </dgm:pt>
    <dgm:pt modelId="{E7B3D819-3BC3-45DD-A100-EF9C236BF4FA}" type="pres">
      <dgm:prSet presAssocID="{3481DE56-0FE5-4117-8289-C8BD4C0D7EC6}" presName="level3hierChild" presStyleCnt="0"/>
      <dgm:spPr/>
    </dgm:pt>
    <dgm:pt modelId="{6EC87F44-B794-421F-B5A6-02E9D519501E}" type="pres">
      <dgm:prSet presAssocID="{21FFE72F-373C-4EC6-8509-FCD5282BEEED}" presName="conn2-1" presStyleLbl="parChTrans1D2" presStyleIdx="2" presStyleCnt="3"/>
      <dgm:spPr/>
    </dgm:pt>
    <dgm:pt modelId="{998CE411-464A-48F4-857C-F803C76EEC7E}" type="pres">
      <dgm:prSet presAssocID="{21FFE72F-373C-4EC6-8509-FCD5282BEEED}" presName="connTx" presStyleLbl="parChTrans1D2" presStyleIdx="2" presStyleCnt="3"/>
      <dgm:spPr/>
    </dgm:pt>
    <dgm:pt modelId="{C08A9D00-7AF3-443E-A059-3DC35C90F938}" type="pres">
      <dgm:prSet presAssocID="{DD03A553-F288-4727-89A3-20AC954B125F}" presName="root2" presStyleCnt="0"/>
      <dgm:spPr/>
    </dgm:pt>
    <dgm:pt modelId="{D7058112-F4AB-4A4C-AA47-A6FD4D7B7F90}" type="pres">
      <dgm:prSet presAssocID="{DD03A553-F288-4727-89A3-20AC954B125F}" presName="LevelTwoTextNode" presStyleLbl="node2" presStyleIdx="2" presStyleCnt="3" custScaleX="90021" custScaleY="47063">
        <dgm:presLayoutVars>
          <dgm:chPref val="3"/>
        </dgm:presLayoutVars>
      </dgm:prSet>
      <dgm:spPr/>
    </dgm:pt>
    <dgm:pt modelId="{78251281-DE95-4E7E-9E72-3BBED2E1F424}" type="pres">
      <dgm:prSet presAssocID="{DD03A553-F288-4727-89A3-20AC954B125F}" presName="level3hierChild" presStyleCnt="0"/>
      <dgm:spPr/>
    </dgm:pt>
    <dgm:pt modelId="{4B846FC6-A26E-4744-A02E-94C5EAF1BEA3}" type="pres">
      <dgm:prSet presAssocID="{ED47CF2D-012B-4F64-A8A2-86AD974DA4A2}" presName="conn2-1" presStyleLbl="parChTrans1D3" presStyleIdx="4" presStyleCnt="5"/>
      <dgm:spPr/>
    </dgm:pt>
    <dgm:pt modelId="{B6DA2372-E2F1-490D-87E4-48276C7D1D6F}" type="pres">
      <dgm:prSet presAssocID="{ED47CF2D-012B-4F64-A8A2-86AD974DA4A2}" presName="connTx" presStyleLbl="parChTrans1D3" presStyleIdx="4" presStyleCnt="5"/>
      <dgm:spPr/>
    </dgm:pt>
    <dgm:pt modelId="{29C1B15C-6107-4047-874A-A87E910AA510}" type="pres">
      <dgm:prSet presAssocID="{1C2E82CF-5AD3-49FE-9FE4-DDC26D801250}" presName="root2" presStyleCnt="0"/>
      <dgm:spPr/>
    </dgm:pt>
    <dgm:pt modelId="{EB0E72C6-A686-4EBF-B24E-60F24414E354}" type="pres">
      <dgm:prSet presAssocID="{1C2E82CF-5AD3-49FE-9FE4-DDC26D801250}" presName="LevelTwoTextNode" presStyleLbl="node3" presStyleIdx="4" presStyleCnt="5" custLinFactNeighborX="-6920" custLinFactNeighborY="0">
        <dgm:presLayoutVars>
          <dgm:chPref val="3"/>
        </dgm:presLayoutVars>
      </dgm:prSet>
      <dgm:spPr/>
    </dgm:pt>
    <dgm:pt modelId="{CCB645E1-18D8-441C-AF83-D5D067D695BF}" type="pres">
      <dgm:prSet presAssocID="{1C2E82CF-5AD3-49FE-9FE4-DDC26D801250}" presName="level3hierChild" presStyleCnt="0"/>
      <dgm:spPr/>
    </dgm:pt>
  </dgm:ptLst>
  <dgm:cxnLst>
    <dgm:cxn modelId="{F84C0500-1B92-4E17-948B-C28C7B6B8A90}" srcId="{976299A4-4812-487B-B6C1-B3D4D8D9FC19}" destId="{C31B92A3-D7CA-492D-B2B8-FE8383B9C842}" srcOrd="1" destOrd="0" parTransId="{27F4F557-4B4C-45FA-9932-42508679C9A8}" sibTransId="{37FEBBF1-DC33-453F-8980-3BE7C35718A0}"/>
    <dgm:cxn modelId="{A7E98605-9193-4C15-A469-995DD9FB0DC4}" type="presOf" srcId="{7692F231-5A54-4850-911A-623427AB213A}" destId="{2E5B4781-93FD-4D07-952F-5176C7EA757A}" srcOrd="1" destOrd="0" presId="urn:microsoft.com/office/officeart/2008/layout/HorizontalMultiLevelHierarchy"/>
    <dgm:cxn modelId="{94DE5307-1641-4734-BFB9-CB872D0F4371}" srcId="{976299A4-4812-487B-B6C1-B3D4D8D9FC19}" destId="{62AF1EBA-DEE4-4A07-8A55-319142FFB492}" srcOrd="0" destOrd="0" parTransId="{EAB1673B-077B-4228-BEDA-68918A1DE035}" sibTransId="{E52E630D-A5C8-4DD4-BC36-8D073024EF87}"/>
    <dgm:cxn modelId="{69186408-6A7B-4AB6-B648-EB559FEADEE7}" type="presOf" srcId="{ED47CF2D-012B-4F64-A8A2-86AD974DA4A2}" destId="{B6DA2372-E2F1-490D-87E4-48276C7D1D6F}" srcOrd="1" destOrd="0" presId="urn:microsoft.com/office/officeart/2008/layout/HorizontalMultiLevelHierarchy"/>
    <dgm:cxn modelId="{47B66C08-F7F6-4E6F-8E53-1D95AC707220}" type="presOf" srcId="{62AF1EBA-DEE4-4A07-8A55-319142FFB492}" destId="{27669120-9F19-4918-A01D-003B87FA4381}" srcOrd="0" destOrd="0" presId="urn:microsoft.com/office/officeart/2008/layout/HorizontalMultiLevelHierarchy"/>
    <dgm:cxn modelId="{690F851D-0D04-4259-A522-69324A7A76CF}" type="presOf" srcId="{EAB1673B-077B-4228-BEDA-68918A1DE035}" destId="{1C2C1625-7CA0-467E-95C3-39BACA2F01FD}" srcOrd="1" destOrd="0" presId="urn:microsoft.com/office/officeart/2008/layout/HorizontalMultiLevelHierarchy"/>
    <dgm:cxn modelId="{83D28728-F9B8-4DD6-9863-E9C9A0A4E595}" srcId="{79325A4C-E81D-4306-A80C-BC5FA6673A89}" destId="{B12EAE0D-D3EA-49D3-A141-1961F5C10544}" srcOrd="1" destOrd="0" parTransId="{FBBAF227-5453-4AC1-A22A-AF0A2607E7FA}" sibTransId="{A4875331-FB25-4053-859F-38670DDFD69F}"/>
    <dgm:cxn modelId="{9554A73D-7C12-41EC-AE96-B041C2059AA5}" type="presOf" srcId="{D0C18BD4-89A2-46EA-AB62-DCD18EEC588E}" destId="{331CC6B0-8A1E-4E7E-92AC-E3D5B31153E4}" srcOrd="0" destOrd="0" presId="urn:microsoft.com/office/officeart/2008/layout/HorizontalMultiLevelHierarchy"/>
    <dgm:cxn modelId="{7AE01F3E-5ED3-42F3-843E-9EB75D2463B0}" srcId="{B12EAE0D-D3EA-49D3-A141-1961F5C10544}" destId="{50B6F3EF-4E11-45B8-978E-F8DB21797497}" srcOrd="0" destOrd="0" parTransId="{3B7B71CA-ED7A-4F4D-9992-8224D09F52D3}" sibTransId="{5C418619-0107-4E33-B22D-05A93A5768BE}"/>
    <dgm:cxn modelId="{66669842-D2DA-4940-9735-6227D7C65E27}" type="presOf" srcId="{3B7B71CA-ED7A-4F4D-9992-8224D09F52D3}" destId="{917E652E-C91E-473C-88DD-93A5171805D4}" srcOrd="1" destOrd="0" presId="urn:microsoft.com/office/officeart/2008/layout/HorizontalMultiLevelHierarchy"/>
    <dgm:cxn modelId="{E5CDFA62-C22B-4C69-B383-3847A6E645AC}" type="presOf" srcId="{DD03A553-F288-4727-89A3-20AC954B125F}" destId="{D7058112-F4AB-4A4C-AA47-A6FD4D7B7F90}" srcOrd="0" destOrd="0" presId="urn:microsoft.com/office/officeart/2008/layout/HorizontalMultiLevelHierarchy"/>
    <dgm:cxn modelId="{AFE8E965-1C69-4CCD-8A45-59C650B1C5E8}" srcId="{79325A4C-E81D-4306-A80C-BC5FA6673A89}" destId="{976299A4-4812-487B-B6C1-B3D4D8D9FC19}" srcOrd="0" destOrd="0" parTransId="{EEE5DFAB-F8BC-4F06-A3D6-CB93EB9E420F}" sibTransId="{F8EE8D28-7AAB-44A4-9A2B-07E7A14B4B1F}"/>
    <dgm:cxn modelId="{1BB6364A-EADE-48D4-A495-0139CB95A23F}" type="presOf" srcId="{27F4F557-4B4C-45FA-9932-42508679C9A8}" destId="{5152746F-6E65-45F0-9DEB-76E06B862F8E}" srcOrd="1" destOrd="0" presId="urn:microsoft.com/office/officeart/2008/layout/HorizontalMultiLevelHierarchy"/>
    <dgm:cxn modelId="{467CEF4B-4552-4962-92B1-91966C060216}" type="presOf" srcId="{79325A4C-E81D-4306-A80C-BC5FA6673A89}" destId="{9713711F-BE59-4014-9144-532C54EF7BED}" srcOrd="0" destOrd="0" presId="urn:microsoft.com/office/officeart/2008/layout/HorizontalMultiLevelHierarchy"/>
    <dgm:cxn modelId="{6E02176C-5CFF-4872-A613-C5CDACCFA98F}" type="presOf" srcId="{50B6F3EF-4E11-45B8-978E-F8DB21797497}" destId="{C0597773-060E-4DDB-BA52-8705CD64AF6E}" srcOrd="0" destOrd="0" presId="urn:microsoft.com/office/officeart/2008/layout/HorizontalMultiLevelHierarchy"/>
    <dgm:cxn modelId="{29338D6E-15FA-4FD7-AD8E-D457269D6082}" type="presOf" srcId="{EEE5DFAB-F8BC-4F06-A3D6-CB93EB9E420F}" destId="{FE688B99-E1BC-4725-A9C4-CA7B84123D2E}" srcOrd="0" destOrd="0" presId="urn:microsoft.com/office/officeart/2008/layout/HorizontalMultiLevelHierarchy"/>
    <dgm:cxn modelId="{B6E61070-429C-4CAE-A76D-D6944235C5CF}" type="presOf" srcId="{27F4F557-4B4C-45FA-9932-42508679C9A8}" destId="{83F448B6-7ABB-474F-8F55-FDF42F4D5222}" srcOrd="0" destOrd="0" presId="urn:microsoft.com/office/officeart/2008/layout/HorizontalMultiLevelHierarchy"/>
    <dgm:cxn modelId="{67780574-5BD3-4ABB-A2F3-EEEE74E01FF9}" type="presOf" srcId="{3481DE56-0FE5-4117-8289-C8BD4C0D7EC6}" destId="{C38C97CF-B8F4-478A-993C-899386141D9C}" srcOrd="0" destOrd="0" presId="urn:microsoft.com/office/officeart/2008/layout/HorizontalMultiLevelHierarchy"/>
    <dgm:cxn modelId="{A4829C5A-B9F7-4429-A61A-7FFBB471CB9D}" type="presOf" srcId="{FBBAF227-5453-4AC1-A22A-AF0A2607E7FA}" destId="{1EE1A52D-5C47-4BE9-ADDA-6505B479509C}" srcOrd="0" destOrd="0" presId="urn:microsoft.com/office/officeart/2008/layout/HorizontalMultiLevelHierarchy"/>
    <dgm:cxn modelId="{A797077B-614B-446D-8B27-662A07313224}" type="presOf" srcId="{ED47CF2D-012B-4F64-A8A2-86AD974DA4A2}" destId="{4B846FC6-A26E-4744-A02E-94C5EAF1BEA3}" srcOrd="0" destOrd="0" presId="urn:microsoft.com/office/officeart/2008/layout/HorizontalMultiLevelHierarchy"/>
    <dgm:cxn modelId="{FFC4A487-2CA8-47D8-A2B5-B13904138F49}" type="presOf" srcId="{B12EAE0D-D3EA-49D3-A141-1961F5C10544}" destId="{B18BA5A9-CB56-4F48-9F38-417244F6DD0A}" srcOrd="0" destOrd="0" presId="urn:microsoft.com/office/officeart/2008/layout/HorizontalMultiLevelHierarchy"/>
    <dgm:cxn modelId="{870AA99B-3FF3-4BEB-9B3B-15383B6A8B4E}" type="presOf" srcId="{EAB1673B-077B-4228-BEDA-68918A1DE035}" destId="{C379D31D-F0B1-4D8B-9821-A9FAEB9E7D72}" srcOrd="0" destOrd="0" presId="urn:microsoft.com/office/officeart/2008/layout/HorizontalMultiLevelHierarchy"/>
    <dgm:cxn modelId="{CA28BCA8-D62B-4CF3-8545-3421BDD4F554}" srcId="{79325A4C-E81D-4306-A80C-BC5FA6673A89}" destId="{DD03A553-F288-4727-89A3-20AC954B125F}" srcOrd="2" destOrd="0" parTransId="{21FFE72F-373C-4EC6-8509-FCD5282BEEED}" sibTransId="{E03D0ED6-D492-4AB6-964A-9DD9CB70C958}"/>
    <dgm:cxn modelId="{231587B8-5F1A-44AA-B8A6-0D166C0DB47B}" srcId="{DD03A553-F288-4727-89A3-20AC954B125F}" destId="{1C2E82CF-5AD3-49FE-9FE4-DDC26D801250}" srcOrd="0" destOrd="0" parTransId="{ED47CF2D-012B-4F64-A8A2-86AD974DA4A2}" sibTransId="{597E0202-765B-4ECA-A21F-289F604CE779}"/>
    <dgm:cxn modelId="{82FE56BE-C6F0-48B3-A1B1-DF72621B388B}" type="presOf" srcId="{1C2E82CF-5AD3-49FE-9FE4-DDC26D801250}" destId="{EB0E72C6-A686-4EBF-B24E-60F24414E354}" srcOrd="0" destOrd="0" presId="urn:microsoft.com/office/officeart/2008/layout/HorizontalMultiLevelHierarchy"/>
    <dgm:cxn modelId="{D29479BE-E15C-417D-BA9F-C874BACA26EF}" type="presOf" srcId="{21FFE72F-373C-4EC6-8509-FCD5282BEEED}" destId="{998CE411-464A-48F4-857C-F803C76EEC7E}" srcOrd="1" destOrd="0" presId="urn:microsoft.com/office/officeart/2008/layout/HorizontalMultiLevelHierarchy"/>
    <dgm:cxn modelId="{DD6E4DC2-C619-4F8F-99BA-715F088816A0}" type="presOf" srcId="{FBBAF227-5453-4AC1-A22A-AF0A2607E7FA}" destId="{A1141B01-C64F-41B2-A7F8-99BFEA7DA8BD}" srcOrd="1" destOrd="0" presId="urn:microsoft.com/office/officeart/2008/layout/HorizontalMultiLevelHierarchy"/>
    <dgm:cxn modelId="{BCE9BCC3-BF72-4FEE-8E25-62D324F5539C}" type="presOf" srcId="{7692F231-5A54-4850-911A-623427AB213A}" destId="{3A44A55B-4D5B-4416-AF33-004A7603285B}" srcOrd="0" destOrd="0" presId="urn:microsoft.com/office/officeart/2008/layout/HorizontalMultiLevelHierarchy"/>
    <dgm:cxn modelId="{44E1EECB-EC7E-48C8-872B-1EA39BADEC84}" type="presOf" srcId="{EEE5DFAB-F8BC-4F06-A3D6-CB93EB9E420F}" destId="{58D05721-DF27-4DF8-9D62-436CE068BE55}" srcOrd="1" destOrd="0" presId="urn:microsoft.com/office/officeart/2008/layout/HorizontalMultiLevelHierarchy"/>
    <dgm:cxn modelId="{056543CF-33F4-422E-80E7-2A79E2F9D193}" type="presOf" srcId="{C31B92A3-D7CA-492D-B2B8-FE8383B9C842}" destId="{A27C9553-F824-402E-BA5E-41A95BAA7C83}" srcOrd="0" destOrd="0" presId="urn:microsoft.com/office/officeart/2008/layout/HorizontalMultiLevelHierarchy"/>
    <dgm:cxn modelId="{C0FE8BCF-B22C-4982-AA6F-C225F775460D}" srcId="{D0C18BD4-89A2-46EA-AB62-DCD18EEC588E}" destId="{79325A4C-E81D-4306-A80C-BC5FA6673A89}" srcOrd="0" destOrd="0" parTransId="{92746C1F-3B53-4AE1-857E-7728FDF7E437}" sibTransId="{609A99D1-AB91-4A0F-8CEB-CBA5D4CB4B74}"/>
    <dgm:cxn modelId="{E392C3DE-18E0-4580-8120-09247AD8455E}" srcId="{B12EAE0D-D3EA-49D3-A141-1961F5C10544}" destId="{3481DE56-0FE5-4117-8289-C8BD4C0D7EC6}" srcOrd="1" destOrd="0" parTransId="{7692F231-5A54-4850-911A-623427AB213A}" sibTransId="{F62D02FF-83E4-41C0-B404-1E88D5FF6295}"/>
    <dgm:cxn modelId="{DC6296E1-B052-4DE8-ABC8-A20D77E21234}" type="presOf" srcId="{976299A4-4812-487B-B6C1-B3D4D8D9FC19}" destId="{232A1D29-5078-43BB-94DC-77034CB1F4C1}" srcOrd="0" destOrd="0" presId="urn:microsoft.com/office/officeart/2008/layout/HorizontalMultiLevelHierarchy"/>
    <dgm:cxn modelId="{E0C02EE9-E95B-497D-A214-4C36BF19C152}" type="presOf" srcId="{21FFE72F-373C-4EC6-8509-FCD5282BEEED}" destId="{6EC87F44-B794-421F-B5A6-02E9D519501E}" srcOrd="0" destOrd="0" presId="urn:microsoft.com/office/officeart/2008/layout/HorizontalMultiLevelHierarchy"/>
    <dgm:cxn modelId="{88132DEC-D1C2-488E-87FA-26F717435789}" type="presOf" srcId="{3B7B71CA-ED7A-4F4D-9992-8224D09F52D3}" destId="{0935D84A-8536-4638-9A4C-99A2E84D2207}" srcOrd="0" destOrd="0" presId="urn:microsoft.com/office/officeart/2008/layout/HorizontalMultiLevelHierarchy"/>
    <dgm:cxn modelId="{E341DBCA-0F91-4562-B373-0A419A4074AB}" type="presParOf" srcId="{331CC6B0-8A1E-4E7E-92AC-E3D5B31153E4}" destId="{F0463D04-A384-4CBF-BB9B-41C60633A5EA}" srcOrd="0" destOrd="0" presId="urn:microsoft.com/office/officeart/2008/layout/HorizontalMultiLevelHierarchy"/>
    <dgm:cxn modelId="{6145B333-53EE-4D8F-87DA-8D8BBDB0874E}" type="presParOf" srcId="{F0463D04-A384-4CBF-BB9B-41C60633A5EA}" destId="{9713711F-BE59-4014-9144-532C54EF7BED}" srcOrd="0" destOrd="0" presId="urn:microsoft.com/office/officeart/2008/layout/HorizontalMultiLevelHierarchy"/>
    <dgm:cxn modelId="{A3472C30-C77A-41BB-B8CF-8E2FDEDDC3C6}" type="presParOf" srcId="{F0463D04-A384-4CBF-BB9B-41C60633A5EA}" destId="{766E72B5-9E3D-4A23-A704-6433070843AC}" srcOrd="1" destOrd="0" presId="urn:microsoft.com/office/officeart/2008/layout/HorizontalMultiLevelHierarchy"/>
    <dgm:cxn modelId="{39819C96-578F-40E3-BBAA-B07C67E68A64}" type="presParOf" srcId="{766E72B5-9E3D-4A23-A704-6433070843AC}" destId="{FE688B99-E1BC-4725-A9C4-CA7B84123D2E}" srcOrd="0" destOrd="0" presId="urn:microsoft.com/office/officeart/2008/layout/HorizontalMultiLevelHierarchy"/>
    <dgm:cxn modelId="{D314C339-C2B1-4D72-853E-5E3141C5604B}" type="presParOf" srcId="{FE688B99-E1BC-4725-A9C4-CA7B84123D2E}" destId="{58D05721-DF27-4DF8-9D62-436CE068BE55}" srcOrd="0" destOrd="0" presId="urn:microsoft.com/office/officeart/2008/layout/HorizontalMultiLevelHierarchy"/>
    <dgm:cxn modelId="{0909E6CD-5025-45E8-8DC4-E90DBDE83B1D}" type="presParOf" srcId="{766E72B5-9E3D-4A23-A704-6433070843AC}" destId="{7834472A-71A7-4D7F-A874-51513FB0136B}" srcOrd="1" destOrd="0" presId="urn:microsoft.com/office/officeart/2008/layout/HorizontalMultiLevelHierarchy"/>
    <dgm:cxn modelId="{C02424E8-E1FA-4697-865F-FEB99A1E4B78}" type="presParOf" srcId="{7834472A-71A7-4D7F-A874-51513FB0136B}" destId="{232A1D29-5078-43BB-94DC-77034CB1F4C1}" srcOrd="0" destOrd="0" presId="urn:microsoft.com/office/officeart/2008/layout/HorizontalMultiLevelHierarchy"/>
    <dgm:cxn modelId="{A6282AEF-5D2A-4B90-A344-DC65069EA2EA}" type="presParOf" srcId="{7834472A-71A7-4D7F-A874-51513FB0136B}" destId="{3853F4C7-93F9-4E31-ADF1-CE7850077598}" srcOrd="1" destOrd="0" presId="urn:microsoft.com/office/officeart/2008/layout/HorizontalMultiLevelHierarchy"/>
    <dgm:cxn modelId="{615D9717-8880-46F9-BE22-847BCF05719D}" type="presParOf" srcId="{3853F4C7-93F9-4E31-ADF1-CE7850077598}" destId="{C379D31D-F0B1-4D8B-9821-A9FAEB9E7D72}" srcOrd="0" destOrd="0" presId="urn:microsoft.com/office/officeart/2008/layout/HorizontalMultiLevelHierarchy"/>
    <dgm:cxn modelId="{AA189D98-E415-4340-B7DC-05AE3E2DBABE}" type="presParOf" srcId="{C379D31D-F0B1-4D8B-9821-A9FAEB9E7D72}" destId="{1C2C1625-7CA0-467E-95C3-39BACA2F01FD}" srcOrd="0" destOrd="0" presId="urn:microsoft.com/office/officeart/2008/layout/HorizontalMultiLevelHierarchy"/>
    <dgm:cxn modelId="{E385B559-F3C5-417B-B086-57EE0F25607E}" type="presParOf" srcId="{3853F4C7-93F9-4E31-ADF1-CE7850077598}" destId="{CFE1C912-6058-4E74-B0B5-BEBD586D6FF2}" srcOrd="1" destOrd="0" presId="urn:microsoft.com/office/officeart/2008/layout/HorizontalMultiLevelHierarchy"/>
    <dgm:cxn modelId="{AE57B588-1DF0-45BD-B4BF-297B7F1CC4E5}" type="presParOf" srcId="{CFE1C912-6058-4E74-B0B5-BEBD586D6FF2}" destId="{27669120-9F19-4918-A01D-003B87FA4381}" srcOrd="0" destOrd="0" presId="urn:microsoft.com/office/officeart/2008/layout/HorizontalMultiLevelHierarchy"/>
    <dgm:cxn modelId="{09B7F4EB-F5DE-4DBA-AA85-755C1F66457F}" type="presParOf" srcId="{CFE1C912-6058-4E74-B0B5-BEBD586D6FF2}" destId="{3696BF63-6E90-44EB-A505-A9B24C42C4D4}" srcOrd="1" destOrd="0" presId="urn:microsoft.com/office/officeart/2008/layout/HorizontalMultiLevelHierarchy"/>
    <dgm:cxn modelId="{B2DF47F2-61B7-42D7-AEB0-FB4B13CCE0ED}" type="presParOf" srcId="{3853F4C7-93F9-4E31-ADF1-CE7850077598}" destId="{83F448B6-7ABB-474F-8F55-FDF42F4D5222}" srcOrd="2" destOrd="0" presId="urn:microsoft.com/office/officeart/2008/layout/HorizontalMultiLevelHierarchy"/>
    <dgm:cxn modelId="{F2EA54A4-D70C-4259-82B9-F575474BB954}" type="presParOf" srcId="{83F448B6-7ABB-474F-8F55-FDF42F4D5222}" destId="{5152746F-6E65-45F0-9DEB-76E06B862F8E}" srcOrd="0" destOrd="0" presId="urn:microsoft.com/office/officeart/2008/layout/HorizontalMultiLevelHierarchy"/>
    <dgm:cxn modelId="{C4FB1920-0D97-412B-84FA-33A6FF0FBAFB}" type="presParOf" srcId="{3853F4C7-93F9-4E31-ADF1-CE7850077598}" destId="{AD2B4A84-EF64-4555-AFE5-2FA2359024FA}" srcOrd="3" destOrd="0" presId="urn:microsoft.com/office/officeart/2008/layout/HorizontalMultiLevelHierarchy"/>
    <dgm:cxn modelId="{17AF4B13-22C7-496B-8ED0-F8249A4724CE}" type="presParOf" srcId="{AD2B4A84-EF64-4555-AFE5-2FA2359024FA}" destId="{A27C9553-F824-402E-BA5E-41A95BAA7C83}" srcOrd="0" destOrd="0" presId="urn:microsoft.com/office/officeart/2008/layout/HorizontalMultiLevelHierarchy"/>
    <dgm:cxn modelId="{65AF49D3-3265-42BC-AECC-2EC08EC02061}" type="presParOf" srcId="{AD2B4A84-EF64-4555-AFE5-2FA2359024FA}" destId="{C1DFFAA1-B89B-4482-AF19-D08B6615519C}" srcOrd="1" destOrd="0" presId="urn:microsoft.com/office/officeart/2008/layout/HorizontalMultiLevelHierarchy"/>
    <dgm:cxn modelId="{B7D4F077-842E-4ED5-8F87-6E0122BE1261}" type="presParOf" srcId="{766E72B5-9E3D-4A23-A704-6433070843AC}" destId="{1EE1A52D-5C47-4BE9-ADDA-6505B479509C}" srcOrd="2" destOrd="0" presId="urn:microsoft.com/office/officeart/2008/layout/HorizontalMultiLevelHierarchy"/>
    <dgm:cxn modelId="{37A58EFE-F047-46D1-AA5D-C67D3AA8102C}" type="presParOf" srcId="{1EE1A52D-5C47-4BE9-ADDA-6505B479509C}" destId="{A1141B01-C64F-41B2-A7F8-99BFEA7DA8BD}" srcOrd="0" destOrd="0" presId="urn:microsoft.com/office/officeart/2008/layout/HorizontalMultiLevelHierarchy"/>
    <dgm:cxn modelId="{856C6404-334C-4F66-AC18-5BDAD896AB33}" type="presParOf" srcId="{766E72B5-9E3D-4A23-A704-6433070843AC}" destId="{56406BA5-54DB-4E53-9935-749E37132705}" srcOrd="3" destOrd="0" presId="urn:microsoft.com/office/officeart/2008/layout/HorizontalMultiLevelHierarchy"/>
    <dgm:cxn modelId="{42977B7D-7B92-40BF-81B7-B7E41F1FB17B}" type="presParOf" srcId="{56406BA5-54DB-4E53-9935-749E37132705}" destId="{B18BA5A9-CB56-4F48-9F38-417244F6DD0A}" srcOrd="0" destOrd="0" presId="urn:microsoft.com/office/officeart/2008/layout/HorizontalMultiLevelHierarchy"/>
    <dgm:cxn modelId="{2ED45568-5D28-4650-B69C-0BEDBB3D3FF9}" type="presParOf" srcId="{56406BA5-54DB-4E53-9935-749E37132705}" destId="{254BAA90-0355-47BA-88CE-09A36781208F}" srcOrd="1" destOrd="0" presId="urn:microsoft.com/office/officeart/2008/layout/HorizontalMultiLevelHierarchy"/>
    <dgm:cxn modelId="{8C22C6F4-056A-4263-9A86-542E78EAC3B6}" type="presParOf" srcId="{254BAA90-0355-47BA-88CE-09A36781208F}" destId="{0935D84A-8536-4638-9A4C-99A2E84D2207}" srcOrd="0" destOrd="0" presId="urn:microsoft.com/office/officeart/2008/layout/HorizontalMultiLevelHierarchy"/>
    <dgm:cxn modelId="{5AA35C9F-610D-44D5-9D87-12C3AF5602F0}" type="presParOf" srcId="{0935D84A-8536-4638-9A4C-99A2E84D2207}" destId="{917E652E-C91E-473C-88DD-93A5171805D4}" srcOrd="0" destOrd="0" presId="urn:microsoft.com/office/officeart/2008/layout/HorizontalMultiLevelHierarchy"/>
    <dgm:cxn modelId="{62034B04-4D3A-4392-8BE7-9A9A7AE6D05E}" type="presParOf" srcId="{254BAA90-0355-47BA-88CE-09A36781208F}" destId="{16B65065-757D-43AE-A813-C8E740BD8A80}" srcOrd="1" destOrd="0" presId="urn:microsoft.com/office/officeart/2008/layout/HorizontalMultiLevelHierarchy"/>
    <dgm:cxn modelId="{4CF7DD4F-0C52-4006-8274-F893B1353FA2}" type="presParOf" srcId="{16B65065-757D-43AE-A813-C8E740BD8A80}" destId="{C0597773-060E-4DDB-BA52-8705CD64AF6E}" srcOrd="0" destOrd="0" presId="urn:microsoft.com/office/officeart/2008/layout/HorizontalMultiLevelHierarchy"/>
    <dgm:cxn modelId="{5877755C-C931-4D91-A2AD-B880C8B7FB34}" type="presParOf" srcId="{16B65065-757D-43AE-A813-C8E740BD8A80}" destId="{ADE5DC91-6DFC-47F5-9B8E-25CC872C705F}" srcOrd="1" destOrd="0" presId="urn:microsoft.com/office/officeart/2008/layout/HorizontalMultiLevelHierarchy"/>
    <dgm:cxn modelId="{2038AA16-F6DA-4F87-9F91-8CD1BD097867}" type="presParOf" srcId="{254BAA90-0355-47BA-88CE-09A36781208F}" destId="{3A44A55B-4D5B-4416-AF33-004A7603285B}" srcOrd="2" destOrd="0" presId="urn:microsoft.com/office/officeart/2008/layout/HorizontalMultiLevelHierarchy"/>
    <dgm:cxn modelId="{96F1F297-D8EF-42CE-82E8-71CED345A9BF}" type="presParOf" srcId="{3A44A55B-4D5B-4416-AF33-004A7603285B}" destId="{2E5B4781-93FD-4D07-952F-5176C7EA757A}" srcOrd="0" destOrd="0" presId="urn:microsoft.com/office/officeart/2008/layout/HorizontalMultiLevelHierarchy"/>
    <dgm:cxn modelId="{C915D087-F7BD-49FA-9AB6-105C442D96E7}" type="presParOf" srcId="{254BAA90-0355-47BA-88CE-09A36781208F}" destId="{DFAA432B-2CC8-440D-82F6-32208CB2F2E1}" srcOrd="3" destOrd="0" presId="urn:microsoft.com/office/officeart/2008/layout/HorizontalMultiLevelHierarchy"/>
    <dgm:cxn modelId="{FF951728-F465-45E8-9F6A-7B4883BB67FF}" type="presParOf" srcId="{DFAA432B-2CC8-440D-82F6-32208CB2F2E1}" destId="{C38C97CF-B8F4-478A-993C-899386141D9C}" srcOrd="0" destOrd="0" presId="urn:microsoft.com/office/officeart/2008/layout/HorizontalMultiLevelHierarchy"/>
    <dgm:cxn modelId="{4CC29FA0-5930-4C74-A29E-0FF9E7839E3D}" type="presParOf" srcId="{DFAA432B-2CC8-440D-82F6-32208CB2F2E1}" destId="{E7B3D819-3BC3-45DD-A100-EF9C236BF4FA}" srcOrd="1" destOrd="0" presId="urn:microsoft.com/office/officeart/2008/layout/HorizontalMultiLevelHierarchy"/>
    <dgm:cxn modelId="{6C55F7CA-4154-4634-8D38-2340B6F86493}" type="presParOf" srcId="{766E72B5-9E3D-4A23-A704-6433070843AC}" destId="{6EC87F44-B794-421F-B5A6-02E9D519501E}" srcOrd="4" destOrd="0" presId="urn:microsoft.com/office/officeart/2008/layout/HorizontalMultiLevelHierarchy"/>
    <dgm:cxn modelId="{C778BD1C-5E77-4FBC-BF2A-17D05235DD58}" type="presParOf" srcId="{6EC87F44-B794-421F-B5A6-02E9D519501E}" destId="{998CE411-464A-48F4-857C-F803C76EEC7E}" srcOrd="0" destOrd="0" presId="urn:microsoft.com/office/officeart/2008/layout/HorizontalMultiLevelHierarchy"/>
    <dgm:cxn modelId="{9DBCE751-C5C6-4681-B342-2BB657BC3480}" type="presParOf" srcId="{766E72B5-9E3D-4A23-A704-6433070843AC}" destId="{C08A9D00-7AF3-443E-A059-3DC35C90F938}" srcOrd="5" destOrd="0" presId="urn:microsoft.com/office/officeart/2008/layout/HorizontalMultiLevelHierarchy"/>
    <dgm:cxn modelId="{219F649D-2B65-4A32-B8B1-29D9B069758B}" type="presParOf" srcId="{C08A9D00-7AF3-443E-A059-3DC35C90F938}" destId="{D7058112-F4AB-4A4C-AA47-A6FD4D7B7F90}" srcOrd="0" destOrd="0" presId="urn:microsoft.com/office/officeart/2008/layout/HorizontalMultiLevelHierarchy"/>
    <dgm:cxn modelId="{8D241DAC-FB24-48BF-B174-D0C5D0CCC6F4}" type="presParOf" srcId="{C08A9D00-7AF3-443E-A059-3DC35C90F938}" destId="{78251281-DE95-4E7E-9E72-3BBED2E1F424}" srcOrd="1" destOrd="0" presId="urn:microsoft.com/office/officeart/2008/layout/HorizontalMultiLevelHierarchy"/>
    <dgm:cxn modelId="{26E58558-114C-4677-A855-26D7C75B8C49}" type="presParOf" srcId="{78251281-DE95-4E7E-9E72-3BBED2E1F424}" destId="{4B846FC6-A26E-4744-A02E-94C5EAF1BEA3}" srcOrd="0" destOrd="0" presId="urn:microsoft.com/office/officeart/2008/layout/HorizontalMultiLevelHierarchy"/>
    <dgm:cxn modelId="{58EF447F-5AEC-4C1D-A695-EFE0A29C424D}" type="presParOf" srcId="{4B846FC6-A26E-4744-A02E-94C5EAF1BEA3}" destId="{B6DA2372-E2F1-490D-87E4-48276C7D1D6F}" srcOrd="0" destOrd="0" presId="urn:microsoft.com/office/officeart/2008/layout/HorizontalMultiLevelHierarchy"/>
    <dgm:cxn modelId="{000FBF71-50A5-44CB-A29E-88AE4EE8E95F}" type="presParOf" srcId="{78251281-DE95-4E7E-9E72-3BBED2E1F424}" destId="{29C1B15C-6107-4047-874A-A87E910AA510}" srcOrd="1" destOrd="0" presId="urn:microsoft.com/office/officeart/2008/layout/HorizontalMultiLevelHierarchy"/>
    <dgm:cxn modelId="{14B3BE44-2CB0-4E02-ABF5-0D974CFA9FD1}" type="presParOf" srcId="{29C1B15C-6107-4047-874A-A87E910AA510}" destId="{EB0E72C6-A686-4EBF-B24E-60F24414E354}" srcOrd="0" destOrd="0" presId="urn:microsoft.com/office/officeart/2008/layout/HorizontalMultiLevelHierarchy"/>
    <dgm:cxn modelId="{CB904FC2-A347-413E-ABDE-EFBA4315EA75}" type="presParOf" srcId="{29C1B15C-6107-4047-874A-A87E910AA510}" destId="{CCB645E1-18D8-441C-AF83-D5D067D695BF}" srcOrd="1" destOrd="0" presId="urn:microsoft.com/office/officeart/2008/layout/HorizontalMultiLevelHierarchy"/>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C18BD4-89A2-46EA-AB62-DCD18EEC588E}" type="doc">
      <dgm:prSet loTypeId="urn:microsoft.com/office/officeart/2008/layout/HorizontalMultiLevelHierarchy" loCatId="hierarchy" qsTypeId="urn:microsoft.com/office/officeart/2005/8/quickstyle/simple2" qsCatId="simple" csTypeId="urn:microsoft.com/office/officeart/2005/8/colors/colorful5" csCatId="colorful" phldr="1"/>
      <dgm:spPr/>
      <dgm:t>
        <a:bodyPr/>
        <a:lstStyle/>
        <a:p>
          <a:endParaRPr lang="en-US"/>
        </a:p>
      </dgm:t>
    </dgm:pt>
    <dgm:pt modelId="{79325A4C-E81D-4306-A80C-BC5FA6673A89}">
      <dgm:prSet phldrT="[Text]" custT="1"/>
      <dgm:spPr/>
      <dgm:t>
        <a:bodyPr/>
        <a:lstStyle/>
        <a:p>
          <a:r>
            <a:rPr lang="en-US" sz="2400"/>
            <a:t>FAO and its activities in Viet Nam</a:t>
          </a:r>
          <a:endParaRPr lang="en-US" sz="2400" dirty="0"/>
        </a:p>
      </dgm:t>
    </dgm:pt>
    <dgm:pt modelId="{92746C1F-3B53-4AE1-857E-7728FDF7E437}" cxnId="{C0FE8BCF-B22C-4982-AA6F-C225F775460D}" type="parTrans">
      <dgm:prSet/>
      <dgm:spPr/>
      <dgm:t>
        <a:bodyPr/>
        <a:lstStyle/>
        <a:p>
          <a:endParaRPr lang="en-US">
            <a:solidFill>
              <a:schemeClr val="accent2">
                <a:lumMod val="50000"/>
              </a:schemeClr>
            </a:solidFill>
          </a:endParaRPr>
        </a:p>
      </dgm:t>
    </dgm:pt>
    <dgm:pt modelId="{609A99D1-AB91-4A0F-8CEB-CBA5D4CB4B74}" cxnId="{C0FE8BCF-B22C-4982-AA6F-C225F775460D}" type="sibTrans">
      <dgm:prSet/>
      <dgm:spPr/>
      <dgm:t>
        <a:bodyPr/>
        <a:lstStyle/>
        <a:p>
          <a:endParaRPr lang="en-US">
            <a:solidFill>
              <a:schemeClr val="accent2">
                <a:lumMod val="50000"/>
              </a:schemeClr>
            </a:solidFill>
          </a:endParaRPr>
        </a:p>
      </dgm:t>
    </dgm:pt>
    <dgm:pt modelId="{976299A4-4812-487B-B6C1-B3D4D8D9FC19}">
      <dgm:prSet phldrT="[Text]"/>
      <dgm:spPr/>
      <dgm:t>
        <a:bodyPr/>
        <a:lstStyle/>
        <a:p>
          <a:r>
            <a:rPr lang="en-US"/>
            <a:t>FAO</a:t>
          </a:r>
          <a:endParaRPr lang="en-US" dirty="0"/>
        </a:p>
      </dgm:t>
    </dgm:pt>
    <dgm:pt modelId="{EEE5DFAB-F8BC-4F06-A3D6-CB93EB9E420F}" cxnId="{AFE8E965-1C69-4CCD-8A45-59C650B1C5E8}" type="parTrans">
      <dgm:prSet/>
      <dgm:spPr/>
      <dgm:t>
        <a:bodyPr/>
        <a:lstStyle/>
        <a:p>
          <a:endParaRPr lang="en-US">
            <a:solidFill>
              <a:schemeClr val="accent2">
                <a:lumMod val="50000"/>
              </a:schemeClr>
            </a:solidFill>
          </a:endParaRPr>
        </a:p>
      </dgm:t>
    </dgm:pt>
    <dgm:pt modelId="{F8EE8D28-7AAB-44A4-9A2B-07E7A14B4B1F}" cxnId="{AFE8E965-1C69-4CCD-8A45-59C650B1C5E8}" type="sibTrans">
      <dgm:prSet/>
      <dgm:spPr/>
      <dgm:t>
        <a:bodyPr/>
        <a:lstStyle/>
        <a:p>
          <a:endParaRPr lang="en-US">
            <a:solidFill>
              <a:schemeClr val="accent2">
                <a:lumMod val="50000"/>
              </a:schemeClr>
            </a:solidFill>
          </a:endParaRPr>
        </a:p>
      </dgm:t>
    </dgm:pt>
    <dgm:pt modelId="{B12EAE0D-D3EA-49D3-A141-1961F5C10544}">
      <dgm:prSet phldrT="[Text]"/>
      <dgm:spPr/>
      <dgm:t>
        <a:bodyPr/>
        <a:lstStyle/>
        <a:p>
          <a:r>
            <a:rPr lang="en-US"/>
            <a:t>FAO in Viet Nam</a:t>
          </a:r>
          <a:endParaRPr lang="en-US" dirty="0"/>
        </a:p>
      </dgm:t>
    </dgm:pt>
    <dgm:pt modelId="{FBBAF227-5453-4AC1-A22A-AF0A2607E7FA}" cxnId="{83D28728-F9B8-4DD6-9863-E9C9A0A4E595}" type="parTrans">
      <dgm:prSet/>
      <dgm:spPr/>
      <dgm:t>
        <a:bodyPr/>
        <a:lstStyle/>
        <a:p>
          <a:endParaRPr lang="en-US">
            <a:solidFill>
              <a:schemeClr val="accent2">
                <a:lumMod val="50000"/>
              </a:schemeClr>
            </a:solidFill>
          </a:endParaRPr>
        </a:p>
      </dgm:t>
    </dgm:pt>
    <dgm:pt modelId="{A4875331-FB25-4053-859F-38670DDFD69F}" cxnId="{83D28728-F9B8-4DD6-9863-E9C9A0A4E595}" type="sibTrans">
      <dgm:prSet/>
      <dgm:spPr/>
      <dgm:t>
        <a:bodyPr/>
        <a:lstStyle/>
        <a:p>
          <a:endParaRPr lang="en-US">
            <a:solidFill>
              <a:schemeClr val="accent2">
                <a:lumMod val="50000"/>
              </a:schemeClr>
            </a:solidFill>
          </a:endParaRPr>
        </a:p>
      </dgm:t>
    </dgm:pt>
    <dgm:pt modelId="{DD03A553-F288-4727-89A3-20AC954B125F}">
      <dgm:prSet phldrT="[Text]"/>
      <dgm:spPr/>
      <dgm:t>
        <a:bodyPr/>
        <a:lstStyle/>
        <a:p>
          <a:r>
            <a:rPr lang="en-US"/>
            <a:t>Viet Nam’s participation</a:t>
          </a:r>
          <a:endParaRPr lang="en-US" dirty="0"/>
        </a:p>
      </dgm:t>
    </dgm:pt>
    <dgm:pt modelId="{21FFE72F-373C-4EC6-8509-FCD5282BEEED}" cxnId="{CA28BCA8-D62B-4CF3-8545-3421BDD4F554}" type="parTrans">
      <dgm:prSet/>
      <dgm:spPr/>
      <dgm:t>
        <a:bodyPr/>
        <a:lstStyle/>
        <a:p>
          <a:endParaRPr lang="en-US">
            <a:solidFill>
              <a:schemeClr val="accent2">
                <a:lumMod val="50000"/>
              </a:schemeClr>
            </a:solidFill>
          </a:endParaRPr>
        </a:p>
      </dgm:t>
    </dgm:pt>
    <dgm:pt modelId="{E03D0ED6-D492-4AB6-964A-9DD9CB70C958}" cxnId="{CA28BCA8-D62B-4CF3-8545-3421BDD4F554}" type="sibTrans">
      <dgm:prSet/>
      <dgm:spPr/>
      <dgm:t>
        <a:bodyPr/>
        <a:lstStyle/>
        <a:p>
          <a:endParaRPr lang="en-US">
            <a:solidFill>
              <a:schemeClr val="accent2">
                <a:lumMod val="50000"/>
              </a:schemeClr>
            </a:solidFill>
          </a:endParaRPr>
        </a:p>
      </dgm:t>
    </dgm:pt>
    <dgm:pt modelId="{1C2E82CF-5AD3-49FE-9FE4-DDC26D801250}">
      <dgm:prSet phldrT="[Text]" custT="1"/>
      <dgm:spPr/>
      <dgm:t>
        <a:bodyPr/>
        <a:lstStyle/>
        <a:p>
          <a:r>
            <a:rPr lang="en-US" sz="1900" kern="1200" dirty="0"/>
            <a:t>has participated in (5) </a:t>
          </a:r>
          <a:r>
            <a:rPr lang="en-US" b="1" dirty="0">
              <a:solidFill>
                <a:srgbClr val="BF0D5E"/>
              </a:solidFill>
            </a:rPr>
            <a:t>food security and nutrition activities</a:t>
          </a:r>
        </a:p>
      </dgm:t>
    </dgm:pt>
    <dgm:pt modelId="{ED47CF2D-012B-4F64-A8A2-86AD974DA4A2}" cxnId="{231587B8-5F1A-44AA-B8A6-0D166C0DB47B}" type="parTrans">
      <dgm:prSet/>
      <dgm:spPr/>
      <dgm:t>
        <a:bodyPr/>
        <a:lstStyle/>
        <a:p>
          <a:endParaRPr lang="en-US">
            <a:solidFill>
              <a:schemeClr val="accent2">
                <a:lumMod val="50000"/>
              </a:schemeClr>
            </a:solidFill>
          </a:endParaRPr>
        </a:p>
      </dgm:t>
    </dgm:pt>
    <dgm:pt modelId="{597E0202-765B-4ECA-A21F-289F604CE779}" cxnId="{231587B8-5F1A-44AA-B8A6-0D166C0DB47B}" type="sibTrans">
      <dgm:prSet/>
      <dgm:spPr/>
      <dgm:t>
        <a:bodyPr/>
        <a:lstStyle/>
        <a:p>
          <a:endParaRPr lang="en-US">
            <a:solidFill>
              <a:schemeClr val="accent2">
                <a:lumMod val="50000"/>
              </a:schemeClr>
            </a:solidFill>
          </a:endParaRPr>
        </a:p>
      </dgm:t>
    </dgm:pt>
    <dgm:pt modelId="{62AF1EBA-DEE4-4A07-8A55-319142FFB492}">
      <dgm:prSet phldrT="[Text]"/>
      <dgm:spPr/>
      <dgm:t>
        <a:bodyPr/>
        <a:lstStyle/>
        <a:p>
          <a:r>
            <a:rPr lang="en-US" dirty="0"/>
            <a:t>formed in (1) </a:t>
          </a:r>
          <a:r>
            <a:rPr lang="en-US" b="1" dirty="0">
              <a:solidFill>
                <a:srgbClr val="BF0D5E"/>
              </a:solidFill>
            </a:rPr>
            <a:t>1945</a:t>
          </a:r>
        </a:p>
      </dgm:t>
    </dgm:pt>
    <dgm:pt modelId="{EAB1673B-077B-4228-BEDA-68918A1DE035}" cxnId="{94DE5307-1641-4734-BFB9-CB872D0F4371}" type="parTrans">
      <dgm:prSet/>
      <dgm:spPr/>
      <dgm:t>
        <a:bodyPr/>
        <a:lstStyle/>
        <a:p>
          <a:endParaRPr lang="en-US">
            <a:solidFill>
              <a:schemeClr val="accent2">
                <a:lumMod val="50000"/>
              </a:schemeClr>
            </a:solidFill>
          </a:endParaRPr>
        </a:p>
      </dgm:t>
    </dgm:pt>
    <dgm:pt modelId="{E52E630D-A5C8-4DD4-BC36-8D073024EF87}" cxnId="{94DE5307-1641-4734-BFB9-CB872D0F4371}" type="sibTrans">
      <dgm:prSet/>
      <dgm:spPr/>
      <dgm:t>
        <a:bodyPr/>
        <a:lstStyle/>
        <a:p>
          <a:endParaRPr lang="en-US">
            <a:solidFill>
              <a:schemeClr val="accent2">
                <a:lumMod val="50000"/>
              </a:schemeClr>
            </a:solidFill>
          </a:endParaRPr>
        </a:p>
      </dgm:t>
    </dgm:pt>
    <dgm:pt modelId="{C31B92A3-D7CA-492D-B2B8-FE8383B9C842}">
      <dgm:prSet phldrT="[Text]"/>
      <dgm:spPr/>
      <dgm:t>
        <a:bodyPr/>
        <a:lstStyle/>
        <a:p>
          <a:r>
            <a:rPr lang="en-US" dirty="0"/>
            <a:t>main aim is to (2) </a:t>
          </a:r>
          <a:r>
            <a:rPr lang="en-US" b="1" dirty="0">
              <a:solidFill>
                <a:srgbClr val="BF0D5E"/>
              </a:solidFill>
            </a:rPr>
            <a:t>end hunger and poverty</a:t>
          </a:r>
        </a:p>
      </dgm:t>
    </dgm:pt>
    <dgm:pt modelId="{27F4F557-4B4C-45FA-9932-42508679C9A8}" cxnId="{F84C0500-1B92-4E17-948B-C28C7B6B8A90}" type="parTrans">
      <dgm:prSet/>
      <dgm:spPr/>
      <dgm:t>
        <a:bodyPr/>
        <a:lstStyle/>
        <a:p>
          <a:endParaRPr lang="en-US">
            <a:solidFill>
              <a:schemeClr val="accent2">
                <a:lumMod val="50000"/>
              </a:schemeClr>
            </a:solidFill>
          </a:endParaRPr>
        </a:p>
      </dgm:t>
    </dgm:pt>
    <dgm:pt modelId="{37FEBBF1-DC33-453F-8980-3BE7C35718A0}" cxnId="{F84C0500-1B92-4E17-948B-C28C7B6B8A90}" type="sibTrans">
      <dgm:prSet/>
      <dgm:spPr/>
      <dgm:t>
        <a:bodyPr/>
        <a:lstStyle/>
        <a:p>
          <a:endParaRPr lang="en-US">
            <a:solidFill>
              <a:schemeClr val="accent2">
                <a:lumMod val="50000"/>
              </a:schemeClr>
            </a:solidFill>
          </a:endParaRPr>
        </a:p>
      </dgm:t>
    </dgm:pt>
    <dgm:pt modelId="{50B6F3EF-4E11-45B8-978E-F8DB21797497}">
      <dgm:prSet phldrT="[Text]"/>
      <dgm:spPr/>
      <dgm:t>
        <a:bodyPr/>
        <a:lstStyle/>
        <a:p>
          <a:r>
            <a:rPr lang="en-US" dirty="0"/>
            <a:t>started in (3) </a:t>
          </a:r>
          <a:r>
            <a:rPr lang="en-US" b="1" dirty="0">
              <a:solidFill>
                <a:srgbClr val="BF0D5E"/>
              </a:solidFill>
            </a:rPr>
            <a:t>1978</a:t>
          </a:r>
        </a:p>
      </dgm:t>
    </dgm:pt>
    <dgm:pt modelId="{3B7B71CA-ED7A-4F4D-9992-8224D09F52D3}" cxnId="{7AE01F3E-5ED3-42F3-843E-9EB75D2463B0}" type="parTrans">
      <dgm:prSet/>
      <dgm:spPr/>
      <dgm:t>
        <a:bodyPr/>
        <a:lstStyle/>
        <a:p>
          <a:endParaRPr lang="en-US">
            <a:solidFill>
              <a:schemeClr val="accent2">
                <a:lumMod val="50000"/>
              </a:schemeClr>
            </a:solidFill>
          </a:endParaRPr>
        </a:p>
      </dgm:t>
    </dgm:pt>
    <dgm:pt modelId="{5C418619-0107-4E33-B22D-05A93A5768BE}" cxnId="{7AE01F3E-5ED3-42F3-843E-9EB75D2463B0}" type="sibTrans">
      <dgm:prSet/>
      <dgm:spPr/>
      <dgm:t>
        <a:bodyPr/>
        <a:lstStyle/>
        <a:p>
          <a:endParaRPr lang="en-US">
            <a:solidFill>
              <a:schemeClr val="accent2">
                <a:lumMod val="50000"/>
              </a:schemeClr>
            </a:solidFill>
          </a:endParaRPr>
        </a:p>
      </dgm:t>
    </dgm:pt>
    <dgm:pt modelId="{3481DE56-0FE5-4117-8289-C8BD4C0D7EC6}">
      <dgm:prSet phldrT="[Text]"/>
      <dgm:spPr/>
      <dgm:t>
        <a:bodyPr/>
        <a:lstStyle/>
        <a:p>
          <a:r>
            <a:rPr lang="en-US" dirty="0"/>
            <a:t>has provided (4) </a:t>
          </a:r>
          <a:r>
            <a:rPr lang="en-US" b="1" dirty="0">
              <a:solidFill>
                <a:srgbClr val="BF0D5E"/>
              </a:solidFill>
            </a:rPr>
            <a:t>technical support and advice to the government</a:t>
          </a:r>
        </a:p>
      </dgm:t>
    </dgm:pt>
    <dgm:pt modelId="{7692F231-5A54-4850-911A-623427AB213A}" cxnId="{E392C3DE-18E0-4580-8120-09247AD8455E}" type="parTrans">
      <dgm:prSet/>
      <dgm:spPr/>
      <dgm:t>
        <a:bodyPr/>
        <a:lstStyle/>
        <a:p>
          <a:endParaRPr lang="en-US">
            <a:solidFill>
              <a:schemeClr val="accent2">
                <a:lumMod val="50000"/>
              </a:schemeClr>
            </a:solidFill>
          </a:endParaRPr>
        </a:p>
      </dgm:t>
    </dgm:pt>
    <dgm:pt modelId="{F62D02FF-83E4-41C0-B404-1E88D5FF6295}" cxnId="{E392C3DE-18E0-4580-8120-09247AD8455E}" type="sibTrans">
      <dgm:prSet/>
      <dgm:spPr/>
      <dgm:t>
        <a:bodyPr/>
        <a:lstStyle/>
        <a:p>
          <a:endParaRPr lang="en-US">
            <a:solidFill>
              <a:schemeClr val="accent2">
                <a:lumMod val="50000"/>
              </a:schemeClr>
            </a:solidFill>
          </a:endParaRPr>
        </a:p>
      </dgm:t>
    </dgm:pt>
    <dgm:pt modelId="{331CC6B0-8A1E-4E7E-92AC-E3D5B31153E4}" type="pres">
      <dgm:prSet presAssocID="{D0C18BD4-89A2-46EA-AB62-DCD18EEC588E}" presName="Name0" presStyleCnt="0">
        <dgm:presLayoutVars>
          <dgm:chPref val="1"/>
          <dgm:dir/>
          <dgm:animOne val="branch"/>
          <dgm:animLvl val="lvl"/>
          <dgm:resizeHandles val="exact"/>
        </dgm:presLayoutVars>
      </dgm:prSet>
      <dgm:spPr/>
    </dgm:pt>
    <dgm:pt modelId="{F0463D04-A384-4CBF-BB9B-41C60633A5EA}" type="pres">
      <dgm:prSet presAssocID="{79325A4C-E81D-4306-A80C-BC5FA6673A89}" presName="root1" presStyleCnt="0"/>
      <dgm:spPr/>
    </dgm:pt>
    <dgm:pt modelId="{9713711F-BE59-4014-9144-532C54EF7BED}" type="pres">
      <dgm:prSet presAssocID="{79325A4C-E81D-4306-A80C-BC5FA6673A89}" presName="LevelOneTextNode" presStyleLbl="node0" presStyleIdx="0" presStyleCnt="1" custScaleY="69603">
        <dgm:presLayoutVars>
          <dgm:chPref val="3"/>
        </dgm:presLayoutVars>
      </dgm:prSet>
      <dgm:spPr/>
    </dgm:pt>
    <dgm:pt modelId="{766E72B5-9E3D-4A23-A704-6433070843AC}" type="pres">
      <dgm:prSet presAssocID="{79325A4C-E81D-4306-A80C-BC5FA6673A89}" presName="level2hierChild" presStyleCnt="0"/>
      <dgm:spPr/>
    </dgm:pt>
    <dgm:pt modelId="{FE688B99-E1BC-4725-A9C4-CA7B84123D2E}" type="pres">
      <dgm:prSet presAssocID="{EEE5DFAB-F8BC-4F06-A3D6-CB93EB9E420F}" presName="conn2-1" presStyleLbl="parChTrans1D2" presStyleIdx="0" presStyleCnt="3"/>
      <dgm:spPr/>
    </dgm:pt>
    <dgm:pt modelId="{58D05721-DF27-4DF8-9D62-436CE068BE55}" type="pres">
      <dgm:prSet presAssocID="{EEE5DFAB-F8BC-4F06-A3D6-CB93EB9E420F}" presName="connTx" presStyleLbl="parChTrans1D2" presStyleIdx="0" presStyleCnt="3"/>
      <dgm:spPr/>
    </dgm:pt>
    <dgm:pt modelId="{7834472A-71A7-4D7F-A874-51513FB0136B}" type="pres">
      <dgm:prSet presAssocID="{976299A4-4812-487B-B6C1-B3D4D8D9FC19}" presName="root2" presStyleCnt="0"/>
      <dgm:spPr/>
    </dgm:pt>
    <dgm:pt modelId="{232A1D29-5078-43BB-94DC-77034CB1F4C1}" type="pres">
      <dgm:prSet presAssocID="{976299A4-4812-487B-B6C1-B3D4D8D9FC19}" presName="LevelTwoTextNode" presStyleLbl="node2" presStyleIdx="0" presStyleCnt="3" custScaleX="81117" custScaleY="63870">
        <dgm:presLayoutVars>
          <dgm:chPref val="3"/>
        </dgm:presLayoutVars>
      </dgm:prSet>
      <dgm:spPr/>
    </dgm:pt>
    <dgm:pt modelId="{3853F4C7-93F9-4E31-ADF1-CE7850077598}" type="pres">
      <dgm:prSet presAssocID="{976299A4-4812-487B-B6C1-B3D4D8D9FC19}" presName="level3hierChild" presStyleCnt="0"/>
      <dgm:spPr/>
    </dgm:pt>
    <dgm:pt modelId="{C379D31D-F0B1-4D8B-9821-A9FAEB9E7D72}" type="pres">
      <dgm:prSet presAssocID="{EAB1673B-077B-4228-BEDA-68918A1DE035}" presName="conn2-1" presStyleLbl="parChTrans1D3" presStyleIdx="0" presStyleCnt="5"/>
      <dgm:spPr/>
    </dgm:pt>
    <dgm:pt modelId="{1C2C1625-7CA0-467E-95C3-39BACA2F01FD}" type="pres">
      <dgm:prSet presAssocID="{EAB1673B-077B-4228-BEDA-68918A1DE035}" presName="connTx" presStyleLbl="parChTrans1D3" presStyleIdx="0" presStyleCnt="5"/>
      <dgm:spPr/>
    </dgm:pt>
    <dgm:pt modelId="{CFE1C912-6058-4E74-B0B5-BEBD586D6FF2}" type="pres">
      <dgm:prSet presAssocID="{62AF1EBA-DEE4-4A07-8A55-319142FFB492}" presName="root2" presStyleCnt="0"/>
      <dgm:spPr/>
    </dgm:pt>
    <dgm:pt modelId="{27669120-9F19-4918-A01D-003B87FA4381}" type="pres">
      <dgm:prSet presAssocID="{62AF1EBA-DEE4-4A07-8A55-319142FFB492}" presName="LevelTwoTextNode" presStyleLbl="node3" presStyleIdx="0" presStyleCnt="5" custScaleX="99680" custScaleY="58602">
        <dgm:presLayoutVars>
          <dgm:chPref val="3"/>
        </dgm:presLayoutVars>
      </dgm:prSet>
      <dgm:spPr/>
    </dgm:pt>
    <dgm:pt modelId="{3696BF63-6E90-44EB-A505-A9B24C42C4D4}" type="pres">
      <dgm:prSet presAssocID="{62AF1EBA-DEE4-4A07-8A55-319142FFB492}" presName="level3hierChild" presStyleCnt="0"/>
      <dgm:spPr/>
    </dgm:pt>
    <dgm:pt modelId="{83F448B6-7ABB-474F-8F55-FDF42F4D5222}" type="pres">
      <dgm:prSet presAssocID="{27F4F557-4B4C-45FA-9932-42508679C9A8}" presName="conn2-1" presStyleLbl="parChTrans1D3" presStyleIdx="1" presStyleCnt="5"/>
      <dgm:spPr/>
    </dgm:pt>
    <dgm:pt modelId="{5152746F-6E65-45F0-9DEB-76E06B862F8E}" type="pres">
      <dgm:prSet presAssocID="{27F4F557-4B4C-45FA-9932-42508679C9A8}" presName="connTx" presStyleLbl="parChTrans1D3" presStyleIdx="1" presStyleCnt="5"/>
      <dgm:spPr/>
    </dgm:pt>
    <dgm:pt modelId="{AD2B4A84-EF64-4555-AFE5-2FA2359024FA}" type="pres">
      <dgm:prSet presAssocID="{C31B92A3-D7CA-492D-B2B8-FE8383B9C842}" presName="root2" presStyleCnt="0"/>
      <dgm:spPr/>
    </dgm:pt>
    <dgm:pt modelId="{A27C9553-F824-402E-BA5E-41A95BAA7C83}" type="pres">
      <dgm:prSet presAssocID="{C31B92A3-D7CA-492D-B2B8-FE8383B9C842}" presName="LevelTwoTextNode" presStyleLbl="node3" presStyleIdx="1" presStyleCnt="5" custScaleX="99825" custScaleY="56392">
        <dgm:presLayoutVars>
          <dgm:chPref val="3"/>
        </dgm:presLayoutVars>
      </dgm:prSet>
      <dgm:spPr/>
    </dgm:pt>
    <dgm:pt modelId="{C1DFFAA1-B89B-4482-AF19-D08B6615519C}" type="pres">
      <dgm:prSet presAssocID="{C31B92A3-D7CA-492D-B2B8-FE8383B9C842}" presName="level3hierChild" presStyleCnt="0"/>
      <dgm:spPr/>
    </dgm:pt>
    <dgm:pt modelId="{1EE1A52D-5C47-4BE9-ADDA-6505B479509C}" type="pres">
      <dgm:prSet presAssocID="{FBBAF227-5453-4AC1-A22A-AF0A2607E7FA}" presName="conn2-1" presStyleLbl="parChTrans1D2" presStyleIdx="1" presStyleCnt="3"/>
      <dgm:spPr/>
    </dgm:pt>
    <dgm:pt modelId="{A1141B01-C64F-41B2-A7F8-99BFEA7DA8BD}" type="pres">
      <dgm:prSet presAssocID="{FBBAF227-5453-4AC1-A22A-AF0A2607E7FA}" presName="connTx" presStyleLbl="parChTrans1D2" presStyleIdx="1" presStyleCnt="3"/>
      <dgm:spPr/>
    </dgm:pt>
    <dgm:pt modelId="{56406BA5-54DB-4E53-9935-749E37132705}" type="pres">
      <dgm:prSet presAssocID="{B12EAE0D-D3EA-49D3-A141-1961F5C10544}" presName="root2" presStyleCnt="0"/>
      <dgm:spPr/>
    </dgm:pt>
    <dgm:pt modelId="{B18BA5A9-CB56-4F48-9F38-417244F6DD0A}" type="pres">
      <dgm:prSet presAssocID="{B12EAE0D-D3EA-49D3-A141-1961F5C10544}" presName="LevelTwoTextNode" presStyleLbl="node2" presStyleIdx="1" presStyleCnt="3" custScaleX="73945" custScaleY="60295" custLinFactNeighborX="7317" custLinFactNeighborY="-13513">
        <dgm:presLayoutVars>
          <dgm:chPref val="3"/>
        </dgm:presLayoutVars>
      </dgm:prSet>
      <dgm:spPr/>
    </dgm:pt>
    <dgm:pt modelId="{254BAA90-0355-47BA-88CE-09A36781208F}" type="pres">
      <dgm:prSet presAssocID="{B12EAE0D-D3EA-49D3-A141-1961F5C10544}" presName="level3hierChild" presStyleCnt="0"/>
      <dgm:spPr/>
    </dgm:pt>
    <dgm:pt modelId="{0935D84A-8536-4638-9A4C-99A2E84D2207}" type="pres">
      <dgm:prSet presAssocID="{3B7B71CA-ED7A-4F4D-9992-8224D09F52D3}" presName="conn2-1" presStyleLbl="parChTrans1D3" presStyleIdx="2" presStyleCnt="5"/>
      <dgm:spPr/>
    </dgm:pt>
    <dgm:pt modelId="{917E652E-C91E-473C-88DD-93A5171805D4}" type="pres">
      <dgm:prSet presAssocID="{3B7B71CA-ED7A-4F4D-9992-8224D09F52D3}" presName="connTx" presStyleLbl="parChTrans1D3" presStyleIdx="2" presStyleCnt="5"/>
      <dgm:spPr/>
    </dgm:pt>
    <dgm:pt modelId="{16B65065-757D-43AE-A813-C8E740BD8A80}" type="pres">
      <dgm:prSet presAssocID="{50B6F3EF-4E11-45B8-978E-F8DB21797497}" presName="root2" presStyleCnt="0"/>
      <dgm:spPr/>
    </dgm:pt>
    <dgm:pt modelId="{C0597773-060E-4DDB-BA52-8705CD64AF6E}" type="pres">
      <dgm:prSet presAssocID="{50B6F3EF-4E11-45B8-978E-F8DB21797497}" presName="LevelTwoTextNode" presStyleLbl="node3" presStyleIdx="2" presStyleCnt="5" custScaleX="100055" custScaleY="54532" custLinFactNeighborX="7735" custLinFactNeighborY="-2671">
        <dgm:presLayoutVars>
          <dgm:chPref val="3"/>
        </dgm:presLayoutVars>
      </dgm:prSet>
      <dgm:spPr/>
    </dgm:pt>
    <dgm:pt modelId="{ADE5DC91-6DFC-47F5-9B8E-25CC872C705F}" type="pres">
      <dgm:prSet presAssocID="{50B6F3EF-4E11-45B8-978E-F8DB21797497}" presName="level3hierChild" presStyleCnt="0"/>
      <dgm:spPr/>
    </dgm:pt>
    <dgm:pt modelId="{3A44A55B-4D5B-4416-AF33-004A7603285B}" type="pres">
      <dgm:prSet presAssocID="{7692F231-5A54-4850-911A-623427AB213A}" presName="conn2-1" presStyleLbl="parChTrans1D3" presStyleIdx="3" presStyleCnt="5"/>
      <dgm:spPr/>
    </dgm:pt>
    <dgm:pt modelId="{2E5B4781-93FD-4D07-952F-5176C7EA757A}" type="pres">
      <dgm:prSet presAssocID="{7692F231-5A54-4850-911A-623427AB213A}" presName="connTx" presStyleLbl="parChTrans1D3" presStyleIdx="3" presStyleCnt="5"/>
      <dgm:spPr/>
    </dgm:pt>
    <dgm:pt modelId="{DFAA432B-2CC8-440D-82F6-32208CB2F2E1}" type="pres">
      <dgm:prSet presAssocID="{3481DE56-0FE5-4117-8289-C8BD4C0D7EC6}" presName="root2" presStyleCnt="0"/>
      <dgm:spPr/>
    </dgm:pt>
    <dgm:pt modelId="{C38C97CF-B8F4-478A-993C-899386141D9C}" type="pres">
      <dgm:prSet presAssocID="{3481DE56-0FE5-4117-8289-C8BD4C0D7EC6}" presName="LevelTwoTextNode" presStyleLbl="node3" presStyleIdx="3" presStyleCnt="5" custScaleX="100604" custScaleY="91002" custLinFactNeighborX="8142" custLinFactNeighborY="1335">
        <dgm:presLayoutVars>
          <dgm:chPref val="3"/>
        </dgm:presLayoutVars>
      </dgm:prSet>
      <dgm:spPr/>
    </dgm:pt>
    <dgm:pt modelId="{E7B3D819-3BC3-45DD-A100-EF9C236BF4FA}" type="pres">
      <dgm:prSet presAssocID="{3481DE56-0FE5-4117-8289-C8BD4C0D7EC6}" presName="level3hierChild" presStyleCnt="0"/>
      <dgm:spPr/>
    </dgm:pt>
    <dgm:pt modelId="{6EC87F44-B794-421F-B5A6-02E9D519501E}" type="pres">
      <dgm:prSet presAssocID="{21FFE72F-373C-4EC6-8509-FCD5282BEEED}" presName="conn2-1" presStyleLbl="parChTrans1D2" presStyleIdx="2" presStyleCnt="3"/>
      <dgm:spPr/>
    </dgm:pt>
    <dgm:pt modelId="{998CE411-464A-48F4-857C-F803C76EEC7E}" type="pres">
      <dgm:prSet presAssocID="{21FFE72F-373C-4EC6-8509-FCD5282BEEED}" presName="connTx" presStyleLbl="parChTrans1D2" presStyleIdx="2" presStyleCnt="3"/>
      <dgm:spPr/>
    </dgm:pt>
    <dgm:pt modelId="{C08A9D00-7AF3-443E-A059-3DC35C90F938}" type="pres">
      <dgm:prSet presAssocID="{DD03A553-F288-4727-89A3-20AC954B125F}" presName="root2" presStyleCnt="0"/>
      <dgm:spPr/>
    </dgm:pt>
    <dgm:pt modelId="{D7058112-F4AB-4A4C-AA47-A6FD4D7B7F90}" type="pres">
      <dgm:prSet presAssocID="{DD03A553-F288-4727-89A3-20AC954B125F}" presName="LevelTwoTextNode" presStyleLbl="node2" presStyleIdx="2" presStyleCnt="3" custScaleX="90021" custScaleY="47063">
        <dgm:presLayoutVars>
          <dgm:chPref val="3"/>
        </dgm:presLayoutVars>
      </dgm:prSet>
      <dgm:spPr/>
    </dgm:pt>
    <dgm:pt modelId="{78251281-DE95-4E7E-9E72-3BBED2E1F424}" type="pres">
      <dgm:prSet presAssocID="{DD03A553-F288-4727-89A3-20AC954B125F}" presName="level3hierChild" presStyleCnt="0"/>
      <dgm:spPr/>
    </dgm:pt>
    <dgm:pt modelId="{4B846FC6-A26E-4744-A02E-94C5EAF1BEA3}" type="pres">
      <dgm:prSet presAssocID="{ED47CF2D-012B-4F64-A8A2-86AD974DA4A2}" presName="conn2-1" presStyleLbl="parChTrans1D3" presStyleIdx="4" presStyleCnt="5"/>
      <dgm:spPr/>
    </dgm:pt>
    <dgm:pt modelId="{B6DA2372-E2F1-490D-87E4-48276C7D1D6F}" type="pres">
      <dgm:prSet presAssocID="{ED47CF2D-012B-4F64-A8A2-86AD974DA4A2}" presName="connTx" presStyleLbl="parChTrans1D3" presStyleIdx="4" presStyleCnt="5"/>
      <dgm:spPr/>
    </dgm:pt>
    <dgm:pt modelId="{29C1B15C-6107-4047-874A-A87E910AA510}" type="pres">
      <dgm:prSet presAssocID="{1C2E82CF-5AD3-49FE-9FE4-DDC26D801250}" presName="root2" presStyleCnt="0"/>
      <dgm:spPr/>
    </dgm:pt>
    <dgm:pt modelId="{EB0E72C6-A686-4EBF-B24E-60F24414E354}" type="pres">
      <dgm:prSet presAssocID="{1C2E82CF-5AD3-49FE-9FE4-DDC26D801250}" presName="LevelTwoTextNode" presStyleLbl="node3" presStyleIdx="4" presStyleCnt="5" custLinFactNeighborX="-6920" custLinFactNeighborY="0">
        <dgm:presLayoutVars>
          <dgm:chPref val="3"/>
        </dgm:presLayoutVars>
      </dgm:prSet>
      <dgm:spPr/>
    </dgm:pt>
    <dgm:pt modelId="{CCB645E1-18D8-441C-AF83-D5D067D695BF}" type="pres">
      <dgm:prSet presAssocID="{1C2E82CF-5AD3-49FE-9FE4-DDC26D801250}" presName="level3hierChild" presStyleCnt="0"/>
      <dgm:spPr/>
    </dgm:pt>
  </dgm:ptLst>
  <dgm:cxnLst>
    <dgm:cxn modelId="{F84C0500-1B92-4E17-948B-C28C7B6B8A90}" srcId="{976299A4-4812-487B-B6C1-B3D4D8D9FC19}" destId="{C31B92A3-D7CA-492D-B2B8-FE8383B9C842}" srcOrd="1" destOrd="0" parTransId="{27F4F557-4B4C-45FA-9932-42508679C9A8}" sibTransId="{37FEBBF1-DC33-453F-8980-3BE7C35718A0}"/>
    <dgm:cxn modelId="{A7E98605-9193-4C15-A469-995DD9FB0DC4}" type="presOf" srcId="{7692F231-5A54-4850-911A-623427AB213A}" destId="{2E5B4781-93FD-4D07-952F-5176C7EA757A}" srcOrd="1" destOrd="0" presId="urn:microsoft.com/office/officeart/2008/layout/HorizontalMultiLevelHierarchy"/>
    <dgm:cxn modelId="{94DE5307-1641-4734-BFB9-CB872D0F4371}" srcId="{976299A4-4812-487B-B6C1-B3D4D8D9FC19}" destId="{62AF1EBA-DEE4-4A07-8A55-319142FFB492}" srcOrd="0" destOrd="0" parTransId="{EAB1673B-077B-4228-BEDA-68918A1DE035}" sibTransId="{E52E630D-A5C8-4DD4-BC36-8D073024EF87}"/>
    <dgm:cxn modelId="{69186408-6A7B-4AB6-B648-EB559FEADEE7}" type="presOf" srcId="{ED47CF2D-012B-4F64-A8A2-86AD974DA4A2}" destId="{B6DA2372-E2F1-490D-87E4-48276C7D1D6F}" srcOrd="1" destOrd="0" presId="urn:microsoft.com/office/officeart/2008/layout/HorizontalMultiLevelHierarchy"/>
    <dgm:cxn modelId="{47B66C08-F7F6-4E6F-8E53-1D95AC707220}" type="presOf" srcId="{62AF1EBA-DEE4-4A07-8A55-319142FFB492}" destId="{27669120-9F19-4918-A01D-003B87FA4381}" srcOrd="0" destOrd="0" presId="urn:microsoft.com/office/officeart/2008/layout/HorizontalMultiLevelHierarchy"/>
    <dgm:cxn modelId="{690F851D-0D04-4259-A522-69324A7A76CF}" type="presOf" srcId="{EAB1673B-077B-4228-BEDA-68918A1DE035}" destId="{1C2C1625-7CA0-467E-95C3-39BACA2F01FD}" srcOrd="1" destOrd="0" presId="urn:microsoft.com/office/officeart/2008/layout/HorizontalMultiLevelHierarchy"/>
    <dgm:cxn modelId="{83D28728-F9B8-4DD6-9863-E9C9A0A4E595}" srcId="{79325A4C-E81D-4306-A80C-BC5FA6673A89}" destId="{B12EAE0D-D3EA-49D3-A141-1961F5C10544}" srcOrd="1" destOrd="0" parTransId="{FBBAF227-5453-4AC1-A22A-AF0A2607E7FA}" sibTransId="{A4875331-FB25-4053-859F-38670DDFD69F}"/>
    <dgm:cxn modelId="{9554A73D-7C12-41EC-AE96-B041C2059AA5}" type="presOf" srcId="{D0C18BD4-89A2-46EA-AB62-DCD18EEC588E}" destId="{331CC6B0-8A1E-4E7E-92AC-E3D5B31153E4}" srcOrd="0" destOrd="0" presId="urn:microsoft.com/office/officeart/2008/layout/HorizontalMultiLevelHierarchy"/>
    <dgm:cxn modelId="{7AE01F3E-5ED3-42F3-843E-9EB75D2463B0}" srcId="{B12EAE0D-D3EA-49D3-A141-1961F5C10544}" destId="{50B6F3EF-4E11-45B8-978E-F8DB21797497}" srcOrd="0" destOrd="0" parTransId="{3B7B71CA-ED7A-4F4D-9992-8224D09F52D3}" sibTransId="{5C418619-0107-4E33-B22D-05A93A5768BE}"/>
    <dgm:cxn modelId="{66669842-D2DA-4940-9735-6227D7C65E27}" type="presOf" srcId="{3B7B71CA-ED7A-4F4D-9992-8224D09F52D3}" destId="{917E652E-C91E-473C-88DD-93A5171805D4}" srcOrd="1" destOrd="0" presId="urn:microsoft.com/office/officeart/2008/layout/HorizontalMultiLevelHierarchy"/>
    <dgm:cxn modelId="{E5CDFA62-C22B-4C69-B383-3847A6E645AC}" type="presOf" srcId="{DD03A553-F288-4727-89A3-20AC954B125F}" destId="{D7058112-F4AB-4A4C-AA47-A6FD4D7B7F90}" srcOrd="0" destOrd="0" presId="urn:microsoft.com/office/officeart/2008/layout/HorizontalMultiLevelHierarchy"/>
    <dgm:cxn modelId="{AFE8E965-1C69-4CCD-8A45-59C650B1C5E8}" srcId="{79325A4C-E81D-4306-A80C-BC5FA6673A89}" destId="{976299A4-4812-487B-B6C1-B3D4D8D9FC19}" srcOrd="0" destOrd="0" parTransId="{EEE5DFAB-F8BC-4F06-A3D6-CB93EB9E420F}" sibTransId="{F8EE8D28-7AAB-44A4-9A2B-07E7A14B4B1F}"/>
    <dgm:cxn modelId="{1BB6364A-EADE-48D4-A495-0139CB95A23F}" type="presOf" srcId="{27F4F557-4B4C-45FA-9932-42508679C9A8}" destId="{5152746F-6E65-45F0-9DEB-76E06B862F8E}" srcOrd="1" destOrd="0" presId="urn:microsoft.com/office/officeart/2008/layout/HorizontalMultiLevelHierarchy"/>
    <dgm:cxn modelId="{467CEF4B-4552-4962-92B1-91966C060216}" type="presOf" srcId="{79325A4C-E81D-4306-A80C-BC5FA6673A89}" destId="{9713711F-BE59-4014-9144-532C54EF7BED}" srcOrd="0" destOrd="0" presId="urn:microsoft.com/office/officeart/2008/layout/HorizontalMultiLevelHierarchy"/>
    <dgm:cxn modelId="{6E02176C-5CFF-4872-A613-C5CDACCFA98F}" type="presOf" srcId="{50B6F3EF-4E11-45B8-978E-F8DB21797497}" destId="{C0597773-060E-4DDB-BA52-8705CD64AF6E}" srcOrd="0" destOrd="0" presId="urn:microsoft.com/office/officeart/2008/layout/HorizontalMultiLevelHierarchy"/>
    <dgm:cxn modelId="{29338D6E-15FA-4FD7-AD8E-D457269D6082}" type="presOf" srcId="{EEE5DFAB-F8BC-4F06-A3D6-CB93EB9E420F}" destId="{FE688B99-E1BC-4725-A9C4-CA7B84123D2E}" srcOrd="0" destOrd="0" presId="urn:microsoft.com/office/officeart/2008/layout/HorizontalMultiLevelHierarchy"/>
    <dgm:cxn modelId="{B6E61070-429C-4CAE-A76D-D6944235C5CF}" type="presOf" srcId="{27F4F557-4B4C-45FA-9932-42508679C9A8}" destId="{83F448B6-7ABB-474F-8F55-FDF42F4D5222}" srcOrd="0" destOrd="0" presId="urn:microsoft.com/office/officeart/2008/layout/HorizontalMultiLevelHierarchy"/>
    <dgm:cxn modelId="{67780574-5BD3-4ABB-A2F3-EEEE74E01FF9}" type="presOf" srcId="{3481DE56-0FE5-4117-8289-C8BD4C0D7EC6}" destId="{C38C97CF-B8F4-478A-993C-899386141D9C}" srcOrd="0" destOrd="0" presId="urn:microsoft.com/office/officeart/2008/layout/HorizontalMultiLevelHierarchy"/>
    <dgm:cxn modelId="{A4829C5A-B9F7-4429-A61A-7FFBB471CB9D}" type="presOf" srcId="{FBBAF227-5453-4AC1-A22A-AF0A2607E7FA}" destId="{1EE1A52D-5C47-4BE9-ADDA-6505B479509C}" srcOrd="0" destOrd="0" presId="urn:microsoft.com/office/officeart/2008/layout/HorizontalMultiLevelHierarchy"/>
    <dgm:cxn modelId="{A797077B-614B-446D-8B27-662A07313224}" type="presOf" srcId="{ED47CF2D-012B-4F64-A8A2-86AD974DA4A2}" destId="{4B846FC6-A26E-4744-A02E-94C5EAF1BEA3}" srcOrd="0" destOrd="0" presId="urn:microsoft.com/office/officeart/2008/layout/HorizontalMultiLevelHierarchy"/>
    <dgm:cxn modelId="{FFC4A487-2CA8-47D8-A2B5-B13904138F49}" type="presOf" srcId="{B12EAE0D-D3EA-49D3-A141-1961F5C10544}" destId="{B18BA5A9-CB56-4F48-9F38-417244F6DD0A}" srcOrd="0" destOrd="0" presId="urn:microsoft.com/office/officeart/2008/layout/HorizontalMultiLevelHierarchy"/>
    <dgm:cxn modelId="{870AA99B-3FF3-4BEB-9B3B-15383B6A8B4E}" type="presOf" srcId="{EAB1673B-077B-4228-BEDA-68918A1DE035}" destId="{C379D31D-F0B1-4D8B-9821-A9FAEB9E7D72}" srcOrd="0" destOrd="0" presId="urn:microsoft.com/office/officeart/2008/layout/HorizontalMultiLevelHierarchy"/>
    <dgm:cxn modelId="{CA28BCA8-D62B-4CF3-8545-3421BDD4F554}" srcId="{79325A4C-E81D-4306-A80C-BC5FA6673A89}" destId="{DD03A553-F288-4727-89A3-20AC954B125F}" srcOrd="2" destOrd="0" parTransId="{21FFE72F-373C-4EC6-8509-FCD5282BEEED}" sibTransId="{E03D0ED6-D492-4AB6-964A-9DD9CB70C958}"/>
    <dgm:cxn modelId="{231587B8-5F1A-44AA-B8A6-0D166C0DB47B}" srcId="{DD03A553-F288-4727-89A3-20AC954B125F}" destId="{1C2E82CF-5AD3-49FE-9FE4-DDC26D801250}" srcOrd="0" destOrd="0" parTransId="{ED47CF2D-012B-4F64-A8A2-86AD974DA4A2}" sibTransId="{597E0202-765B-4ECA-A21F-289F604CE779}"/>
    <dgm:cxn modelId="{82FE56BE-C6F0-48B3-A1B1-DF72621B388B}" type="presOf" srcId="{1C2E82CF-5AD3-49FE-9FE4-DDC26D801250}" destId="{EB0E72C6-A686-4EBF-B24E-60F24414E354}" srcOrd="0" destOrd="0" presId="urn:microsoft.com/office/officeart/2008/layout/HorizontalMultiLevelHierarchy"/>
    <dgm:cxn modelId="{D29479BE-E15C-417D-BA9F-C874BACA26EF}" type="presOf" srcId="{21FFE72F-373C-4EC6-8509-FCD5282BEEED}" destId="{998CE411-464A-48F4-857C-F803C76EEC7E}" srcOrd="1" destOrd="0" presId="urn:microsoft.com/office/officeart/2008/layout/HorizontalMultiLevelHierarchy"/>
    <dgm:cxn modelId="{DD6E4DC2-C619-4F8F-99BA-715F088816A0}" type="presOf" srcId="{FBBAF227-5453-4AC1-A22A-AF0A2607E7FA}" destId="{A1141B01-C64F-41B2-A7F8-99BFEA7DA8BD}" srcOrd="1" destOrd="0" presId="urn:microsoft.com/office/officeart/2008/layout/HorizontalMultiLevelHierarchy"/>
    <dgm:cxn modelId="{BCE9BCC3-BF72-4FEE-8E25-62D324F5539C}" type="presOf" srcId="{7692F231-5A54-4850-911A-623427AB213A}" destId="{3A44A55B-4D5B-4416-AF33-004A7603285B}" srcOrd="0" destOrd="0" presId="urn:microsoft.com/office/officeart/2008/layout/HorizontalMultiLevelHierarchy"/>
    <dgm:cxn modelId="{44E1EECB-EC7E-48C8-872B-1EA39BADEC84}" type="presOf" srcId="{EEE5DFAB-F8BC-4F06-A3D6-CB93EB9E420F}" destId="{58D05721-DF27-4DF8-9D62-436CE068BE55}" srcOrd="1" destOrd="0" presId="urn:microsoft.com/office/officeart/2008/layout/HorizontalMultiLevelHierarchy"/>
    <dgm:cxn modelId="{056543CF-33F4-422E-80E7-2A79E2F9D193}" type="presOf" srcId="{C31B92A3-D7CA-492D-B2B8-FE8383B9C842}" destId="{A27C9553-F824-402E-BA5E-41A95BAA7C83}" srcOrd="0" destOrd="0" presId="urn:microsoft.com/office/officeart/2008/layout/HorizontalMultiLevelHierarchy"/>
    <dgm:cxn modelId="{C0FE8BCF-B22C-4982-AA6F-C225F775460D}" srcId="{D0C18BD4-89A2-46EA-AB62-DCD18EEC588E}" destId="{79325A4C-E81D-4306-A80C-BC5FA6673A89}" srcOrd="0" destOrd="0" parTransId="{92746C1F-3B53-4AE1-857E-7728FDF7E437}" sibTransId="{609A99D1-AB91-4A0F-8CEB-CBA5D4CB4B74}"/>
    <dgm:cxn modelId="{E392C3DE-18E0-4580-8120-09247AD8455E}" srcId="{B12EAE0D-D3EA-49D3-A141-1961F5C10544}" destId="{3481DE56-0FE5-4117-8289-C8BD4C0D7EC6}" srcOrd="1" destOrd="0" parTransId="{7692F231-5A54-4850-911A-623427AB213A}" sibTransId="{F62D02FF-83E4-41C0-B404-1E88D5FF6295}"/>
    <dgm:cxn modelId="{DC6296E1-B052-4DE8-ABC8-A20D77E21234}" type="presOf" srcId="{976299A4-4812-487B-B6C1-B3D4D8D9FC19}" destId="{232A1D29-5078-43BB-94DC-77034CB1F4C1}" srcOrd="0" destOrd="0" presId="urn:microsoft.com/office/officeart/2008/layout/HorizontalMultiLevelHierarchy"/>
    <dgm:cxn modelId="{E0C02EE9-E95B-497D-A214-4C36BF19C152}" type="presOf" srcId="{21FFE72F-373C-4EC6-8509-FCD5282BEEED}" destId="{6EC87F44-B794-421F-B5A6-02E9D519501E}" srcOrd="0" destOrd="0" presId="urn:microsoft.com/office/officeart/2008/layout/HorizontalMultiLevelHierarchy"/>
    <dgm:cxn modelId="{88132DEC-D1C2-488E-87FA-26F717435789}" type="presOf" srcId="{3B7B71CA-ED7A-4F4D-9992-8224D09F52D3}" destId="{0935D84A-8536-4638-9A4C-99A2E84D2207}" srcOrd="0" destOrd="0" presId="urn:microsoft.com/office/officeart/2008/layout/HorizontalMultiLevelHierarchy"/>
    <dgm:cxn modelId="{E341DBCA-0F91-4562-B373-0A419A4074AB}" type="presParOf" srcId="{331CC6B0-8A1E-4E7E-92AC-E3D5B31153E4}" destId="{F0463D04-A384-4CBF-BB9B-41C60633A5EA}" srcOrd="0" destOrd="0" presId="urn:microsoft.com/office/officeart/2008/layout/HorizontalMultiLevelHierarchy"/>
    <dgm:cxn modelId="{6145B333-53EE-4D8F-87DA-8D8BBDB0874E}" type="presParOf" srcId="{F0463D04-A384-4CBF-BB9B-41C60633A5EA}" destId="{9713711F-BE59-4014-9144-532C54EF7BED}" srcOrd="0" destOrd="0" presId="urn:microsoft.com/office/officeart/2008/layout/HorizontalMultiLevelHierarchy"/>
    <dgm:cxn modelId="{A3472C30-C77A-41BB-B8CF-8E2FDEDDC3C6}" type="presParOf" srcId="{F0463D04-A384-4CBF-BB9B-41C60633A5EA}" destId="{766E72B5-9E3D-4A23-A704-6433070843AC}" srcOrd="1" destOrd="0" presId="urn:microsoft.com/office/officeart/2008/layout/HorizontalMultiLevelHierarchy"/>
    <dgm:cxn modelId="{39819C96-578F-40E3-BBAA-B07C67E68A64}" type="presParOf" srcId="{766E72B5-9E3D-4A23-A704-6433070843AC}" destId="{FE688B99-E1BC-4725-A9C4-CA7B84123D2E}" srcOrd="0" destOrd="0" presId="urn:microsoft.com/office/officeart/2008/layout/HorizontalMultiLevelHierarchy"/>
    <dgm:cxn modelId="{D314C339-C2B1-4D72-853E-5E3141C5604B}" type="presParOf" srcId="{FE688B99-E1BC-4725-A9C4-CA7B84123D2E}" destId="{58D05721-DF27-4DF8-9D62-436CE068BE55}" srcOrd="0" destOrd="0" presId="urn:microsoft.com/office/officeart/2008/layout/HorizontalMultiLevelHierarchy"/>
    <dgm:cxn modelId="{0909E6CD-5025-45E8-8DC4-E90DBDE83B1D}" type="presParOf" srcId="{766E72B5-9E3D-4A23-A704-6433070843AC}" destId="{7834472A-71A7-4D7F-A874-51513FB0136B}" srcOrd="1" destOrd="0" presId="urn:microsoft.com/office/officeart/2008/layout/HorizontalMultiLevelHierarchy"/>
    <dgm:cxn modelId="{C02424E8-E1FA-4697-865F-FEB99A1E4B78}" type="presParOf" srcId="{7834472A-71A7-4D7F-A874-51513FB0136B}" destId="{232A1D29-5078-43BB-94DC-77034CB1F4C1}" srcOrd="0" destOrd="0" presId="urn:microsoft.com/office/officeart/2008/layout/HorizontalMultiLevelHierarchy"/>
    <dgm:cxn modelId="{A6282AEF-5D2A-4B90-A344-DC65069EA2EA}" type="presParOf" srcId="{7834472A-71A7-4D7F-A874-51513FB0136B}" destId="{3853F4C7-93F9-4E31-ADF1-CE7850077598}" srcOrd="1" destOrd="0" presId="urn:microsoft.com/office/officeart/2008/layout/HorizontalMultiLevelHierarchy"/>
    <dgm:cxn modelId="{615D9717-8880-46F9-BE22-847BCF05719D}" type="presParOf" srcId="{3853F4C7-93F9-4E31-ADF1-CE7850077598}" destId="{C379D31D-F0B1-4D8B-9821-A9FAEB9E7D72}" srcOrd="0" destOrd="0" presId="urn:microsoft.com/office/officeart/2008/layout/HorizontalMultiLevelHierarchy"/>
    <dgm:cxn modelId="{AA189D98-E415-4340-B7DC-05AE3E2DBABE}" type="presParOf" srcId="{C379D31D-F0B1-4D8B-9821-A9FAEB9E7D72}" destId="{1C2C1625-7CA0-467E-95C3-39BACA2F01FD}" srcOrd="0" destOrd="0" presId="urn:microsoft.com/office/officeart/2008/layout/HorizontalMultiLevelHierarchy"/>
    <dgm:cxn modelId="{E385B559-F3C5-417B-B086-57EE0F25607E}" type="presParOf" srcId="{3853F4C7-93F9-4E31-ADF1-CE7850077598}" destId="{CFE1C912-6058-4E74-B0B5-BEBD586D6FF2}" srcOrd="1" destOrd="0" presId="urn:microsoft.com/office/officeart/2008/layout/HorizontalMultiLevelHierarchy"/>
    <dgm:cxn modelId="{AE57B588-1DF0-45BD-B4BF-297B7F1CC4E5}" type="presParOf" srcId="{CFE1C912-6058-4E74-B0B5-BEBD586D6FF2}" destId="{27669120-9F19-4918-A01D-003B87FA4381}" srcOrd="0" destOrd="0" presId="urn:microsoft.com/office/officeart/2008/layout/HorizontalMultiLevelHierarchy"/>
    <dgm:cxn modelId="{09B7F4EB-F5DE-4DBA-AA85-755C1F66457F}" type="presParOf" srcId="{CFE1C912-6058-4E74-B0B5-BEBD586D6FF2}" destId="{3696BF63-6E90-44EB-A505-A9B24C42C4D4}" srcOrd="1" destOrd="0" presId="urn:microsoft.com/office/officeart/2008/layout/HorizontalMultiLevelHierarchy"/>
    <dgm:cxn modelId="{B2DF47F2-61B7-42D7-AEB0-FB4B13CCE0ED}" type="presParOf" srcId="{3853F4C7-93F9-4E31-ADF1-CE7850077598}" destId="{83F448B6-7ABB-474F-8F55-FDF42F4D5222}" srcOrd="2" destOrd="0" presId="urn:microsoft.com/office/officeart/2008/layout/HorizontalMultiLevelHierarchy"/>
    <dgm:cxn modelId="{F2EA54A4-D70C-4259-82B9-F575474BB954}" type="presParOf" srcId="{83F448B6-7ABB-474F-8F55-FDF42F4D5222}" destId="{5152746F-6E65-45F0-9DEB-76E06B862F8E}" srcOrd="0" destOrd="0" presId="urn:microsoft.com/office/officeart/2008/layout/HorizontalMultiLevelHierarchy"/>
    <dgm:cxn modelId="{C4FB1920-0D97-412B-84FA-33A6FF0FBAFB}" type="presParOf" srcId="{3853F4C7-93F9-4E31-ADF1-CE7850077598}" destId="{AD2B4A84-EF64-4555-AFE5-2FA2359024FA}" srcOrd="3" destOrd="0" presId="urn:microsoft.com/office/officeart/2008/layout/HorizontalMultiLevelHierarchy"/>
    <dgm:cxn modelId="{17AF4B13-22C7-496B-8ED0-F8249A4724CE}" type="presParOf" srcId="{AD2B4A84-EF64-4555-AFE5-2FA2359024FA}" destId="{A27C9553-F824-402E-BA5E-41A95BAA7C83}" srcOrd="0" destOrd="0" presId="urn:microsoft.com/office/officeart/2008/layout/HorizontalMultiLevelHierarchy"/>
    <dgm:cxn modelId="{65AF49D3-3265-42BC-AECC-2EC08EC02061}" type="presParOf" srcId="{AD2B4A84-EF64-4555-AFE5-2FA2359024FA}" destId="{C1DFFAA1-B89B-4482-AF19-D08B6615519C}" srcOrd="1" destOrd="0" presId="urn:microsoft.com/office/officeart/2008/layout/HorizontalMultiLevelHierarchy"/>
    <dgm:cxn modelId="{B7D4F077-842E-4ED5-8F87-6E0122BE1261}" type="presParOf" srcId="{766E72B5-9E3D-4A23-A704-6433070843AC}" destId="{1EE1A52D-5C47-4BE9-ADDA-6505B479509C}" srcOrd="2" destOrd="0" presId="urn:microsoft.com/office/officeart/2008/layout/HorizontalMultiLevelHierarchy"/>
    <dgm:cxn modelId="{37A58EFE-F047-46D1-AA5D-C67D3AA8102C}" type="presParOf" srcId="{1EE1A52D-5C47-4BE9-ADDA-6505B479509C}" destId="{A1141B01-C64F-41B2-A7F8-99BFEA7DA8BD}" srcOrd="0" destOrd="0" presId="urn:microsoft.com/office/officeart/2008/layout/HorizontalMultiLevelHierarchy"/>
    <dgm:cxn modelId="{856C6404-334C-4F66-AC18-5BDAD896AB33}" type="presParOf" srcId="{766E72B5-9E3D-4A23-A704-6433070843AC}" destId="{56406BA5-54DB-4E53-9935-749E37132705}" srcOrd="3" destOrd="0" presId="urn:microsoft.com/office/officeart/2008/layout/HorizontalMultiLevelHierarchy"/>
    <dgm:cxn modelId="{42977B7D-7B92-40BF-81B7-B7E41F1FB17B}" type="presParOf" srcId="{56406BA5-54DB-4E53-9935-749E37132705}" destId="{B18BA5A9-CB56-4F48-9F38-417244F6DD0A}" srcOrd="0" destOrd="0" presId="urn:microsoft.com/office/officeart/2008/layout/HorizontalMultiLevelHierarchy"/>
    <dgm:cxn modelId="{2ED45568-5D28-4650-B69C-0BEDBB3D3FF9}" type="presParOf" srcId="{56406BA5-54DB-4E53-9935-749E37132705}" destId="{254BAA90-0355-47BA-88CE-09A36781208F}" srcOrd="1" destOrd="0" presId="urn:microsoft.com/office/officeart/2008/layout/HorizontalMultiLevelHierarchy"/>
    <dgm:cxn modelId="{8C22C6F4-056A-4263-9A86-542E78EAC3B6}" type="presParOf" srcId="{254BAA90-0355-47BA-88CE-09A36781208F}" destId="{0935D84A-8536-4638-9A4C-99A2E84D2207}" srcOrd="0" destOrd="0" presId="urn:microsoft.com/office/officeart/2008/layout/HorizontalMultiLevelHierarchy"/>
    <dgm:cxn modelId="{5AA35C9F-610D-44D5-9D87-12C3AF5602F0}" type="presParOf" srcId="{0935D84A-8536-4638-9A4C-99A2E84D2207}" destId="{917E652E-C91E-473C-88DD-93A5171805D4}" srcOrd="0" destOrd="0" presId="urn:microsoft.com/office/officeart/2008/layout/HorizontalMultiLevelHierarchy"/>
    <dgm:cxn modelId="{62034B04-4D3A-4392-8BE7-9A9A7AE6D05E}" type="presParOf" srcId="{254BAA90-0355-47BA-88CE-09A36781208F}" destId="{16B65065-757D-43AE-A813-C8E740BD8A80}" srcOrd="1" destOrd="0" presId="urn:microsoft.com/office/officeart/2008/layout/HorizontalMultiLevelHierarchy"/>
    <dgm:cxn modelId="{4CF7DD4F-0C52-4006-8274-F893B1353FA2}" type="presParOf" srcId="{16B65065-757D-43AE-A813-C8E740BD8A80}" destId="{C0597773-060E-4DDB-BA52-8705CD64AF6E}" srcOrd="0" destOrd="0" presId="urn:microsoft.com/office/officeart/2008/layout/HorizontalMultiLevelHierarchy"/>
    <dgm:cxn modelId="{5877755C-C931-4D91-A2AD-B880C8B7FB34}" type="presParOf" srcId="{16B65065-757D-43AE-A813-C8E740BD8A80}" destId="{ADE5DC91-6DFC-47F5-9B8E-25CC872C705F}" srcOrd="1" destOrd="0" presId="urn:microsoft.com/office/officeart/2008/layout/HorizontalMultiLevelHierarchy"/>
    <dgm:cxn modelId="{2038AA16-F6DA-4F87-9F91-8CD1BD097867}" type="presParOf" srcId="{254BAA90-0355-47BA-88CE-09A36781208F}" destId="{3A44A55B-4D5B-4416-AF33-004A7603285B}" srcOrd="2" destOrd="0" presId="urn:microsoft.com/office/officeart/2008/layout/HorizontalMultiLevelHierarchy"/>
    <dgm:cxn modelId="{96F1F297-D8EF-42CE-82E8-71CED345A9BF}" type="presParOf" srcId="{3A44A55B-4D5B-4416-AF33-004A7603285B}" destId="{2E5B4781-93FD-4D07-952F-5176C7EA757A}" srcOrd="0" destOrd="0" presId="urn:microsoft.com/office/officeart/2008/layout/HorizontalMultiLevelHierarchy"/>
    <dgm:cxn modelId="{C915D087-F7BD-49FA-9AB6-105C442D96E7}" type="presParOf" srcId="{254BAA90-0355-47BA-88CE-09A36781208F}" destId="{DFAA432B-2CC8-440D-82F6-32208CB2F2E1}" srcOrd="3" destOrd="0" presId="urn:microsoft.com/office/officeart/2008/layout/HorizontalMultiLevelHierarchy"/>
    <dgm:cxn modelId="{FF951728-F465-45E8-9F6A-7B4883BB67FF}" type="presParOf" srcId="{DFAA432B-2CC8-440D-82F6-32208CB2F2E1}" destId="{C38C97CF-B8F4-478A-993C-899386141D9C}" srcOrd="0" destOrd="0" presId="urn:microsoft.com/office/officeart/2008/layout/HorizontalMultiLevelHierarchy"/>
    <dgm:cxn modelId="{4CC29FA0-5930-4C74-A29E-0FF9E7839E3D}" type="presParOf" srcId="{DFAA432B-2CC8-440D-82F6-32208CB2F2E1}" destId="{E7B3D819-3BC3-45DD-A100-EF9C236BF4FA}" srcOrd="1" destOrd="0" presId="urn:microsoft.com/office/officeart/2008/layout/HorizontalMultiLevelHierarchy"/>
    <dgm:cxn modelId="{6C55F7CA-4154-4634-8D38-2340B6F86493}" type="presParOf" srcId="{766E72B5-9E3D-4A23-A704-6433070843AC}" destId="{6EC87F44-B794-421F-B5A6-02E9D519501E}" srcOrd="4" destOrd="0" presId="urn:microsoft.com/office/officeart/2008/layout/HorizontalMultiLevelHierarchy"/>
    <dgm:cxn modelId="{C778BD1C-5E77-4FBC-BF2A-17D05235DD58}" type="presParOf" srcId="{6EC87F44-B794-421F-B5A6-02E9D519501E}" destId="{998CE411-464A-48F4-857C-F803C76EEC7E}" srcOrd="0" destOrd="0" presId="urn:microsoft.com/office/officeart/2008/layout/HorizontalMultiLevelHierarchy"/>
    <dgm:cxn modelId="{9DBCE751-C5C6-4681-B342-2BB657BC3480}" type="presParOf" srcId="{766E72B5-9E3D-4A23-A704-6433070843AC}" destId="{C08A9D00-7AF3-443E-A059-3DC35C90F938}" srcOrd="5" destOrd="0" presId="urn:microsoft.com/office/officeart/2008/layout/HorizontalMultiLevelHierarchy"/>
    <dgm:cxn modelId="{219F649D-2B65-4A32-B8B1-29D9B069758B}" type="presParOf" srcId="{C08A9D00-7AF3-443E-A059-3DC35C90F938}" destId="{D7058112-F4AB-4A4C-AA47-A6FD4D7B7F90}" srcOrd="0" destOrd="0" presId="urn:microsoft.com/office/officeart/2008/layout/HorizontalMultiLevelHierarchy"/>
    <dgm:cxn modelId="{8D241DAC-FB24-48BF-B174-D0C5D0CCC6F4}" type="presParOf" srcId="{C08A9D00-7AF3-443E-A059-3DC35C90F938}" destId="{78251281-DE95-4E7E-9E72-3BBED2E1F424}" srcOrd="1" destOrd="0" presId="urn:microsoft.com/office/officeart/2008/layout/HorizontalMultiLevelHierarchy"/>
    <dgm:cxn modelId="{26E58558-114C-4677-A855-26D7C75B8C49}" type="presParOf" srcId="{78251281-DE95-4E7E-9E72-3BBED2E1F424}" destId="{4B846FC6-A26E-4744-A02E-94C5EAF1BEA3}" srcOrd="0" destOrd="0" presId="urn:microsoft.com/office/officeart/2008/layout/HorizontalMultiLevelHierarchy"/>
    <dgm:cxn modelId="{58EF447F-5AEC-4C1D-A695-EFE0A29C424D}" type="presParOf" srcId="{4B846FC6-A26E-4744-A02E-94C5EAF1BEA3}" destId="{B6DA2372-E2F1-490D-87E4-48276C7D1D6F}" srcOrd="0" destOrd="0" presId="urn:microsoft.com/office/officeart/2008/layout/HorizontalMultiLevelHierarchy"/>
    <dgm:cxn modelId="{000FBF71-50A5-44CB-A29E-88AE4EE8E95F}" type="presParOf" srcId="{78251281-DE95-4E7E-9E72-3BBED2E1F424}" destId="{29C1B15C-6107-4047-874A-A87E910AA510}" srcOrd="1" destOrd="0" presId="urn:microsoft.com/office/officeart/2008/layout/HorizontalMultiLevelHierarchy"/>
    <dgm:cxn modelId="{14B3BE44-2CB0-4E02-ABF5-0D974CFA9FD1}" type="presParOf" srcId="{29C1B15C-6107-4047-874A-A87E910AA510}" destId="{EB0E72C6-A686-4EBF-B24E-60F24414E354}" srcOrd="0" destOrd="0" presId="urn:microsoft.com/office/officeart/2008/layout/HorizontalMultiLevelHierarchy"/>
    <dgm:cxn modelId="{CB904FC2-A347-413E-ABDE-EFBA4315EA75}" type="presParOf" srcId="{29C1B15C-6107-4047-874A-A87E910AA510}" destId="{CCB645E1-18D8-441C-AF83-D5D067D695BF}" srcOrd="1" destOrd="0" presId="urn:microsoft.com/office/officeart/2008/layout/HorizontalMultiLevelHierarchy"/>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5418667"/>
        <a:chOff x="0" y="0"/>
        <a:chExt cx="8128000" cy="5418667"/>
      </a:xfrm>
    </dsp:grpSpPr>
    <dsp:sp modelId="{FE688B99-E1BC-4725-A9C4-CA7B84123D2E}">
      <dsp:nvSpPr>
        <dsp:cNvPr id="4" name="Freeform 3"/>
        <dsp:cNvSpPr/>
      </dsp:nvSpPr>
      <dsp:spPr bwMode="white">
        <a:xfrm>
          <a:off x="951234" y="1275671"/>
          <a:ext cx="624010" cy="1488803"/>
        </a:xfrm>
        <a:custGeom>
          <a:avLst/>
          <a:gdLst/>
          <a:ahLst/>
          <a:cxnLst/>
          <a:pathLst>
            <a:path w="983" h="2345">
              <a:moveTo>
                <a:pt x="0" y="2345"/>
              </a:moveTo>
              <a:lnTo>
                <a:pt x="491" y="2345"/>
              </a:lnTo>
              <a:lnTo>
                <a:pt x="491" y="0"/>
              </a:lnTo>
              <a:lnTo>
                <a:pt x="983" y="0"/>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en-US">
            <a:solidFill>
              <a:schemeClr val="accent2">
                <a:lumMod val="50000"/>
              </a:schemeClr>
            </a:solidFill>
          </a:endParaRPr>
        </a:p>
      </dsp:txBody>
      <dsp:txXfrm>
        <a:off x="951234" y="1275671"/>
        <a:ext cx="624010" cy="1488803"/>
      </dsp:txXfrm>
    </dsp:sp>
    <dsp:sp modelId="{C379D31D-F0B1-4D8B-9821-A9FAEB9E7D72}">
      <dsp:nvSpPr>
        <dsp:cNvPr id="6" name="Freeform 5"/>
        <dsp:cNvSpPr/>
      </dsp:nvSpPr>
      <dsp:spPr bwMode="white">
        <a:xfrm>
          <a:off x="4106133" y="888557"/>
          <a:ext cx="624010" cy="387114"/>
        </a:xfrm>
        <a:custGeom>
          <a:avLst/>
          <a:gdLst/>
          <a:ahLst/>
          <a:cxnLst/>
          <a:pathLst>
            <a:path w="983" h="610">
              <a:moveTo>
                <a:pt x="0" y="610"/>
              </a:moveTo>
              <a:lnTo>
                <a:pt x="491" y="610"/>
              </a:lnTo>
              <a:lnTo>
                <a:pt x="491" y="0"/>
              </a:lnTo>
              <a:lnTo>
                <a:pt x="98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5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en-US">
            <a:solidFill>
              <a:schemeClr val="accent2">
                <a:lumMod val="50000"/>
              </a:schemeClr>
            </a:solidFill>
          </a:endParaRPr>
        </a:p>
      </dsp:txBody>
      <dsp:txXfrm>
        <a:off x="4106133" y="888557"/>
        <a:ext cx="624010" cy="387114"/>
      </dsp:txXfrm>
    </dsp:sp>
    <dsp:sp modelId="{83F448B6-7ABB-474F-8F55-FDF42F4D5222}">
      <dsp:nvSpPr>
        <dsp:cNvPr id="8" name="Freeform 7"/>
        <dsp:cNvSpPr/>
      </dsp:nvSpPr>
      <dsp:spPr bwMode="white">
        <a:xfrm>
          <a:off x="4106133" y="1275671"/>
          <a:ext cx="624010" cy="397625"/>
        </a:xfrm>
        <a:custGeom>
          <a:avLst/>
          <a:gdLst/>
          <a:ahLst/>
          <a:cxnLst/>
          <a:pathLst>
            <a:path w="983" h="626">
              <a:moveTo>
                <a:pt x="0" y="0"/>
              </a:moveTo>
              <a:lnTo>
                <a:pt x="491" y="0"/>
              </a:lnTo>
              <a:lnTo>
                <a:pt x="491" y="626"/>
              </a:lnTo>
              <a:lnTo>
                <a:pt x="983" y="626"/>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en-US">
            <a:solidFill>
              <a:schemeClr val="accent2">
                <a:lumMod val="50000"/>
              </a:schemeClr>
            </a:solidFill>
          </a:endParaRPr>
        </a:p>
      </dsp:txBody>
      <dsp:txXfrm>
        <a:off x="4106133" y="1275671"/>
        <a:ext cx="624010" cy="397625"/>
      </dsp:txXfrm>
    </dsp:sp>
    <dsp:sp modelId="{1EE1A52D-5C47-4BE9-ADDA-6505B479509C}">
      <dsp:nvSpPr>
        <dsp:cNvPr id="10" name="Freeform 9"/>
        <dsp:cNvSpPr/>
      </dsp:nvSpPr>
      <dsp:spPr bwMode="white">
        <a:xfrm>
          <a:off x="951234" y="2764474"/>
          <a:ext cx="852304" cy="6537"/>
        </a:xfrm>
        <a:custGeom>
          <a:avLst/>
          <a:gdLst/>
          <a:ahLst/>
          <a:cxnLst/>
          <a:pathLst>
            <a:path w="1342" h="10">
              <a:moveTo>
                <a:pt x="0" y="0"/>
              </a:moveTo>
              <a:lnTo>
                <a:pt x="671" y="0"/>
              </a:lnTo>
              <a:lnTo>
                <a:pt x="671" y="10"/>
              </a:lnTo>
              <a:lnTo>
                <a:pt x="1342" y="10"/>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accent2">
                <a:lumMod val="50000"/>
              </a:schemeClr>
            </a:solidFill>
          </a:endParaRPr>
        </a:p>
      </dsp:txBody>
      <dsp:txXfrm>
        <a:off x="951234" y="2764474"/>
        <a:ext cx="852304" cy="6537"/>
      </dsp:txXfrm>
    </dsp:sp>
    <dsp:sp modelId="{0935D84A-8536-4638-9A4C-99A2E84D2207}">
      <dsp:nvSpPr>
        <dsp:cNvPr id="12" name="Freeform 11"/>
        <dsp:cNvSpPr/>
      </dsp:nvSpPr>
      <dsp:spPr bwMode="white">
        <a:xfrm>
          <a:off x="4110657" y="2413271"/>
          <a:ext cx="637051" cy="357740"/>
        </a:xfrm>
        <a:custGeom>
          <a:avLst/>
          <a:gdLst/>
          <a:ahLst/>
          <a:cxnLst/>
          <a:pathLst>
            <a:path w="1003" h="563">
              <a:moveTo>
                <a:pt x="0" y="563"/>
              </a:moveTo>
              <a:lnTo>
                <a:pt x="502" y="563"/>
              </a:lnTo>
              <a:lnTo>
                <a:pt x="502" y="0"/>
              </a:lnTo>
              <a:lnTo>
                <a:pt x="100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en-US">
            <a:solidFill>
              <a:schemeClr val="accent2">
                <a:lumMod val="50000"/>
              </a:schemeClr>
            </a:solidFill>
          </a:endParaRPr>
        </a:p>
      </dsp:txBody>
      <dsp:txXfrm>
        <a:off x="4110657" y="2413271"/>
        <a:ext cx="637051" cy="357740"/>
      </dsp:txXfrm>
    </dsp:sp>
    <dsp:sp modelId="{3A44A55B-4D5B-4416-AF33-004A7603285B}">
      <dsp:nvSpPr>
        <dsp:cNvPr id="14" name="Freeform 13"/>
        <dsp:cNvSpPr/>
      </dsp:nvSpPr>
      <dsp:spPr bwMode="white">
        <a:xfrm>
          <a:off x="4110657" y="2771012"/>
          <a:ext cx="649750" cy="519507"/>
        </a:xfrm>
        <a:custGeom>
          <a:avLst/>
          <a:gdLst/>
          <a:ahLst/>
          <a:cxnLst/>
          <a:pathLst>
            <a:path w="1023" h="818">
              <a:moveTo>
                <a:pt x="0" y="0"/>
              </a:moveTo>
              <a:lnTo>
                <a:pt x="512" y="0"/>
              </a:lnTo>
              <a:lnTo>
                <a:pt x="512" y="818"/>
              </a:lnTo>
              <a:lnTo>
                <a:pt x="1023" y="818"/>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34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endParaRPr lang="en-US">
            <a:solidFill>
              <a:schemeClr val="accent2">
                <a:lumMod val="50000"/>
              </a:schemeClr>
            </a:solidFill>
          </a:endParaRPr>
        </a:p>
      </dsp:txBody>
      <dsp:txXfrm>
        <a:off x="4110657" y="2771012"/>
        <a:ext cx="649750" cy="519507"/>
      </dsp:txXfrm>
    </dsp:sp>
    <dsp:sp modelId="{6EC87F44-B794-421F-B5A6-02E9D519501E}">
      <dsp:nvSpPr>
        <dsp:cNvPr id="16" name="Freeform 15"/>
        <dsp:cNvSpPr/>
      </dsp:nvSpPr>
      <dsp:spPr bwMode="white">
        <a:xfrm>
          <a:off x="951234" y="2764474"/>
          <a:ext cx="624010" cy="1568740"/>
        </a:xfrm>
        <a:custGeom>
          <a:avLst/>
          <a:gdLst/>
          <a:ahLst/>
          <a:cxnLst/>
          <a:pathLst>
            <a:path w="983" h="2470">
              <a:moveTo>
                <a:pt x="0" y="0"/>
              </a:moveTo>
              <a:lnTo>
                <a:pt x="491" y="0"/>
              </a:lnTo>
              <a:lnTo>
                <a:pt x="491" y="2470"/>
              </a:lnTo>
              <a:lnTo>
                <a:pt x="983" y="2470"/>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en-US">
            <a:solidFill>
              <a:schemeClr val="accent2">
                <a:lumMod val="50000"/>
              </a:schemeClr>
            </a:solidFill>
          </a:endParaRPr>
        </a:p>
      </dsp:txBody>
      <dsp:txXfrm>
        <a:off x="951234" y="2764474"/>
        <a:ext cx="624010" cy="1568740"/>
      </dsp:txXfrm>
    </dsp:sp>
    <dsp:sp modelId="{4B846FC6-A26E-4744-A02E-94C5EAF1BEA3}">
      <dsp:nvSpPr>
        <dsp:cNvPr id="18" name="Freeform 17"/>
        <dsp:cNvSpPr/>
      </dsp:nvSpPr>
      <dsp:spPr bwMode="white">
        <a:xfrm>
          <a:off x="4383942" y="4333214"/>
          <a:ext cx="408102" cy="0"/>
        </a:xfrm>
        <a:custGeom>
          <a:avLst/>
          <a:gdLst/>
          <a:ahLst/>
          <a:cxnLst/>
          <a:pathLst>
            <a:path w="643">
              <a:moveTo>
                <a:pt x="0" y="0"/>
              </a:moveTo>
              <a:lnTo>
                <a:pt x="321" y="0"/>
              </a:lnTo>
              <a:lnTo>
                <a:pt x="321" y="0"/>
              </a:lnTo>
              <a:lnTo>
                <a:pt x="64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accent2">
                <a:lumMod val="50000"/>
              </a:schemeClr>
            </a:solidFill>
          </a:endParaRPr>
        </a:p>
      </dsp:txBody>
      <dsp:txXfrm>
        <a:off x="4383942" y="4333214"/>
        <a:ext cx="408102" cy="0"/>
      </dsp:txXfrm>
    </dsp:sp>
    <dsp:sp modelId="{9713711F-BE59-4014-9144-532C54EF7BED}">
      <dsp:nvSpPr>
        <dsp:cNvPr id="3" name="Rectangles 2"/>
        <dsp:cNvSpPr/>
      </dsp:nvSpPr>
      <dsp:spPr bwMode="white">
        <a:xfrm rot="16200000">
          <a:off x="-1266718" y="2288857"/>
          <a:ext cx="3484671" cy="951234"/>
        </a:xfrm>
        <a:prstGeom prst="rect">
          <a:avLst/>
        </a:prstGeom>
      </dsp:spPr>
      <dsp:style>
        <a:lnRef idx="3">
          <a:schemeClr val="lt1"/>
        </a:lnRef>
        <a:fillRef idx="1">
          <a:schemeClr val="accent4"/>
        </a:fillRef>
        <a:effectRef idx="1">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a:t>FAO and its activities in Viet Nam</a:t>
          </a:r>
          <a:endParaRPr lang="en-US" sz="2400" dirty="0"/>
        </a:p>
      </dsp:txBody>
      <dsp:txXfrm rot="16200000">
        <a:off x="-1266718" y="2288857"/>
        <a:ext cx="3484671" cy="951234"/>
      </dsp:txXfrm>
    </dsp:sp>
    <dsp:sp modelId="{232A1D29-5078-43BB-94DC-77034CB1F4C1}">
      <dsp:nvSpPr>
        <dsp:cNvPr id="5" name="Rectangles 4"/>
        <dsp:cNvSpPr/>
      </dsp:nvSpPr>
      <dsp:spPr bwMode="white">
        <a:xfrm>
          <a:off x="1575244" y="971895"/>
          <a:ext cx="2530889" cy="607553"/>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t>FAO</a:t>
          </a:r>
          <a:endParaRPr lang="en-US" dirty="0"/>
        </a:p>
      </dsp:txBody>
      <dsp:txXfrm>
        <a:off x="1575244" y="971895"/>
        <a:ext cx="2530889" cy="607553"/>
      </dsp:txXfrm>
    </dsp:sp>
    <dsp:sp modelId="{27669120-9F19-4918-A01D-003B87FA4381}">
      <dsp:nvSpPr>
        <dsp:cNvPr id="7" name="Rectangles 6"/>
        <dsp:cNvSpPr/>
      </dsp:nvSpPr>
      <dsp:spPr bwMode="white">
        <a:xfrm>
          <a:off x="4730143" y="609836"/>
          <a:ext cx="3110064" cy="557442"/>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dirty="0"/>
            <a:t>formed in (1)__________</a:t>
          </a:r>
        </a:p>
      </dsp:txBody>
      <dsp:txXfrm>
        <a:off x="4730143" y="609836"/>
        <a:ext cx="3110064" cy="557442"/>
      </dsp:txXfrm>
    </dsp:sp>
    <dsp:sp modelId="{A27C9553-F824-402E-BA5E-41A95BAA7C83}">
      <dsp:nvSpPr>
        <dsp:cNvPr id="9" name="Rectangles 8"/>
        <dsp:cNvSpPr/>
      </dsp:nvSpPr>
      <dsp:spPr bwMode="white">
        <a:xfrm>
          <a:off x="4730143" y="1405087"/>
          <a:ext cx="3114588" cy="536420"/>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dirty="0"/>
            <a:t>main aim is to (2)_________</a:t>
          </a:r>
        </a:p>
      </dsp:txBody>
      <dsp:txXfrm>
        <a:off x="4730143" y="1405087"/>
        <a:ext cx="3114588" cy="536420"/>
      </dsp:txXfrm>
    </dsp:sp>
    <dsp:sp modelId="{B18BA5A9-CB56-4F48-9F38-417244F6DD0A}">
      <dsp:nvSpPr>
        <dsp:cNvPr id="11" name="Rectangles 10"/>
        <dsp:cNvSpPr/>
      </dsp:nvSpPr>
      <dsp:spPr bwMode="white">
        <a:xfrm>
          <a:off x="1803538" y="2484238"/>
          <a:ext cx="2307120" cy="573547"/>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t>FAO in Viet Nam</a:t>
          </a:r>
          <a:endParaRPr lang="en-US" dirty="0"/>
        </a:p>
      </dsp:txBody>
      <dsp:txXfrm>
        <a:off x="1803538" y="2484238"/>
        <a:ext cx="2307120" cy="573547"/>
      </dsp:txXfrm>
    </dsp:sp>
    <dsp:sp modelId="{C0597773-060E-4DDB-BA52-8705CD64AF6E}">
      <dsp:nvSpPr>
        <dsp:cNvPr id="13" name="Rectangles 12"/>
        <dsp:cNvSpPr/>
      </dsp:nvSpPr>
      <dsp:spPr bwMode="white">
        <a:xfrm>
          <a:off x="4747709" y="2153908"/>
          <a:ext cx="3121764" cy="518727"/>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dirty="0"/>
            <a:t>started in (3)_________</a:t>
          </a:r>
        </a:p>
      </dsp:txBody>
      <dsp:txXfrm>
        <a:off x="4747709" y="2153908"/>
        <a:ext cx="3121764" cy="518727"/>
      </dsp:txXfrm>
    </dsp:sp>
    <dsp:sp modelId="{C38C97CF-B8F4-478A-993C-899386141D9C}">
      <dsp:nvSpPr>
        <dsp:cNvPr id="15" name="Rectangles 14"/>
        <dsp:cNvSpPr/>
      </dsp:nvSpPr>
      <dsp:spPr bwMode="white">
        <a:xfrm>
          <a:off x="4760407" y="2948550"/>
          <a:ext cx="3138893" cy="683937"/>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dirty="0"/>
            <a:t>has provided (4)__________ and advice to the government</a:t>
          </a:r>
        </a:p>
      </dsp:txBody>
      <dsp:txXfrm>
        <a:off x="4760407" y="2948550"/>
        <a:ext cx="3138893" cy="683937"/>
      </dsp:txXfrm>
    </dsp:sp>
    <dsp:sp modelId="{D7058112-F4AB-4A4C-AA47-A6FD4D7B7F90}">
      <dsp:nvSpPr>
        <dsp:cNvPr id="17" name="Rectangles 16"/>
        <dsp:cNvSpPr/>
      </dsp:nvSpPr>
      <dsp:spPr bwMode="white">
        <a:xfrm>
          <a:off x="1575244" y="4109374"/>
          <a:ext cx="2808698" cy="447679"/>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t>Viet Nam’s participation</a:t>
          </a:r>
          <a:endParaRPr lang="en-US" dirty="0"/>
        </a:p>
      </dsp:txBody>
      <dsp:txXfrm>
        <a:off x="1575244" y="4109374"/>
        <a:ext cx="2808698" cy="447679"/>
      </dsp:txXfrm>
    </dsp:sp>
    <dsp:sp modelId="{EB0E72C6-A686-4EBF-B24E-60F24414E354}">
      <dsp:nvSpPr>
        <dsp:cNvPr id="19" name="Rectangles 18"/>
        <dsp:cNvSpPr/>
      </dsp:nvSpPr>
      <dsp:spPr bwMode="white">
        <a:xfrm>
          <a:off x="4792045" y="3857597"/>
          <a:ext cx="3120048" cy="951234"/>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dirty="0"/>
            <a:t>has participated in (5)__________</a:t>
          </a:r>
          <a:r>
            <a:rPr lang="vi-VN" dirty="0"/>
            <a:t> and nutrition</a:t>
          </a:r>
          <a:r>
            <a:rPr lang="en-US" dirty="0"/>
            <a:t> activities</a:t>
          </a:r>
        </a:p>
      </dsp:txBody>
      <dsp:txXfrm>
        <a:off x="4792045" y="3857597"/>
        <a:ext cx="3120048" cy="951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5418667"/>
        <a:chOff x="0" y="0"/>
        <a:chExt cx="8128000" cy="5418667"/>
      </a:xfrm>
    </dsp:grpSpPr>
    <dsp:sp modelId="{FE688B99-E1BC-4725-A9C4-CA7B84123D2E}">
      <dsp:nvSpPr>
        <dsp:cNvPr id="4" name="Freeform 3"/>
        <dsp:cNvSpPr/>
      </dsp:nvSpPr>
      <dsp:spPr bwMode="white">
        <a:xfrm>
          <a:off x="951234" y="1184819"/>
          <a:ext cx="624010" cy="1579655"/>
        </a:xfrm>
        <a:custGeom>
          <a:avLst/>
          <a:gdLst/>
          <a:ahLst/>
          <a:cxnLst/>
          <a:pathLst>
            <a:path w="983" h="2488">
              <a:moveTo>
                <a:pt x="0" y="2488"/>
              </a:moveTo>
              <a:lnTo>
                <a:pt x="491" y="2488"/>
              </a:lnTo>
              <a:lnTo>
                <a:pt x="491" y="0"/>
              </a:lnTo>
              <a:lnTo>
                <a:pt x="983" y="0"/>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en-US">
            <a:solidFill>
              <a:schemeClr val="accent2">
                <a:lumMod val="50000"/>
              </a:schemeClr>
            </a:solidFill>
          </a:endParaRPr>
        </a:p>
      </dsp:txBody>
      <dsp:txXfrm>
        <a:off x="951234" y="1184819"/>
        <a:ext cx="624010" cy="1579655"/>
      </dsp:txXfrm>
    </dsp:sp>
    <dsp:sp modelId="{C379D31D-F0B1-4D8B-9821-A9FAEB9E7D72}">
      <dsp:nvSpPr>
        <dsp:cNvPr id="6" name="Freeform 5"/>
        <dsp:cNvSpPr/>
      </dsp:nvSpPr>
      <dsp:spPr bwMode="white">
        <a:xfrm>
          <a:off x="4106133" y="797705"/>
          <a:ext cx="624010" cy="387114"/>
        </a:xfrm>
        <a:custGeom>
          <a:avLst/>
          <a:gdLst/>
          <a:ahLst/>
          <a:cxnLst/>
          <a:pathLst>
            <a:path w="983" h="610">
              <a:moveTo>
                <a:pt x="0" y="610"/>
              </a:moveTo>
              <a:lnTo>
                <a:pt x="491" y="610"/>
              </a:lnTo>
              <a:lnTo>
                <a:pt x="491" y="0"/>
              </a:lnTo>
              <a:lnTo>
                <a:pt x="98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5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en-US">
            <a:solidFill>
              <a:schemeClr val="accent2">
                <a:lumMod val="50000"/>
              </a:schemeClr>
            </a:solidFill>
          </a:endParaRPr>
        </a:p>
      </dsp:txBody>
      <dsp:txXfrm>
        <a:off x="4106133" y="797705"/>
        <a:ext cx="624010" cy="387114"/>
      </dsp:txXfrm>
    </dsp:sp>
    <dsp:sp modelId="{83F448B6-7ABB-474F-8F55-FDF42F4D5222}">
      <dsp:nvSpPr>
        <dsp:cNvPr id="8" name="Freeform 7"/>
        <dsp:cNvSpPr/>
      </dsp:nvSpPr>
      <dsp:spPr bwMode="white">
        <a:xfrm>
          <a:off x="4106133" y="1184819"/>
          <a:ext cx="624010" cy="397625"/>
        </a:xfrm>
        <a:custGeom>
          <a:avLst/>
          <a:gdLst/>
          <a:ahLst/>
          <a:cxnLst/>
          <a:pathLst>
            <a:path w="983" h="626">
              <a:moveTo>
                <a:pt x="0" y="0"/>
              </a:moveTo>
              <a:lnTo>
                <a:pt x="491" y="0"/>
              </a:lnTo>
              <a:lnTo>
                <a:pt x="491" y="626"/>
              </a:lnTo>
              <a:lnTo>
                <a:pt x="983" y="626"/>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en-US">
            <a:solidFill>
              <a:schemeClr val="accent2">
                <a:lumMod val="50000"/>
              </a:schemeClr>
            </a:solidFill>
          </a:endParaRPr>
        </a:p>
      </dsp:txBody>
      <dsp:txXfrm>
        <a:off x="4106133" y="1184819"/>
        <a:ext cx="624010" cy="397625"/>
      </dsp:txXfrm>
    </dsp:sp>
    <dsp:sp modelId="{1EE1A52D-5C47-4BE9-ADDA-6505B479509C}">
      <dsp:nvSpPr>
        <dsp:cNvPr id="10" name="Freeform 9"/>
        <dsp:cNvSpPr/>
      </dsp:nvSpPr>
      <dsp:spPr bwMode="white">
        <a:xfrm>
          <a:off x="951234" y="2764474"/>
          <a:ext cx="852304" cy="6537"/>
        </a:xfrm>
        <a:custGeom>
          <a:avLst/>
          <a:gdLst/>
          <a:ahLst/>
          <a:cxnLst/>
          <a:pathLst>
            <a:path w="1342" h="10">
              <a:moveTo>
                <a:pt x="0" y="0"/>
              </a:moveTo>
              <a:lnTo>
                <a:pt x="671" y="0"/>
              </a:lnTo>
              <a:lnTo>
                <a:pt x="671" y="10"/>
              </a:lnTo>
              <a:lnTo>
                <a:pt x="1342" y="10"/>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accent2">
                <a:lumMod val="50000"/>
              </a:schemeClr>
            </a:solidFill>
          </a:endParaRPr>
        </a:p>
      </dsp:txBody>
      <dsp:txXfrm>
        <a:off x="951234" y="2764474"/>
        <a:ext cx="852304" cy="6537"/>
      </dsp:txXfrm>
    </dsp:sp>
    <dsp:sp modelId="{0935D84A-8536-4638-9A4C-99A2E84D2207}">
      <dsp:nvSpPr>
        <dsp:cNvPr id="12" name="Freeform 11"/>
        <dsp:cNvSpPr/>
      </dsp:nvSpPr>
      <dsp:spPr bwMode="white">
        <a:xfrm>
          <a:off x="4110657" y="2322419"/>
          <a:ext cx="637051" cy="448593"/>
        </a:xfrm>
        <a:custGeom>
          <a:avLst/>
          <a:gdLst/>
          <a:ahLst/>
          <a:cxnLst/>
          <a:pathLst>
            <a:path w="1003" h="706">
              <a:moveTo>
                <a:pt x="0" y="706"/>
              </a:moveTo>
              <a:lnTo>
                <a:pt x="502" y="706"/>
              </a:lnTo>
              <a:lnTo>
                <a:pt x="502" y="0"/>
              </a:lnTo>
              <a:lnTo>
                <a:pt x="100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2900"/>
          </a:lvl1pPr>
          <a:lvl2pPr marL="228600" indent="-228600" algn="ctr">
            <a:defRPr sz="2300"/>
          </a:lvl2pPr>
          <a:lvl3pPr marL="457200" indent="-228600" algn="ctr">
            <a:defRPr sz="2300"/>
          </a:lvl3pPr>
          <a:lvl4pPr marL="685800" indent="-228600" algn="ctr">
            <a:defRPr sz="2300"/>
          </a:lvl4pPr>
          <a:lvl5pPr marL="914400" indent="-228600" algn="ctr">
            <a:defRPr sz="2300"/>
          </a:lvl5pPr>
          <a:lvl6pPr marL="1143000" indent="-228600" algn="ctr">
            <a:defRPr sz="2300"/>
          </a:lvl6pPr>
          <a:lvl7pPr marL="1371600" indent="-228600" algn="ctr">
            <a:defRPr sz="2300"/>
          </a:lvl7pPr>
          <a:lvl8pPr marL="1600200" indent="-228600" algn="ctr">
            <a:defRPr sz="2300"/>
          </a:lvl8pPr>
          <a:lvl9pPr marL="1828800" indent="-228600" algn="ctr">
            <a:defRPr sz="2300"/>
          </a:lvl9pPr>
        </a:lstStyle>
        <a:p>
          <a:pPr lvl="0">
            <a:lnSpc>
              <a:spcPct val="100000"/>
            </a:lnSpc>
            <a:spcBef>
              <a:spcPct val="0"/>
            </a:spcBef>
            <a:spcAft>
              <a:spcPct val="35000"/>
            </a:spcAft>
          </a:pPr>
          <a:endParaRPr lang="en-US">
            <a:solidFill>
              <a:schemeClr val="accent2">
                <a:lumMod val="50000"/>
              </a:schemeClr>
            </a:solidFill>
          </a:endParaRPr>
        </a:p>
      </dsp:txBody>
      <dsp:txXfrm>
        <a:off x="4110657" y="2322419"/>
        <a:ext cx="637051" cy="448593"/>
      </dsp:txXfrm>
    </dsp:sp>
    <dsp:sp modelId="{3A44A55B-4D5B-4416-AF33-004A7603285B}">
      <dsp:nvSpPr>
        <dsp:cNvPr id="14" name="Freeform 13"/>
        <dsp:cNvSpPr/>
      </dsp:nvSpPr>
      <dsp:spPr bwMode="white">
        <a:xfrm>
          <a:off x="4110657" y="2771012"/>
          <a:ext cx="649750" cy="519507"/>
        </a:xfrm>
        <a:custGeom>
          <a:avLst/>
          <a:gdLst/>
          <a:ahLst/>
          <a:cxnLst/>
          <a:pathLst>
            <a:path w="1023" h="818">
              <a:moveTo>
                <a:pt x="0" y="0"/>
              </a:moveTo>
              <a:lnTo>
                <a:pt x="512" y="0"/>
              </a:lnTo>
              <a:lnTo>
                <a:pt x="512" y="818"/>
              </a:lnTo>
              <a:lnTo>
                <a:pt x="1023" y="818"/>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34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endParaRPr lang="en-US">
            <a:solidFill>
              <a:schemeClr val="accent2">
                <a:lumMod val="50000"/>
              </a:schemeClr>
            </a:solidFill>
          </a:endParaRPr>
        </a:p>
      </dsp:txBody>
      <dsp:txXfrm>
        <a:off x="4110657" y="2771012"/>
        <a:ext cx="649750" cy="519507"/>
      </dsp:txXfrm>
    </dsp:sp>
    <dsp:sp modelId="{6EC87F44-B794-421F-B5A6-02E9D519501E}">
      <dsp:nvSpPr>
        <dsp:cNvPr id="16" name="Freeform 15"/>
        <dsp:cNvSpPr/>
      </dsp:nvSpPr>
      <dsp:spPr bwMode="white">
        <a:xfrm>
          <a:off x="951234" y="2764474"/>
          <a:ext cx="624010" cy="1659592"/>
        </a:xfrm>
        <a:custGeom>
          <a:avLst/>
          <a:gdLst/>
          <a:ahLst/>
          <a:cxnLst/>
          <a:pathLst>
            <a:path w="983" h="2614">
              <a:moveTo>
                <a:pt x="0" y="0"/>
              </a:moveTo>
              <a:lnTo>
                <a:pt x="491" y="0"/>
              </a:lnTo>
              <a:lnTo>
                <a:pt x="491" y="2614"/>
              </a:lnTo>
              <a:lnTo>
                <a:pt x="983" y="2614"/>
              </a:lnTo>
            </a:path>
          </a:pathLst>
        </a:custGeom>
      </dsp:spPr>
      <dsp:style>
        <a:lnRef idx="2">
          <a:schemeClr val="accent6"/>
        </a:lnRef>
        <a:fillRef idx="0">
          <a:schemeClr val="accent6">
            <a:tint val="90000"/>
          </a:schemeClr>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en-US">
            <a:solidFill>
              <a:schemeClr val="accent2">
                <a:lumMod val="50000"/>
              </a:schemeClr>
            </a:solidFill>
          </a:endParaRPr>
        </a:p>
      </dsp:txBody>
      <dsp:txXfrm>
        <a:off x="951234" y="2764474"/>
        <a:ext cx="624010" cy="1659592"/>
      </dsp:txXfrm>
    </dsp:sp>
    <dsp:sp modelId="{4B846FC6-A26E-4744-A02E-94C5EAF1BEA3}">
      <dsp:nvSpPr>
        <dsp:cNvPr id="18" name="Freeform 17"/>
        <dsp:cNvSpPr/>
      </dsp:nvSpPr>
      <dsp:spPr bwMode="white">
        <a:xfrm>
          <a:off x="4383942" y="4424066"/>
          <a:ext cx="408102" cy="0"/>
        </a:xfrm>
        <a:custGeom>
          <a:avLst/>
          <a:gdLst/>
          <a:ahLst/>
          <a:cxnLst/>
          <a:pathLst>
            <a:path w="643">
              <a:moveTo>
                <a:pt x="0" y="0"/>
              </a:moveTo>
              <a:lnTo>
                <a:pt x="321" y="0"/>
              </a:lnTo>
              <a:lnTo>
                <a:pt x="321" y="0"/>
              </a:lnTo>
              <a:lnTo>
                <a:pt x="643" y="0"/>
              </a:lnTo>
            </a:path>
          </a:pathLst>
        </a:custGeom>
      </dsp:spPr>
      <dsp:style>
        <a:lnRef idx="2">
          <a:schemeClr val="accent1"/>
        </a:lnRef>
        <a:fillRef idx="0">
          <a:schemeClr val="accent6">
            <a:tint val="7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accent2">
                <a:lumMod val="50000"/>
              </a:schemeClr>
            </a:solidFill>
          </a:endParaRPr>
        </a:p>
      </dsp:txBody>
      <dsp:txXfrm>
        <a:off x="4383942" y="4424066"/>
        <a:ext cx="408102" cy="0"/>
      </dsp:txXfrm>
    </dsp:sp>
    <dsp:sp modelId="{9713711F-BE59-4014-9144-532C54EF7BED}">
      <dsp:nvSpPr>
        <dsp:cNvPr id="3" name="Rectangles 2"/>
        <dsp:cNvSpPr/>
      </dsp:nvSpPr>
      <dsp:spPr bwMode="white">
        <a:xfrm rot="16200000">
          <a:off x="-1266718" y="2288857"/>
          <a:ext cx="3484671" cy="951234"/>
        </a:xfrm>
        <a:prstGeom prst="rect">
          <a:avLst/>
        </a:prstGeom>
      </dsp:spPr>
      <dsp:style>
        <a:lnRef idx="3">
          <a:schemeClr val="lt1"/>
        </a:lnRef>
        <a:fillRef idx="1">
          <a:schemeClr val="accent4"/>
        </a:fillRef>
        <a:effectRef idx="1">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a:t>FAO and its activities in Viet Nam</a:t>
          </a:r>
          <a:endParaRPr lang="en-US" sz="2400" dirty="0"/>
        </a:p>
      </dsp:txBody>
      <dsp:txXfrm rot="16200000">
        <a:off x="-1266718" y="2288857"/>
        <a:ext cx="3484671" cy="951234"/>
      </dsp:txXfrm>
    </dsp:sp>
    <dsp:sp modelId="{232A1D29-5078-43BB-94DC-77034CB1F4C1}">
      <dsp:nvSpPr>
        <dsp:cNvPr id="5" name="Rectangles 4"/>
        <dsp:cNvSpPr/>
      </dsp:nvSpPr>
      <dsp:spPr bwMode="white">
        <a:xfrm>
          <a:off x="1575244" y="881042"/>
          <a:ext cx="2530889" cy="607553"/>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t>FAO</a:t>
          </a:r>
          <a:endParaRPr lang="en-US" dirty="0"/>
        </a:p>
      </dsp:txBody>
      <dsp:txXfrm>
        <a:off x="1575244" y="881042"/>
        <a:ext cx="2530889" cy="607553"/>
      </dsp:txXfrm>
    </dsp:sp>
    <dsp:sp modelId="{27669120-9F19-4918-A01D-003B87FA4381}">
      <dsp:nvSpPr>
        <dsp:cNvPr id="7" name="Rectangles 6"/>
        <dsp:cNvSpPr/>
      </dsp:nvSpPr>
      <dsp:spPr bwMode="white">
        <a:xfrm>
          <a:off x="4730143" y="518984"/>
          <a:ext cx="3110064" cy="557442"/>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dirty="0"/>
            <a:t>formed in (1) </a:t>
          </a:r>
          <a:r>
            <a:rPr lang="en-US" b="1" dirty="0">
              <a:solidFill>
                <a:srgbClr val="BF0D5E"/>
              </a:solidFill>
            </a:rPr>
            <a:t>1945</a:t>
          </a:r>
        </a:p>
      </dsp:txBody>
      <dsp:txXfrm>
        <a:off x="4730143" y="518984"/>
        <a:ext cx="3110064" cy="557442"/>
      </dsp:txXfrm>
    </dsp:sp>
    <dsp:sp modelId="{A27C9553-F824-402E-BA5E-41A95BAA7C83}">
      <dsp:nvSpPr>
        <dsp:cNvPr id="9" name="Rectangles 8"/>
        <dsp:cNvSpPr/>
      </dsp:nvSpPr>
      <dsp:spPr bwMode="white">
        <a:xfrm>
          <a:off x="4730143" y="1314234"/>
          <a:ext cx="3114588" cy="536420"/>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dirty="0"/>
            <a:t>main aim is to (2) </a:t>
          </a:r>
          <a:r>
            <a:rPr lang="en-US" b="1" dirty="0">
              <a:solidFill>
                <a:srgbClr val="BF0D5E"/>
              </a:solidFill>
            </a:rPr>
            <a:t>end hunger and poverty</a:t>
          </a:r>
        </a:p>
      </dsp:txBody>
      <dsp:txXfrm>
        <a:off x="4730143" y="1314234"/>
        <a:ext cx="3114588" cy="536420"/>
      </dsp:txXfrm>
    </dsp:sp>
    <dsp:sp modelId="{B18BA5A9-CB56-4F48-9F38-417244F6DD0A}">
      <dsp:nvSpPr>
        <dsp:cNvPr id="11" name="Rectangles 10"/>
        <dsp:cNvSpPr/>
      </dsp:nvSpPr>
      <dsp:spPr bwMode="white">
        <a:xfrm>
          <a:off x="1803538" y="2484238"/>
          <a:ext cx="2307120" cy="573547"/>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t>FAO in Viet Nam</a:t>
          </a:r>
          <a:endParaRPr lang="en-US" dirty="0"/>
        </a:p>
      </dsp:txBody>
      <dsp:txXfrm>
        <a:off x="1803538" y="2484238"/>
        <a:ext cx="2307120" cy="573547"/>
      </dsp:txXfrm>
    </dsp:sp>
    <dsp:sp modelId="{C0597773-060E-4DDB-BA52-8705CD64AF6E}">
      <dsp:nvSpPr>
        <dsp:cNvPr id="13" name="Rectangles 12"/>
        <dsp:cNvSpPr/>
      </dsp:nvSpPr>
      <dsp:spPr bwMode="white">
        <a:xfrm>
          <a:off x="4747709" y="2063055"/>
          <a:ext cx="3121764" cy="518727"/>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dirty="0"/>
            <a:t>started in (3) </a:t>
          </a:r>
          <a:r>
            <a:rPr lang="en-US" b="1" dirty="0">
              <a:solidFill>
                <a:srgbClr val="BF0D5E"/>
              </a:solidFill>
            </a:rPr>
            <a:t>1978</a:t>
          </a:r>
        </a:p>
      </dsp:txBody>
      <dsp:txXfrm>
        <a:off x="4747709" y="2063055"/>
        <a:ext cx="3121764" cy="518727"/>
      </dsp:txXfrm>
    </dsp:sp>
    <dsp:sp modelId="{C38C97CF-B8F4-478A-993C-899386141D9C}">
      <dsp:nvSpPr>
        <dsp:cNvPr id="15" name="Rectangles 14"/>
        <dsp:cNvSpPr/>
      </dsp:nvSpPr>
      <dsp:spPr bwMode="white">
        <a:xfrm>
          <a:off x="4760407" y="2857697"/>
          <a:ext cx="3138893" cy="865642"/>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dirty="0"/>
            <a:t>has provided (4) </a:t>
          </a:r>
          <a:r>
            <a:rPr lang="en-US" b="1" dirty="0">
              <a:solidFill>
                <a:srgbClr val="BF0D5E"/>
              </a:solidFill>
            </a:rPr>
            <a:t>technical support and advice to the government</a:t>
          </a:r>
        </a:p>
      </dsp:txBody>
      <dsp:txXfrm>
        <a:off x="4760407" y="2857697"/>
        <a:ext cx="3138893" cy="865642"/>
      </dsp:txXfrm>
    </dsp:sp>
    <dsp:sp modelId="{D7058112-F4AB-4A4C-AA47-A6FD4D7B7F90}">
      <dsp:nvSpPr>
        <dsp:cNvPr id="17" name="Rectangles 16"/>
        <dsp:cNvSpPr/>
      </dsp:nvSpPr>
      <dsp:spPr bwMode="white">
        <a:xfrm>
          <a:off x="1575244" y="4200227"/>
          <a:ext cx="2808698" cy="447679"/>
        </a:xfrm>
        <a:prstGeom prst="rect">
          <a:avLst/>
        </a:prstGeom>
      </dsp:spPr>
      <dsp:style>
        <a:lnRef idx="3">
          <a:schemeClr val="lt1"/>
        </a:lnRef>
        <a:fillRef idx="1">
          <a:schemeClr val="accent6">
            <a:hueOff val="0"/>
            <a:satOff val="0"/>
            <a:lumOff val="0"/>
            <a:alpha val="100000"/>
          </a:schemeClr>
        </a:fillRef>
        <a:effectRef idx="1">
          <a:scrgbClr r="0" g="0" b="0"/>
        </a:effectRef>
        <a:fontRef idx="minor">
          <a:schemeClr val="lt1"/>
        </a:fontRef>
      </dsp:style>
      <dsp:txBody>
        <a:bodyPr lIns="10160" tIns="10160" rIns="10160" bIns="101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t>Viet Nam’s participation</a:t>
          </a:r>
          <a:endParaRPr lang="en-US" dirty="0"/>
        </a:p>
      </dsp:txBody>
      <dsp:txXfrm>
        <a:off x="1575244" y="4200227"/>
        <a:ext cx="2808698" cy="447679"/>
      </dsp:txXfrm>
    </dsp:sp>
    <dsp:sp modelId="{EB0E72C6-A686-4EBF-B24E-60F24414E354}">
      <dsp:nvSpPr>
        <dsp:cNvPr id="19" name="Rectangles 18"/>
        <dsp:cNvSpPr/>
      </dsp:nvSpPr>
      <dsp:spPr bwMode="white">
        <a:xfrm>
          <a:off x="4792045" y="3948449"/>
          <a:ext cx="3120048" cy="951234"/>
        </a:xfrm>
        <a:prstGeom prst="rect">
          <a:avLst/>
        </a:prstGeom>
      </dsp:spPr>
      <dsp:style>
        <a:lnRef idx="3">
          <a:schemeClr val="lt1"/>
        </a:lnRef>
        <a:fillRef idx="1">
          <a:schemeClr val="accent1">
            <a:hueOff val="0"/>
            <a:satOff val="0"/>
            <a:lumOff val="0"/>
            <a:alpha val="100000"/>
          </a:schemeClr>
        </a:fillRef>
        <a:effectRef idx="1">
          <a:scrgbClr r="0" g="0" b="0"/>
        </a:effectRef>
        <a:fontRef idx="minor">
          <a:schemeClr val="lt1"/>
        </a:fontRef>
      </dsp:style>
      <dsp:txBody>
        <a:bodyPr lIns="12065" tIns="12065" rIns="12065" bIns="1206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sz="1900" kern="1200" dirty="0"/>
            <a:t>has participated in (5) </a:t>
          </a:r>
          <a:r>
            <a:rPr lang="en-US" b="1" dirty="0">
              <a:solidFill>
                <a:srgbClr val="BF0D5E"/>
              </a:solidFill>
            </a:rPr>
            <a:t>food security and nutrition activities</a:t>
          </a:r>
        </a:p>
      </dsp:txBody>
      <dsp:txXfrm>
        <a:off x="4792045" y="3948449"/>
        <a:ext cx="3120048" cy="95123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
        <p:cNvGrpSpPr/>
        <p:nvPr/>
      </p:nvGrpSpPr>
      <p:grpSpPr>
        <a:xfrm>
          <a:off x="0" y="0"/>
          <a:ext cx="0" cy="0"/>
          <a:chOff x="0" y="0"/>
          <a:chExt cx="0" cy="0"/>
        </a:xfrm>
      </p:grpSpPr>
      <p:sp>
        <p:nvSpPr>
          <p:cNvPr id="308" name="Google Shape;308;g27aa63b0a6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7aa63b0a6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18732373-F3CD-4A15-BB2F-F070F83FF4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rPr>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C79BD8F-E511-4A80-8D04-AA164A1C5A3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rPr>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8CA22C86-AF20-48DE-8D15-FA48F690B5C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rPr>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3"/>
        <p:cNvGrpSpPr/>
        <p:nvPr/>
      </p:nvGrpSpPr>
      <p:grpSpPr>
        <a:xfrm>
          <a:off x="0" y="0"/>
          <a:ext cx="0" cy="0"/>
          <a:chOff x="0" y="0"/>
          <a:chExt cx="0" cy="0"/>
        </a:xfrm>
      </p:grpSpPr>
      <p:sp>
        <p:nvSpPr>
          <p:cNvPr id="374" name="Google Shape;3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75" name="Google Shape;3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3"/>
        <p:cNvGrpSpPr/>
        <p:nvPr/>
      </p:nvGrpSpPr>
      <p:grpSpPr>
        <a:xfrm>
          <a:off x="0" y="0"/>
          <a:ext cx="0" cy="0"/>
          <a:chOff x="0" y="0"/>
          <a:chExt cx="0" cy="0"/>
        </a:xfrm>
      </p:grpSpPr>
      <p:sp>
        <p:nvSpPr>
          <p:cNvPr id="374" name="Google Shape;3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75" name="Google Shape;3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0"/>
        <p:cNvGrpSpPr/>
        <p:nvPr/>
      </p:nvGrpSpPr>
      <p:grpSpPr>
        <a:xfrm>
          <a:off x="0" y="0"/>
          <a:ext cx="0" cy="0"/>
          <a:chOff x="0" y="0"/>
          <a:chExt cx="0" cy="0"/>
        </a:xfrm>
      </p:grpSpPr>
      <p:sp>
        <p:nvSpPr>
          <p:cNvPr id="3521" name="Google Shape;3521;g77cf0412cd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77cf0412cd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4"/>
        <p:cNvGrpSpPr/>
        <p:nvPr/>
      </p:nvGrpSpPr>
      <p:grpSpPr>
        <a:xfrm>
          <a:off x="0" y="0"/>
          <a:ext cx="0" cy="0"/>
          <a:chOff x="0" y="0"/>
          <a:chExt cx="0" cy="0"/>
        </a:xfrm>
      </p:grpSpPr>
      <p:sp>
        <p:nvSpPr>
          <p:cNvPr id="365" name="Google Shape;36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69650D5-24AE-45B4-A708-3B77D3F3D51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rPr>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844300" y="3674344"/>
            <a:ext cx="6096000" cy="1219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6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0" name="Google Shape;20;p3"/>
          <p:cNvSpPr txBox="1">
            <a:spLocks noGrp="1"/>
          </p:cNvSpPr>
          <p:nvPr>
            <p:ph type="title" idx="2" hasCustomPrompt="1"/>
          </p:nvPr>
        </p:nvSpPr>
        <p:spPr>
          <a:xfrm>
            <a:off x="7099900" y="1840992"/>
            <a:ext cx="1584800" cy="15848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a:spLocks noGrp="1"/>
          </p:cNvSpPr>
          <p:nvPr>
            <p:ph type="pic" idx="3"/>
          </p:nvPr>
        </p:nvSpPr>
        <p:spPr>
          <a:xfrm>
            <a:off x="950967" y="1018167"/>
            <a:ext cx="3104800" cy="5120800"/>
          </a:xfrm>
          <a:prstGeom prst="rect">
            <a:avLst/>
          </a:prstGeom>
          <a:noFill/>
          <a:ln w="9525" cap="flat" cmpd="sng">
            <a:solidFill>
              <a:schemeClr val="dk1"/>
            </a:solidFill>
            <a:prstDash val="solid"/>
            <a:round/>
            <a:headEnd type="none" w="sm" len="sm"/>
            <a:tailEnd type="none" w="sm" len="sm"/>
          </a:ln>
        </p:spPr>
      </p:sp>
      <p:grpSp>
        <p:nvGrpSpPr>
          <p:cNvPr id="22" name="Google Shape;22;p3"/>
          <p:cNvGrpSpPr/>
          <p:nvPr/>
        </p:nvGrpSpPr>
        <p:grpSpPr>
          <a:xfrm>
            <a:off x="243800" y="240800"/>
            <a:ext cx="11704400" cy="6376400"/>
            <a:chOff x="182850" y="180600"/>
            <a:chExt cx="8778300" cy="4782300"/>
          </a:xfrm>
        </p:grpSpPr>
        <p:grpSp>
          <p:nvGrpSpPr>
            <p:cNvPr id="23" name="Google Shape;23;p3"/>
            <p:cNvGrpSpPr/>
            <p:nvPr/>
          </p:nvGrpSpPr>
          <p:grpSpPr>
            <a:xfrm>
              <a:off x="182850" y="180600"/>
              <a:ext cx="8778300" cy="4782300"/>
              <a:chOff x="182850" y="180600"/>
              <a:chExt cx="8778300" cy="4782300"/>
            </a:xfrm>
          </p:grpSpPr>
          <p:sp>
            <p:nvSpPr>
              <p:cNvPr id="24" name="Google Shape;24;p3"/>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5" name="Google Shape;25;p3"/>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6" name="Google Shape;26;p3"/>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7" name="Google Shape;27;p3"/>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8" name="Google Shape;28;p3"/>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9"/>
        <p:cNvGrpSpPr/>
        <p:nvPr/>
      </p:nvGrpSpPr>
      <p:grpSpPr>
        <a:xfrm>
          <a:off x="0" y="0"/>
          <a:ext cx="0" cy="0"/>
          <a:chOff x="0" y="0"/>
          <a:chExt cx="0" cy="0"/>
        </a:xfrm>
      </p:grpSpPr>
      <p:grpSp>
        <p:nvGrpSpPr>
          <p:cNvPr id="40" name="Google Shape;40;p5"/>
          <p:cNvGrpSpPr/>
          <p:nvPr/>
        </p:nvGrpSpPr>
        <p:grpSpPr>
          <a:xfrm>
            <a:off x="243800" y="240800"/>
            <a:ext cx="11704400" cy="6376400"/>
            <a:chOff x="182850" y="180600"/>
            <a:chExt cx="8778300" cy="4782300"/>
          </a:xfrm>
        </p:grpSpPr>
        <p:grpSp>
          <p:nvGrpSpPr>
            <p:cNvPr id="41" name="Google Shape;41;p5"/>
            <p:cNvGrpSpPr/>
            <p:nvPr/>
          </p:nvGrpSpPr>
          <p:grpSpPr>
            <a:xfrm>
              <a:off x="182850" y="180600"/>
              <a:ext cx="8778300" cy="4782300"/>
              <a:chOff x="182850" y="180600"/>
              <a:chExt cx="8778300" cy="4782300"/>
            </a:xfrm>
          </p:grpSpPr>
          <p:sp>
            <p:nvSpPr>
              <p:cNvPr id="42" name="Google Shape;42;p5"/>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43" name="Google Shape;43;p5"/>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44" name="Google Shape;44;p5"/>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 name="Google Shape;45;p5"/>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 name="Google Shape;46;p5"/>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47" name="Google Shape;47;p5"/>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8" name="Google Shape;48;p5"/>
          <p:cNvSpPr txBox="1">
            <a:spLocks noGrp="1"/>
          </p:cNvSpPr>
          <p:nvPr>
            <p:ph type="subTitle" idx="1"/>
          </p:nvPr>
        </p:nvSpPr>
        <p:spPr>
          <a:xfrm>
            <a:off x="6335305" y="4038600"/>
            <a:ext cx="4389200" cy="1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9" name="Google Shape;49;p5"/>
          <p:cNvSpPr txBox="1">
            <a:spLocks noGrp="1"/>
          </p:cNvSpPr>
          <p:nvPr>
            <p:ph type="subTitle" idx="2"/>
          </p:nvPr>
        </p:nvSpPr>
        <p:spPr>
          <a:xfrm>
            <a:off x="1467367" y="4038600"/>
            <a:ext cx="4389200" cy="1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0" name="Google Shape;50;p5"/>
          <p:cNvSpPr txBox="1">
            <a:spLocks noGrp="1"/>
          </p:cNvSpPr>
          <p:nvPr>
            <p:ph type="subTitle" idx="3"/>
          </p:nvPr>
        </p:nvSpPr>
        <p:spPr>
          <a:xfrm>
            <a:off x="1467367" y="3429009"/>
            <a:ext cx="43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51" name="Google Shape;51;p5"/>
          <p:cNvSpPr txBox="1">
            <a:spLocks noGrp="1"/>
          </p:cNvSpPr>
          <p:nvPr>
            <p:ph type="subTitle" idx="4"/>
          </p:nvPr>
        </p:nvSpPr>
        <p:spPr>
          <a:xfrm>
            <a:off x="6335305" y="3429009"/>
            <a:ext cx="43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grpSp>
        <p:nvGrpSpPr>
          <p:cNvPr id="52" name="Google Shape;52;p5"/>
          <p:cNvGrpSpPr/>
          <p:nvPr/>
        </p:nvGrpSpPr>
        <p:grpSpPr>
          <a:xfrm>
            <a:off x="544554" y="897828"/>
            <a:ext cx="11001201" cy="2531165"/>
            <a:chOff x="408415" y="673371"/>
            <a:chExt cx="8250901" cy="1898374"/>
          </a:xfrm>
        </p:grpSpPr>
        <p:grpSp>
          <p:nvGrpSpPr>
            <p:cNvPr id="53" name="Google Shape;53;p5"/>
            <p:cNvGrpSpPr/>
            <p:nvPr/>
          </p:nvGrpSpPr>
          <p:grpSpPr>
            <a:xfrm>
              <a:off x="8202115" y="673371"/>
              <a:ext cx="457201" cy="1426463"/>
              <a:chOff x="8321040" y="3355848"/>
              <a:chExt cx="457201" cy="1426463"/>
            </a:xfrm>
          </p:grpSpPr>
          <p:pic>
            <p:nvPicPr>
              <p:cNvPr id="54" name="Google Shape;54;p5"/>
              <p:cNvPicPr preferRelativeResize="0"/>
              <p:nvPr/>
            </p:nvPicPr>
            <p:blipFill>
              <a:blip r:embed="rId2"/>
              <a:stretch>
                <a:fillRect/>
              </a:stretch>
            </p:blipFill>
            <p:spPr>
              <a:xfrm rot="5400000">
                <a:off x="8092441" y="4096511"/>
                <a:ext cx="914399" cy="457201"/>
              </a:xfrm>
              <a:prstGeom prst="rect">
                <a:avLst/>
              </a:prstGeom>
              <a:noFill/>
              <a:ln>
                <a:noFill/>
              </a:ln>
            </p:spPr>
          </p:pic>
          <p:grpSp>
            <p:nvGrpSpPr>
              <p:cNvPr id="55" name="Google Shape;55;p5"/>
              <p:cNvGrpSpPr/>
              <p:nvPr/>
            </p:nvGrpSpPr>
            <p:grpSpPr>
              <a:xfrm rot="5400000">
                <a:off x="8183354" y="3813574"/>
                <a:ext cx="1006953" cy="91500"/>
                <a:chOff x="712180" y="1362450"/>
                <a:chExt cx="1006953" cy="91500"/>
              </a:xfrm>
            </p:grpSpPr>
            <p:cxnSp>
              <p:nvCxnSpPr>
                <p:cNvPr id="56" name="Google Shape;56;p5"/>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57" name="Google Shape;57;p5"/>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58" name="Google Shape;58;p5"/>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pic>
          <p:nvPicPr>
            <p:cNvPr id="59" name="Google Shape;59;p5"/>
            <p:cNvPicPr preferRelativeResize="0"/>
            <p:nvPr/>
          </p:nvPicPr>
          <p:blipFill>
            <a:blip r:embed="rId3"/>
            <a:stretch>
              <a:fillRect/>
            </a:stretch>
          </p:blipFill>
          <p:spPr>
            <a:xfrm>
              <a:off x="408415" y="2061205"/>
              <a:ext cx="457200" cy="510540"/>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60"/>
        <p:cNvGrpSpPr/>
        <p:nvPr/>
      </p:nvGrpSpPr>
      <p:grpSpPr>
        <a:xfrm>
          <a:off x="0" y="0"/>
          <a:ext cx="0" cy="0"/>
          <a:chOff x="0" y="0"/>
          <a:chExt cx="0" cy="0"/>
        </a:xfrm>
      </p:grpSpPr>
      <p:grpSp>
        <p:nvGrpSpPr>
          <p:cNvPr id="61" name="Google Shape;61;p6"/>
          <p:cNvGrpSpPr/>
          <p:nvPr/>
        </p:nvGrpSpPr>
        <p:grpSpPr>
          <a:xfrm>
            <a:off x="243800" y="240800"/>
            <a:ext cx="11704400" cy="6376400"/>
            <a:chOff x="182850" y="180600"/>
            <a:chExt cx="8778300" cy="4782300"/>
          </a:xfrm>
        </p:grpSpPr>
        <p:grpSp>
          <p:nvGrpSpPr>
            <p:cNvPr id="62" name="Google Shape;62;p6"/>
            <p:cNvGrpSpPr/>
            <p:nvPr/>
          </p:nvGrpSpPr>
          <p:grpSpPr>
            <a:xfrm>
              <a:off x="182850" y="180600"/>
              <a:ext cx="8778300" cy="4782300"/>
              <a:chOff x="182850" y="180600"/>
              <a:chExt cx="8778300" cy="4782300"/>
            </a:xfrm>
          </p:grpSpPr>
          <p:sp>
            <p:nvSpPr>
              <p:cNvPr id="63" name="Google Shape;63;p6"/>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64" name="Google Shape;64;p6"/>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65" name="Google Shape;65;p6"/>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66" name="Google Shape;66;p6"/>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67" name="Google Shape;67;p6"/>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68" name="Google Shape;68;p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
        <p:nvSpPr>
          <p:cNvPr id="84" name="Google Shape;84;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5"/>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a:spLocks noGrp="1"/>
          </p:cNvSpPr>
          <p:nvPr>
            <p:ph type="pic" idx="2"/>
          </p:nvPr>
        </p:nvSpPr>
        <p:spPr>
          <a:xfrm>
            <a:off x="0" y="-19833"/>
            <a:ext cx="12192000" cy="6878000"/>
          </a:xfrm>
          <a:prstGeom prst="rect">
            <a:avLst/>
          </a:prstGeom>
          <a:noFill/>
          <a:ln>
            <a:noFill/>
          </a:ln>
        </p:spPr>
      </p:sp>
      <p:sp>
        <p:nvSpPr>
          <p:cNvPr id="87" name="Google Shape;87;p10"/>
          <p:cNvSpPr txBox="1">
            <a:spLocks noGrp="1"/>
          </p:cNvSpPr>
          <p:nvPr>
            <p:ph type="title"/>
          </p:nvPr>
        </p:nvSpPr>
        <p:spPr>
          <a:xfrm>
            <a:off x="950967" y="5407200"/>
            <a:ext cx="10290000" cy="731600"/>
          </a:xfrm>
          <a:prstGeom prst="rect">
            <a:avLst/>
          </a:prstGeom>
          <a:solidFill>
            <a:schemeClr val="lt1"/>
          </a:solid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grpSp>
        <p:nvGrpSpPr>
          <p:cNvPr id="89" name="Google Shape;89;p11"/>
          <p:cNvGrpSpPr/>
          <p:nvPr/>
        </p:nvGrpSpPr>
        <p:grpSpPr>
          <a:xfrm>
            <a:off x="243800" y="240800"/>
            <a:ext cx="11704400" cy="6376400"/>
            <a:chOff x="182850" y="180600"/>
            <a:chExt cx="8778300" cy="4782300"/>
          </a:xfrm>
        </p:grpSpPr>
        <p:grpSp>
          <p:nvGrpSpPr>
            <p:cNvPr id="90" name="Google Shape;90;p11"/>
            <p:cNvGrpSpPr/>
            <p:nvPr/>
          </p:nvGrpSpPr>
          <p:grpSpPr>
            <a:xfrm>
              <a:off x="182850" y="180600"/>
              <a:ext cx="8778300" cy="4782300"/>
              <a:chOff x="182850" y="180600"/>
              <a:chExt cx="8778300" cy="4782300"/>
            </a:xfrm>
          </p:grpSpPr>
          <p:sp>
            <p:nvSpPr>
              <p:cNvPr id="91" name="Google Shape;91;p11"/>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92" name="Google Shape;92;p11"/>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93" name="Google Shape;93;p11"/>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94" name="Google Shape;94;p11"/>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95" name="Google Shape;95;p11"/>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96" name="Google Shape;96;p11"/>
          <p:cNvSpPr txBox="1">
            <a:spLocks noGrp="1"/>
          </p:cNvSpPr>
          <p:nvPr>
            <p:ph type="title" hasCustomPrompt="1"/>
          </p:nvPr>
        </p:nvSpPr>
        <p:spPr>
          <a:xfrm>
            <a:off x="3048000" y="2058997"/>
            <a:ext cx="6096000" cy="1463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7" name="Google Shape;97;p11"/>
          <p:cNvSpPr txBox="1">
            <a:spLocks noGrp="1"/>
          </p:cNvSpPr>
          <p:nvPr>
            <p:ph type="subTitle" idx="1"/>
          </p:nvPr>
        </p:nvSpPr>
        <p:spPr>
          <a:xfrm>
            <a:off x="4267200" y="4006603"/>
            <a:ext cx="36576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accent6"/>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9"/>
        <p:cNvGrpSpPr/>
        <p:nvPr/>
      </p:nvGrpSpPr>
      <p:grpSpPr>
        <a:xfrm>
          <a:off x="0" y="0"/>
          <a:ext cx="0" cy="0"/>
          <a:chOff x="0" y="0"/>
          <a:chExt cx="0" cy="0"/>
        </a:xfrm>
      </p:grpSpPr>
      <p:grpSp>
        <p:nvGrpSpPr>
          <p:cNvPr id="100" name="Google Shape;100;p13"/>
          <p:cNvGrpSpPr/>
          <p:nvPr/>
        </p:nvGrpSpPr>
        <p:grpSpPr>
          <a:xfrm>
            <a:off x="243800" y="240800"/>
            <a:ext cx="11704400" cy="6376400"/>
            <a:chOff x="182850" y="180600"/>
            <a:chExt cx="8778300" cy="4782300"/>
          </a:xfrm>
        </p:grpSpPr>
        <p:grpSp>
          <p:nvGrpSpPr>
            <p:cNvPr id="101" name="Google Shape;101;p13"/>
            <p:cNvGrpSpPr/>
            <p:nvPr/>
          </p:nvGrpSpPr>
          <p:grpSpPr>
            <a:xfrm>
              <a:off x="182850" y="180600"/>
              <a:ext cx="8778300" cy="4782300"/>
              <a:chOff x="182850" y="180600"/>
              <a:chExt cx="8778300" cy="4782300"/>
            </a:xfrm>
          </p:grpSpPr>
          <p:sp>
            <p:nvSpPr>
              <p:cNvPr id="102" name="Google Shape;102;p13"/>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03" name="Google Shape;103;p13"/>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04" name="Google Shape;104;p13"/>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05" name="Google Shape;105;p13"/>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06" name="Google Shape;106;p13"/>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07" name="Google Shape;107;p1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8" name="Google Shape;108;p13"/>
          <p:cNvSpPr txBox="1">
            <a:spLocks noGrp="1"/>
          </p:cNvSpPr>
          <p:nvPr>
            <p:ph type="title" idx="2" hasCustomPrompt="1"/>
          </p:nvPr>
        </p:nvSpPr>
        <p:spPr>
          <a:xfrm>
            <a:off x="5730144"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09" name="Google Shape;109;p13"/>
          <p:cNvSpPr txBox="1">
            <a:spLocks noGrp="1"/>
          </p:cNvSpPr>
          <p:nvPr>
            <p:ph type="subTitle" idx="1"/>
          </p:nvPr>
        </p:nvSpPr>
        <p:spPr>
          <a:xfrm>
            <a:off x="4542544" y="3124567"/>
            <a:ext cx="310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110" name="Google Shape;110;p13"/>
          <p:cNvSpPr txBox="1">
            <a:spLocks noGrp="1"/>
          </p:cNvSpPr>
          <p:nvPr>
            <p:ph type="title" idx="3" hasCustomPrompt="1"/>
          </p:nvPr>
        </p:nvSpPr>
        <p:spPr>
          <a:xfrm>
            <a:off x="2133215"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11" name="Google Shape;111;p13"/>
          <p:cNvSpPr txBox="1">
            <a:spLocks noGrp="1"/>
          </p:cNvSpPr>
          <p:nvPr>
            <p:ph type="subTitle" idx="4"/>
          </p:nvPr>
        </p:nvSpPr>
        <p:spPr>
          <a:xfrm>
            <a:off x="946615" y="3124567"/>
            <a:ext cx="3104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112" name="Google Shape;112;p13"/>
          <p:cNvSpPr txBox="1">
            <a:spLocks noGrp="1"/>
          </p:cNvSpPr>
          <p:nvPr>
            <p:ph type="title" idx="5" hasCustomPrompt="1"/>
          </p:nvPr>
        </p:nvSpPr>
        <p:spPr>
          <a:xfrm>
            <a:off x="9327185"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13" name="Google Shape;113;p13"/>
          <p:cNvSpPr txBox="1">
            <a:spLocks noGrp="1"/>
          </p:cNvSpPr>
          <p:nvPr>
            <p:ph type="subTitle" idx="6"/>
          </p:nvPr>
        </p:nvSpPr>
        <p:spPr>
          <a:xfrm>
            <a:off x="8140585" y="3124567"/>
            <a:ext cx="3104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114" name="Google Shape;114;p13"/>
          <p:cNvSpPr txBox="1">
            <a:spLocks noGrp="1"/>
          </p:cNvSpPr>
          <p:nvPr>
            <p:ph type="title" idx="7" hasCustomPrompt="1"/>
          </p:nvPr>
        </p:nvSpPr>
        <p:spPr>
          <a:xfrm>
            <a:off x="5730144"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15" name="Google Shape;115;p13"/>
          <p:cNvSpPr txBox="1">
            <a:spLocks noGrp="1"/>
          </p:cNvSpPr>
          <p:nvPr>
            <p:ph type="subTitle" idx="8"/>
          </p:nvPr>
        </p:nvSpPr>
        <p:spPr>
          <a:xfrm>
            <a:off x="4541544"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116" name="Google Shape;116;p13"/>
          <p:cNvSpPr txBox="1">
            <a:spLocks noGrp="1"/>
          </p:cNvSpPr>
          <p:nvPr>
            <p:ph type="title" idx="9" hasCustomPrompt="1"/>
          </p:nvPr>
        </p:nvSpPr>
        <p:spPr>
          <a:xfrm>
            <a:off x="2133215"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17" name="Google Shape;117;p13"/>
          <p:cNvSpPr txBox="1">
            <a:spLocks noGrp="1"/>
          </p:cNvSpPr>
          <p:nvPr>
            <p:ph type="subTitle" idx="13"/>
          </p:nvPr>
        </p:nvSpPr>
        <p:spPr>
          <a:xfrm>
            <a:off x="944615"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118" name="Google Shape;118;p13"/>
          <p:cNvSpPr txBox="1">
            <a:spLocks noGrp="1"/>
          </p:cNvSpPr>
          <p:nvPr>
            <p:ph type="title" idx="14" hasCustomPrompt="1"/>
          </p:nvPr>
        </p:nvSpPr>
        <p:spPr>
          <a:xfrm>
            <a:off x="9327185"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a:r>
              <a:t>xx%</a:t>
            </a:r>
          </a:p>
        </p:txBody>
      </p:sp>
      <p:sp>
        <p:nvSpPr>
          <p:cNvPr id="119" name="Google Shape;119;p13"/>
          <p:cNvSpPr txBox="1">
            <a:spLocks noGrp="1"/>
          </p:cNvSpPr>
          <p:nvPr>
            <p:ph type="subTitle" idx="15"/>
          </p:nvPr>
        </p:nvSpPr>
        <p:spPr>
          <a:xfrm>
            <a:off x="8138585"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grpSp>
        <p:nvGrpSpPr>
          <p:cNvPr id="120" name="Google Shape;120;p13"/>
          <p:cNvGrpSpPr/>
          <p:nvPr/>
        </p:nvGrpSpPr>
        <p:grpSpPr>
          <a:xfrm>
            <a:off x="-60960" y="1816601"/>
            <a:ext cx="11839472" cy="4559815"/>
            <a:chOff x="-45720" y="1362450"/>
            <a:chExt cx="8879604" cy="3419861"/>
          </a:xfrm>
        </p:grpSpPr>
        <p:grpSp>
          <p:nvGrpSpPr>
            <p:cNvPr id="121" name="Google Shape;121;p13"/>
            <p:cNvGrpSpPr/>
            <p:nvPr/>
          </p:nvGrpSpPr>
          <p:grpSpPr>
            <a:xfrm>
              <a:off x="8376683" y="3355848"/>
              <a:ext cx="457201" cy="1426463"/>
              <a:chOff x="8321040" y="3355848"/>
              <a:chExt cx="457201" cy="1426463"/>
            </a:xfrm>
          </p:grpSpPr>
          <p:pic>
            <p:nvPicPr>
              <p:cNvPr id="122" name="Google Shape;122;p13"/>
              <p:cNvPicPr preferRelativeResize="0"/>
              <p:nvPr/>
            </p:nvPicPr>
            <p:blipFill>
              <a:blip r:embed="rId2"/>
              <a:stretch>
                <a:fillRect/>
              </a:stretch>
            </p:blipFill>
            <p:spPr>
              <a:xfrm rot="5400000">
                <a:off x="8092441" y="4096511"/>
                <a:ext cx="914399" cy="457201"/>
              </a:xfrm>
              <a:prstGeom prst="rect">
                <a:avLst/>
              </a:prstGeom>
              <a:noFill/>
              <a:ln>
                <a:noFill/>
              </a:ln>
            </p:spPr>
          </p:pic>
          <p:grpSp>
            <p:nvGrpSpPr>
              <p:cNvPr id="123" name="Google Shape;123;p13"/>
              <p:cNvGrpSpPr/>
              <p:nvPr/>
            </p:nvGrpSpPr>
            <p:grpSpPr>
              <a:xfrm rot="5400000">
                <a:off x="8183354" y="3813574"/>
                <a:ext cx="1006953" cy="91500"/>
                <a:chOff x="712180" y="1362450"/>
                <a:chExt cx="1006953" cy="91500"/>
              </a:xfrm>
            </p:grpSpPr>
            <p:cxnSp>
              <p:nvCxnSpPr>
                <p:cNvPr id="124" name="Google Shape;124;p13"/>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125" name="Google Shape;125;p13"/>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26" name="Google Shape;126;p13"/>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pic>
          <p:nvPicPr>
            <p:cNvPr id="127" name="Google Shape;127;p13"/>
            <p:cNvPicPr preferRelativeResize="0"/>
            <p:nvPr/>
          </p:nvPicPr>
          <p:blipFill>
            <a:blip r:embed="rId3"/>
            <a:stretch>
              <a:fillRect/>
            </a:stretch>
          </p:blipFill>
          <p:spPr>
            <a:xfrm>
              <a:off x="-45720" y="1362450"/>
              <a:ext cx="914399" cy="459527"/>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4"/>
        <p:cNvGrpSpPr/>
        <p:nvPr/>
      </p:nvGrpSpPr>
      <p:grpSpPr>
        <a:xfrm>
          <a:off x="0" y="0"/>
          <a:ext cx="0" cy="0"/>
          <a:chOff x="0" y="0"/>
          <a:chExt cx="0" cy="0"/>
        </a:xfrm>
      </p:grpSpPr>
      <p:grpSp>
        <p:nvGrpSpPr>
          <p:cNvPr id="145" name="Google Shape;145;p15"/>
          <p:cNvGrpSpPr/>
          <p:nvPr/>
        </p:nvGrpSpPr>
        <p:grpSpPr>
          <a:xfrm>
            <a:off x="243800" y="240800"/>
            <a:ext cx="11704400" cy="6376400"/>
            <a:chOff x="182850" y="180600"/>
            <a:chExt cx="8778300" cy="4782300"/>
          </a:xfrm>
        </p:grpSpPr>
        <p:grpSp>
          <p:nvGrpSpPr>
            <p:cNvPr id="146" name="Google Shape;146;p15"/>
            <p:cNvGrpSpPr/>
            <p:nvPr/>
          </p:nvGrpSpPr>
          <p:grpSpPr>
            <a:xfrm>
              <a:off x="182850" y="180600"/>
              <a:ext cx="8778300" cy="4782300"/>
              <a:chOff x="182850" y="180600"/>
              <a:chExt cx="8778300" cy="4782300"/>
            </a:xfrm>
          </p:grpSpPr>
          <p:sp>
            <p:nvSpPr>
              <p:cNvPr id="147" name="Google Shape;147;p15"/>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48" name="Google Shape;148;p15"/>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49" name="Google Shape;149;p15"/>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50" name="Google Shape;150;p15"/>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51" name="Google Shape;151;p15"/>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52" name="Google Shape;152;p15"/>
          <p:cNvSpPr txBox="1">
            <a:spLocks noGrp="1"/>
          </p:cNvSpPr>
          <p:nvPr>
            <p:ph type="title"/>
          </p:nvPr>
        </p:nvSpPr>
        <p:spPr>
          <a:xfrm>
            <a:off x="950967" y="3822200"/>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3" name="Google Shape;153;p15"/>
          <p:cNvSpPr txBox="1">
            <a:spLocks noGrp="1"/>
          </p:cNvSpPr>
          <p:nvPr>
            <p:ph type="subTitle" idx="1"/>
          </p:nvPr>
        </p:nvSpPr>
        <p:spPr>
          <a:xfrm>
            <a:off x="950967" y="4919467"/>
            <a:ext cx="4906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154" name="Google Shape;154;p15"/>
          <p:cNvSpPr>
            <a:spLocks noGrp="1"/>
          </p:cNvSpPr>
          <p:nvPr>
            <p:ph type="pic" idx="2"/>
          </p:nvPr>
        </p:nvSpPr>
        <p:spPr>
          <a:xfrm>
            <a:off x="6335367" y="1018000"/>
            <a:ext cx="4905600" cy="5120800"/>
          </a:xfrm>
          <a:prstGeom prst="rect">
            <a:avLst/>
          </a:prstGeom>
          <a:noFill/>
          <a:ln w="9525" cap="flat" cmpd="sng">
            <a:solidFill>
              <a:schemeClr val="dk1"/>
            </a:solidFill>
            <a:prstDash val="solid"/>
            <a:round/>
            <a:headEnd type="none" w="sm" len="sm"/>
            <a:tailEnd type="none" w="sm" len="sm"/>
          </a:ln>
        </p:spPr>
      </p:sp>
      <p:sp>
        <p:nvSpPr>
          <p:cNvPr id="155" name="Google Shape;155;p15"/>
          <p:cNvSpPr>
            <a:spLocks noGrp="1"/>
          </p:cNvSpPr>
          <p:nvPr>
            <p:ph type="pic" idx="3"/>
          </p:nvPr>
        </p:nvSpPr>
        <p:spPr>
          <a:xfrm>
            <a:off x="951167" y="1018000"/>
            <a:ext cx="4905600" cy="2560400"/>
          </a:xfrm>
          <a:prstGeom prst="rect">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6"/>
        <p:cNvGrpSpPr/>
        <p:nvPr/>
      </p:nvGrpSpPr>
      <p:grpSpPr>
        <a:xfrm>
          <a:off x="0" y="0"/>
          <a:ext cx="0" cy="0"/>
          <a:chOff x="0" y="0"/>
          <a:chExt cx="0" cy="0"/>
        </a:xfrm>
      </p:grpSpPr>
      <p:grpSp>
        <p:nvGrpSpPr>
          <p:cNvPr id="157" name="Google Shape;157;p16"/>
          <p:cNvGrpSpPr/>
          <p:nvPr/>
        </p:nvGrpSpPr>
        <p:grpSpPr>
          <a:xfrm>
            <a:off x="243800" y="240800"/>
            <a:ext cx="11704400" cy="6376400"/>
            <a:chOff x="182850" y="180600"/>
            <a:chExt cx="8778300" cy="4782300"/>
          </a:xfrm>
        </p:grpSpPr>
        <p:grpSp>
          <p:nvGrpSpPr>
            <p:cNvPr id="158" name="Google Shape;158;p16"/>
            <p:cNvGrpSpPr/>
            <p:nvPr/>
          </p:nvGrpSpPr>
          <p:grpSpPr>
            <a:xfrm>
              <a:off x="182850" y="180600"/>
              <a:ext cx="8778300" cy="4782300"/>
              <a:chOff x="182850" y="180600"/>
              <a:chExt cx="8778300" cy="4782300"/>
            </a:xfrm>
          </p:grpSpPr>
          <p:sp>
            <p:nvSpPr>
              <p:cNvPr id="159" name="Google Shape;159;p16"/>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60" name="Google Shape;160;p16"/>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61" name="Google Shape;161;p16"/>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2" name="Google Shape;162;p16"/>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3" name="Google Shape;163;p16"/>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64" name="Google Shape;164;p16"/>
          <p:cNvSpPr txBox="1">
            <a:spLocks noGrp="1"/>
          </p:cNvSpPr>
          <p:nvPr>
            <p:ph type="title"/>
          </p:nvPr>
        </p:nvSpPr>
        <p:spPr>
          <a:xfrm>
            <a:off x="6335233" y="719333"/>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5" name="Google Shape;165;p16"/>
          <p:cNvSpPr txBox="1">
            <a:spLocks noGrp="1"/>
          </p:cNvSpPr>
          <p:nvPr>
            <p:ph type="subTitle" idx="1"/>
          </p:nvPr>
        </p:nvSpPr>
        <p:spPr>
          <a:xfrm>
            <a:off x="6335233" y="1816600"/>
            <a:ext cx="490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166" name="Google Shape;166;p16"/>
          <p:cNvSpPr>
            <a:spLocks noGrp="1"/>
          </p:cNvSpPr>
          <p:nvPr>
            <p:ph type="pic" idx="2"/>
          </p:nvPr>
        </p:nvSpPr>
        <p:spPr>
          <a:xfrm>
            <a:off x="950967" y="1018000"/>
            <a:ext cx="4901200" cy="5120800"/>
          </a:xfrm>
          <a:prstGeom prst="rect">
            <a:avLst/>
          </a:prstGeom>
          <a:noFill/>
          <a:ln w="9525" cap="flat" cmpd="sng">
            <a:solidFill>
              <a:schemeClr val="dk1"/>
            </a:solidFill>
            <a:prstDash val="solid"/>
            <a:round/>
            <a:headEnd type="none" w="sm" len="sm"/>
            <a:tailEnd type="none" w="sm" len="sm"/>
          </a:ln>
        </p:spPr>
      </p:sp>
      <p:sp>
        <p:nvSpPr>
          <p:cNvPr id="167" name="Google Shape;167;p16"/>
          <p:cNvSpPr>
            <a:spLocks noGrp="1"/>
          </p:cNvSpPr>
          <p:nvPr>
            <p:ph type="pic" idx="3"/>
          </p:nvPr>
        </p:nvSpPr>
        <p:spPr>
          <a:xfrm>
            <a:off x="6335433" y="3273467"/>
            <a:ext cx="4905600" cy="2865200"/>
          </a:xfrm>
          <a:prstGeom prst="rect">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68"/>
        <p:cNvGrpSpPr/>
        <p:nvPr/>
      </p:nvGrpSpPr>
      <p:grpSpPr>
        <a:xfrm>
          <a:off x="0" y="0"/>
          <a:ext cx="0" cy="0"/>
          <a:chOff x="0" y="0"/>
          <a:chExt cx="0" cy="0"/>
        </a:xfrm>
      </p:grpSpPr>
      <p:grpSp>
        <p:nvGrpSpPr>
          <p:cNvPr id="169" name="Google Shape;169;p17"/>
          <p:cNvGrpSpPr/>
          <p:nvPr/>
        </p:nvGrpSpPr>
        <p:grpSpPr>
          <a:xfrm>
            <a:off x="243800" y="240800"/>
            <a:ext cx="11704400" cy="6376400"/>
            <a:chOff x="182850" y="180600"/>
            <a:chExt cx="8778300" cy="4782300"/>
          </a:xfrm>
        </p:grpSpPr>
        <p:grpSp>
          <p:nvGrpSpPr>
            <p:cNvPr id="170" name="Google Shape;170;p17"/>
            <p:cNvGrpSpPr/>
            <p:nvPr/>
          </p:nvGrpSpPr>
          <p:grpSpPr>
            <a:xfrm>
              <a:off x="182850" y="180600"/>
              <a:ext cx="8778300" cy="4782300"/>
              <a:chOff x="182850" y="180600"/>
              <a:chExt cx="8778300" cy="4782300"/>
            </a:xfrm>
          </p:grpSpPr>
          <p:sp>
            <p:nvSpPr>
              <p:cNvPr id="171" name="Google Shape;171;p17"/>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72" name="Google Shape;172;p17"/>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73" name="Google Shape;173;p17"/>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4" name="Google Shape;174;p17"/>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5" name="Google Shape;175;p17"/>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76" name="Google Shape;176;p17"/>
          <p:cNvSpPr txBox="1">
            <a:spLocks noGrp="1"/>
          </p:cNvSpPr>
          <p:nvPr>
            <p:ph type="title"/>
          </p:nvPr>
        </p:nvSpPr>
        <p:spPr>
          <a:xfrm>
            <a:off x="950967" y="719333"/>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7" name="Google Shape;177;p17"/>
          <p:cNvSpPr txBox="1">
            <a:spLocks noGrp="1"/>
          </p:cNvSpPr>
          <p:nvPr>
            <p:ph type="body" idx="1"/>
          </p:nvPr>
        </p:nvSpPr>
        <p:spPr>
          <a:xfrm>
            <a:off x="951000" y="1816600"/>
            <a:ext cx="10290000" cy="3048000"/>
          </a:xfrm>
          <a:prstGeom prst="rect">
            <a:avLst/>
          </a:prstGeom>
        </p:spPr>
        <p:txBody>
          <a:bodyPr spcFirstLastPara="1" wrap="square" lIns="91425" tIns="91425" rIns="91425" bIns="91425" anchor="t" anchorCtr="0">
            <a:noAutofit/>
          </a:bodyPr>
          <a:lstStyle>
            <a:lvl1pPr marL="609600" lvl="0" indent="-406400" rtl="0">
              <a:lnSpc>
                <a:spcPct val="100000"/>
              </a:lnSpc>
              <a:spcBef>
                <a:spcPts val="0"/>
              </a:spcBef>
              <a:spcAft>
                <a:spcPts val="0"/>
              </a:spcAft>
              <a:buSzPts val="1200"/>
              <a:buFont typeface="Nunito Light"/>
              <a:buChar char="●"/>
              <a:defRPr/>
            </a:lvl1pPr>
            <a:lvl2pPr marL="1219200" lvl="1" indent="-406400" rtl="0">
              <a:lnSpc>
                <a:spcPct val="100000"/>
              </a:lnSpc>
              <a:spcBef>
                <a:spcPts val="1600"/>
              </a:spcBef>
              <a:spcAft>
                <a:spcPts val="0"/>
              </a:spcAft>
              <a:buSzPts val="1200"/>
              <a:buFont typeface="Nunito Light"/>
              <a:buChar char="○"/>
              <a:defRPr/>
            </a:lvl2pPr>
            <a:lvl3pPr marL="1828800" lvl="2" indent="-406400" rtl="0">
              <a:lnSpc>
                <a:spcPct val="100000"/>
              </a:lnSpc>
              <a:spcBef>
                <a:spcPts val="0"/>
              </a:spcBef>
              <a:spcAft>
                <a:spcPts val="0"/>
              </a:spcAft>
              <a:buSzPts val="1200"/>
              <a:buFont typeface="Nunito Light"/>
              <a:buChar char="■"/>
              <a:defRPr/>
            </a:lvl3pPr>
            <a:lvl4pPr marL="2438400" lvl="3" indent="-406400" rtl="0">
              <a:lnSpc>
                <a:spcPct val="100000"/>
              </a:lnSpc>
              <a:spcBef>
                <a:spcPts val="0"/>
              </a:spcBef>
              <a:spcAft>
                <a:spcPts val="0"/>
              </a:spcAft>
              <a:buSzPts val="1200"/>
              <a:buFont typeface="Nunito Light"/>
              <a:buChar char="●"/>
              <a:defRPr/>
            </a:lvl4pPr>
            <a:lvl5pPr marL="3048000" lvl="4" indent="-406400" rtl="0">
              <a:lnSpc>
                <a:spcPct val="100000"/>
              </a:lnSpc>
              <a:spcBef>
                <a:spcPts val="0"/>
              </a:spcBef>
              <a:spcAft>
                <a:spcPts val="0"/>
              </a:spcAft>
              <a:buSzPts val="1200"/>
              <a:buFont typeface="Nunito Light"/>
              <a:buChar char="○"/>
              <a:defRPr/>
            </a:lvl5pPr>
            <a:lvl6pPr marL="3657600" lvl="5" indent="-406400" rtl="0">
              <a:lnSpc>
                <a:spcPct val="100000"/>
              </a:lnSpc>
              <a:spcBef>
                <a:spcPts val="0"/>
              </a:spcBef>
              <a:spcAft>
                <a:spcPts val="0"/>
              </a:spcAft>
              <a:buSzPts val="1200"/>
              <a:buFont typeface="Nunito Light"/>
              <a:buChar char="■"/>
              <a:defRPr/>
            </a:lvl6pPr>
            <a:lvl7pPr marL="4267200" lvl="6" indent="-406400" rtl="0">
              <a:lnSpc>
                <a:spcPct val="100000"/>
              </a:lnSpc>
              <a:spcBef>
                <a:spcPts val="0"/>
              </a:spcBef>
              <a:spcAft>
                <a:spcPts val="0"/>
              </a:spcAft>
              <a:buSzPts val="1200"/>
              <a:buFont typeface="Nunito Light"/>
              <a:buChar char="●"/>
              <a:defRPr/>
            </a:lvl7pPr>
            <a:lvl8pPr marL="4876800" lvl="7" indent="-406400" rtl="0">
              <a:lnSpc>
                <a:spcPct val="100000"/>
              </a:lnSpc>
              <a:spcBef>
                <a:spcPts val="0"/>
              </a:spcBef>
              <a:spcAft>
                <a:spcPts val="0"/>
              </a:spcAft>
              <a:buSzPts val="1200"/>
              <a:buFont typeface="Nunito Light"/>
              <a:buChar char="○"/>
              <a:defRPr/>
            </a:lvl8pPr>
            <a:lvl9pPr marL="5486400" lvl="8" indent="-406400" rtl="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
        <p:cNvGrpSpPr/>
        <p:nvPr/>
      </p:nvGrpSpPr>
      <p:grpSpPr>
        <a:xfrm>
          <a:off x="0" y="0"/>
          <a:ext cx="0" cy="0"/>
          <a:chOff x="0" y="0"/>
          <a:chExt cx="0" cy="0"/>
        </a:xfrm>
      </p:grpSpPr>
      <p:grpSp>
        <p:nvGrpSpPr>
          <p:cNvPr id="179" name="Google Shape;179;p18"/>
          <p:cNvGrpSpPr/>
          <p:nvPr/>
        </p:nvGrpSpPr>
        <p:grpSpPr>
          <a:xfrm>
            <a:off x="243800" y="240800"/>
            <a:ext cx="11704400" cy="6376400"/>
            <a:chOff x="182850" y="180600"/>
            <a:chExt cx="8778300" cy="4782300"/>
          </a:xfrm>
        </p:grpSpPr>
        <p:grpSp>
          <p:nvGrpSpPr>
            <p:cNvPr id="180" name="Google Shape;180;p18"/>
            <p:cNvGrpSpPr/>
            <p:nvPr/>
          </p:nvGrpSpPr>
          <p:grpSpPr>
            <a:xfrm>
              <a:off x="182850" y="180600"/>
              <a:ext cx="8778300" cy="4782300"/>
              <a:chOff x="182850" y="180600"/>
              <a:chExt cx="8778300" cy="4782300"/>
            </a:xfrm>
          </p:grpSpPr>
          <p:sp>
            <p:nvSpPr>
              <p:cNvPr id="181" name="Google Shape;181;p18"/>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82" name="Google Shape;182;p18"/>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83" name="Google Shape;183;p18"/>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84" name="Google Shape;184;p18"/>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85" name="Google Shape;185;p18"/>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86" name="Google Shape;186;p18"/>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7" name="Google Shape;187;p18"/>
          <p:cNvSpPr txBox="1">
            <a:spLocks noGrp="1"/>
          </p:cNvSpPr>
          <p:nvPr>
            <p:ph type="body" idx="1"/>
          </p:nvPr>
        </p:nvSpPr>
        <p:spPr>
          <a:xfrm>
            <a:off x="951000" y="1816600"/>
            <a:ext cx="4905600" cy="43220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Char char="●"/>
              <a:defRPr/>
            </a:lvl1pPr>
            <a:lvl2pPr marL="1219200" lvl="1" indent="-406400" rtl="0">
              <a:lnSpc>
                <a:spcPct val="100000"/>
              </a:lnSpc>
              <a:spcBef>
                <a:spcPts val="1335"/>
              </a:spcBef>
              <a:spcAft>
                <a:spcPts val="0"/>
              </a:spcAft>
              <a:buSzPts val="1200"/>
              <a:buChar char="○"/>
              <a:defRPr/>
            </a:lvl2pPr>
            <a:lvl3pPr marL="1828800" lvl="2" indent="-406400" rtl="0">
              <a:lnSpc>
                <a:spcPct val="100000"/>
              </a:lnSpc>
              <a:spcBef>
                <a:spcPts val="0"/>
              </a:spcBef>
              <a:spcAft>
                <a:spcPts val="0"/>
              </a:spcAft>
              <a:buSzPts val="1200"/>
              <a:buChar char="■"/>
              <a:defRPr/>
            </a:lvl3pPr>
            <a:lvl4pPr marL="2438400" lvl="3" indent="-406400" rtl="0">
              <a:lnSpc>
                <a:spcPct val="100000"/>
              </a:lnSpc>
              <a:spcBef>
                <a:spcPts val="0"/>
              </a:spcBef>
              <a:spcAft>
                <a:spcPts val="0"/>
              </a:spcAft>
              <a:buSzPts val="1200"/>
              <a:buChar char="●"/>
              <a:defRPr/>
            </a:lvl4pPr>
            <a:lvl5pPr marL="3048000" lvl="4" indent="-406400" rtl="0">
              <a:lnSpc>
                <a:spcPct val="100000"/>
              </a:lnSpc>
              <a:spcBef>
                <a:spcPts val="0"/>
              </a:spcBef>
              <a:spcAft>
                <a:spcPts val="0"/>
              </a:spcAft>
              <a:buSzPts val="1200"/>
              <a:buChar char="○"/>
              <a:defRPr/>
            </a:lvl5pPr>
            <a:lvl6pPr marL="3657600" lvl="5" indent="-406400" rtl="0">
              <a:lnSpc>
                <a:spcPct val="100000"/>
              </a:lnSpc>
              <a:spcBef>
                <a:spcPts val="0"/>
              </a:spcBef>
              <a:spcAft>
                <a:spcPts val="0"/>
              </a:spcAft>
              <a:buSzPts val="1200"/>
              <a:buChar char="■"/>
              <a:defRPr/>
            </a:lvl6pPr>
            <a:lvl7pPr marL="4267200" lvl="6" indent="-406400" rtl="0">
              <a:lnSpc>
                <a:spcPct val="100000"/>
              </a:lnSpc>
              <a:spcBef>
                <a:spcPts val="0"/>
              </a:spcBef>
              <a:spcAft>
                <a:spcPts val="0"/>
              </a:spcAft>
              <a:buSzPts val="1200"/>
              <a:buChar char="●"/>
              <a:defRPr/>
            </a:lvl7pPr>
            <a:lvl8pPr marL="4876800" lvl="7" indent="-406400" rtl="0">
              <a:lnSpc>
                <a:spcPct val="100000"/>
              </a:lnSpc>
              <a:spcBef>
                <a:spcPts val="0"/>
              </a:spcBef>
              <a:spcAft>
                <a:spcPts val="0"/>
              </a:spcAft>
              <a:buSzPts val="1200"/>
              <a:buChar char="○"/>
              <a:defRPr/>
            </a:lvl8pPr>
            <a:lvl9pPr marL="5486400" lvl="8" indent="-406400" rtl="0">
              <a:lnSpc>
                <a:spcPct val="100000"/>
              </a:lnSpc>
              <a:spcBef>
                <a:spcPts val="0"/>
              </a:spcBef>
              <a:spcAft>
                <a:spcPts val="0"/>
              </a:spcAft>
              <a:buSzPts val="12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8"/>
        <p:cNvGrpSpPr/>
        <p:nvPr/>
      </p:nvGrpSpPr>
      <p:grpSpPr>
        <a:xfrm>
          <a:off x="0" y="0"/>
          <a:ext cx="0" cy="0"/>
          <a:chOff x="0" y="0"/>
          <a:chExt cx="0" cy="0"/>
        </a:xfrm>
      </p:grpSpPr>
      <p:grpSp>
        <p:nvGrpSpPr>
          <p:cNvPr id="189" name="Google Shape;189;p19"/>
          <p:cNvGrpSpPr/>
          <p:nvPr/>
        </p:nvGrpSpPr>
        <p:grpSpPr>
          <a:xfrm>
            <a:off x="243800" y="240800"/>
            <a:ext cx="11704400" cy="6376400"/>
            <a:chOff x="182850" y="180600"/>
            <a:chExt cx="8778300" cy="4782300"/>
          </a:xfrm>
        </p:grpSpPr>
        <p:grpSp>
          <p:nvGrpSpPr>
            <p:cNvPr id="190" name="Google Shape;190;p19"/>
            <p:cNvGrpSpPr/>
            <p:nvPr/>
          </p:nvGrpSpPr>
          <p:grpSpPr>
            <a:xfrm>
              <a:off x="182850" y="180600"/>
              <a:ext cx="8778300" cy="4782300"/>
              <a:chOff x="182850" y="180600"/>
              <a:chExt cx="8778300" cy="4782300"/>
            </a:xfrm>
          </p:grpSpPr>
          <p:sp>
            <p:nvSpPr>
              <p:cNvPr id="191" name="Google Shape;191;p19"/>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92" name="Google Shape;192;p19"/>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93" name="Google Shape;193;p19"/>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94" name="Google Shape;194;p19"/>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95" name="Google Shape;195;p19"/>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96" name="Google Shape;196;p19"/>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7" name="Google Shape;197;p19"/>
          <p:cNvSpPr txBox="1">
            <a:spLocks noGrp="1"/>
          </p:cNvSpPr>
          <p:nvPr>
            <p:ph type="subTitle" idx="1"/>
          </p:nvPr>
        </p:nvSpPr>
        <p:spPr>
          <a:xfrm>
            <a:off x="6335301" y="1816600"/>
            <a:ext cx="4905600" cy="43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b="0"/>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p:txBody>
      </p:sp>
      <p:sp>
        <p:nvSpPr>
          <p:cNvPr id="198" name="Google Shape;198;p19"/>
          <p:cNvSpPr txBox="1">
            <a:spLocks noGrp="1"/>
          </p:cNvSpPr>
          <p:nvPr>
            <p:ph type="subTitle" idx="2"/>
          </p:nvPr>
        </p:nvSpPr>
        <p:spPr>
          <a:xfrm>
            <a:off x="951200" y="1816600"/>
            <a:ext cx="4905600" cy="43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D0D0D"/>
              </a:buClr>
              <a:buSzPts val="1400"/>
              <a:buChar char="●"/>
              <a:defRPr b="0"/>
            </a:lvl1pPr>
            <a:lvl2pPr lvl="1" algn="ctr" rtl="0">
              <a:lnSpc>
                <a:spcPct val="100000"/>
              </a:lnSpc>
              <a:spcBef>
                <a:spcPts val="0"/>
              </a:spcBef>
              <a:spcAft>
                <a:spcPts val="0"/>
              </a:spcAft>
              <a:buClr>
                <a:srgbClr val="0D0D0D"/>
              </a:buClr>
              <a:buSzPts val="1400"/>
              <a:buChar char="○"/>
              <a:defRPr/>
            </a:lvl2pPr>
            <a:lvl3pPr lvl="2" algn="ctr" rtl="0">
              <a:lnSpc>
                <a:spcPct val="100000"/>
              </a:lnSpc>
              <a:spcBef>
                <a:spcPts val="0"/>
              </a:spcBef>
              <a:spcAft>
                <a:spcPts val="0"/>
              </a:spcAft>
              <a:buClr>
                <a:srgbClr val="0D0D0D"/>
              </a:buClr>
              <a:buSzPts val="1400"/>
              <a:buChar char="■"/>
              <a:defRPr/>
            </a:lvl3pPr>
            <a:lvl4pPr lvl="3" algn="ctr" rtl="0">
              <a:lnSpc>
                <a:spcPct val="100000"/>
              </a:lnSpc>
              <a:spcBef>
                <a:spcPts val="0"/>
              </a:spcBef>
              <a:spcAft>
                <a:spcPts val="0"/>
              </a:spcAft>
              <a:buClr>
                <a:srgbClr val="0D0D0D"/>
              </a:buClr>
              <a:buSzPts val="1400"/>
              <a:buChar char="●"/>
              <a:defRPr/>
            </a:lvl4pPr>
            <a:lvl5pPr lvl="4" algn="ctr" rtl="0">
              <a:lnSpc>
                <a:spcPct val="100000"/>
              </a:lnSpc>
              <a:spcBef>
                <a:spcPts val="0"/>
              </a:spcBef>
              <a:spcAft>
                <a:spcPts val="0"/>
              </a:spcAft>
              <a:buClr>
                <a:srgbClr val="0D0D0D"/>
              </a:buClr>
              <a:buSzPts val="1400"/>
              <a:buChar char="○"/>
              <a:defRPr/>
            </a:lvl5pPr>
            <a:lvl6pPr lvl="5" algn="ctr" rtl="0">
              <a:lnSpc>
                <a:spcPct val="100000"/>
              </a:lnSpc>
              <a:spcBef>
                <a:spcPts val="0"/>
              </a:spcBef>
              <a:spcAft>
                <a:spcPts val="0"/>
              </a:spcAft>
              <a:buClr>
                <a:srgbClr val="0D0D0D"/>
              </a:buClr>
              <a:buSzPts val="1400"/>
              <a:buChar char="■"/>
              <a:defRPr/>
            </a:lvl6pPr>
            <a:lvl7pPr lvl="6" algn="ctr" rtl="0">
              <a:lnSpc>
                <a:spcPct val="100000"/>
              </a:lnSpc>
              <a:spcBef>
                <a:spcPts val="0"/>
              </a:spcBef>
              <a:spcAft>
                <a:spcPts val="0"/>
              </a:spcAft>
              <a:buClr>
                <a:srgbClr val="0D0D0D"/>
              </a:buClr>
              <a:buSzPts val="1400"/>
              <a:buChar char="●"/>
              <a:defRPr/>
            </a:lvl7pPr>
            <a:lvl8pPr lvl="7" algn="ctr" rtl="0">
              <a:lnSpc>
                <a:spcPct val="100000"/>
              </a:lnSpc>
              <a:spcBef>
                <a:spcPts val="0"/>
              </a:spcBef>
              <a:spcAft>
                <a:spcPts val="0"/>
              </a:spcAft>
              <a:buClr>
                <a:srgbClr val="0D0D0D"/>
              </a:buClr>
              <a:buSzPts val="1400"/>
              <a:buChar char="○"/>
              <a:defRPr/>
            </a:lvl8pPr>
            <a:lvl9pPr lvl="8" algn="ctr" rtl="0">
              <a:lnSpc>
                <a:spcPct val="100000"/>
              </a:lnSpc>
              <a:spcBef>
                <a:spcPts val="0"/>
              </a:spcBef>
              <a:spcAft>
                <a:spcPts val="0"/>
              </a:spcAft>
              <a:buClr>
                <a:srgbClr val="0D0D0D"/>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3"/>
        <p:cNvGrpSpPr/>
        <p:nvPr/>
      </p:nvGrpSpPr>
      <p:grpSpPr>
        <a:xfrm>
          <a:off x="0" y="0"/>
          <a:ext cx="0" cy="0"/>
          <a:chOff x="0" y="0"/>
          <a:chExt cx="0" cy="0"/>
        </a:xfrm>
      </p:grpSpPr>
      <p:grpSp>
        <p:nvGrpSpPr>
          <p:cNvPr id="224" name="Google Shape;224;p21"/>
          <p:cNvGrpSpPr/>
          <p:nvPr/>
        </p:nvGrpSpPr>
        <p:grpSpPr>
          <a:xfrm>
            <a:off x="243800" y="240800"/>
            <a:ext cx="11704400" cy="6376400"/>
            <a:chOff x="182850" y="180600"/>
            <a:chExt cx="8778300" cy="4782300"/>
          </a:xfrm>
        </p:grpSpPr>
        <p:grpSp>
          <p:nvGrpSpPr>
            <p:cNvPr id="225" name="Google Shape;225;p21"/>
            <p:cNvGrpSpPr/>
            <p:nvPr/>
          </p:nvGrpSpPr>
          <p:grpSpPr>
            <a:xfrm>
              <a:off x="182850" y="180600"/>
              <a:ext cx="8778300" cy="4782300"/>
              <a:chOff x="182850" y="180600"/>
              <a:chExt cx="8778300" cy="4782300"/>
            </a:xfrm>
          </p:grpSpPr>
          <p:sp>
            <p:nvSpPr>
              <p:cNvPr id="226" name="Google Shape;226;p21"/>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27" name="Google Shape;227;p21"/>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28" name="Google Shape;228;p21"/>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29" name="Google Shape;229;p21"/>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30" name="Google Shape;230;p21"/>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231" name="Google Shape;231;p21"/>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2" name="Google Shape;232;p21"/>
          <p:cNvSpPr txBox="1">
            <a:spLocks noGrp="1"/>
          </p:cNvSpPr>
          <p:nvPr>
            <p:ph type="subTitle" idx="1"/>
          </p:nvPr>
        </p:nvSpPr>
        <p:spPr>
          <a:xfrm>
            <a:off x="1930767" y="2758479"/>
            <a:ext cx="39256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3" name="Google Shape;233;p21"/>
          <p:cNvSpPr txBox="1">
            <a:spLocks noGrp="1"/>
          </p:cNvSpPr>
          <p:nvPr>
            <p:ph type="subTitle" idx="2"/>
          </p:nvPr>
        </p:nvSpPr>
        <p:spPr>
          <a:xfrm>
            <a:off x="7315032" y="2758479"/>
            <a:ext cx="392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4" name="Google Shape;234;p21"/>
          <p:cNvSpPr txBox="1">
            <a:spLocks noGrp="1"/>
          </p:cNvSpPr>
          <p:nvPr>
            <p:ph type="subTitle" idx="3"/>
          </p:nvPr>
        </p:nvSpPr>
        <p:spPr>
          <a:xfrm>
            <a:off x="1930867" y="4831128"/>
            <a:ext cx="39256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5" name="Google Shape;235;p21"/>
          <p:cNvSpPr txBox="1">
            <a:spLocks noGrp="1"/>
          </p:cNvSpPr>
          <p:nvPr>
            <p:ph type="subTitle" idx="4"/>
          </p:nvPr>
        </p:nvSpPr>
        <p:spPr>
          <a:xfrm>
            <a:off x="7315032" y="4831128"/>
            <a:ext cx="392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6" name="Google Shape;236;p21"/>
          <p:cNvSpPr txBox="1">
            <a:spLocks noGrp="1"/>
          </p:cNvSpPr>
          <p:nvPr>
            <p:ph type="subTitle" idx="5"/>
          </p:nvPr>
        </p:nvSpPr>
        <p:spPr>
          <a:xfrm>
            <a:off x="1930767" y="2148884"/>
            <a:ext cx="392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37" name="Google Shape;237;p21"/>
          <p:cNvSpPr txBox="1">
            <a:spLocks noGrp="1"/>
          </p:cNvSpPr>
          <p:nvPr>
            <p:ph type="subTitle" idx="6"/>
          </p:nvPr>
        </p:nvSpPr>
        <p:spPr>
          <a:xfrm>
            <a:off x="1930767" y="4221532"/>
            <a:ext cx="392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38" name="Google Shape;238;p21"/>
          <p:cNvSpPr txBox="1">
            <a:spLocks noGrp="1"/>
          </p:cNvSpPr>
          <p:nvPr>
            <p:ph type="subTitle" idx="7"/>
          </p:nvPr>
        </p:nvSpPr>
        <p:spPr>
          <a:xfrm>
            <a:off x="7315032" y="2148884"/>
            <a:ext cx="3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39" name="Google Shape;239;p21"/>
          <p:cNvSpPr txBox="1">
            <a:spLocks noGrp="1"/>
          </p:cNvSpPr>
          <p:nvPr>
            <p:ph type="subTitle" idx="8"/>
          </p:nvPr>
        </p:nvSpPr>
        <p:spPr>
          <a:xfrm>
            <a:off x="7315032" y="4221532"/>
            <a:ext cx="3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grpSp>
        <p:nvGrpSpPr>
          <p:cNvPr id="240" name="Google Shape;240;p21"/>
          <p:cNvGrpSpPr/>
          <p:nvPr/>
        </p:nvGrpSpPr>
        <p:grpSpPr>
          <a:xfrm>
            <a:off x="-60960" y="1145291"/>
            <a:ext cx="11667824" cy="4993512"/>
            <a:chOff x="-45720" y="858968"/>
            <a:chExt cx="8750868" cy="3745134"/>
          </a:xfrm>
        </p:grpSpPr>
        <p:pic>
          <p:nvPicPr>
            <p:cNvPr id="241" name="Google Shape;241;p21"/>
            <p:cNvPicPr preferRelativeResize="0"/>
            <p:nvPr/>
          </p:nvPicPr>
          <p:blipFill>
            <a:blip r:embed="rId2"/>
            <a:stretch>
              <a:fillRect/>
            </a:stretch>
          </p:blipFill>
          <p:spPr>
            <a:xfrm>
              <a:off x="-45720" y="4144575"/>
              <a:ext cx="914399" cy="459527"/>
            </a:xfrm>
            <a:prstGeom prst="rect">
              <a:avLst/>
            </a:prstGeom>
            <a:noFill/>
            <a:ln>
              <a:noFill/>
            </a:ln>
          </p:spPr>
        </p:pic>
        <p:grpSp>
          <p:nvGrpSpPr>
            <p:cNvPr id="242" name="Google Shape;242;p21"/>
            <p:cNvGrpSpPr/>
            <p:nvPr/>
          </p:nvGrpSpPr>
          <p:grpSpPr>
            <a:xfrm>
              <a:off x="7973515" y="858968"/>
              <a:ext cx="731633" cy="1006952"/>
              <a:chOff x="7973515" y="858968"/>
              <a:chExt cx="731633" cy="1006952"/>
            </a:xfrm>
          </p:grpSpPr>
          <p:pic>
            <p:nvPicPr>
              <p:cNvPr id="243" name="Google Shape;243;p21"/>
              <p:cNvPicPr preferRelativeResize="0"/>
              <p:nvPr/>
            </p:nvPicPr>
            <p:blipFill>
              <a:blip r:embed="rId3"/>
              <a:stretch>
                <a:fillRect/>
              </a:stretch>
            </p:blipFill>
            <p:spPr>
              <a:xfrm rot="10800000" flipH="1">
                <a:off x="7973515" y="1180331"/>
                <a:ext cx="457200" cy="510540"/>
              </a:xfrm>
              <a:prstGeom prst="rect">
                <a:avLst/>
              </a:prstGeom>
              <a:noFill/>
              <a:ln>
                <a:noFill/>
              </a:ln>
            </p:spPr>
          </p:pic>
          <p:grpSp>
            <p:nvGrpSpPr>
              <p:cNvPr id="244" name="Google Shape;244;p21"/>
              <p:cNvGrpSpPr/>
              <p:nvPr/>
            </p:nvGrpSpPr>
            <p:grpSpPr>
              <a:xfrm rot="5400000">
                <a:off x="8155922" y="1316694"/>
                <a:ext cx="1006952" cy="91500"/>
                <a:chOff x="712180" y="1362450"/>
                <a:chExt cx="1006953" cy="91500"/>
              </a:xfrm>
            </p:grpSpPr>
            <p:cxnSp>
              <p:nvCxnSpPr>
                <p:cNvPr id="245" name="Google Shape;245;p21"/>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246" name="Google Shape;246;p21"/>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47" name="Google Shape;247;p21"/>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8"/>
        <p:cNvGrpSpPr/>
        <p:nvPr/>
      </p:nvGrpSpPr>
      <p:grpSpPr>
        <a:xfrm>
          <a:off x="0" y="0"/>
          <a:ext cx="0" cy="0"/>
          <a:chOff x="0" y="0"/>
          <a:chExt cx="0" cy="0"/>
        </a:xfrm>
      </p:grpSpPr>
      <p:grpSp>
        <p:nvGrpSpPr>
          <p:cNvPr id="249" name="Google Shape;249;p22"/>
          <p:cNvGrpSpPr/>
          <p:nvPr/>
        </p:nvGrpSpPr>
        <p:grpSpPr>
          <a:xfrm>
            <a:off x="243800" y="240800"/>
            <a:ext cx="11704400" cy="6376400"/>
            <a:chOff x="182850" y="180600"/>
            <a:chExt cx="8778300" cy="4782300"/>
          </a:xfrm>
        </p:grpSpPr>
        <p:grpSp>
          <p:nvGrpSpPr>
            <p:cNvPr id="250" name="Google Shape;250;p22"/>
            <p:cNvGrpSpPr/>
            <p:nvPr/>
          </p:nvGrpSpPr>
          <p:grpSpPr>
            <a:xfrm>
              <a:off x="182850" y="180600"/>
              <a:ext cx="8778300" cy="4782300"/>
              <a:chOff x="182850" y="180600"/>
              <a:chExt cx="8778300" cy="4782300"/>
            </a:xfrm>
          </p:grpSpPr>
          <p:sp>
            <p:nvSpPr>
              <p:cNvPr id="251" name="Google Shape;251;p22"/>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52" name="Google Shape;252;p22"/>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53" name="Google Shape;253;p22"/>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54" name="Google Shape;254;p22"/>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55" name="Google Shape;255;p22"/>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256" name="Google Shape;256;p22"/>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7" name="Google Shape;257;p22"/>
          <p:cNvSpPr txBox="1">
            <a:spLocks noGrp="1"/>
          </p:cNvSpPr>
          <p:nvPr>
            <p:ph type="subTitle" idx="1"/>
          </p:nvPr>
        </p:nvSpPr>
        <p:spPr>
          <a:xfrm>
            <a:off x="944476"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58" name="Google Shape;258;p22"/>
          <p:cNvSpPr txBox="1">
            <a:spLocks noGrp="1"/>
          </p:cNvSpPr>
          <p:nvPr>
            <p:ph type="subTitle" idx="2"/>
          </p:nvPr>
        </p:nvSpPr>
        <p:spPr>
          <a:xfrm>
            <a:off x="4546956"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59" name="Google Shape;259;p22"/>
          <p:cNvSpPr txBox="1">
            <a:spLocks noGrp="1"/>
          </p:cNvSpPr>
          <p:nvPr>
            <p:ph type="subTitle" idx="3"/>
          </p:nvPr>
        </p:nvSpPr>
        <p:spPr>
          <a:xfrm>
            <a:off x="942276"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60" name="Google Shape;260;p22"/>
          <p:cNvSpPr txBox="1">
            <a:spLocks noGrp="1"/>
          </p:cNvSpPr>
          <p:nvPr>
            <p:ph type="subTitle" idx="4"/>
          </p:nvPr>
        </p:nvSpPr>
        <p:spPr>
          <a:xfrm>
            <a:off x="4544756"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61" name="Google Shape;261;p22"/>
          <p:cNvSpPr txBox="1">
            <a:spLocks noGrp="1"/>
          </p:cNvSpPr>
          <p:nvPr>
            <p:ph type="subTitle" idx="5"/>
          </p:nvPr>
        </p:nvSpPr>
        <p:spPr>
          <a:xfrm>
            <a:off x="8143124"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62" name="Google Shape;262;p22"/>
          <p:cNvSpPr txBox="1">
            <a:spLocks noGrp="1"/>
          </p:cNvSpPr>
          <p:nvPr>
            <p:ph type="subTitle" idx="6"/>
          </p:nvPr>
        </p:nvSpPr>
        <p:spPr>
          <a:xfrm>
            <a:off x="8140924"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63" name="Google Shape;263;p22"/>
          <p:cNvSpPr txBox="1">
            <a:spLocks noGrp="1"/>
          </p:cNvSpPr>
          <p:nvPr>
            <p:ph type="subTitle" idx="7"/>
          </p:nvPr>
        </p:nvSpPr>
        <p:spPr>
          <a:xfrm>
            <a:off x="944476" y="2027259"/>
            <a:ext cx="3104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64" name="Google Shape;264;p22"/>
          <p:cNvSpPr txBox="1">
            <a:spLocks noGrp="1"/>
          </p:cNvSpPr>
          <p:nvPr>
            <p:ph type="subTitle" idx="8"/>
          </p:nvPr>
        </p:nvSpPr>
        <p:spPr>
          <a:xfrm>
            <a:off x="4544756" y="2027259"/>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65" name="Google Shape;265;p22"/>
          <p:cNvSpPr txBox="1">
            <a:spLocks noGrp="1"/>
          </p:cNvSpPr>
          <p:nvPr>
            <p:ph type="subTitle" idx="9"/>
          </p:nvPr>
        </p:nvSpPr>
        <p:spPr>
          <a:xfrm>
            <a:off x="8143124" y="2027259"/>
            <a:ext cx="3104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66" name="Google Shape;266;p22"/>
          <p:cNvSpPr txBox="1">
            <a:spLocks noGrp="1"/>
          </p:cNvSpPr>
          <p:nvPr>
            <p:ph type="subTitle" idx="13"/>
          </p:nvPr>
        </p:nvSpPr>
        <p:spPr>
          <a:xfrm>
            <a:off x="942276"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67" name="Google Shape;267;p22"/>
          <p:cNvSpPr txBox="1">
            <a:spLocks noGrp="1"/>
          </p:cNvSpPr>
          <p:nvPr>
            <p:ph type="subTitle" idx="14"/>
          </p:nvPr>
        </p:nvSpPr>
        <p:spPr>
          <a:xfrm>
            <a:off x="4544756"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sp>
        <p:nvSpPr>
          <p:cNvPr id="268" name="Google Shape;268;p22"/>
          <p:cNvSpPr txBox="1">
            <a:spLocks noGrp="1"/>
          </p:cNvSpPr>
          <p:nvPr>
            <p:ph type="subTitle" idx="15"/>
          </p:nvPr>
        </p:nvSpPr>
        <p:spPr>
          <a:xfrm>
            <a:off x="8140924"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p:txBody>
      </p:sp>
      <p:pic>
        <p:nvPicPr>
          <p:cNvPr id="269" name="Google Shape;269;p22"/>
          <p:cNvPicPr preferRelativeResize="0"/>
          <p:nvPr/>
        </p:nvPicPr>
        <p:blipFill>
          <a:blip r:embed="rId2"/>
          <a:stretch>
            <a:fillRect/>
          </a:stretch>
        </p:blipFill>
        <p:spPr>
          <a:xfrm rot="5400000">
            <a:off x="372950" y="6008772"/>
            <a:ext cx="487668" cy="544547"/>
          </a:xfrm>
          <a:prstGeom prst="rect">
            <a:avLst/>
          </a:prstGeom>
          <a:noFill/>
          <a:ln>
            <a:noFill/>
          </a:ln>
        </p:spPr>
      </p:pic>
      <p:grpSp>
        <p:nvGrpSpPr>
          <p:cNvPr id="270" name="Google Shape;270;p22"/>
          <p:cNvGrpSpPr/>
          <p:nvPr/>
        </p:nvGrpSpPr>
        <p:grpSpPr>
          <a:xfrm rot="10800000" flipH="1">
            <a:off x="436815" y="6241003"/>
            <a:ext cx="956336" cy="86900"/>
            <a:chOff x="712180" y="1362450"/>
            <a:chExt cx="1006953" cy="91500"/>
          </a:xfrm>
        </p:grpSpPr>
        <p:cxnSp>
          <p:nvCxnSpPr>
            <p:cNvPr id="271" name="Google Shape;271;p22"/>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272" name="Google Shape;272;p22"/>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73" name="Google Shape;273;p22"/>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5"/>
        <p:cNvGrpSpPr/>
        <p:nvPr/>
      </p:nvGrpSpPr>
      <p:grpSpPr>
        <a:xfrm>
          <a:off x="0" y="0"/>
          <a:ext cx="0" cy="0"/>
          <a:chOff x="0" y="0"/>
          <a:chExt cx="0" cy="0"/>
        </a:xfrm>
      </p:grpSpPr>
      <p:grpSp>
        <p:nvGrpSpPr>
          <p:cNvPr id="286" name="Google Shape;286;p24"/>
          <p:cNvGrpSpPr/>
          <p:nvPr/>
        </p:nvGrpSpPr>
        <p:grpSpPr>
          <a:xfrm>
            <a:off x="243800" y="240800"/>
            <a:ext cx="11704400" cy="6376400"/>
            <a:chOff x="182850" y="180600"/>
            <a:chExt cx="8778300" cy="4782300"/>
          </a:xfrm>
        </p:grpSpPr>
        <p:grpSp>
          <p:nvGrpSpPr>
            <p:cNvPr id="287" name="Google Shape;287;p24"/>
            <p:cNvGrpSpPr/>
            <p:nvPr/>
          </p:nvGrpSpPr>
          <p:grpSpPr>
            <a:xfrm>
              <a:off x="182850" y="180600"/>
              <a:ext cx="8778300" cy="4782300"/>
              <a:chOff x="182850" y="180600"/>
              <a:chExt cx="8778300" cy="4782300"/>
            </a:xfrm>
          </p:grpSpPr>
          <p:sp>
            <p:nvSpPr>
              <p:cNvPr id="288" name="Google Shape;288;p24"/>
              <p:cNvSpPr/>
              <p:nvPr/>
            </p:nvSpPr>
            <p:spPr>
              <a:xfrm>
                <a:off x="182850" y="180600"/>
                <a:ext cx="8778300" cy="47823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89" name="Google Shape;289;p24"/>
              <p:cNvCxnSpPr/>
              <p:nvPr/>
            </p:nvCxnSpPr>
            <p:spPr>
              <a:xfrm>
                <a:off x="182850" y="454800"/>
                <a:ext cx="8778300" cy="0"/>
              </a:xfrm>
              <a:prstGeom prst="straightConnector1">
                <a:avLst/>
              </a:prstGeom>
              <a:noFill/>
              <a:ln w="19050" cap="flat" cmpd="sng">
                <a:solidFill>
                  <a:schemeClr val="accent2"/>
                </a:solidFill>
                <a:prstDash val="solid"/>
                <a:round/>
                <a:headEnd type="none" w="med" len="med"/>
                <a:tailEnd type="none" w="med" len="med"/>
              </a:ln>
            </p:spPr>
          </p:cxnSp>
        </p:grpSp>
        <p:sp>
          <p:nvSpPr>
            <p:cNvPr id="290" name="Google Shape;290;p24"/>
            <p:cNvSpPr/>
            <p:nvPr/>
          </p:nvSpPr>
          <p:spPr>
            <a:xfrm>
              <a:off x="5941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1" name="Google Shape;291;p24"/>
            <p:cNvSpPr/>
            <p:nvPr/>
          </p:nvSpPr>
          <p:spPr>
            <a:xfrm>
              <a:off x="8683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2" name="Google Shape;292;p24"/>
            <p:cNvSpPr/>
            <p:nvPr/>
          </p:nvSpPr>
          <p:spPr>
            <a:xfrm>
              <a:off x="3199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93"/>
        <p:cNvGrpSpPr/>
        <p:nvPr/>
      </p:nvGrpSpPr>
      <p:grpSpPr>
        <a:xfrm>
          <a:off x="0" y="0"/>
          <a:ext cx="0" cy="0"/>
          <a:chOff x="0" y="0"/>
          <a:chExt cx="0" cy="0"/>
        </a:xfrm>
      </p:grpSpPr>
      <p:grpSp>
        <p:nvGrpSpPr>
          <p:cNvPr id="294" name="Google Shape;294;p25"/>
          <p:cNvGrpSpPr/>
          <p:nvPr/>
        </p:nvGrpSpPr>
        <p:grpSpPr>
          <a:xfrm>
            <a:off x="243800" y="240800"/>
            <a:ext cx="11704400" cy="6376400"/>
            <a:chOff x="182850" y="180600"/>
            <a:chExt cx="8778300" cy="4782300"/>
          </a:xfrm>
        </p:grpSpPr>
        <p:grpSp>
          <p:nvGrpSpPr>
            <p:cNvPr id="295" name="Google Shape;295;p25"/>
            <p:cNvGrpSpPr/>
            <p:nvPr/>
          </p:nvGrpSpPr>
          <p:grpSpPr>
            <a:xfrm>
              <a:off x="182850" y="180600"/>
              <a:ext cx="8778300" cy="4782300"/>
              <a:chOff x="182850" y="180600"/>
              <a:chExt cx="8778300" cy="4782300"/>
            </a:xfrm>
          </p:grpSpPr>
          <p:sp>
            <p:nvSpPr>
              <p:cNvPr id="296" name="Google Shape;296;p25"/>
              <p:cNvSpPr/>
              <p:nvPr/>
            </p:nvSpPr>
            <p:spPr>
              <a:xfrm>
                <a:off x="182850" y="180600"/>
                <a:ext cx="8778300" cy="4782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97" name="Google Shape;297;p25"/>
              <p:cNvCxnSpPr/>
              <p:nvPr/>
            </p:nvCxnSpPr>
            <p:spPr>
              <a:xfrm>
                <a:off x="182850" y="454800"/>
                <a:ext cx="8778300" cy="0"/>
              </a:xfrm>
              <a:prstGeom prst="straightConnector1">
                <a:avLst/>
              </a:prstGeom>
              <a:noFill/>
              <a:ln w="19050" cap="flat" cmpd="sng">
                <a:solidFill>
                  <a:schemeClr val="lt1"/>
                </a:solidFill>
                <a:prstDash val="solid"/>
                <a:round/>
                <a:headEnd type="none" w="med" len="med"/>
                <a:tailEnd type="none" w="med" len="med"/>
              </a:ln>
            </p:spPr>
          </p:cxnSp>
        </p:grpSp>
        <p:sp>
          <p:nvSpPr>
            <p:cNvPr id="298" name="Google Shape;298;p25"/>
            <p:cNvSpPr/>
            <p:nvPr/>
          </p:nvSpPr>
          <p:spPr>
            <a:xfrm>
              <a:off x="5941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9" name="Google Shape;299;p25"/>
            <p:cNvSpPr/>
            <p:nvPr/>
          </p:nvSpPr>
          <p:spPr>
            <a:xfrm>
              <a:off x="8683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00" name="Google Shape;300;p25"/>
            <p:cNvSpPr/>
            <p:nvPr/>
          </p:nvSpPr>
          <p:spPr>
            <a:xfrm>
              <a:off x="3199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ES"/>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2631A4DB-CA48-4605-A659-9DD06E964898}"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B5BBC502-625A-457D-A6A8-F8D0B0EEBBC4}"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a:p>
        </p:txBody>
      </p:sp>
      <p:sp>
        <p:nvSpPr>
          <p:cNvPr id="3" name="2 Marcador de contenido"/>
          <p:cNvSpPr>
            <a:spLocks noGrp="1"/>
          </p:cNvSpPr>
          <p:nvPr>
            <p:ph idx="1" hasCustomPrompt="1"/>
          </p:nvPr>
        </p:nvSpPr>
        <p:spPr/>
        <p:txBody>
          <a:body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EC6E9410-9FA9-4D54-810C-003392F971F0}"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D563B94C-4ACA-4578-A928-73D372829591}"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ES"/>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E8D15859-1997-4B7D-98AA-830D64D7D533}"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C892B69F-D9EC-480F-B2B8-A8B30D4002B6}"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3D2CBFED-1082-4547-A2C7-E96714D6627F}"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1E8D3B71-C0B4-4F93-B359-F1502143D081}"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S"/>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endParaRPr lang="es-ES"/>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7" name="6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E9F4B68D-B3B3-48B8-8B45-5B44366AD165}"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8" name="7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9" name="8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6AD6BA3C-1E2A-47CF-AB18-4E810C66C74D}"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76AD1F81-C445-4D37-9CB2-D451E2E3F173}"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3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E3E54843-7CBC-49F9-8A2C-E5ACE71041D2}"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99111F0E-8065-40C1-890B-EF263AB7DE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3" name="2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3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A22D07BB-6C91-4BFD-A5B7-C4A4E527996F}"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ES"/>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endParaRPr lang="es-ES"/>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26DB3FB6-A372-41E9-A82A-869B3C3221D9}"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48EE438E-FCFF-4751-80D1-D4AD31A2029E}"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endParaRPr lang="es-ES"/>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AD250426-1470-40AB-8E0E-E7CE9EC306D6}"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E91B596F-C57C-4C59-A6E9-061142EBA287}"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1F2039A7-38E2-48A9-A1F4-0FF765990497}"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3DF25C4D-E118-40BB-BF62-2C3D05778933}"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ES"/>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endParaRPr lang="es-ES"/>
          </a:p>
          <a:p>
            <a:pPr lvl="1"/>
            <a:r>
              <a:rPr lang="es-ES"/>
              <a:t>Segundo nivel</a:t>
            </a:r>
            <a:endParaRPr lang="es-ES"/>
          </a:p>
          <a:p>
            <a:pPr lvl="2"/>
            <a:r>
              <a:rPr lang="es-ES"/>
              <a:t>Tercer nivel</a:t>
            </a:r>
            <a:endParaRPr lang="es-ES"/>
          </a:p>
          <a:p>
            <a:pPr lvl="3"/>
            <a:r>
              <a:rPr lang="es-ES"/>
              <a:t>Cuarto nivel</a:t>
            </a:r>
            <a:endParaRPr lang="es-ES"/>
          </a:p>
          <a:p>
            <a:pPr lvl="4"/>
            <a:r>
              <a:rPr lang="es-ES"/>
              <a:t>Quinto nivel</a:t>
            </a:r>
            <a:endParaRPr lang="es-ES"/>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196507AD-7224-4145-A7B6-946CCEA1581F}"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3BADE10F-1FBD-45AB-A6A6-D52E5AB715A0}"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Ovr>
    <a:masterClrMapping/>
  </p:clrMapOvr>
  <p:transition spd="slow">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panose="02000000000000000000"/>
              <a:buAutoNum type="alphaLcPeriod"/>
              <a:defRPr sz="1600"/>
            </a:lvl2pPr>
            <a:lvl3pPr marL="1828800" lvl="2" indent="-406400" rtl="0">
              <a:spcBef>
                <a:spcPts val="2135"/>
              </a:spcBef>
              <a:spcAft>
                <a:spcPts val="0"/>
              </a:spcAft>
              <a:buClr>
                <a:srgbClr val="434343"/>
              </a:buClr>
              <a:buSzPts val="1200"/>
              <a:buFont typeface="Roboto Condensed Light" panose="02000000000000000000"/>
              <a:buAutoNum type="romanLcPeriod"/>
              <a:defRPr sz="1600"/>
            </a:lvl3pPr>
            <a:lvl4pPr marL="2438400" lvl="3" indent="-406400" rtl="0">
              <a:spcBef>
                <a:spcPts val="2135"/>
              </a:spcBef>
              <a:spcAft>
                <a:spcPts val="0"/>
              </a:spcAft>
              <a:buClr>
                <a:srgbClr val="434343"/>
              </a:buClr>
              <a:buSzPts val="1200"/>
              <a:buFont typeface="Roboto Condensed Light" panose="02000000000000000000"/>
              <a:buAutoNum type="arabicPeriod"/>
              <a:defRPr sz="1600"/>
            </a:lvl4pPr>
            <a:lvl5pPr marL="3048000" lvl="4" indent="-406400" rtl="0">
              <a:spcBef>
                <a:spcPts val="2135"/>
              </a:spcBef>
              <a:spcAft>
                <a:spcPts val="0"/>
              </a:spcAft>
              <a:buClr>
                <a:srgbClr val="434343"/>
              </a:buClr>
              <a:buSzPts val="1200"/>
              <a:buFont typeface="Roboto Condensed Light" panose="02000000000000000000"/>
              <a:buAutoNum type="alphaLcPeriod"/>
              <a:defRPr sz="1600"/>
            </a:lvl5pPr>
            <a:lvl6pPr marL="3657600" lvl="5" indent="-406400" rtl="0">
              <a:spcBef>
                <a:spcPts val="2135"/>
              </a:spcBef>
              <a:spcAft>
                <a:spcPts val="0"/>
              </a:spcAft>
              <a:buClr>
                <a:srgbClr val="434343"/>
              </a:buClr>
              <a:buSzPts val="1200"/>
              <a:buFont typeface="Roboto Condensed Light" panose="02000000000000000000"/>
              <a:buAutoNum type="romanLcPeriod"/>
              <a:defRPr sz="1600"/>
            </a:lvl6pPr>
            <a:lvl7pPr marL="4267200" lvl="6" indent="-406400" rtl="0">
              <a:spcBef>
                <a:spcPts val="2135"/>
              </a:spcBef>
              <a:spcAft>
                <a:spcPts val="0"/>
              </a:spcAft>
              <a:buClr>
                <a:srgbClr val="434343"/>
              </a:buClr>
              <a:buSzPts val="1200"/>
              <a:buFont typeface="Roboto Condensed Light" panose="02000000000000000000"/>
              <a:buAutoNum type="arabicPeriod"/>
              <a:defRPr sz="1600"/>
            </a:lvl7pPr>
            <a:lvl8pPr marL="4876800" lvl="7" indent="-406400" rtl="0">
              <a:spcBef>
                <a:spcPts val="2135"/>
              </a:spcBef>
              <a:spcAft>
                <a:spcPts val="0"/>
              </a:spcAft>
              <a:buClr>
                <a:srgbClr val="434343"/>
              </a:buClr>
              <a:buSzPts val="1200"/>
              <a:buFont typeface="Roboto Condensed Light" panose="02000000000000000000"/>
              <a:buAutoNum type="alphaLcPeriod"/>
              <a:defRPr sz="1600"/>
            </a:lvl8pPr>
            <a:lvl9pPr marL="5486400" lvl="8" indent="-406400" rtl="0">
              <a:spcBef>
                <a:spcPts val="2135"/>
              </a:spcBef>
              <a:spcAft>
                <a:spcPts val="2135"/>
              </a:spcAft>
              <a:buClr>
                <a:srgbClr val="434343"/>
              </a:buClr>
              <a:buSzPts val="1200"/>
              <a:buFont typeface="Roboto Condensed Light" panose="02000000000000000000"/>
              <a:buAutoNum type="romanLcPeriod"/>
              <a:defRPr sz="1600"/>
            </a:lvl9pPr>
          </a:lstStyle>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6"/>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28800" y="1815084"/>
            <a:ext cx="8534400" cy="2194400"/>
          </a:xfrm>
          <a:prstGeom prst="rect">
            <a:avLst/>
          </a:prstGeom>
          <a:noFill/>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666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0" name="Google Shape;10;p2"/>
          <p:cNvSpPr txBox="1">
            <a:spLocks noGrp="1"/>
          </p:cNvSpPr>
          <p:nvPr>
            <p:ph type="subTitle" idx="1"/>
          </p:nvPr>
        </p:nvSpPr>
        <p:spPr>
          <a:xfrm>
            <a:off x="3048000" y="4494116"/>
            <a:ext cx="6096000" cy="54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65">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grpSp>
        <p:nvGrpSpPr>
          <p:cNvPr id="11" name="Google Shape;11;p2"/>
          <p:cNvGrpSpPr/>
          <p:nvPr/>
        </p:nvGrpSpPr>
        <p:grpSpPr>
          <a:xfrm>
            <a:off x="243800" y="240800"/>
            <a:ext cx="11704400" cy="6376400"/>
            <a:chOff x="182850" y="180600"/>
            <a:chExt cx="8778300" cy="4782300"/>
          </a:xfrm>
        </p:grpSpPr>
        <p:grpSp>
          <p:nvGrpSpPr>
            <p:cNvPr id="12" name="Google Shape;12;p2"/>
            <p:cNvGrpSpPr/>
            <p:nvPr/>
          </p:nvGrpSpPr>
          <p:grpSpPr>
            <a:xfrm>
              <a:off x="182850" y="180600"/>
              <a:ext cx="8778300" cy="4782300"/>
              <a:chOff x="182850" y="180600"/>
              <a:chExt cx="8778300" cy="4782300"/>
            </a:xfrm>
          </p:grpSpPr>
          <p:sp>
            <p:nvSpPr>
              <p:cNvPr id="13" name="Google Shape;13;p2"/>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4" name="Google Shape;14;p2"/>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5" name="Google Shape;15;p2"/>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 name="Google Shape;16;p2"/>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 name="Google Shape;17;p2"/>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0" Type="http://schemas.openxmlformats.org/officeDocument/2006/relationships/theme" Target="../theme/theme2.xml"/><Relationship Id="rId2" Type="http://schemas.openxmlformats.org/officeDocument/2006/relationships/slideLayout" Target="../slideLayouts/slideLayout10.xml"/><Relationship Id="rId19" Type="http://schemas.openxmlformats.org/officeDocument/2006/relationships/slideLayout" Target="../slideLayouts/slideLayout27.xml"/><Relationship Id="rId18" Type="http://schemas.openxmlformats.org/officeDocument/2006/relationships/slideLayout" Target="../slideLayouts/slideLayout26.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4" Type="http://schemas.openxmlformats.org/officeDocument/2006/relationships/theme" Target="../theme/theme4.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a:ea typeface="Calibri"/>
                <a:cs typeface="Calibri"/>
                <a:sym typeface="Calibri"/>
              </a:defRPr>
            </a:lvl9pPr>
          </a:lstStyle>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1pPr>
            <a:lvl2pPr marL="914400" lvl="1"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2pPr>
            <a:lvl3pPr marL="1371600" lvl="2"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3pPr>
            <a:lvl4pPr marL="1828800" lvl="3"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4pPr>
            <a:lvl5pPr marL="2286000" lvl="4"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5pPr>
            <a:lvl6pPr marL="2743200" lvl="5"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6pPr>
            <a:lvl7pPr marL="3200400" lvl="6"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7pPr>
            <a:lvl8pPr marL="3657600" lvl="7"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8pPr>
            <a:lvl9pPr marL="4114800" lvl="8"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9pPr>
          </a:lstStyle>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s-ES" altLang="en-US"/>
              <a:t>Haga clic para modificar el estilo de título del patrón</a:t>
            </a:r>
            <a:endParaRPr lang="es-ES" altLang="en-US"/>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s-ES" altLang="en-US"/>
              <a:t>Haga clic para modificar el estilo de texto del patrón</a:t>
            </a:r>
            <a:endParaRPr lang="es-ES" altLang="en-US"/>
          </a:p>
          <a:p>
            <a:pPr lvl="1"/>
            <a:r>
              <a:rPr lang="es-ES" altLang="en-US"/>
              <a:t>Segundo nivel</a:t>
            </a:r>
            <a:endParaRPr lang="es-ES" altLang="en-US"/>
          </a:p>
          <a:p>
            <a:pPr lvl="2"/>
            <a:r>
              <a:rPr lang="es-ES" altLang="en-US"/>
              <a:t>Tercer nivel</a:t>
            </a:r>
            <a:endParaRPr lang="es-ES" altLang="en-US"/>
          </a:p>
          <a:p>
            <a:pPr lvl="3"/>
            <a:r>
              <a:rPr lang="es-ES" altLang="en-US"/>
              <a:t>Cuarto nivel</a:t>
            </a:r>
            <a:endParaRPr lang="es-ES" altLang="en-US"/>
          </a:p>
          <a:p>
            <a:pPr lvl="4"/>
            <a:r>
              <a:rPr lang="es-ES" altLang="en-US"/>
              <a:t>Quinto nivel</a:t>
            </a:r>
            <a:endParaRPr lang="es-ES" altLang="en-U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fld id="{6FB4D73A-891B-468D-9050-834265A8068B}"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rPr>
              <a:t>0967215789</a:t>
            </a:r>
            <a:endParaRPr kumimoji="0" lang="es-E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a:buNone/>
              <a:defRPr/>
            </a:pPr>
            <a:fld id="{6E2B1E25-539C-4ACE-A11E-C0D23D1653D0}" type="slidenum">
              <a:rPr kumimoji="0" lang="es-E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a:sym typeface="Arial" panose="020B0604020202020204"/>
              </a:rPr>
            </a:fld>
            <a:endParaRPr kumimoji="0" lang="es-E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circl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audio" Target="../media/audio1.wav"/><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audio" Target="../media/audio2.wav"/><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8.xml"/><Relationship Id="rId6" Type="http://schemas.openxmlformats.org/officeDocument/2006/relationships/image" Target="../media/image26.png"/><Relationship Id="rId5" Type="http://schemas.microsoft.com/office/2007/relationships/media" Target="../media/audio3.wav"/><Relationship Id="rId4" Type="http://schemas.openxmlformats.org/officeDocument/2006/relationships/audio" Target="../media/audio3.wav"/><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4.xml"/><Relationship Id="rId6" Type="http://schemas.openxmlformats.org/officeDocument/2006/relationships/image" Target="../media/image26.png"/><Relationship Id="rId5" Type="http://schemas.microsoft.com/office/2007/relationships/media" Target="../media/audio3.wav"/><Relationship Id="rId4" Type="http://schemas.openxmlformats.org/officeDocument/2006/relationships/audio" Target="../media/audio3.wav"/><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34.xml"/><Relationship Id="rId7" Type="http://schemas.openxmlformats.org/officeDocument/2006/relationships/image" Target="../media/image26.png"/><Relationship Id="rId6" Type="http://schemas.microsoft.com/office/2007/relationships/media" Target="../media/audio3.wav"/><Relationship Id="rId5" Type="http://schemas.openxmlformats.org/officeDocument/2006/relationships/audio" Target="../media/audio3.wav"/><Relationship Id="rId4" Type="http://schemas.openxmlformats.org/officeDocument/2006/relationships/image" Target="../media/image25.png"/><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4.xml"/><Relationship Id="rId6" Type="http://schemas.openxmlformats.org/officeDocument/2006/relationships/image" Target="../media/image26.png"/><Relationship Id="rId5" Type="http://schemas.microsoft.com/office/2007/relationships/media" Target="../media/audio3.wav"/><Relationship Id="rId4" Type="http://schemas.openxmlformats.org/officeDocument/2006/relationships/audio" Target="../media/audio3.wav"/><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audio" Target="../media/audio1.wav"/><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hdphoto" Target="../media/image19.wdp"/><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ctrTitle"/>
          </p:nvPr>
        </p:nvSpPr>
        <p:spPr>
          <a:xfrm>
            <a:off x="96707" y="1611808"/>
            <a:ext cx="11144250" cy="2194400"/>
          </a:xfrm>
          <a:prstGeom prst="rect">
            <a:avLst/>
          </a:prstGeom>
        </p:spPr>
        <p:txBody>
          <a:bodyPr spcFirstLastPara="1" wrap="square" lIns="121900" tIns="121900" rIns="121900" bIns="121900" anchor="t" anchorCtr="0">
            <a:noAutofit/>
          </a:bodyPr>
          <a:lstStyle/>
          <a:p>
            <a:r>
              <a:rPr lang="en-US" sz="6000" dirty="0"/>
              <a:t>Unit 7: Viet Nam And International </a:t>
            </a:r>
            <a:r>
              <a:rPr lang="en-US" sz="6000" dirty="0" err="1"/>
              <a:t>Organisations</a:t>
            </a:r>
            <a:endParaRPr lang="en-US" sz="6000" dirty="0"/>
          </a:p>
        </p:txBody>
      </p:sp>
      <p:sp>
        <p:nvSpPr>
          <p:cNvPr id="312" name="Google Shape;312;p29"/>
          <p:cNvSpPr txBox="1">
            <a:spLocks noGrp="1"/>
          </p:cNvSpPr>
          <p:nvPr>
            <p:ph type="subTitle" idx="1"/>
          </p:nvPr>
        </p:nvSpPr>
        <p:spPr>
          <a:xfrm>
            <a:off x="1729018" y="3771746"/>
            <a:ext cx="8461129" cy="548800"/>
          </a:xfrm>
          <a:prstGeom prst="rect">
            <a:avLst/>
          </a:prstGeom>
        </p:spPr>
        <p:txBody>
          <a:bodyPr spcFirstLastPara="1" wrap="square" lIns="121900" tIns="121900" rIns="121900" bIns="121900" anchor="t" anchorCtr="0">
            <a:noAutofit/>
          </a:bodyPr>
          <a:lstStyle/>
          <a:p>
            <a:pPr marL="0" indent="0"/>
            <a:r>
              <a:rPr lang="en-US" sz="3200" dirty="0"/>
              <a:t>Lesson 7: Communication and Culture / </a:t>
            </a:r>
            <a:r>
              <a:rPr lang="en-US" sz="3200" dirty="0" err="1"/>
              <a:t>Clil</a:t>
            </a:r>
            <a:endParaRPr lang="en-US" sz="3200" dirty="0"/>
          </a:p>
          <a:p>
            <a:pPr marL="0" lvl="0" indent="0"/>
            <a:r>
              <a:rPr lang="en-US" sz="2400" i="1" dirty="0">
                <a:solidFill>
                  <a:srgbClr val="0070C0"/>
                </a:solidFill>
                <a:latin typeface="Calibri" panose="020F0502020204030204" pitchFamily="34" charset="0"/>
                <a:cs typeface="Calibri" panose="020F0502020204030204" pitchFamily="34" charset="0"/>
              </a:rPr>
              <a:t>  </a:t>
            </a:r>
            <a:endParaRPr lang="en-US" dirty="0"/>
          </a:p>
        </p:txBody>
      </p:sp>
      <p:grpSp>
        <p:nvGrpSpPr>
          <p:cNvPr id="313" name="Google Shape;313;p29"/>
          <p:cNvGrpSpPr/>
          <p:nvPr/>
        </p:nvGrpSpPr>
        <p:grpSpPr>
          <a:xfrm>
            <a:off x="-60960" y="4622601"/>
            <a:ext cx="2662083" cy="1516207"/>
            <a:chOff x="-45720" y="3466950"/>
            <a:chExt cx="1996562" cy="1137155"/>
          </a:xfrm>
        </p:grpSpPr>
        <p:pic>
          <p:nvPicPr>
            <p:cNvPr id="314" name="Google Shape;314;p29"/>
            <p:cNvPicPr preferRelativeResize="0"/>
            <p:nvPr/>
          </p:nvPicPr>
          <p:blipFill>
            <a:blip r:embed="rId1"/>
            <a:stretch>
              <a:fillRect/>
            </a:stretch>
          </p:blipFill>
          <p:spPr>
            <a:xfrm flipH="1">
              <a:off x="-45720" y="4104103"/>
              <a:ext cx="1828802" cy="500002"/>
            </a:xfrm>
            <a:prstGeom prst="rect">
              <a:avLst/>
            </a:prstGeom>
            <a:noFill/>
            <a:ln>
              <a:noFill/>
            </a:ln>
          </p:spPr>
        </p:pic>
        <p:pic>
          <p:nvPicPr>
            <p:cNvPr id="315" name="Google Shape;315;p29"/>
            <p:cNvPicPr preferRelativeResize="0"/>
            <p:nvPr/>
          </p:nvPicPr>
          <p:blipFill>
            <a:blip r:embed="rId2"/>
            <a:stretch>
              <a:fillRect/>
            </a:stretch>
          </p:blipFill>
          <p:spPr>
            <a:xfrm>
              <a:off x="1036442" y="3466950"/>
              <a:ext cx="914400" cy="457200"/>
            </a:xfrm>
            <a:prstGeom prst="rect">
              <a:avLst/>
            </a:prstGeom>
            <a:noFill/>
            <a:ln>
              <a:noFill/>
            </a:ln>
          </p:spPr>
        </p:pic>
      </p:grpSp>
      <p:grpSp>
        <p:nvGrpSpPr>
          <p:cNvPr id="316" name="Google Shape;316;p29"/>
          <p:cNvGrpSpPr/>
          <p:nvPr/>
        </p:nvGrpSpPr>
        <p:grpSpPr>
          <a:xfrm>
            <a:off x="950974" y="3974323"/>
            <a:ext cx="3618335" cy="2311869"/>
            <a:chOff x="713230" y="2980742"/>
            <a:chExt cx="2713751" cy="1733902"/>
          </a:xfrm>
        </p:grpSpPr>
        <p:grpSp>
          <p:nvGrpSpPr>
            <p:cNvPr id="317" name="Google Shape;317;p29"/>
            <p:cNvGrpSpPr/>
            <p:nvPr/>
          </p:nvGrpSpPr>
          <p:grpSpPr>
            <a:xfrm>
              <a:off x="1965960" y="4352544"/>
              <a:ext cx="1461021" cy="362100"/>
              <a:chOff x="1726575" y="1666225"/>
              <a:chExt cx="1461021" cy="362100"/>
            </a:xfrm>
          </p:grpSpPr>
          <p:grpSp>
            <p:nvGrpSpPr>
              <p:cNvPr id="318" name="Google Shape;318;p29"/>
              <p:cNvGrpSpPr/>
              <p:nvPr/>
            </p:nvGrpSpPr>
            <p:grpSpPr>
              <a:xfrm>
                <a:off x="1726575" y="1666225"/>
                <a:ext cx="362100" cy="362100"/>
                <a:chOff x="1726575" y="1666225"/>
                <a:chExt cx="362100" cy="362100"/>
              </a:xfrm>
            </p:grpSpPr>
            <p:cxnSp>
              <p:nvCxnSpPr>
                <p:cNvPr id="319" name="Google Shape;319;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0" name="Google Shape;320;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nvGrpSpPr>
              <p:cNvPr id="321" name="Google Shape;321;p29"/>
              <p:cNvGrpSpPr/>
              <p:nvPr/>
            </p:nvGrpSpPr>
            <p:grpSpPr>
              <a:xfrm>
                <a:off x="2276036" y="1666225"/>
                <a:ext cx="362100" cy="362100"/>
                <a:chOff x="1726575" y="1666225"/>
                <a:chExt cx="362100" cy="362100"/>
              </a:xfrm>
            </p:grpSpPr>
            <p:cxnSp>
              <p:nvCxnSpPr>
                <p:cNvPr id="322" name="Google Shape;322;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3" name="Google Shape;323;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nvGrpSpPr>
              <p:cNvPr id="324" name="Google Shape;324;p29"/>
              <p:cNvGrpSpPr/>
              <p:nvPr/>
            </p:nvGrpSpPr>
            <p:grpSpPr>
              <a:xfrm>
                <a:off x="2825496" y="1666225"/>
                <a:ext cx="362100" cy="362100"/>
                <a:chOff x="1726575" y="1666225"/>
                <a:chExt cx="362100" cy="362100"/>
              </a:xfrm>
            </p:grpSpPr>
            <p:cxnSp>
              <p:nvCxnSpPr>
                <p:cNvPr id="325" name="Google Shape;325;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6" name="Google Shape;326;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nvGrpSpPr>
            <p:cNvPr id="327" name="Google Shape;327;p29"/>
            <p:cNvGrpSpPr/>
            <p:nvPr/>
          </p:nvGrpSpPr>
          <p:grpSpPr>
            <a:xfrm rot="5400000">
              <a:off x="301749" y="3392222"/>
              <a:ext cx="1463100" cy="640140"/>
              <a:chOff x="667512" y="1847088"/>
              <a:chExt cx="1463100" cy="640140"/>
            </a:xfrm>
          </p:grpSpPr>
          <p:sp>
            <p:nvSpPr>
              <p:cNvPr id="328" name="Google Shape;328;p29"/>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29" name="Google Shape;329;p29"/>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30" name="Google Shape;330;p29"/>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31" name="Google Shape;331;p29"/>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32" name="Google Shape;332;p29"/>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nvGrpSpPr>
          <p:cNvPr id="333" name="Google Shape;333;p29"/>
          <p:cNvGrpSpPr/>
          <p:nvPr/>
        </p:nvGrpSpPr>
        <p:grpSpPr>
          <a:xfrm>
            <a:off x="9631053" y="719205"/>
            <a:ext cx="2621907" cy="3261871"/>
            <a:chOff x="7223290" y="539403"/>
            <a:chExt cx="1966430" cy="2446403"/>
          </a:xfrm>
        </p:grpSpPr>
        <p:pic>
          <p:nvPicPr>
            <p:cNvPr id="334" name="Google Shape;334;p29"/>
            <p:cNvPicPr preferRelativeResize="0"/>
            <p:nvPr/>
          </p:nvPicPr>
          <p:blipFill>
            <a:blip r:embed="rId3"/>
            <a:stretch>
              <a:fillRect/>
            </a:stretch>
          </p:blipFill>
          <p:spPr>
            <a:xfrm>
              <a:off x="7909560" y="539403"/>
              <a:ext cx="1280160" cy="846875"/>
            </a:xfrm>
            <a:prstGeom prst="rect">
              <a:avLst/>
            </a:prstGeom>
            <a:noFill/>
            <a:ln>
              <a:noFill/>
            </a:ln>
          </p:spPr>
        </p:pic>
        <p:pic>
          <p:nvPicPr>
            <p:cNvPr id="335" name="Google Shape;335;p29"/>
            <p:cNvPicPr preferRelativeResize="0"/>
            <p:nvPr/>
          </p:nvPicPr>
          <p:blipFill>
            <a:blip r:embed="rId4"/>
            <a:stretch>
              <a:fillRect/>
            </a:stretch>
          </p:blipFill>
          <p:spPr>
            <a:xfrm>
              <a:off x="8064959" y="2254286"/>
              <a:ext cx="731519" cy="731519"/>
            </a:xfrm>
            <a:prstGeom prst="rect">
              <a:avLst/>
            </a:prstGeom>
            <a:noFill/>
            <a:ln>
              <a:noFill/>
            </a:ln>
          </p:spPr>
        </p:pic>
        <p:pic>
          <p:nvPicPr>
            <p:cNvPr id="336" name="Google Shape;336;p29"/>
            <p:cNvPicPr preferRelativeResize="0"/>
            <p:nvPr/>
          </p:nvPicPr>
          <p:blipFill>
            <a:blip r:embed="rId5"/>
            <a:stretch>
              <a:fillRect/>
            </a:stretch>
          </p:blipFill>
          <p:spPr>
            <a:xfrm>
              <a:off x="7223290" y="672492"/>
              <a:ext cx="457200" cy="510540"/>
            </a:xfrm>
            <a:prstGeom prst="rect">
              <a:avLst/>
            </a:prstGeom>
            <a:noFill/>
            <a:ln>
              <a:noFill/>
            </a:ln>
          </p:spPr>
        </p:pic>
      </p:grpSp>
      <p:grpSp>
        <p:nvGrpSpPr>
          <p:cNvPr id="337" name="Google Shape;337;p29"/>
          <p:cNvGrpSpPr/>
          <p:nvPr/>
        </p:nvGrpSpPr>
        <p:grpSpPr>
          <a:xfrm>
            <a:off x="8778240" y="1024128"/>
            <a:ext cx="2345283" cy="3405581"/>
            <a:chOff x="6583680" y="768096"/>
            <a:chExt cx="1758962" cy="2554186"/>
          </a:xfrm>
        </p:grpSpPr>
        <p:grpSp>
          <p:nvGrpSpPr>
            <p:cNvPr id="338" name="Google Shape;338;p29"/>
            <p:cNvGrpSpPr/>
            <p:nvPr/>
          </p:nvGrpSpPr>
          <p:grpSpPr>
            <a:xfrm>
              <a:off x="7830560" y="2810200"/>
              <a:ext cx="512082" cy="512082"/>
              <a:chOff x="3917134" y="511959"/>
              <a:chExt cx="512082" cy="512082"/>
            </a:xfrm>
          </p:grpSpPr>
          <p:sp>
            <p:nvSpPr>
              <p:cNvPr id="339" name="Google Shape;339;p29"/>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nvGrpSpPr>
              <p:cNvPr id="340" name="Google Shape;340;p29"/>
              <p:cNvGrpSpPr/>
              <p:nvPr/>
            </p:nvGrpSpPr>
            <p:grpSpPr>
              <a:xfrm rot="2700000">
                <a:off x="3992126" y="586951"/>
                <a:ext cx="362097" cy="362097"/>
                <a:chOff x="1726575" y="1666225"/>
                <a:chExt cx="362100" cy="362100"/>
              </a:xfrm>
            </p:grpSpPr>
            <p:cxnSp>
              <p:nvCxnSpPr>
                <p:cNvPr id="341" name="Google Shape;341;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42" name="Google Shape;342;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nvGrpSpPr>
            <p:cNvPr id="343" name="Google Shape;343;p29"/>
            <p:cNvGrpSpPr/>
            <p:nvPr/>
          </p:nvGrpSpPr>
          <p:grpSpPr>
            <a:xfrm flipH="1">
              <a:off x="6583680" y="768096"/>
              <a:ext cx="1006953" cy="91500"/>
              <a:chOff x="712180" y="1362450"/>
              <a:chExt cx="1006953" cy="91500"/>
            </a:xfrm>
          </p:grpSpPr>
          <p:cxnSp>
            <p:nvCxnSpPr>
              <p:cNvPr id="344" name="Google Shape;344;p29"/>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345" name="Google Shape;345;p29"/>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46" name="Google Shape;346;p29"/>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5924" y="545169"/>
            <a:ext cx="6173061" cy="5782483"/>
          </a:xfrm>
          <a:prstGeom prst="rect">
            <a:avLst/>
          </a:prstGeom>
        </p:spPr>
      </p:pic>
      <p:pic>
        <p:nvPicPr>
          <p:cNvPr id="23" name="Picture 22"/>
          <p:cNvPicPr>
            <a:picLocks noChangeAspect="1"/>
          </p:cNvPicPr>
          <p:nvPr/>
        </p:nvPicPr>
        <p:blipFill>
          <a:blip r:embed="rId2"/>
          <a:stretch>
            <a:fillRect/>
          </a:stretch>
        </p:blipFill>
        <p:spPr>
          <a:xfrm>
            <a:off x="679691" y="3998778"/>
            <a:ext cx="3633531" cy="23288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sndAc>
          <p:stSnd>
            <p:snd r:embed="rId3" name="camera.wav"/>
          </p:stSnd>
        </p:sndAc>
      </p:transition>
    </mc:Choice>
    <mc:Fallback>
      <p:transition spd="slow">
        <p:fade/>
        <p:sndAc>
          <p:stSnd>
            <p:snd r:embed="rId3"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 y="0"/>
            <a:ext cx="12192001" cy="6830616"/>
          </a:xfrm>
          <a:prstGeom prst="rect">
            <a:avLst/>
          </a:prstGeom>
          <a:noFill/>
          <a:ln w="127000" cmpd="tri">
            <a:solidFill>
              <a:srgbClr val="FFC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800" b="0" i="0" u="none" strike="noStrike" kern="120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1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956524">
            <a:off x="8483601" y="917576"/>
            <a:ext cx="16224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p:cNvPicPr>
            <a:picLocks noChangeAspect="1" noChangeArrowheads="1"/>
          </p:cNvPicPr>
          <p:nvPr/>
        </p:nvPicPr>
        <p:blipFill>
          <a:blip r:embed="rId2"/>
          <a:srcRect b="5682"/>
          <a:stretch>
            <a:fillRect/>
          </a:stretch>
        </p:blipFill>
        <p:spPr bwMode="auto">
          <a:xfrm>
            <a:off x="1789114" y="4133851"/>
            <a:ext cx="2128837" cy="23907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0039" y="4868864"/>
            <a:ext cx="143192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fltVal val="0"/>
                                          </p:val>
                                        </p:tav>
                                        <p:tav tm="100000">
                                          <p:val>
                                            <p:strVal val="#ppt_h"/>
                                          </p:val>
                                        </p:tav>
                                      </p:tavLst>
                                    </p:anim>
                                    <p:animEffect transition="in" filter="fade">
                                      <p:cBhvr>
                                        <p:cTn id="9" dur="12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4" nam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1"/>
          <a:srcRect/>
          <a:stretch>
            <a:fillRect/>
          </a:stretch>
        </p:blipFill>
        <p:spPr bwMode="auto">
          <a:xfrm>
            <a:off x="1765300" y="4065588"/>
            <a:ext cx="2165350" cy="241300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2038015" y="469214"/>
            <a:ext cx="8394843" cy="1736646"/>
          </a:xfrm>
          <a:prstGeom prst="roundRect">
            <a:avLst/>
          </a:prstGeom>
          <a:solidFill>
            <a:srgbClr val="7474F0"/>
          </a:solidFill>
          <a:scene3d>
            <a:camera prst="orthographicFront"/>
            <a:lightRig rig="threePt" dir="t"/>
          </a:scene3d>
          <a:sp3d>
            <a:bevelT w="165100" prst="coolSlant"/>
          </a:sp3d>
        </p:spPr>
        <p:txBody>
          <a:bodyPr>
            <a:spAutoFit/>
          </a:bodyPr>
          <a:lstStyle/>
          <a:p>
            <a:pPr lvl="0" algn="ctr">
              <a:buClrTx/>
              <a:defRPr/>
            </a:pPr>
            <a:r>
              <a:rPr lang="en-US" sz="3200" b="1" kern="1200" dirty="0">
                <a:solidFill>
                  <a:prstClr val="black"/>
                </a:solidFill>
                <a:latin typeface="Calibri"/>
                <a:ea typeface="+mn-ea"/>
              </a:rPr>
              <a:t>Nam: Lan, there'll be a talk about international </a:t>
            </a:r>
            <a:r>
              <a:rPr lang="en-US" sz="3200" b="1" kern="1200" dirty="0" err="1">
                <a:solidFill>
                  <a:prstClr val="black"/>
                </a:solidFill>
                <a:latin typeface="Calibri"/>
                <a:ea typeface="+mn-ea"/>
              </a:rPr>
              <a:t>organisations</a:t>
            </a:r>
            <a:r>
              <a:rPr lang="en-US" sz="3200" b="1" kern="1200" dirty="0">
                <a:solidFill>
                  <a:prstClr val="black"/>
                </a:solidFill>
                <a:latin typeface="Calibri"/>
                <a:ea typeface="+mn-ea"/>
              </a:rPr>
              <a:t> in my school on Sunday morning. (1) _____________________   ?</a:t>
            </a:r>
            <a:endParaRPr lang="en-US" sz="3200" b="1" kern="1200" dirty="0">
              <a:solidFill>
                <a:prstClr val="black"/>
              </a:solidFill>
              <a:latin typeface="Calibri"/>
              <a:ea typeface="+mn-ea"/>
            </a:endParaRPr>
          </a:p>
        </p:txBody>
      </p:sp>
      <p:sp>
        <p:nvSpPr>
          <p:cNvPr id="2" name="1 CuadroTexto"/>
          <p:cNvSpPr txBox="1"/>
          <p:nvPr/>
        </p:nvSpPr>
        <p:spPr>
          <a:xfrm>
            <a:off x="3268980" y="1983740"/>
            <a:ext cx="5318760" cy="645160"/>
          </a:xfrm>
          <a:prstGeom prst="rect">
            <a:avLst/>
          </a:prstGeom>
          <a:noFill/>
        </p:spPr>
        <p:txBody>
          <a:bodyPr wrap="square">
            <a:spAutoFit/>
          </a:bodyPr>
          <a:lstStyle/>
          <a:p>
            <a:pPr lvl="0" algn="ctr">
              <a:buClrTx/>
              <a:defRPr/>
            </a:pPr>
            <a:r>
              <a:rPr lang="en-US" sz="3600" b="1" kern="1200" dirty="0">
                <a:solidFill>
                  <a:srgbClr val="FF0000"/>
                </a:solidFill>
                <a:effectLst>
                  <a:outerShdw blurRad="38100" dist="38100" dir="2700000" algn="tl">
                    <a:srgbClr val="000000">
                      <a:alpha val="43137"/>
                    </a:srgbClr>
                  </a:outerShdw>
                </a:effectLst>
                <a:latin typeface="Calibri"/>
                <a:ea typeface="+mn-ea"/>
              </a:rPr>
              <a:t>Do you want to join me    </a:t>
            </a:r>
            <a:endParaRPr lang="en-US" sz="3600" b="1" kern="1200" dirty="0">
              <a:solidFill>
                <a:srgbClr val="FF0000"/>
              </a:solidFill>
              <a:effectLst>
                <a:outerShdw blurRad="38100" dist="38100" dir="2700000" algn="tl">
                  <a:srgbClr val="000000">
                    <a:alpha val="43137"/>
                  </a:srgbClr>
                </a:outerShdw>
              </a:effectLst>
              <a:latin typeface="Calibri"/>
              <a:ea typeface="+mn-ea"/>
            </a:endParaRPr>
          </a:p>
        </p:txBody>
      </p:sp>
      <p:sp>
        <p:nvSpPr>
          <p:cNvPr id="14348" name="4 CuadroTexto"/>
          <p:cNvSpPr txBox="1">
            <a:spLocks noChangeArrowheads="1"/>
          </p:cNvSpPr>
          <p:nvPr/>
        </p:nvSpPr>
        <p:spPr bwMode="auto">
          <a:xfrm>
            <a:off x="3784144" y="5991186"/>
            <a:ext cx="831658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90000"/>
              </a:lnSpc>
              <a:spcBef>
                <a:spcPct val="0"/>
              </a:spcBef>
              <a:spcAft>
                <a:spcPct val="0"/>
              </a:spcAft>
              <a:buClrTx/>
              <a:buSzTx/>
              <a:buFont typeface="Arial" panose="020B0604020202020204"/>
              <a:buNone/>
              <a:defRPr/>
            </a:pPr>
            <a:r>
              <a:rPr kumimoji="0" lang="en-US" altLang="en-US" sz="2000" b="1" i="0" u="none" strike="noStrike" kern="1200" cap="none" spc="0" normalizeH="0" baseline="0" noProof="0" dirty="0">
                <a:ln>
                  <a:noFill/>
                </a:ln>
                <a:solidFill>
                  <a:srgbClr val="FF0000"/>
                </a:solidFill>
                <a:effectLst/>
                <a:uLnTx/>
                <a:uFillTx/>
                <a:latin typeface="#9Slide05 Aphrodite Pro" pitchFamily="2" charset="0"/>
                <a:ea typeface="+mn-ea"/>
                <a:cs typeface="Arial" panose="020B0604020202020204"/>
                <a:sym typeface="Arial" panose="020B0604020202020204"/>
              </a:rPr>
              <a:t>Listen and complete the sentence with no more than TWO words.</a:t>
            </a:r>
            <a:endParaRPr kumimoji="0" lang="en-US" altLang="en-US" sz="2000" b="1" i="0" u="none" strike="noStrike" kern="1200" cap="none" spc="0" normalizeH="0" baseline="0" noProof="0" dirty="0">
              <a:ln>
                <a:noFill/>
              </a:ln>
              <a:solidFill>
                <a:srgbClr val="FF0000"/>
              </a:solidFill>
              <a:effectLst/>
              <a:uLnTx/>
              <a:uFillTx/>
              <a:latin typeface="#9Slide05 Aphrodite Pro" pitchFamily="2" charset="0"/>
              <a:ea typeface="+mn-ea"/>
              <a:cs typeface="Arial" panose="020B0604020202020204"/>
              <a:sym typeface="Arial" panose="020B0604020202020204"/>
            </a:endParaRPr>
          </a:p>
        </p:txBody>
      </p:sp>
      <p:sp>
        <p:nvSpPr>
          <p:cNvPr id="13" name="12 Rectángulo"/>
          <p:cNvSpPr/>
          <p:nvPr/>
        </p:nvSpPr>
        <p:spPr>
          <a:xfrm>
            <a:off x="0" y="0"/>
            <a:ext cx="12192000" cy="6858000"/>
          </a:xfrm>
          <a:prstGeom prst="rect">
            <a:avLst/>
          </a:prstGeom>
          <a:noFill/>
          <a:ln w="127000" cmpd="tri">
            <a:solidFill>
              <a:srgbClr val="FFC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800" b="0" i="0" u="none" strike="noStrike" kern="120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6524">
            <a:off x="10353439" y="-210687"/>
            <a:ext cx="8747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671830" y="3909788"/>
            <a:ext cx="8039557" cy="1087200"/>
          </a:xfrm>
          <a:prstGeom prst="rect">
            <a:avLst/>
          </a:prstGeom>
        </p:spPr>
      </p:pic>
      <p:pic>
        <p:nvPicPr>
          <p:cNvPr id="12" name="05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825624" y="884780"/>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91" fill="hold"/>
                                        <p:tgtEl>
                                          <p:spTgt spid="12"/>
                                        </p:tgtEl>
                                      </p:cBhvr>
                                    </p:cmd>
                                  </p:childTnLst>
                                </p:cTn>
                              </p:par>
                            </p:childTnLst>
                          </p:cTn>
                        </p:par>
                        <p:par>
                          <p:cTn id="7" fill="hold">
                            <p:stCondLst>
                              <p:cond delay="78500"/>
                            </p:stCondLst>
                            <p:childTnLst>
                              <p:par>
                                <p:cTn id="8" presetID="53" presetClass="entr" presetSubtype="16"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250" fill="hold"/>
                                        <p:tgtEl>
                                          <p:spTgt spid="15"/>
                                        </p:tgtEl>
                                        <p:attrNameLst>
                                          <p:attrName>ppt_w</p:attrName>
                                        </p:attrNameLst>
                                      </p:cBhvr>
                                      <p:tavLst>
                                        <p:tav tm="0">
                                          <p:val>
                                            <p:fltVal val="0"/>
                                          </p:val>
                                        </p:tav>
                                        <p:tav tm="100000">
                                          <p:val>
                                            <p:strVal val="#ppt_w"/>
                                          </p:val>
                                        </p:tav>
                                      </p:tavLst>
                                    </p:anim>
                                    <p:anim calcmode="lin" valueType="num">
                                      <p:cBhvr>
                                        <p:cTn id="11" dur="1250" fill="hold"/>
                                        <p:tgtEl>
                                          <p:spTgt spid="15"/>
                                        </p:tgtEl>
                                        <p:attrNameLst>
                                          <p:attrName>ppt_h</p:attrName>
                                        </p:attrNameLst>
                                      </p:cBhvr>
                                      <p:tavLst>
                                        <p:tav tm="0">
                                          <p:val>
                                            <p:fltVal val="0"/>
                                          </p:val>
                                        </p:tav>
                                        <p:tav tm="100000">
                                          <p:val>
                                            <p:strVal val="#ppt_h"/>
                                          </p:val>
                                        </p:tav>
                                      </p:tavLst>
                                    </p:anim>
                                    <p:animEffect transition="in" filter="fade">
                                      <p:cBhvr>
                                        <p:cTn id="12" dur="1250"/>
                                        <p:tgtEl>
                                          <p:spTgt spid="1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38015" y="469214"/>
            <a:ext cx="8394843" cy="2281476"/>
          </a:xfrm>
          <a:prstGeom prst="roundRect">
            <a:avLst/>
          </a:prstGeom>
          <a:solidFill>
            <a:srgbClr val="7474F0"/>
          </a:solidFill>
          <a:scene3d>
            <a:camera prst="orthographicFront"/>
            <a:lightRig rig="threePt" dir="t"/>
          </a:scene3d>
          <a:sp3d>
            <a:bevelT w="165100" prst="coolSlant"/>
          </a:sp3d>
        </p:spPr>
        <p:txBody>
          <a:bodyPr>
            <a:spAutoFit/>
          </a:bodyPr>
          <a:lstStyle/>
          <a:p>
            <a:pPr lvl="0" algn="ctr">
              <a:buClrTx/>
              <a:defRPr/>
            </a:pPr>
            <a:r>
              <a:rPr lang="en-US" sz="3200" b="1" kern="1200" dirty="0">
                <a:solidFill>
                  <a:prstClr val="black"/>
                </a:solidFill>
                <a:latin typeface="Calibri"/>
                <a:ea typeface="+mn-ea"/>
              </a:rPr>
              <a:t>Lan: (2) ______________. Can you meet me outside the school gate? </a:t>
            </a:r>
            <a:endParaRPr lang="en-US" sz="3200" b="1" kern="1200" dirty="0">
              <a:solidFill>
                <a:prstClr val="black"/>
              </a:solidFill>
              <a:latin typeface="Calibri"/>
              <a:ea typeface="+mn-ea"/>
            </a:endParaRPr>
          </a:p>
          <a:p>
            <a:pPr lvl="0" algn="ctr">
              <a:buClrTx/>
              <a:defRPr/>
            </a:pPr>
            <a:r>
              <a:rPr lang="en-US" sz="3200" b="1" kern="1200" dirty="0">
                <a:solidFill>
                  <a:prstClr val="black"/>
                </a:solidFill>
                <a:latin typeface="Calibri"/>
                <a:ea typeface="+mn-ea"/>
              </a:rPr>
              <a:t>Nam: OK, see you at 8 a.m. on Sunday then.</a:t>
            </a:r>
            <a:endParaRPr lang="en-US" sz="3200" b="1" kern="1200" dirty="0">
              <a:solidFill>
                <a:prstClr val="black"/>
              </a:solidFill>
              <a:latin typeface="Calibri"/>
              <a:ea typeface="+mn-ea"/>
            </a:endParaRPr>
          </a:p>
          <a:p>
            <a:pPr lvl="0" algn="ctr">
              <a:buClrTx/>
              <a:defRPr/>
            </a:pPr>
            <a:r>
              <a:rPr lang="en-US" sz="3200" b="1" kern="1200" dirty="0">
                <a:solidFill>
                  <a:prstClr val="black"/>
                </a:solidFill>
                <a:latin typeface="Calibri"/>
                <a:ea typeface="+mn-ea"/>
              </a:rPr>
              <a:t>Lan: Yeah, I’ll be there on time. Bye.</a:t>
            </a:r>
            <a:endParaRPr lang="en-US" sz="3200" b="1" kern="1200" dirty="0">
              <a:solidFill>
                <a:prstClr val="black"/>
              </a:solidFill>
              <a:latin typeface="Calibri"/>
              <a:ea typeface="+mn-ea"/>
            </a:endParaRPr>
          </a:p>
        </p:txBody>
      </p:sp>
      <p:sp>
        <p:nvSpPr>
          <p:cNvPr id="2" name="1 CuadroTexto"/>
          <p:cNvSpPr txBox="1"/>
          <p:nvPr/>
        </p:nvSpPr>
        <p:spPr>
          <a:xfrm>
            <a:off x="2752896" y="551218"/>
            <a:ext cx="4938712" cy="646331"/>
          </a:xfrm>
          <a:prstGeom prst="rect">
            <a:avLst/>
          </a:prstGeom>
          <a:noFill/>
        </p:spPr>
        <p:txBody>
          <a:bodyPr wrap="square">
            <a:spAutoFit/>
          </a:bodyPr>
          <a:lstStyle/>
          <a:p>
            <a:pPr lvl="0" algn="ctr">
              <a:buClrTx/>
              <a:defRPr/>
            </a:pPr>
            <a:r>
              <a:rPr lang="es-ES_tradnl" sz="3600" b="1" kern="1200" dirty="0">
                <a:solidFill>
                  <a:srgbClr val="FF0000"/>
                </a:solidFill>
                <a:effectLst>
                  <a:outerShdw blurRad="38100" dist="38100" dir="2700000" algn="tl">
                    <a:srgbClr val="000000">
                      <a:alpha val="43137"/>
                    </a:srgbClr>
                  </a:outerShdw>
                </a:effectLst>
                <a:latin typeface="Calibri"/>
                <a:ea typeface="+mn-ea"/>
              </a:rPr>
              <a:t>Yes, </a:t>
            </a:r>
            <a:r>
              <a:rPr lang="es-ES_tradnl" sz="3600" b="1" kern="1200" dirty="0" err="1">
                <a:solidFill>
                  <a:srgbClr val="FF0000"/>
                </a:solidFill>
                <a:effectLst>
                  <a:outerShdw blurRad="38100" dist="38100" dir="2700000" algn="tl">
                    <a:srgbClr val="000000">
                      <a:alpha val="43137"/>
                    </a:srgbClr>
                  </a:outerShdw>
                </a:effectLst>
                <a:latin typeface="Calibri"/>
                <a:ea typeface="+mn-ea"/>
              </a:rPr>
              <a:t>I’d</a:t>
            </a:r>
            <a:r>
              <a:rPr lang="es-ES_tradnl" sz="3600" b="1" kern="1200" dirty="0">
                <a:solidFill>
                  <a:srgbClr val="FF0000"/>
                </a:solidFill>
                <a:effectLst>
                  <a:outerShdw blurRad="38100" dist="38100" dir="2700000" algn="tl">
                    <a:srgbClr val="000000">
                      <a:alpha val="43137"/>
                    </a:srgbClr>
                  </a:outerShdw>
                </a:effectLst>
                <a:latin typeface="Calibri"/>
                <a:ea typeface="+mn-ea"/>
              </a:rPr>
              <a:t> </a:t>
            </a:r>
            <a:r>
              <a:rPr lang="es-ES_tradnl" sz="3600" b="1" kern="1200" dirty="0" err="1">
                <a:solidFill>
                  <a:srgbClr val="FF0000"/>
                </a:solidFill>
                <a:effectLst>
                  <a:outerShdw blurRad="38100" dist="38100" dir="2700000" algn="tl">
                    <a:srgbClr val="000000">
                      <a:alpha val="43137"/>
                    </a:srgbClr>
                  </a:outerShdw>
                </a:effectLst>
                <a:latin typeface="Calibri"/>
                <a:ea typeface="+mn-ea"/>
              </a:rPr>
              <a:t>love</a:t>
            </a:r>
            <a:r>
              <a:rPr lang="es-ES_tradnl" sz="3600" b="1" kern="1200" dirty="0">
                <a:solidFill>
                  <a:srgbClr val="FF0000"/>
                </a:solidFill>
                <a:effectLst>
                  <a:outerShdw blurRad="38100" dist="38100" dir="2700000" algn="tl">
                    <a:srgbClr val="000000">
                      <a:alpha val="43137"/>
                    </a:srgbClr>
                  </a:outerShdw>
                </a:effectLst>
                <a:latin typeface="Calibri"/>
                <a:ea typeface="+mn-ea"/>
              </a:rPr>
              <a:t> to</a:t>
            </a:r>
            <a:endParaRPr lang="es-ES_tradnl" sz="3600" b="1" kern="1200" dirty="0">
              <a:solidFill>
                <a:srgbClr val="FF0000"/>
              </a:solidFill>
              <a:effectLst>
                <a:outerShdw blurRad="38100" dist="38100" dir="2700000" algn="tl">
                  <a:srgbClr val="000000">
                    <a:alpha val="43137"/>
                  </a:srgbClr>
                </a:outerShdw>
              </a:effectLst>
              <a:latin typeface="Calibri"/>
              <a:ea typeface="+mn-ea"/>
            </a:endParaRPr>
          </a:p>
        </p:txBody>
      </p:sp>
      <p:sp>
        <p:nvSpPr>
          <p:cNvPr id="15371" name="4 CuadroTexto"/>
          <p:cNvSpPr txBox="1">
            <a:spLocks noChangeArrowheads="1"/>
          </p:cNvSpPr>
          <p:nvPr/>
        </p:nvSpPr>
        <p:spPr bwMode="auto">
          <a:xfrm>
            <a:off x="3719514" y="6146800"/>
            <a:ext cx="84724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90000"/>
              </a:lnSpc>
              <a:spcBef>
                <a:spcPct val="0"/>
              </a:spcBef>
              <a:spcAft>
                <a:spcPct val="0"/>
              </a:spcAft>
              <a:buClrTx/>
              <a:buSzTx/>
              <a:buFont typeface="Arial" panose="020B0604020202020204"/>
              <a:buNone/>
              <a:defRPr/>
            </a:pPr>
            <a:r>
              <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rPr>
              <a:t>Listen and complete the sentence with no more than TWO words.</a:t>
            </a:r>
            <a:endPar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endParaRPr>
          </a:p>
        </p:txBody>
      </p:sp>
      <p:sp>
        <p:nvSpPr>
          <p:cNvPr id="13" name="12 Rectángulo"/>
          <p:cNvSpPr/>
          <p:nvPr/>
        </p:nvSpPr>
        <p:spPr>
          <a:xfrm>
            <a:off x="0" y="0"/>
            <a:ext cx="12192000" cy="6858000"/>
          </a:xfrm>
          <a:prstGeom prst="rect">
            <a:avLst/>
          </a:prstGeom>
          <a:noFill/>
          <a:ln w="127000" cmpd="tri">
            <a:solidFill>
              <a:srgbClr val="FFC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800" b="0" i="0" u="none" strike="noStrike" kern="120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1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956524">
            <a:off x="9844088" y="122239"/>
            <a:ext cx="8747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2"/>
          <a:srcRect/>
          <a:stretch>
            <a:fillRect/>
          </a:stretch>
        </p:blipFill>
        <p:spPr bwMode="auto">
          <a:xfrm>
            <a:off x="1765300" y="4065588"/>
            <a:ext cx="2165350" cy="241300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stretch>
            <a:fillRect/>
          </a:stretch>
        </p:blipFill>
        <p:spPr>
          <a:xfrm>
            <a:off x="3671830" y="3909788"/>
            <a:ext cx="8039557" cy="1087200"/>
          </a:xfrm>
          <a:prstGeom prst="rect">
            <a:avLst/>
          </a:prstGeom>
        </p:spPr>
      </p:pic>
      <p:pic>
        <p:nvPicPr>
          <p:cNvPr id="11" name="05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825624" y="884780"/>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91" fill="hold"/>
                                        <p:tgtEl>
                                          <p:spTgt spid="11"/>
                                        </p:tgtEl>
                                      </p:cBhvr>
                                    </p:cmd>
                                  </p:childTnLst>
                                </p:cTn>
                              </p:par>
                            </p:childTnLst>
                          </p:cTn>
                        </p:par>
                        <p:par>
                          <p:cTn id="7" fill="hold">
                            <p:stCondLst>
                              <p:cond delay="78500"/>
                            </p:stCondLst>
                            <p:childTnLst>
                              <p:par>
                                <p:cTn id="8" presetID="53" presetClass="entr" presetSubtype="16"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250" fill="hold"/>
                                        <p:tgtEl>
                                          <p:spTgt spid="15"/>
                                        </p:tgtEl>
                                        <p:attrNameLst>
                                          <p:attrName>ppt_w</p:attrName>
                                        </p:attrNameLst>
                                      </p:cBhvr>
                                      <p:tavLst>
                                        <p:tav tm="0">
                                          <p:val>
                                            <p:fltVal val="0"/>
                                          </p:val>
                                        </p:tav>
                                        <p:tav tm="100000">
                                          <p:val>
                                            <p:strVal val="#ppt_w"/>
                                          </p:val>
                                        </p:tav>
                                      </p:tavLst>
                                    </p:anim>
                                    <p:anim calcmode="lin" valueType="num">
                                      <p:cBhvr>
                                        <p:cTn id="11" dur="1250" fill="hold"/>
                                        <p:tgtEl>
                                          <p:spTgt spid="15"/>
                                        </p:tgtEl>
                                        <p:attrNameLst>
                                          <p:attrName>ppt_h</p:attrName>
                                        </p:attrNameLst>
                                      </p:cBhvr>
                                      <p:tavLst>
                                        <p:tav tm="0">
                                          <p:val>
                                            <p:fltVal val="0"/>
                                          </p:val>
                                        </p:tav>
                                        <p:tav tm="100000">
                                          <p:val>
                                            <p:strVal val="#ppt_h"/>
                                          </p:val>
                                        </p:tav>
                                      </p:tavLst>
                                    </p:anim>
                                    <p:animEffect transition="in" filter="fade">
                                      <p:cBhvr>
                                        <p:cTn id="12" dur="1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38015" y="469214"/>
            <a:ext cx="8394843" cy="1191816"/>
          </a:xfrm>
          <a:prstGeom prst="roundRect">
            <a:avLst/>
          </a:prstGeom>
          <a:solidFill>
            <a:srgbClr val="7474F0"/>
          </a:solidFill>
          <a:scene3d>
            <a:camera prst="orthographicFront"/>
            <a:lightRig rig="threePt" dir="t"/>
          </a:scene3d>
          <a:sp3d>
            <a:bevelT w="165100" prst="coolSlant"/>
          </a:sp3d>
        </p:spPr>
        <p:txBody>
          <a:bodyPr>
            <a:spAutoFit/>
          </a:bodyPr>
          <a:lstStyle/>
          <a:p>
            <a:pPr lvl="0" algn="ctr">
              <a:buClrTx/>
              <a:defRPr/>
            </a:pPr>
            <a:r>
              <a:rPr lang="en-US" sz="3200" b="1" kern="1200">
                <a:solidFill>
                  <a:prstClr val="black"/>
                </a:solidFill>
                <a:latin typeface="Calibri"/>
                <a:ea typeface="+mn-ea"/>
              </a:rPr>
              <a:t>Lan: Nam, there's an art exhibition near my school. (3) ________________ this afternoon.</a:t>
            </a:r>
            <a:endParaRPr lang="en-US" sz="3200" b="1" kern="1200" dirty="0">
              <a:solidFill>
                <a:prstClr val="black"/>
              </a:solidFill>
              <a:latin typeface="Calibri"/>
              <a:ea typeface="+mn-ea"/>
            </a:endParaRPr>
          </a:p>
        </p:txBody>
      </p:sp>
      <p:sp>
        <p:nvSpPr>
          <p:cNvPr id="2" name="1 CuadroTexto"/>
          <p:cNvSpPr txBox="1"/>
          <p:nvPr/>
        </p:nvSpPr>
        <p:spPr>
          <a:xfrm>
            <a:off x="4971415" y="1016000"/>
            <a:ext cx="4627880" cy="645160"/>
          </a:xfrm>
          <a:prstGeom prst="rect">
            <a:avLst/>
          </a:prstGeom>
          <a:noFill/>
        </p:spPr>
        <p:txBody>
          <a:bodyPr wrap="square">
            <a:spAutoFit/>
          </a:bodyPr>
          <a:lstStyle/>
          <a:p>
            <a:pPr lvl="0" algn="ctr">
              <a:buClrTx/>
              <a:defRPr/>
            </a:pPr>
            <a:r>
              <a:rPr lang="en-US" sz="3600" b="1" kern="1200">
                <a:solidFill>
                  <a:srgbClr val="FF0000"/>
                </a:solidFill>
                <a:effectLst>
                  <a:outerShdw blurRad="38100" dist="38100" dir="2700000" algn="tl">
                    <a:srgbClr val="000000">
                      <a:alpha val="43137"/>
                    </a:srgbClr>
                  </a:outerShdw>
                </a:effectLst>
                <a:latin typeface="Calibri"/>
                <a:ea typeface="+mn-ea"/>
              </a:rPr>
              <a:t>Let’s go to see it</a:t>
            </a:r>
            <a:endParaRPr lang="en-US" sz="3600" b="1" kern="1200" dirty="0" err="1">
              <a:solidFill>
                <a:srgbClr val="FF0000"/>
              </a:solidFill>
              <a:effectLst>
                <a:outerShdw blurRad="38100" dist="38100" dir="2700000" algn="tl">
                  <a:srgbClr val="000000">
                    <a:alpha val="43137"/>
                  </a:srgbClr>
                </a:outerShdw>
              </a:effectLst>
              <a:latin typeface="Calibri"/>
              <a:ea typeface="+mn-ea"/>
            </a:endParaRPr>
          </a:p>
        </p:txBody>
      </p:sp>
      <p:sp>
        <p:nvSpPr>
          <p:cNvPr id="16395" name="4 CuadroTexto"/>
          <p:cNvSpPr txBox="1">
            <a:spLocks noChangeArrowheads="1"/>
          </p:cNvSpPr>
          <p:nvPr/>
        </p:nvSpPr>
        <p:spPr bwMode="auto">
          <a:xfrm>
            <a:off x="3641726" y="6135688"/>
            <a:ext cx="855027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90000"/>
              </a:lnSpc>
              <a:spcBef>
                <a:spcPct val="0"/>
              </a:spcBef>
              <a:spcAft>
                <a:spcPct val="0"/>
              </a:spcAft>
              <a:buClrTx/>
              <a:buSzTx/>
              <a:buFont typeface="Arial" panose="020B0604020202020204"/>
              <a:buNone/>
              <a:defRPr/>
            </a:pPr>
            <a:r>
              <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rPr>
              <a:t>Listen and complete the sentence with no more than TWO words.</a:t>
            </a:r>
            <a:endPar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endParaRPr>
          </a:p>
        </p:txBody>
      </p:sp>
      <p:sp>
        <p:nvSpPr>
          <p:cNvPr id="13" name="12 Rectángulo"/>
          <p:cNvSpPr/>
          <p:nvPr/>
        </p:nvSpPr>
        <p:spPr>
          <a:xfrm>
            <a:off x="0" y="0"/>
            <a:ext cx="12192000" cy="6858000"/>
          </a:xfrm>
          <a:prstGeom prst="rect">
            <a:avLst/>
          </a:prstGeom>
          <a:noFill/>
          <a:ln w="127000" cmpd="tri">
            <a:solidFill>
              <a:srgbClr val="FFC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800" b="0" i="0" u="none" strike="noStrike" kern="120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1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956524">
            <a:off x="10144042" y="194206"/>
            <a:ext cx="8747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2"/>
          <a:srcRect/>
          <a:stretch>
            <a:fillRect/>
          </a:stretch>
        </p:blipFill>
        <p:spPr bwMode="auto">
          <a:xfrm>
            <a:off x="1765300" y="4065588"/>
            <a:ext cx="2165350" cy="241300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9976" y="1422400"/>
            <a:ext cx="17430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3671830" y="3909788"/>
            <a:ext cx="8039557" cy="1087200"/>
          </a:xfrm>
          <a:prstGeom prst="rect">
            <a:avLst/>
          </a:prstGeom>
        </p:spPr>
      </p:pic>
      <p:pic>
        <p:nvPicPr>
          <p:cNvPr id="12" name="056">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0825624" y="884780"/>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91" fill="hold"/>
                                        <p:tgtEl>
                                          <p:spTgt spid="12"/>
                                        </p:tgtEl>
                                      </p:cBhvr>
                                    </p:cmd>
                                  </p:childTnLst>
                                </p:cTn>
                              </p:par>
                            </p:childTnLst>
                          </p:cTn>
                        </p:par>
                        <p:par>
                          <p:cTn id="7" fill="hold">
                            <p:stCondLst>
                              <p:cond delay="78500"/>
                            </p:stCondLst>
                            <p:childTnLst>
                              <p:par>
                                <p:cTn id="8" presetID="53" presetClass="entr" presetSubtype="16"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250" fill="hold"/>
                                        <p:tgtEl>
                                          <p:spTgt spid="15"/>
                                        </p:tgtEl>
                                        <p:attrNameLst>
                                          <p:attrName>ppt_w</p:attrName>
                                        </p:attrNameLst>
                                      </p:cBhvr>
                                      <p:tavLst>
                                        <p:tav tm="0">
                                          <p:val>
                                            <p:fltVal val="0"/>
                                          </p:val>
                                        </p:tav>
                                        <p:tav tm="100000">
                                          <p:val>
                                            <p:strVal val="#ppt_w"/>
                                          </p:val>
                                        </p:tav>
                                      </p:tavLst>
                                    </p:anim>
                                    <p:anim calcmode="lin" valueType="num">
                                      <p:cBhvr>
                                        <p:cTn id="11" dur="1250" fill="hold"/>
                                        <p:tgtEl>
                                          <p:spTgt spid="15"/>
                                        </p:tgtEl>
                                        <p:attrNameLst>
                                          <p:attrName>ppt_h</p:attrName>
                                        </p:attrNameLst>
                                      </p:cBhvr>
                                      <p:tavLst>
                                        <p:tav tm="0">
                                          <p:val>
                                            <p:fltVal val="0"/>
                                          </p:val>
                                        </p:tav>
                                        <p:tav tm="100000">
                                          <p:val>
                                            <p:strVal val="#ppt_h"/>
                                          </p:val>
                                        </p:tav>
                                      </p:tavLst>
                                    </p:anim>
                                    <p:animEffect transition="in" filter="fade">
                                      <p:cBhvr>
                                        <p:cTn id="12" dur="1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38015" y="469214"/>
            <a:ext cx="8394843" cy="1736646"/>
          </a:xfrm>
          <a:prstGeom prst="roundRect">
            <a:avLst/>
          </a:prstGeom>
          <a:solidFill>
            <a:srgbClr val="7474F0"/>
          </a:solidFill>
          <a:scene3d>
            <a:camera prst="orthographicFront"/>
            <a:lightRig rig="threePt" dir="t"/>
          </a:scene3d>
          <a:sp3d>
            <a:bevelT w="165100" prst="coolSlant"/>
          </a:sp3d>
        </p:spPr>
        <p:txBody>
          <a:bodyPr>
            <a:spAutoFit/>
          </a:bodyPr>
          <a:lstStyle/>
          <a:p>
            <a:pPr lvl="0" algn="ctr">
              <a:buClrTx/>
              <a:defRPr/>
            </a:pPr>
            <a:r>
              <a:rPr lang="en-US" sz="3200" b="1" kern="1200" dirty="0">
                <a:solidFill>
                  <a:prstClr val="black"/>
                </a:solidFill>
                <a:latin typeface="Calibri"/>
                <a:ea typeface="+mn-ea"/>
              </a:rPr>
              <a:t>Nam: Oh, (4) ____________________. I have to visit my grandparents today. </a:t>
            </a:r>
            <a:endParaRPr lang="en-US" sz="3200" b="1" kern="1200" dirty="0">
              <a:solidFill>
                <a:prstClr val="black"/>
              </a:solidFill>
              <a:latin typeface="Calibri"/>
              <a:ea typeface="+mn-ea"/>
            </a:endParaRPr>
          </a:p>
          <a:p>
            <a:pPr lvl="0" algn="ctr">
              <a:buClrTx/>
              <a:defRPr/>
            </a:pPr>
            <a:r>
              <a:rPr lang="en-US" sz="3200" b="1" kern="1200" dirty="0">
                <a:solidFill>
                  <a:prstClr val="black"/>
                </a:solidFill>
                <a:latin typeface="Calibri"/>
                <a:ea typeface="+mn-ea"/>
              </a:rPr>
              <a:t>Lan: Never mind. Another time, perhaps.</a:t>
            </a:r>
            <a:endParaRPr lang="en-US" sz="3200" b="1" kern="1200" dirty="0">
              <a:solidFill>
                <a:prstClr val="black"/>
              </a:solidFill>
              <a:latin typeface="Calibri"/>
              <a:ea typeface="+mn-ea"/>
            </a:endParaRPr>
          </a:p>
        </p:txBody>
      </p:sp>
      <p:sp>
        <p:nvSpPr>
          <p:cNvPr id="2" name="1 CuadroTexto"/>
          <p:cNvSpPr txBox="1"/>
          <p:nvPr/>
        </p:nvSpPr>
        <p:spPr>
          <a:xfrm>
            <a:off x="4361245" y="469496"/>
            <a:ext cx="4807266" cy="646331"/>
          </a:xfrm>
          <a:prstGeom prst="rect">
            <a:avLst/>
          </a:prstGeom>
          <a:noFill/>
        </p:spPr>
        <p:txBody>
          <a:bodyPr wrap="square">
            <a:spAutoFit/>
          </a:bodyPr>
          <a:lstStyle/>
          <a:p>
            <a:pPr lvl="0" algn="ctr">
              <a:buClrTx/>
              <a:defRPr/>
            </a:pPr>
            <a:r>
              <a:rPr lang="en-US" sz="3600" b="1" kern="1200" dirty="0">
                <a:solidFill>
                  <a:srgbClr val="FF0000"/>
                </a:solidFill>
                <a:effectLst>
                  <a:outerShdw blurRad="38100" dist="38100" dir="2700000" algn="tl">
                    <a:srgbClr val="000000">
                      <a:alpha val="43137"/>
                    </a:srgbClr>
                  </a:outerShdw>
                </a:effectLst>
                <a:latin typeface="Calibri"/>
                <a:ea typeface="+mn-ea"/>
              </a:rPr>
              <a:t>I’m sorry, but I can’t</a:t>
            </a:r>
            <a:endParaRPr lang="en-US" sz="3600" b="1" kern="1200" dirty="0">
              <a:solidFill>
                <a:srgbClr val="FF0000"/>
              </a:solidFill>
              <a:effectLst>
                <a:outerShdw blurRad="38100" dist="38100" dir="2700000" algn="tl">
                  <a:srgbClr val="000000">
                    <a:alpha val="43137"/>
                  </a:srgbClr>
                </a:outerShdw>
              </a:effectLst>
              <a:latin typeface="Calibri"/>
              <a:ea typeface="+mn-ea"/>
            </a:endParaRPr>
          </a:p>
        </p:txBody>
      </p:sp>
      <p:sp>
        <p:nvSpPr>
          <p:cNvPr id="17419" name="4 CuadroTexto"/>
          <p:cNvSpPr txBox="1">
            <a:spLocks noChangeArrowheads="1"/>
          </p:cNvSpPr>
          <p:nvPr/>
        </p:nvSpPr>
        <p:spPr bwMode="auto">
          <a:xfrm>
            <a:off x="3641726" y="6135688"/>
            <a:ext cx="855027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90000"/>
              </a:lnSpc>
              <a:spcBef>
                <a:spcPct val="0"/>
              </a:spcBef>
              <a:spcAft>
                <a:spcPct val="0"/>
              </a:spcAft>
              <a:buClrTx/>
              <a:buSzTx/>
              <a:buFont typeface="Arial" panose="020B0604020202020204"/>
              <a:buNone/>
              <a:defRPr/>
            </a:pPr>
            <a:r>
              <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rPr>
              <a:t>Listen and complete the sentence with no more than TWO words.</a:t>
            </a:r>
            <a:endParaRPr kumimoji="0" lang="en-US" altLang="en-US" sz="2000" b="1" i="0" u="none" strike="noStrike" kern="1200" cap="none" spc="0" normalizeH="0" baseline="0" noProof="0" dirty="0">
              <a:ln>
                <a:noFill/>
              </a:ln>
              <a:solidFill>
                <a:srgbClr val="FF0000"/>
              </a:solidFill>
              <a:effectLst/>
              <a:uLnTx/>
              <a:uFillTx/>
              <a:latin typeface="#9Slide05 Aphrodite Pro" pitchFamily="2" charset="0"/>
              <a:cs typeface="Arial" panose="020B0604020202020204"/>
              <a:sym typeface="Arial" panose="020B0604020202020204"/>
            </a:endParaRPr>
          </a:p>
        </p:txBody>
      </p:sp>
      <p:sp>
        <p:nvSpPr>
          <p:cNvPr id="13" name="12 Rectángulo"/>
          <p:cNvSpPr/>
          <p:nvPr/>
        </p:nvSpPr>
        <p:spPr>
          <a:xfrm>
            <a:off x="0" y="0"/>
            <a:ext cx="12192000" cy="6858000"/>
          </a:xfrm>
          <a:prstGeom prst="rect">
            <a:avLst/>
          </a:prstGeom>
          <a:noFill/>
          <a:ln w="127000" cmpd="tri">
            <a:solidFill>
              <a:srgbClr val="FFC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endParaRPr kumimoji="0" lang="es-ES" sz="1800" b="0" i="0" u="none" strike="noStrike" kern="1200" cap="none" spc="0" normalizeH="0" baseline="0" noProof="0">
              <a:ln>
                <a:noFill/>
              </a:ln>
              <a:solidFill>
                <a:prstClr val="white"/>
              </a:solidFill>
              <a:effectLst/>
              <a:uLnTx/>
              <a:uFillTx/>
              <a:latin typeface="Calibri"/>
              <a:ea typeface="+mn-ea"/>
              <a:cs typeface="+mn-cs"/>
              <a:sym typeface="Arial" panose="020B0604020202020204"/>
            </a:endParaRPr>
          </a:p>
        </p:txBody>
      </p:sp>
      <p:pic>
        <p:nvPicPr>
          <p:cNvPr id="14" name="Picture 2"/>
          <p:cNvPicPr>
            <a:picLocks noChangeAspect="1" noChangeArrowheads="1"/>
          </p:cNvPicPr>
          <p:nvPr/>
        </p:nvPicPr>
        <p:blipFill>
          <a:blip r:embed="rId1"/>
          <a:srcRect/>
          <a:stretch>
            <a:fillRect/>
          </a:stretch>
        </p:blipFill>
        <p:spPr bwMode="auto">
          <a:xfrm>
            <a:off x="1765300" y="4065588"/>
            <a:ext cx="2165350" cy="241300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02717" y="1594482"/>
            <a:ext cx="150971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stretch>
            <a:fillRect/>
          </a:stretch>
        </p:blipFill>
        <p:spPr>
          <a:xfrm>
            <a:off x="3671830" y="3909788"/>
            <a:ext cx="8039557" cy="1087200"/>
          </a:xfrm>
          <a:prstGeom prst="rect">
            <a:avLst/>
          </a:prstGeom>
        </p:spPr>
      </p:pic>
      <p:pic>
        <p:nvPicPr>
          <p:cNvPr id="11" name="05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825624" y="884780"/>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9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5"/>
          <p:cNvSpPr txBox="1"/>
          <p:nvPr/>
        </p:nvSpPr>
        <p:spPr>
          <a:xfrm>
            <a:off x="1426845" y="803275"/>
            <a:ext cx="10046970" cy="1105535"/>
          </a:xfrm>
          <a:prstGeom prst="rect">
            <a:avLst/>
          </a:prstGeom>
          <a:noFill/>
          <a:ln>
            <a:noFill/>
          </a:ln>
        </p:spPr>
        <p:txBody>
          <a:bodyPr spcFirstLastPara="1" wrap="square" lIns="91425" tIns="45700" rIns="91425" bIns="45700" anchor="t" anchorCtr="0">
            <a:spAutoFit/>
          </a:bodyPr>
          <a:lstStyle/>
          <a:p>
            <a:pPr lvl="0"/>
            <a:r>
              <a:rPr lang="en-US" sz="2200" b="1" dirty="0">
                <a:solidFill>
                  <a:srgbClr val="0FB7BD"/>
                </a:solidFill>
                <a:latin typeface="Calibri"/>
                <a:ea typeface="Calibri"/>
                <a:cs typeface="Calibri"/>
                <a:sym typeface="Calibri"/>
              </a:rPr>
              <a:t>You want to invite a friend to join you in an activity. Work in pairs. Make similar conversations like the ones in 1. Use the useful expressions below to help you. </a:t>
            </a:r>
            <a:endParaRPr kumimoji="0" sz="2200" b="1" i="0" u="none" strike="noStrike" kern="0" cap="none" spc="0" normalizeH="0" baseline="0" noProof="0" dirty="0">
              <a:ln>
                <a:noFill/>
              </a:ln>
              <a:solidFill>
                <a:srgbClr val="0FB7BD"/>
              </a:solidFill>
              <a:effectLst/>
              <a:uLnTx/>
              <a:uFillTx/>
              <a:latin typeface="Calibri"/>
              <a:ea typeface="Calibri"/>
              <a:cs typeface="Calibri"/>
              <a:sym typeface="Calibri"/>
            </a:endParaRPr>
          </a:p>
        </p:txBody>
      </p:sp>
      <p:sp>
        <p:nvSpPr>
          <p:cNvPr id="7" name="Google Shape;214;p12"/>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10" name="Google Shape;216;p1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48DA4"/>
              </a:solidFill>
              <a:effectLst/>
              <a:uLnTx/>
              <a:uFillTx/>
              <a:latin typeface="Calibri"/>
              <a:ea typeface="Calibri"/>
              <a:cs typeface="Calibri"/>
              <a:sym typeface="Calibri"/>
            </a:endParaRPr>
          </a:p>
        </p:txBody>
      </p:sp>
      <p:sp>
        <p:nvSpPr>
          <p:cNvPr id="11" name="Google Shape;217;p10"/>
          <p:cNvSpPr txBox="1"/>
          <p:nvPr/>
        </p:nvSpPr>
        <p:spPr>
          <a:xfrm>
            <a:off x="981856" y="1002108"/>
            <a:ext cx="431477"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dirty="0">
                <a:solidFill>
                  <a:srgbClr val="FFFFFF"/>
                </a:solidFill>
                <a:latin typeface="Open Sans" panose="020B0606030504020204"/>
                <a:ea typeface="Open Sans" panose="020B0606030504020204"/>
                <a:cs typeface="Open Sans" panose="020B0606030504020204"/>
                <a:sym typeface="Open Sans" panose="020B0606030504020204"/>
              </a:rPr>
              <a:t>2</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9" name="Rounded Rectangle 3"/>
          <p:cNvSpPr/>
          <p:nvPr/>
        </p:nvSpPr>
        <p:spPr>
          <a:xfrm>
            <a:off x="937120" y="1977585"/>
            <a:ext cx="10378580" cy="4532072"/>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2400" b="1" dirty="0">
                <a:solidFill>
                  <a:schemeClr val="tx1"/>
                </a:solidFill>
                <a:latin typeface="Calibri" panose="020F0502020204030204" pitchFamily="34" charset="0"/>
                <a:cs typeface="Calibri" panose="020F0502020204030204" pitchFamily="34" charset="0"/>
              </a:rPr>
              <a:t>Game: Social butterfly</a:t>
            </a:r>
            <a:endParaRPr lang="vi-VN" sz="2400" b="1" dirty="0">
              <a:solidFill>
                <a:schemeClr val="tx1"/>
              </a:solidFill>
              <a:latin typeface="Calibri" panose="020F0502020204030204" pitchFamily="34" charset="0"/>
              <a:cs typeface="Calibri" panose="020F0502020204030204" pitchFamily="34" charset="0"/>
            </a:endParaRPr>
          </a:p>
          <a:p>
            <a:pPr algn="just"/>
            <a:r>
              <a:rPr lang="vi-VN" sz="2400" b="1" dirty="0">
                <a:solidFill>
                  <a:schemeClr val="tx1"/>
                </a:solidFill>
                <a:latin typeface="Calibri" panose="020F0502020204030204" pitchFamily="34" charset="0"/>
                <a:cs typeface="Calibri" panose="020F0502020204030204" pitchFamily="34" charset="0"/>
              </a:rPr>
              <a:t>Step 1: </a:t>
            </a:r>
            <a:r>
              <a:rPr lang="vi-VN" sz="2400" dirty="0">
                <a:solidFill>
                  <a:schemeClr val="tx1"/>
                </a:solidFill>
                <a:latin typeface="Calibri" panose="020F0502020204030204" pitchFamily="34" charset="0"/>
                <a:cs typeface="Calibri" panose="020F0502020204030204" pitchFamily="34" charset="0"/>
              </a:rPr>
              <a:t>Take out a piece of paper and create an event that you like (</a:t>
            </a:r>
            <a:r>
              <a:rPr lang="en-US" sz="2400" dirty="0">
                <a:solidFill>
                  <a:schemeClr val="tx1"/>
                </a:solidFill>
                <a:latin typeface="Calibri" panose="020F0502020204030204" pitchFamily="34" charset="0"/>
                <a:cs typeface="Calibri" panose="020F0502020204030204" pitchFamily="34" charset="0"/>
              </a:rPr>
              <a:t>write down the place and time of that event</a:t>
            </a:r>
            <a:r>
              <a:rPr lang="vi-VN" sz="2400" dirty="0">
                <a:solidFill>
                  <a:schemeClr val="tx1"/>
                </a:solidFill>
                <a:latin typeface="Calibri" panose="020F0502020204030204" pitchFamily="34" charset="0"/>
                <a:cs typeface="Calibri" panose="020F0502020204030204" pitchFamily="34" charset="0"/>
              </a:rPr>
              <a:t>, and a list of people you want to invite)</a:t>
            </a:r>
            <a:endParaRPr lang="vi-VN" sz="2400" dirty="0">
              <a:solidFill>
                <a:schemeClr val="tx1"/>
              </a:solidFill>
              <a:latin typeface="Calibri" panose="020F0502020204030204" pitchFamily="34" charset="0"/>
              <a:cs typeface="Calibri" panose="020F0502020204030204" pitchFamily="34" charset="0"/>
            </a:endParaRPr>
          </a:p>
          <a:p>
            <a:pPr algn="just"/>
            <a:r>
              <a:rPr lang="vi-VN" sz="2400" dirty="0">
                <a:solidFill>
                  <a:schemeClr val="tx1"/>
                </a:solidFill>
                <a:latin typeface="Calibri" panose="020F0502020204030204" pitchFamily="34" charset="0"/>
                <a:cs typeface="Calibri" panose="020F0502020204030204" pitchFamily="34" charset="0"/>
              </a:rPr>
              <a:t>Eg. Blackpink concert – at My Dinh Stadium, next Saturday (April 16).</a:t>
            </a:r>
            <a:endParaRPr lang="vi-VN" sz="2400" dirty="0">
              <a:solidFill>
                <a:schemeClr val="tx1"/>
              </a:solidFill>
              <a:latin typeface="Calibri" panose="020F0502020204030204" pitchFamily="34" charset="0"/>
              <a:cs typeface="Calibri" panose="020F0502020204030204" pitchFamily="34" charset="0"/>
            </a:endParaRPr>
          </a:p>
          <a:p>
            <a:pPr algn="just"/>
            <a:r>
              <a:rPr lang="vi-VN" sz="2400" b="1" dirty="0">
                <a:solidFill>
                  <a:schemeClr val="tx1"/>
                </a:solidFill>
                <a:latin typeface="Calibri" panose="020F0502020204030204" pitchFamily="34" charset="0"/>
                <a:cs typeface="Calibri" panose="020F0502020204030204" pitchFamily="34" charset="0"/>
              </a:rPr>
              <a:t>Step 2</a:t>
            </a:r>
            <a:r>
              <a:rPr lang="vi-VN" sz="2400" dirty="0">
                <a:solidFill>
                  <a:schemeClr val="tx1"/>
                </a:solidFill>
                <a:latin typeface="Calibri" panose="020F0502020204030204" pitchFamily="34" charset="0"/>
                <a:cs typeface="Calibri" panose="020F0502020204030204" pitchFamily="34" charset="0"/>
              </a:rPr>
              <a:t>: Go around the class and invite people from your “guest list” to join you. </a:t>
            </a:r>
            <a:r>
              <a:rPr lang="vi-VN" sz="2400" b="1" u="sng" dirty="0">
                <a:solidFill>
                  <a:schemeClr val="tx1"/>
                </a:solidFill>
                <a:latin typeface="Calibri" panose="020F0502020204030204" pitchFamily="34" charset="0"/>
                <a:cs typeface="Calibri" panose="020F0502020204030204" pitchFamily="34" charset="0"/>
              </a:rPr>
              <a:t>Invite as many as you can</a:t>
            </a:r>
            <a:r>
              <a:rPr lang="vi-VN" sz="2400" b="1" dirty="0">
                <a:solidFill>
                  <a:schemeClr val="tx1"/>
                </a:solidFill>
                <a:latin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cs typeface="Calibri" panose="020F0502020204030204" pitchFamily="34" charset="0"/>
              </a:rPr>
              <a:t>and write their names in your list!</a:t>
            </a:r>
            <a:endParaRPr lang="vi-VN" sz="2400" dirty="0">
              <a:solidFill>
                <a:schemeClr val="tx1"/>
              </a:solidFill>
              <a:latin typeface="Calibri" panose="020F0502020204030204" pitchFamily="34" charset="0"/>
              <a:cs typeface="Calibri" panose="020F0502020204030204" pitchFamily="34" charset="0"/>
            </a:endParaRPr>
          </a:p>
          <a:p>
            <a:pPr algn="just"/>
            <a:r>
              <a:rPr lang="vi-VN" sz="2400" b="1" dirty="0">
                <a:solidFill>
                  <a:schemeClr val="tx1"/>
                </a:solidFill>
                <a:latin typeface="Calibri" panose="020F0502020204030204" pitchFamily="34" charset="0"/>
                <a:cs typeface="Calibri" panose="020F0502020204030204" pitchFamily="34" charset="0"/>
              </a:rPr>
              <a:t>Step 3: </a:t>
            </a:r>
            <a:r>
              <a:rPr lang="vi-VN" sz="2400" dirty="0">
                <a:solidFill>
                  <a:schemeClr val="tx1"/>
                </a:solidFill>
                <a:latin typeface="Calibri" panose="020F0502020204030204" pitchFamily="34" charset="0"/>
                <a:cs typeface="Calibri" panose="020F0502020204030204" pitchFamily="34" charset="0"/>
              </a:rPr>
              <a:t>If you accept others’ invitation, write their events in your own </a:t>
            </a:r>
            <a:r>
              <a:rPr lang="en-US" sz="2400" dirty="0">
                <a:solidFill>
                  <a:schemeClr val="tx1"/>
                </a:solidFill>
                <a:latin typeface="Calibri" panose="020F0502020204030204" pitchFamily="34" charset="0"/>
                <a:cs typeface="Calibri" panose="020F0502020204030204" pitchFamily="34" charset="0"/>
              </a:rPr>
              <a:t>schedule</a:t>
            </a:r>
            <a:r>
              <a:rPr lang="vi-VN" sz="2400" dirty="0">
                <a:solidFill>
                  <a:schemeClr val="tx1"/>
                </a:solidFill>
                <a:latin typeface="Calibri" panose="020F0502020204030204" pitchFamily="34" charset="0"/>
                <a:cs typeface="Calibri" panose="020F0502020204030204" pitchFamily="34" charset="0"/>
              </a:rPr>
              <a:t> to share later.</a:t>
            </a:r>
            <a:endParaRPr lang="vi-VN" sz="2400" b="1" dirty="0">
              <a:solidFill>
                <a:schemeClr val="tx1"/>
              </a:solidFill>
              <a:latin typeface="Calibri" panose="020F0502020204030204" pitchFamily="34" charset="0"/>
              <a:cs typeface="Calibri" panose="020F0502020204030204" pitchFamily="34" charset="0"/>
            </a:endParaRPr>
          </a:p>
          <a:p>
            <a:pPr algn="just"/>
            <a:r>
              <a:rPr lang="vi-VN" sz="2400" b="1" u="sng" dirty="0">
                <a:solidFill>
                  <a:schemeClr val="tx1"/>
                </a:solidFill>
                <a:latin typeface="Calibri" panose="020F0502020204030204" pitchFamily="34" charset="0"/>
                <a:cs typeface="Calibri" panose="020F0502020204030204" pitchFamily="34" charset="0"/>
              </a:rPr>
              <a:t>Note</a:t>
            </a:r>
            <a:r>
              <a:rPr lang="vi-VN" sz="2400" b="1" dirty="0">
                <a:solidFill>
                  <a:schemeClr val="tx1"/>
                </a:solidFill>
                <a:latin typeface="Calibri" panose="020F0502020204030204" pitchFamily="34" charset="0"/>
                <a:cs typeface="Calibri" panose="020F0502020204030204" pitchFamily="34" charset="0"/>
              </a:rPr>
              <a:t>: </a:t>
            </a:r>
            <a:r>
              <a:rPr lang="vi-VN" sz="2400" i="1" dirty="0">
                <a:solidFill>
                  <a:schemeClr val="tx1"/>
                </a:solidFill>
                <a:latin typeface="Calibri" panose="020F0502020204030204" pitchFamily="34" charset="0"/>
                <a:cs typeface="Calibri" panose="020F0502020204030204" pitchFamily="34" charset="0"/>
              </a:rPr>
              <a:t>O</a:t>
            </a:r>
            <a:r>
              <a:rPr lang="en-US" sz="2400" i="1" dirty="0" err="1">
                <a:solidFill>
                  <a:schemeClr val="tx1"/>
                </a:solidFill>
                <a:latin typeface="Calibri" panose="020F0502020204030204" pitchFamily="34" charset="0"/>
                <a:cs typeface="Calibri" panose="020F0502020204030204" pitchFamily="34" charset="0"/>
              </a:rPr>
              <a:t>nly</a:t>
            </a:r>
            <a:r>
              <a:rPr lang="en-US" sz="2400" i="1" dirty="0">
                <a:solidFill>
                  <a:schemeClr val="tx1"/>
                </a:solidFill>
                <a:latin typeface="Calibri" panose="020F0502020204030204" pitchFamily="34" charset="0"/>
                <a:cs typeface="Calibri" panose="020F0502020204030204" pitchFamily="34" charset="0"/>
              </a:rPr>
              <a:t> accept an invitation if y</a:t>
            </a:r>
            <a:r>
              <a:rPr lang="vi-VN" sz="2400" i="1" dirty="0">
                <a:solidFill>
                  <a:schemeClr val="tx1"/>
                </a:solidFill>
                <a:latin typeface="Calibri" panose="020F0502020204030204" pitchFamily="34" charset="0"/>
                <a:cs typeface="Calibri" panose="020F0502020204030204" pitchFamily="34" charset="0"/>
              </a:rPr>
              <a:t>ou</a:t>
            </a:r>
            <a:r>
              <a:rPr lang="en-US" sz="2400" i="1" dirty="0">
                <a:solidFill>
                  <a:schemeClr val="tx1"/>
                </a:solidFill>
                <a:latin typeface="Calibri" panose="020F0502020204030204" pitchFamily="34" charset="0"/>
                <a:cs typeface="Calibri" panose="020F0502020204030204" pitchFamily="34" charset="0"/>
              </a:rPr>
              <a:t> really want to go and are free at that time. If not, decline the invitation and give an excuse</a:t>
            </a:r>
            <a:r>
              <a:rPr lang="vi-VN" sz="2400" i="1" dirty="0">
                <a:solidFill>
                  <a:schemeClr val="tx1"/>
                </a:solidFill>
                <a:latin typeface="Calibri" panose="020F0502020204030204" pitchFamily="34" charset="0"/>
                <a:cs typeface="Calibri" panose="020F0502020204030204" pitchFamily="34" charset="0"/>
              </a:rPr>
              <a:t>.</a:t>
            </a:r>
            <a:endParaRPr lang="vi-VN" sz="2400" i="1" dirty="0">
              <a:solidFill>
                <a:schemeClr val="tx1"/>
              </a:solidFill>
              <a:latin typeface="Calibri" panose="020F0502020204030204" pitchFamily="34" charset="0"/>
              <a:cs typeface="Calibri" panose="020F0502020204030204" pitchFamily="34" charset="0"/>
            </a:endParaRPr>
          </a:p>
        </p:txBody>
      </p:sp>
      <p:pic>
        <p:nvPicPr>
          <p:cNvPr id="12" name="Google Shape;356;p30"/>
          <p:cNvPicPr preferRelativeResize="0"/>
          <p:nvPr/>
        </p:nvPicPr>
        <p:blipFill>
          <a:blip r:embed="rId1"/>
          <a:stretch>
            <a:fillRect/>
          </a:stretch>
        </p:blipFill>
        <p:spPr>
          <a:xfrm>
            <a:off x="67271" y="5967366"/>
            <a:ext cx="853439" cy="853439"/>
          </a:xfrm>
          <a:prstGeom prst="rect">
            <a:avLst/>
          </a:prstGeom>
          <a:noFill/>
          <a:ln>
            <a:noFill/>
          </a:ln>
        </p:spPr>
      </p:pic>
      <p:pic>
        <p:nvPicPr>
          <p:cNvPr id="13" name="Google Shape;358;p30"/>
          <p:cNvPicPr preferRelativeResize="0"/>
          <p:nvPr/>
        </p:nvPicPr>
        <p:blipFill>
          <a:blip r:embed="rId2"/>
          <a:stretch>
            <a:fillRect/>
          </a:stretch>
        </p:blipFill>
        <p:spPr>
          <a:xfrm>
            <a:off x="11717168" y="37194"/>
            <a:ext cx="407561" cy="1584960"/>
          </a:xfrm>
          <a:prstGeom prst="rect">
            <a:avLst/>
          </a:prstGeom>
          <a:noFill/>
          <a:ln>
            <a:noFill/>
          </a:ln>
        </p:spPr>
      </p:pic>
      <p:sp>
        <p:nvSpPr>
          <p:cNvPr id="14" name="Google Shape;152;p5"/>
          <p:cNvSpPr txBox="1"/>
          <p:nvPr/>
        </p:nvSpPr>
        <p:spPr>
          <a:xfrm>
            <a:off x="3371412" y="181544"/>
            <a:ext cx="583723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EVERYDAY ENGLISH</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2" name="Table 1"/>
          <p:cNvGraphicFramePr>
            <a:graphicFrameLocks noGrp="1"/>
          </p:cNvGraphicFramePr>
          <p:nvPr/>
        </p:nvGraphicFramePr>
        <p:xfrm>
          <a:off x="1674504" y="1622154"/>
          <a:ext cx="8788401" cy="3848100"/>
        </p:xfrm>
        <a:graphic>
          <a:graphicData uri="http://schemas.openxmlformats.org/drawingml/2006/table">
            <a:tbl>
              <a:tblPr firstRow="1" bandRow="1">
                <a:tableStyleId>{5DA37D80-6434-44D0-A028-1B22A696006F}</a:tableStyleId>
              </a:tblPr>
              <a:tblGrid>
                <a:gridCol w="2929467"/>
                <a:gridCol w="2929467"/>
                <a:gridCol w="2929467"/>
              </a:tblGrid>
              <a:tr h="457695">
                <a:tc gridSpan="3">
                  <a:txBody>
                    <a:bodyPr/>
                    <a:lstStyle/>
                    <a:p>
                      <a:pPr algn="ctr"/>
                      <a:r>
                        <a:rPr lang="en-US" sz="2400" b="1" dirty="0"/>
                        <a:t>Useful expressions</a:t>
                      </a:r>
                      <a:endParaRPr lang="en-US" sz="2400" b="1" dirty="0">
                        <a:solidFill>
                          <a:schemeClr val="accent2">
                            <a:lumMod val="50000"/>
                          </a:schemeClr>
                        </a:solidFill>
                        <a:latin typeface="Calibri" panose="020F0502020204030204" pitchFamily="34" charset="0"/>
                        <a:cs typeface="Calibri" panose="020F0502020204030204" pitchFamily="34" charset="0"/>
                      </a:endParaRPr>
                    </a:p>
                  </a:txBody>
                  <a:tcPr anchor="ctr"/>
                </a:tc>
                <a:tc hMerge="1">
                  <a:tcPr/>
                </a:tc>
                <a:tc hMerge="1">
                  <a:tcPr/>
                </a:tc>
              </a:tr>
              <a:tr h="457695">
                <a:tc>
                  <a:txBody>
                    <a:bodyPr/>
                    <a:lstStyle/>
                    <a:p>
                      <a:pPr algn="ctr"/>
                      <a:r>
                        <a:rPr lang="en-US" sz="1600" dirty="0"/>
                        <a:t>Making invitations</a:t>
                      </a:r>
                      <a:endParaRPr lang="en-US" sz="1600" b="1" dirty="0">
                        <a:solidFill>
                          <a:schemeClr val="accent2">
                            <a:lumMod val="50000"/>
                          </a:schemeClr>
                        </a:solidFill>
                        <a:latin typeface="Calibri" panose="020F0502020204030204" pitchFamily="34" charset="0"/>
                        <a:cs typeface="Calibri" panose="020F0502020204030204" pitchFamily="34" charset="0"/>
                      </a:endParaRPr>
                    </a:p>
                  </a:txBody>
                  <a:tcPr anchor="ctr"/>
                </a:tc>
                <a:tc gridSpan="2">
                  <a:txBody>
                    <a:bodyPr/>
                    <a:lstStyle/>
                    <a:p>
                      <a:pPr algn="ctr"/>
                      <a:r>
                        <a:rPr lang="en-US" sz="1600" dirty="0"/>
                        <a:t>Responding to invitations</a:t>
                      </a:r>
                      <a:endParaRPr lang="en-US" sz="1600" b="1" dirty="0">
                        <a:solidFill>
                          <a:schemeClr val="accent2">
                            <a:lumMod val="50000"/>
                          </a:schemeClr>
                        </a:solidFill>
                        <a:latin typeface="Calibri" panose="020F0502020204030204" pitchFamily="34" charset="0"/>
                        <a:cs typeface="Calibri" panose="020F0502020204030204" pitchFamily="34" charset="0"/>
                      </a:endParaRPr>
                    </a:p>
                  </a:txBody>
                  <a:tcPr anchor="ctr"/>
                </a:tc>
                <a:tc hMerge="1">
                  <a:tcPr/>
                </a:tc>
              </a:tr>
              <a:tr h="457695">
                <a:tc>
                  <a:txBody>
                    <a:bodyPr/>
                    <a:lstStyle/>
                    <a:p>
                      <a:pPr algn="ctr"/>
                      <a:endParaRPr lang="en-US" sz="1600" b="1">
                        <a:solidFill>
                          <a:schemeClr val="accent2">
                            <a:lumMod val="50000"/>
                          </a:schemeClr>
                        </a:solidFill>
                        <a:latin typeface="Calibri" panose="020F0502020204030204" pitchFamily="34" charset="0"/>
                        <a:cs typeface="Calibri" panose="020F0502020204030204" pitchFamily="34" charset="0"/>
                      </a:endParaRPr>
                    </a:p>
                  </a:txBody>
                  <a:tcPr anchor="ctr"/>
                </a:tc>
                <a:tc>
                  <a:txBody>
                    <a:bodyPr/>
                    <a:lstStyle/>
                    <a:p>
                      <a:pPr algn="ctr"/>
                      <a:r>
                        <a:rPr lang="en-US" sz="1600" dirty="0"/>
                        <a:t>Accepting an invitation</a:t>
                      </a:r>
                      <a:endParaRPr lang="en-US" sz="1600" b="1" dirty="0">
                        <a:solidFill>
                          <a:schemeClr val="accent2">
                            <a:lumMod val="50000"/>
                          </a:schemeClr>
                        </a:solidFill>
                        <a:latin typeface="Calibri" panose="020F0502020204030204" pitchFamily="34" charset="0"/>
                        <a:cs typeface="Calibri" panose="020F0502020204030204" pitchFamily="34" charset="0"/>
                      </a:endParaRPr>
                    </a:p>
                  </a:txBody>
                  <a:tcPr anchor="ctr"/>
                </a:tc>
                <a:tc>
                  <a:txBody>
                    <a:bodyPr/>
                    <a:lstStyle/>
                    <a:p>
                      <a:pPr algn="ctr"/>
                      <a:r>
                        <a:rPr lang="en-US" sz="1600" dirty="0"/>
                        <a:t>Declining an invitation</a:t>
                      </a:r>
                      <a:endParaRPr lang="en-US" sz="1600" b="1" dirty="0">
                        <a:solidFill>
                          <a:schemeClr val="accent2">
                            <a:lumMod val="50000"/>
                          </a:schemeClr>
                        </a:solidFill>
                        <a:latin typeface="Calibri" panose="020F0502020204030204" pitchFamily="34" charset="0"/>
                        <a:cs typeface="Calibri" panose="020F0502020204030204" pitchFamily="34" charset="0"/>
                      </a:endParaRPr>
                    </a:p>
                  </a:txBody>
                  <a:tcPr anchor="ctr"/>
                </a:tc>
              </a:tr>
              <a:tr h="1110584">
                <a:tc>
                  <a:txBody>
                    <a:bodyPr/>
                    <a:lstStyle/>
                    <a:p>
                      <a:pPr algn="l"/>
                      <a:r>
                        <a:rPr lang="en-US" sz="1600" dirty="0"/>
                        <a:t>Informal </a:t>
                      </a:r>
                      <a:endParaRPr lang="en-US" sz="1600" dirty="0"/>
                    </a:p>
                    <a:p>
                      <a:pPr algn="l"/>
                      <a:r>
                        <a:rPr lang="en-US" sz="1600" dirty="0"/>
                        <a:t>• Do you want to …? </a:t>
                      </a:r>
                      <a:endParaRPr lang="en-US" sz="1600" dirty="0"/>
                    </a:p>
                    <a:p>
                      <a:pPr algn="l"/>
                      <a:r>
                        <a:rPr lang="en-US" sz="1600" dirty="0"/>
                        <a:t>• Do you feel like …? </a:t>
                      </a:r>
                      <a:endParaRPr lang="en-US" sz="1600" dirty="0"/>
                    </a:p>
                    <a:p>
                      <a:pPr algn="l"/>
                      <a:r>
                        <a:rPr lang="en-US" sz="1600" dirty="0"/>
                        <a:t>• Let’s go to …</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a:tc>
                <a:tc>
                  <a:txBody>
                    <a:bodyPr/>
                    <a:lstStyle/>
                    <a:p>
                      <a:pPr algn="l"/>
                      <a:r>
                        <a:rPr lang="en-US" sz="1600" dirty="0"/>
                        <a:t>Informal </a:t>
                      </a:r>
                      <a:endParaRPr lang="en-US" sz="1600" dirty="0"/>
                    </a:p>
                    <a:p>
                      <a:pPr algn="l"/>
                      <a:r>
                        <a:rPr lang="en-US" sz="1600" dirty="0"/>
                        <a:t>• Sure. I'll be there. </a:t>
                      </a:r>
                      <a:endParaRPr lang="en-US" sz="1600" dirty="0"/>
                    </a:p>
                    <a:p>
                      <a:pPr algn="l"/>
                      <a:r>
                        <a:rPr lang="en-US" sz="1600" dirty="0"/>
                        <a:t>• Yes, I’d love to. </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a:tc>
                <a:tc>
                  <a:txBody>
                    <a:bodyPr/>
                    <a:lstStyle/>
                    <a:p>
                      <a:pPr algn="l"/>
                      <a:r>
                        <a:rPr lang="en-US" sz="1600" dirty="0"/>
                        <a:t>Informal </a:t>
                      </a:r>
                      <a:endParaRPr lang="en-US" sz="1600" dirty="0"/>
                    </a:p>
                    <a:p>
                      <a:pPr algn="l"/>
                      <a:r>
                        <a:rPr lang="en-US" sz="1600" dirty="0"/>
                        <a:t>• I'm sorry, but I can't. </a:t>
                      </a:r>
                      <a:endParaRPr lang="en-US" sz="1600" dirty="0"/>
                    </a:p>
                    <a:p>
                      <a:pPr algn="l"/>
                      <a:r>
                        <a:rPr lang="en-US" sz="1600" dirty="0"/>
                        <a:t>• Sorry, maybe next time. </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a:tc>
              </a:tr>
              <a:tr h="136443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Formal </a:t>
                      </a:r>
                      <a:endParaRPr lang="en-US" sz="1600" dirty="0"/>
                    </a:p>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 Would you like to …? </a:t>
                      </a:r>
                      <a:endParaRPr lang="en-US" sz="1600" dirty="0"/>
                    </a:p>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 Would you care to …?</a:t>
                      </a:r>
                      <a:endParaRPr lang="en-US" sz="1600" dirty="0">
                        <a:solidFill>
                          <a:schemeClr val="accent2">
                            <a:lumMod val="50000"/>
                          </a:schemeClr>
                        </a:solidFill>
                      </a:endParaRPr>
                    </a:p>
                  </a:txBody>
                  <a:tcPr/>
                </a:tc>
                <a:tc>
                  <a:txBody>
                    <a:bodyPr/>
                    <a:lstStyle/>
                    <a:p>
                      <a:pPr algn="l"/>
                      <a:r>
                        <a:rPr lang="en-US" sz="1600" dirty="0"/>
                        <a:t>Formal </a:t>
                      </a:r>
                      <a:endParaRPr lang="en-US" sz="1600" dirty="0"/>
                    </a:p>
                    <a:p>
                      <a:pPr algn="l"/>
                      <a:r>
                        <a:rPr lang="en-US" sz="1600" dirty="0"/>
                        <a:t>• I would be delighted. </a:t>
                      </a:r>
                      <a:endParaRPr lang="en-US" sz="1600" dirty="0"/>
                    </a:p>
                    <a:p>
                      <a:pPr algn="l"/>
                      <a:r>
                        <a:rPr lang="en-US" sz="1600" dirty="0"/>
                        <a:t>• Thank you very much for inviting me</a:t>
                      </a:r>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Formal </a:t>
                      </a:r>
                      <a:endParaRPr lang="en-US" sz="1600" dirty="0"/>
                    </a:p>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 Oh, I'd love to, but … </a:t>
                      </a:r>
                      <a:endParaRPr lang="en-US" sz="1600" dirty="0"/>
                    </a:p>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t>• That's very kind of you, but …</a:t>
                      </a:r>
                      <a:endParaRPr lang="en-US" sz="1600" dirty="0"/>
                    </a:p>
                    <a:p>
                      <a:pPr algn="l"/>
                      <a:endParaRPr lang="en-US" sz="1600" dirty="0">
                        <a:solidFill>
                          <a:schemeClr val="accent2">
                            <a:lumMod val="50000"/>
                          </a:schemeClr>
                        </a:solidFill>
                        <a:latin typeface="Calibri" panose="020F0502020204030204" pitchFamily="34" charset="0"/>
                        <a:cs typeface="Calibri" panose="020F0502020204030204" pitchFamily="34" charset="0"/>
                      </a:endParaRPr>
                    </a:p>
                  </a:txBody>
                  <a:tcPr/>
                </a:tc>
              </a:tr>
            </a:tbl>
          </a:graphicData>
        </a:graphic>
      </p:graphicFrame>
      <p:pic>
        <p:nvPicPr>
          <p:cNvPr id="5" name="Google Shape;356;p30"/>
          <p:cNvPicPr preferRelativeResize="0"/>
          <p:nvPr/>
        </p:nvPicPr>
        <p:blipFill>
          <a:blip r:embed="rId1"/>
          <a:stretch>
            <a:fillRect/>
          </a:stretch>
        </p:blipFill>
        <p:spPr>
          <a:xfrm>
            <a:off x="67271" y="5967366"/>
            <a:ext cx="853439" cy="853439"/>
          </a:xfrm>
          <a:prstGeom prst="rect">
            <a:avLst/>
          </a:prstGeom>
          <a:noFill/>
          <a:ln>
            <a:noFill/>
          </a:ln>
        </p:spPr>
      </p:pic>
      <p:pic>
        <p:nvPicPr>
          <p:cNvPr id="6" name="Google Shape;358;p30"/>
          <p:cNvPicPr preferRelativeResize="0"/>
          <p:nvPr/>
        </p:nvPicPr>
        <p:blipFill>
          <a:blip r:embed="rId2"/>
          <a:stretch>
            <a:fillRect/>
          </a:stretch>
        </p:blipFill>
        <p:spPr>
          <a:xfrm>
            <a:off x="11717168" y="37194"/>
            <a:ext cx="407561" cy="1584960"/>
          </a:xfrm>
          <a:prstGeom prst="rect">
            <a:avLst/>
          </a:prstGeom>
          <a:noFill/>
          <a:ln>
            <a:noFill/>
          </a:ln>
        </p:spPr>
      </p:pic>
      <p:sp>
        <p:nvSpPr>
          <p:cNvPr id="7" name="Google Shape;152;p5"/>
          <p:cNvSpPr txBox="1"/>
          <p:nvPr/>
        </p:nvSpPr>
        <p:spPr>
          <a:xfrm>
            <a:off x="3371412" y="181544"/>
            <a:ext cx="583723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EVERYDAY ENGLISH</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dirty="0"/>
              <a:t>Culture</a:t>
            </a:r>
            <a:endParaRPr lang="en-US"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GB" dirty="0"/>
              <a:t>03</a:t>
            </a:r>
            <a:endParaRPr dirty="0"/>
          </a:p>
        </p:txBody>
      </p:sp>
      <p:pic>
        <p:nvPicPr>
          <p:cNvPr id="447" name="Google Shape;447;p34"/>
          <p:cNvPicPr preferRelativeResize="0">
            <a:picLocks noGrp="1"/>
          </p:cNvPicPr>
          <p:nvPr>
            <p:ph type="pic" idx="3"/>
          </p:nvPr>
        </p:nvPicPr>
        <p:blipFill rotWithShape="1">
          <a:blip r:embed="rId1"/>
          <a:srcRect l="29566" r="29991"/>
          <a:stretch>
            <a:fillRect/>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2"/>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3"/>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4"/>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5"/>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5"/>
          <p:cNvSpPr txBox="1"/>
          <p:nvPr/>
        </p:nvSpPr>
        <p:spPr>
          <a:xfrm>
            <a:off x="1439297" y="869830"/>
            <a:ext cx="9611133" cy="461624"/>
          </a:xfrm>
          <a:prstGeom prst="rect">
            <a:avLst/>
          </a:prstGeom>
          <a:noFill/>
          <a:ln>
            <a:noFill/>
          </a:ln>
        </p:spPr>
        <p:txBody>
          <a:bodyPr spcFirstLastPara="1" wrap="square" lIns="91425" tIns="45700" rIns="91425" bIns="45700" anchor="t" anchorCtr="0">
            <a:spAutoFit/>
          </a:bodyPr>
          <a:lstStyle/>
          <a:p>
            <a:pPr lvl="0"/>
            <a:r>
              <a:rPr lang="en-US" sz="2400" b="1" dirty="0">
                <a:solidFill>
                  <a:srgbClr val="0FB7BD"/>
                </a:solidFill>
                <a:latin typeface="Calibri"/>
                <a:ea typeface="Calibri"/>
                <a:cs typeface="Calibri"/>
                <a:sym typeface="Calibri"/>
              </a:rPr>
              <a:t>Read the text below and complete the diagram.</a:t>
            </a:r>
            <a:endParaRPr kumimoji="0" sz="2400" b="1" i="0" u="none" strike="noStrike" kern="0" cap="none" spc="0" normalizeH="0" baseline="0" noProof="0" dirty="0">
              <a:ln>
                <a:noFill/>
              </a:ln>
              <a:solidFill>
                <a:srgbClr val="0FB7BD"/>
              </a:solidFill>
              <a:effectLst/>
              <a:uLnTx/>
              <a:uFillTx/>
              <a:latin typeface="Calibri"/>
              <a:ea typeface="Calibri"/>
              <a:cs typeface="Calibri"/>
              <a:sym typeface="Calibri"/>
            </a:endParaRPr>
          </a:p>
        </p:txBody>
      </p:sp>
      <p:sp>
        <p:nvSpPr>
          <p:cNvPr id="152" name="Google Shape;152;p5"/>
          <p:cNvSpPr txBox="1"/>
          <p:nvPr/>
        </p:nvSpPr>
        <p:spPr>
          <a:xfrm>
            <a:off x="5326881" y="223827"/>
            <a:ext cx="4572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CULTURE</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Google Shape;214;p12"/>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10" name="Google Shape;216;p1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48DA4"/>
              </a:solidFill>
              <a:effectLst/>
              <a:uLnTx/>
              <a:uFillTx/>
              <a:latin typeface="Calibri"/>
              <a:ea typeface="Calibri"/>
              <a:cs typeface="Calibri"/>
              <a:sym typeface="Calibri"/>
            </a:endParaRPr>
          </a:p>
        </p:txBody>
      </p:sp>
      <p:sp>
        <p:nvSpPr>
          <p:cNvPr id="11" name="Google Shape;217;p10"/>
          <p:cNvSpPr txBox="1"/>
          <p:nvPr/>
        </p:nvSpPr>
        <p:spPr>
          <a:xfrm>
            <a:off x="1008526" y="914478"/>
            <a:ext cx="431477"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1" i="0" u="none" strike="noStrike" kern="0" cap="none" spc="0" normalizeH="0" baseline="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5" name="Rectangle 4"/>
          <p:cNvSpPr/>
          <p:nvPr/>
        </p:nvSpPr>
        <p:spPr>
          <a:xfrm>
            <a:off x="142240" y="1331595"/>
            <a:ext cx="12049125" cy="5169535"/>
          </a:xfrm>
          <a:prstGeom prst="rect">
            <a:avLst/>
          </a:prstGeom>
        </p:spPr>
        <p:txBody>
          <a:bodyPr wrap="square">
            <a:spAutoFit/>
          </a:bodyPr>
          <a:lstStyle/>
          <a:p>
            <a:pPr algn="ctr">
              <a:lnSpc>
                <a:spcPct val="150000"/>
              </a:lnSpc>
            </a:pPr>
            <a:r>
              <a:rPr lang="en-US" sz="2000" b="1" dirty="0">
                <a:solidFill>
                  <a:schemeClr val="tx1"/>
                </a:solidFill>
                <a:latin typeface="Calibri" panose="020F0502020204030204" pitchFamily="34" charset="0"/>
                <a:cs typeface="Calibri" panose="020F0502020204030204" pitchFamily="34" charset="0"/>
              </a:rPr>
              <a:t>FAO and its activities in Viet Nam </a:t>
            </a:r>
            <a:endParaRPr lang="en-US" sz="2000" b="1" dirty="0">
              <a:solidFill>
                <a:schemeClr val="tx1"/>
              </a:solidFill>
              <a:latin typeface="Calibri" panose="020F0502020204030204" pitchFamily="34" charset="0"/>
              <a:cs typeface="Calibri" panose="020F0502020204030204" pitchFamily="34" charset="0"/>
            </a:endParaRPr>
          </a:p>
          <a:p>
            <a:pPr algn="just">
              <a:lnSpc>
                <a:spcPct val="150000"/>
              </a:lnSpc>
            </a:pPr>
            <a:r>
              <a:rPr lang="en-US" sz="2000" dirty="0">
                <a:solidFill>
                  <a:schemeClr val="tx1"/>
                </a:solidFill>
                <a:latin typeface="Calibri" panose="020F0502020204030204" pitchFamily="34" charset="0"/>
                <a:cs typeface="Calibri" panose="020F0502020204030204" pitchFamily="34" charset="0"/>
              </a:rPr>
              <a:t>The Food and Agriculture </a:t>
            </a:r>
            <a:r>
              <a:rPr lang="en-US" sz="2000" dirty="0" err="1">
                <a:solidFill>
                  <a:schemeClr val="tx1"/>
                </a:solidFill>
                <a:latin typeface="Calibri" panose="020F0502020204030204" pitchFamily="34" charset="0"/>
                <a:cs typeface="Calibri" panose="020F0502020204030204" pitchFamily="34" charset="0"/>
              </a:rPr>
              <a:t>Organisation</a:t>
            </a:r>
            <a:r>
              <a:rPr lang="en-US" sz="2000" dirty="0">
                <a:solidFill>
                  <a:schemeClr val="tx1"/>
                </a:solidFill>
                <a:latin typeface="Calibri" panose="020F0502020204030204" pitchFamily="34" charset="0"/>
                <a:cs typeface="Calibri" panose="020F0502020204030204" pitchFamily="34" charset="0"/>
              </a:rPr>
              <a:t> (FAO) of the United Nations was formed in 1945. Its main aim is to end hunger and poverty by making sure all people have access to healthy food. It hopes to raise the levels of nutrition and the standard of living in its member countries. It also tries to improve the production of food and agricultural products, and make sure they reach all groups of society. </a:t>
            </a:r>
            <a:endParaRPr lang="en-US" sz="20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2000" dirty="0">
                <a:solidFill>
                  <a:schemeClr val="tx1"/>
                </a:solidFill>
                <a:latin typeface="Calibri" panose="020F0502020204030204" pitchFamily="34" charset="0"/>
                <a:cs typeface="Calibri" panose="020F0502020204030204" pitchFamily="34" charset="0"/>
              </a:rPr>
              <a:t>FAO started working in Viet Nam in 1978. Since then, it has provided Viet Nam with technical support and advice to the government in the field of agriculture. It has also helped Viet Nam carry out hundreds of projects in different areas. </a:t>
            </a:r>
            <a:endParaRPr lang="en-US" sz="20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2000" dirty="0">
                <a:solidFill>
                  <a:schemeClr val="tx1"/>
                </a:solidFill>
                <a:latin typeface="Calibri" panose="020F0502020204030204" pitchFamily="34" charset="0"/>
                <a:cs typeface="Calibri" panose="020F0502020204030204" pitchFamily="34" charset="0"/>
              </a:rPr>
              <a:t>In response to FAO’s support, Viet Nam has actively participated in FAO activities, including food security and nutrition. Food security means that all people have access to enough and safe food while good nutrition or getting the right type of food is essential for normal growth and development.</a:t>
            </a:r>
            <a:endParaRPr lang="en-US" sz="2000" dirty="0">
              <a:solidFill>
                <a:schemeClr val="tx1"/>
              </a:solidFill>
              <a:latin typeface="Calibri" panose="020F0502020204030204" pitchFamily="34" charset="0"/>
              <a:cs typeface="Calibri" panose="020F0502020204030204" pitchFamily="34" charset="0"/>
            </a:endParaRPr>
          </a:p>
        </p:txBody>
      </p:sp>
      <p:pic>
        <p:nvPicPr>
          <p:cNvPr id="9" name="Google Shape;356;p30"/>
          <p:cNvPicPr preferRelativeResize="0"/>
          <p:nvPr/>
        </p:nvPicPr>
        <p:blipFill>
          <a:blip r:embed="rId1"/>
          <a:stretch>
            <a:fillRect/>
          </a:stretch>
        </p:blipFill>
        <p:spPr>
          <a:xfrm>
            <a:off x="-426720" y="6004561"/>
            <a:ext cx="853439" cy="853439"/>
          </a:xfrm>
          <a:prstGeom prst="rect">
            <a:avLst/>
          </a:prstGeom>
          <a:noFill/>
          <a:ln>
            <a:noFill/>
          </a:ln>
        </p:spPr>
      </p:pic>
      <p:pic>
        <p:nvPicPr>
          <p:cNvPr id="12" name="Google Shape;358;p30"/>
          <p:cNvPicPr preferRelativeResize="0"/>
          <p:nvPr/>
        </p:nvPicPr>
        <p:blipFill>
          <a:blip r:embed="rId2"/>
          <a:stretch>
            <a:fillRect/>
          </a:stretch>
        </p:blipFill>
        <p:spPr>
          <a:xfrm>
            <a:off x="11717168" y="37194"/>
            <a:ext cx="407561" cy="1584960"/>
          </a:xfrm>
          <a:prstGeom prst="rect">
            <a:avLst/>
          </a:prstGeom>
          <a:noFill/>
          <a:ln>
            <a:noFill/>
          </a:ln>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Unit</a:t>
            </a:r>
            <a:endParaRPr lang="en-US" sz="3600" b="1">
              <a:solidFill>
                <a:schemeClr val="lt1"/>
              </a:solidFill>
              <a:latin typeface="Calibri"/>
              <a:ea typeface="Calibri"/>
              <a:cs typeface="Calibri"/>
              <a:sym typeface="Calibri"/>
            </a:endParaRPr>
          </a:p>
        </p:txBody>
      </p:sp>
      <p:sp>
        <p:nvSpPr>
          <p:cNvPr id="108" name="Google Shape;108;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lt1"/>
                </a:solidFill>
                <a:latin typeface="Calibri"/>
                <a:ea typeface="Calibri"/>
                <a:cs typeface="Calibri"/>
                <a:sym typeface="Calibri"/>
              </a:rPr>
              <a:t>1</a:t>
            </a:r>
            <a:endParaRPr lang="en-US" sz="7200" b="1">
              <a:solidFill>
                <a:schemeClr val="lt1"/>
              </a:solidFill>
              <a:latin typeface="Calibri"/>
              <a:ea typeface="Calibri"/>
              <a:cs typeface="Calibri"/>
              <a:sym typeface="Calibri"/>
            </a:endParaRPr>
          </a:p>
        </p:txBody>
      </p:sp>
      <p:sp>
        <p:nvSpPr>
          <p:cNvPr id="109" name="Google Shape;109;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Calibri"/>
                <a:ea typeface="Calibri"/>
                <a:cs typeface="Calibri"/>
                <a:sym typeface="Calibri"/>
              </a:rPr>
              <a:t>FAMILY LIFE</a:t>
            </a:r>
            <a:endParaRPr lang="en-US" sz="4000" b="1">
              <a:solidFill>
                <a:schemeClr val="lt1"/>
              </a:solidFill>
              <a:latin typeface="Calibri"/>
              <a:ea typeface="Calibri"/>
              <a:cs typeface="Calibri"/>
              <a:sym typeface="Calibri"/>
            </a:endParaRPr>
          </a:p>
        </p:txBody>
      </p:sp>
      <p:sp>
        <p:nvSpPr>
          <p:cNvPr id="110" name="Google Shape;110;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Unit</a:t>
            </a:r>
            <a:endParaRPr lang="en-US" sz="18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6600" b="1">
                <a:solidFill>
                  <a:schemeClr val="lt1"/>
                </a:solidFill>
                <a:latin typeface="Calibri"/>
                <a:ea typeface="Calibri"/>
                <a:cs typeface="Calibri"/>
                <a:sym typeface="Calibri"/>
              </a:rPr>
              <a:t>1</a:t>
            </a:r>
            <a:endParaRPr lang="en-US" sz="6600" b="1">
              <a:solidFill>
                <a:schemeClr val="lt1"/>
              </a:solidFill>
              <a:latin typeface="Calibri"/>
              <a:ea typeface="Calibri"/>
              <a:cs typeface="Calibri"/>
              <a:sym typeface="Calibri"/>
            </a:endParaRPr>
          </a:p>
        </p:txBody>
      </p:sp>
      <p:sp>
        <p:nvSpPr>
          <p:cNvPr id="111" name="Google Shape;111;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Family Life</a:t>
            </a:r>
            <a:endParaRPr lang="en-US" sz="3600">
              <a:solidFill>
                <a:schemeClr val="lt1"/>
              </a:solidFill>
              <a:latin typeface="Calibri"/>
              <a:ea typeface="Calibri"/>
              <a:cs typeface="Calibri"/>
              <a:sym typeface="Calibri"/>
            </a:endParaRPr>
          </a:p>
        </p:txBody>
      </p:sp>
      <p:grpSp>
        <p:nvGrpSpPr>
          <p:cNvPr id="112" name="Google Shape;112;p3"/>
          <p:cNvGrpSpPr/>
          <p:nvPr/>
        </p:nvGrpSpPr>
        <p:grpSpPr>
          <a:xfrm>
            <a:off x="1317614" y="500006"/>
            <a:ext cx="6513725" cy="1548490"/>
            <a:chOff x="144635" y="1191561"/>
            <a:chExt cx="5167790" cy="1145834"/>
          </a:xfrm>
        </p:grpSpPr>
        <p:sp>
          <p:nvSpPr>
            <p:cNvPr id="113" name="Google Shape;113;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Calibri"/>
                  <a:ea typeface="Calibri"/>
                  <a:cs typeface="Calibri"/>
                  <a:sym typeface="Calibri"/>
                </a:rPr>
                <a:t>OBJECTIVES</a:t>
              </a:r>
              <a:endParaRPr dirty="0"/>
            </a:p>
          </p:txBody>
        </p:sp>
        <p:pic>
          <p:nvPicPr>
            <p:cNvPr id="115" name="Google Shape;115;p3"/>
            <p:cNvPicPr preferRelativeResize="0"/>
            <p:nvPr/>
          </p:nvPicPr>
          <p:blipFill rotWithShape="1">
            <a:blip r:embed="rId1"/>
            <a:srcRect/>
            <a:stretch>
              <a:fillRect/>
            </a:stretch>
          </p:blipFill>
          <p:spPr>
            <a:xfrm>
              <a:off x="144635" y="1191561"/>
              <a:ext cx="1096339" cy="1145834"/>
            </a:xfrm>
            <a:prstGeom prst="rect">
              <a:avLst/>
            </a:prstGeom>
            <a:noFill/>
            <a:ln>
              <a:noFill/>
            </a:ln>
          </p:spPr>
        </p:pic>
      </p:grpSp>
      <p:sp>
        <p:nvSpPr>
          <p:cNvPr id="120" name="Google Shape;120;p3"/>
          <p:cNvSpPr txBox="1"/>
          <p:nvPr/>
        </p:nvSpPr>
        <p:spPr>
          <a:xfrm>
            <a:off x="1689965" y="1991920"/>
            <a:ext cx="9092712" cy="1814285"/>
          </a:xfrm>
          <a:prstGeom prst="rect">
            <a:avLst/>
          </a:prstGeom>
          <a:noFill/>
          <a:ln>
            <a:noFill/>
          </a:ln>
        </p:spPr>
        <p:txBody>
          <a:bodyPr spcFirstLastPara="1" wrap="square" lIns="91425" tIns="45700" rIns="91425" bIns="45700" anchor="t" anchorCtr="0">
            <a:noAutofit/>
          </a:bodyPr>
          <a:lstStyle/>
          <a:p>
            <a:pPr marL="342900" indent="-342900">
              <a:lnSpc>
                <a:spcPct val="160000"/>
              </a:lnSpc>
              <a:buClr>
                <a:schemeClr val="accent2">
                  <a:lumMod val="50000"/>
                </a:schemeClr>
              </a:buClr>
              <a:buFont typeface="Wingdings" panose="05000000000000000000" pitchFamily="2" charset="2"/>
              <a:buChar char="ü"/>
            </a:pPr>
            <a:r>
              <a:rPr lang="en-US" sz="2400" dirty="0">
                <a:solidFill>
                  <a:schemeClr val="tx1"/>
                </a:solidFill>
                <a:latin typeface="Arial" panose="020B0604020202020204" pitchFamily="34" charset="0"/>
                <a:cs typeface="Arial" panose="020B0604020202020204" pitchFamily="34" charset="0"/>
              </a:rPr>
              <a:t>Make and respond to invitations</a:t>
            </a:r>
            <a:endParaRPr lang="en-US" sz="2400" dirty="0">
              <a:solidFill>
                <a:schemeClr val="tx1"/>
              </a:solidFill>
              <a:latin typeface="Arial" panose="020B0604020202020204" pitchFamily="34" charset="0"/>
              <a:cs typeface="Arial" panose="020B0604020202020204" pitchFamily="34" charset="0"/>
            </a:endParaRPr>
          </a:p>
          <a:p>
            <a:pPr marL="342900" indent="-342900">
              <a:lnSpc>
                <a:spcPct val="160000"/>
              </a:lnSpc>
              <a:buClr>
                <a:schemeClr val="accent2">
                  <a:lumMod val="50000"/>
                </a:schemeClr>
              </a:buClr>
              <a:buFont typeface="Wingdings" panose="05000000000000000000" pitchFamily="2" charset="2"/>
              <a:buChar char="ü"/>
            </a:pPr>
            <a:r>
              <a:rPr lang="en-US" sz="2400" dirty="0">
                <a:solidFill>
                  <a:schemeClr val="tx1"/>
                </a:solidFill>
                <a:latin typeface="Arial" panose="020B0604020202020204" pitchFamily="34" charset="0"/>
                <a:cs typeface="Arial" panose="020B0604020202020204" pitchFamily="34" charset="0"/>
              </a:rPr>
              <a:t>Learn about FAO and its activities to support Viet Nam</a:t>
            </a:r>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5"/>
          <p:cNvSpPr txBox="1"/>
          <p:nvPr/>
        </p:nvSpPr>
        <p:spPr>
          <a:xfrm>
            <a:off x="1431677" y="1100970"/>
            <a:ext cx="9611133" cy="461624"/>
          </a:xfrm>
          <a:prstGeom prst="rect">
            <a:avLst/>
          </a:prstGeom>
          <a:noFill/>
          <a:ln>
            <a:noFill/>
          </a:ln>
        </p:spPr>
        <p:txBody>
          <a:bodyPr spcFirstLastPara="1" wrap="square" lIns="91425" tIns="45700" rIns="91425" bIns="45700" anchor="t" anchorCtr="0">
            <a:spAutoFit/>
          </a:bodyPr>
          <a:lstStyle/>
          <a:p>
            <a:pPr lvl="0"/>
            <a:r>
              <a:rPr lang="en-US" sz="2400" b="1" dirty="0">
                <a:solidFill>
                  <a:srgbClr val="0FB7BD"/>
                </a:solidFill>
                <a:latin typeface="Calibri"/>
                <a:ea typeface="Calibri"/>
                <a:cs typeface="Calibri"/>
                <a:sym typeface="Calibri"/>
              </a:rPr>
              <a:t>Read the text below and complete the diagram.</a:t>
            </a:r>
            <a:endParaRPr kumimoji="0" sz="2400" b="1" i="0" u="none" strike="noStrike" kern="0" cap="none" spc="0" normalizeH="0" baseline="0" noProof="0" dirty="0">
              <a:ln>
                <a:noFill/>
              </a:ln>
              <a:solidFill>
                <a:srgbClr val="0FB7BD"/>
              </a:solidFill>
              <a:effectLst/>
              <a:uLnTx/>
              <a:uFillTx/>
              <a:latin typeface="Calibri"/>
              <a:ea typeface="Calibri"/>
              <a:cs typeface="Calibri"/>
              <a:sym typeface="Calibri"/>
            </a:endParaRPr>
          </a:p>
        </p:txBody>
      </p:sp>
      <p:sp>
        <p:nvSpPr>
          <p:cNvPr id="7" name="Google Shape;214;p12"/>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10" name="Google Shape;216;p1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48DA4"/>
              </a:solidFill>
              <a:effectLst/>
              <a:uLnTx/>
              <a:uFillTx/>
              <a:latin typeface="Calibri"/>
              <a:ea typeface="Calibri"/>
              <a:cs typeface="Calibri"/>
              <a:sym typeface="Calibri"/>
            </a:endParaRPr>
          </a:p>
        </p:txBody>
      </p:sp>
      <p:sp>
        <p:nvSpPr>
          <p:cNvPr id="11" name="Google Shape;217;p10"/>
          <p:cNvSpPr txBox="1"/>
          <p:nvPr/>
        </p:nvSpPr>
        <p:spPr>
          <a:xfrm>
            <a:off x="981856" y="1002108"/>
            <a:ext cx="431477"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dirty="0">
                <a:solidFill>
                  <a:srgbClr val="FFFFFF"/>
                </a:solidFill>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graphicFrame>
        <p:nvGraphicFramePr>
          <p:cNvPr id="2" name="Diagram 1"/>
          <p:cNvGraphicFramePr/>
          <p:nvPr/>
        </p:nvGraphicFramePr>
        <p:xfrm>
          <a:off x="2173243" y="1039279"/>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9" name="Google Shape;356;p30"/>
          <p:cNvPicPr preferRelativeResize="0"/>
          <p:nvPr/>
        </p:nvPicPr>
        <p:blipFill>
          <a:blip r:embed="rId6"/>
          <a:stretch>
            <a:fillRect/>
          </a:stretch>
        </p:blipFill>
        <p:spPr>
          <a:xfrm>
            <a:off x="67271" y="5967366"/>
            <a:ext cx="853439" cy="853439"/>
          </a:xfrm>
          <a:prstGeom prst="rect">
            <a:avLst/>
          </a:prstGeom>
          <a:noFill/>
          <a:ln>
            <a:noFill/>
          </a:ln>
        </p:spPr>
      </p:pic>
      <p:pic>
        <p:nvPicPr>
          <p:cNvPr id="12" name="Google Shape;358;p30"/>
          <p:cNvPicPr preferRelativeResize="0"/>
          <p:nvPr/>
        </p:nvPicPr>
        <p:blipFill>
          <a:blip r:embed="rId7"/>
          <a:stretch>
            <a:fillRect/>
          </a:stretch>
        </p:blipFill>
        <p:spPr>
          <a:xfrm>
            <a:off x="11717168" y="37194"/>
            <a:ext cx="407561" cy="1584960"/>
          </a:xfrm>
          <a:prstGeom prst="rect">
            <a:avLst/>
          </a:prstGeom>
          <a:noFill/>
          <a:ln>
            <a:noFill/>
          </a:ln>
        </p:spPr>
      </p:pic>
      <p:sp>
        <p:nvSpPr>
          <p:cNvPr id="13" name="Google Shape;152;p5"/>
          <p:cNvSpPr txBox="1"/>
          <p:nvPr/>
        </p:nvSpPr>
        <p:spPr>
          <a:xfrm>
            <a:off x="5326881" y="223827"/>
            <a:ext cx="4572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CULTURE</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5"/>
          <p:cNvSpPr txBox="1"/>
          <p:nvPr/>
        </p:nvSpPr>
        <p:spPr>
          <a:xfrm>
            <a:off x="1431677" y="1100970"/>
            <a:ext cx="9611133" cy="461624"/>
          </a:xfrm>
          <a:prstGeom prst="rect">
            <a:avLst/>
          </a:prstGeom>
          <a:noFill/>
          <a:ln>
            <a:noFill/>
          </a:ln>
        </p:spPr>
        <p:txBody>
          <a:bodyPr spcFirstLastPara="1" wrap="square" lIns="91425" tIns="45700" rIns="91425" bIns="45700" anchor="t" anchorCtr="0">
            <a:spAutoFit/>
          </a:bodyPr>
          <a:lstStyle/>
          <a:p>
            <a:pPr lvl="0"/>
            <a:r>
              <a:rPr lang="en-US" sz="2400" b="1" dirty="0">
                <a:solidFill>
                  <a:srgbClr val="0FB7BD"/>
                </a:solidFill>
                <a:latin typeface="Calibri"/>
                <a:ea typeface="Calibri"/>
                <a:cs typeface="Calibri"/>
                <a:sym typeface="Calibri"/>
              </a:rPr>
              <a:t>Read the text below and complete the diagram.</a:t>
            </a:r>
            <a:endParaRPr kumimoji="0" sz="2400" b="1" i="0" u="none" strike="noStrike" kern="0" cap="none" spc="0" normalizeH="0" baseline="0" noProof="0" dirty="0">
              <a:ln>
                <a:noFill/>
              </a:ln>
              <a:solidFill>
                <a:srgbClr val="0FB7BD"/>
              </a:solidFill>
              <a:effectLst/>
              <a:uLnTx/>
              <a:uFillTx/>
              <a:latin typeface="Calibri"/>
              <a:ea typeface="Calibri"/>
              <a:cs typeface="Calibri"/>
              <a:sym typeface="Calibri"/>
            </a:endParaRPr>
          </a:p>
        </p:txBody>
      </p:sp>
      <p:sp>
        <p:nvSpPr>
          <p:cNvPr id="7" name="Google Shape;214;p12"/>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10" name="Google Shape;216;p1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48DA4"/>
              </a:solidFill>
              <a:effectLst/>
              <a:uLnTx/>
              <a:uFillTx/>
              <a:latin typeface="Calibri"/>
              <a:ea typeface="Calibri"/>
              <a:cs typeface="Calibri"/>
              <a:sym typeface="Calibri"/>
            </a:endParaRPr>
          </a:p>
        </p:txBody>
      </p:sp>
      <p:sp>
        <p:nvSpPr>
          <p:cNvPr id="11" name="Google Shape;217;p10"/>
          <p:cNvSpPr txBox="1"/>
          <p:nvPr/>
        </p:nvSpPr>
        <p:spPr>
          <a:xfrm>
            <a:off x="981856" y="1002108"/>
            <a:ext cx="431477"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noProof="0" dirty="0">
                <a:solidFill>
                  <a:srgbClr val="FFFFFF"/>
                </a:solidFill>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graphicFrame>
        <p:nvGraphicFramePr>
          <p:cNvPr id="2" name="Diagram 1"/>
          <p:cNvGraphicFramePr/>
          <p:nvPr/>
        </p:nvGraphicFramePr>
        <p:xfrm>
          <a:off x="2173243" y="1039279"/>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9" name="Google Shape;356;p30"/>
          <p:cNvPicPr preferRelativeResize="0"/>
          <p:nvPr/>
        </p:nvPicPr>
        <p:blipFill>
          <a:blip r:embed="rId6"/>
          <a:stretch>
            <a:fillRect/>
          </a:stretch>
        </p:blipFill>
        <p:spPr>
          <a:xfrm>
            <a:off x="67271" y="5967366"/>
            <a:ext cx="853439" cy="853439"/>
          </a:xfrm>
          <a:prstGeom prst="rect">
            <a:avLst/>
          </a:prstGeom>
          <a:noFill/>
          <a:ln>
            <a:noFill/>
          </a:ln>
        </p:spPr>
      </p:pic>
      <p:pic>
        <p:nvPicPr>
          <p:cNvPr id="12" name="Google Shape;358;p30"/>
          <p:cNvPicPr preferRelativeResize="0"/>
          <p:nvPr/>
        </p:nvPicPr>
        <p:blipFill>
          <a:blip r:embed="rId7"/>
          <a:stretch>
            <a:fillRect/>
          </a:stretch>
        </p:blipFill>
        <p:spPr>
          <a:xfrm>
            <a:off x="11717168" y="37194"/>
            <a:ext cx="407561" cy="1584960"/>
          </a:xfrm>
          <a:prstGeom prst="rect">
            <a:avLst/>
          </a:prstGeom>
          <a:noFill/>
          <a:ln>
            <a:noFill/>
          </a:ln>
        </p:spPr>
      </p:pic>
      <p:sp>
        <p:nvSpPr>
          <p:cNvPr id="13" name="Google Shape;152;p5"/>
          <p:cNvSpPr txBox="1"/>
          <p:nvPr/>
        </p:nvSpPr>
        <p:spPr>
          <a:xfrm>
            <a:off x="5326881" y="223827"/>
            <a:ext cx="4572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CULTURE</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
        <p:nvSpPr>
          <p:cNvPr id="15" name="Google Shape;152;p5"/>
          <p:cNvSpPr txBox="1"/>
          <p:nvPr/>
        </p:nvSpPr>
        <p:spPr>
          <a:xfrm>
            <a:off x="5326881" y="180877"/>
            <a:ext cx="4572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CULTURE</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149"/>
        <p:cNvGrpSpPr/>
        <p:nvPr/>
      </p:nvGrpSpPr>
      <p:grpSpPr>
        <a:xfrm>
          <a:off x="0" y="0"/>
          <a:ext cx="0" cy="0"/>
          <a:chOff x="0" y="0"/>
          <a:chExt cx="0" cy="0"/>
        </a:xfrm>
      </p:grpSpPr>
      <p:sp>
        <p:nvSpPr>
          <p:cNvPr id="151" name="Google Shape;151;p5"/>
          <p:cNvSpPr txBox="1"/>
          <p:nvPr/>
        </p:nvSpPr>
        <p:spPr>
          <a:xfrm>
            <a:off x="1431677" y="1039279"/>
            <a:ext cx="9823203" cy="830956"/>
          </a:xfrm>
          <a:prstGeom prst="rect">
            <a:avLst/>
          </a:prstGeom>
          <a:noFill/>
          <a:ln>
            <a:noFill/>
          </a:ln>
        </p:spPr>
        <p:txBody>
          <a:bodyPr spcFirstLastPara="1" wrap="square" lIns="91425" tIns="45700" rIns="91425" bIns="45700" anchor="t" anchorCtr="0">
            <a:spAutoFit/>
          </a:bodyPr>
          <a:lstStyle/>
          <a:p>
            <a:pPr lvl="0"/>
            <a:r>
              <a:rPr lang="en-US" sz="2400" b="1" dirty="0">
                <a:solidFill>
                  <a:srgbClr val="0FB7BD"/>
                </a:solidFill>
                <a:latin typeface="Calibri"/>
                <a:ea typeface="Calibri"/>
                <a:cs typeface="Calibri"/>
                <a:sym typeface="Calibri"/>
              </a:rPr>
              <a:t>Work in pairs. Use the diagram in</a:t>
            </a:r>
            <a:r>
              <a:rPr lang="vi-VN" sz="2400" b="1" dirty="0">
                <a:solidFill>
                  <a:srgbClr val="0FB7BD"/>
                </a:solidFill>
                <a:latin typeface="Calibri"/>
                <a:ea typeface="Calibri"/>
                <a:cs typeface="Calibri"/>
                <a:sym typeface="Calibri"/>
              </a:rPr>
              <a:t> Task</a:t>
            </a:r>
            <a:r>
              <a:rPr lang="en-US" sz="2400" b="1" dirty="0">
                <a:solidFill>
                  <a:srgbClr val="0FB7BD"/>
                </a:solidFill>
                <a:latin typeface="Calibri"/>
                <a:ea typeface="Calibri"/>
                <a:cs typeface="Calibri"/>
                <a:sym typeface="Calibri"/>
              </a:rPr>
              <a:t> 1 to talk about FAO and its activities in Viet Nam.</a:t>
            </a:r>
            <a:endParaRPr kumimoji="0" lang="en-US" sz="2400" b="1" i="0" u="none" strike="noStrike" kern="0" cap="none" spc="0" normalizeH="0" baseline="0" noProof="0" dirty="0">
              <a:ln>
                <a:noFill/>
              </a:ln>
              <a:solidFill>
                <a:srgbClr val="0FB7BD"/>
              </a:solidFill>
              <a:effectLst/>
              <a:uLnTx/>
              <a:uFillTx/>
              <a:latin typeface="Calibri"/>
              <a:ea typeface="Calibri"/>
              <a:cs typeface="Calibri"/>
              <a:sym typeface="Calibri"/>
            </a:endParaRPr>
          </a:p>
        </p:txBody>
      </p:sp>
      <p:sp>
        <p:nvSpPr>
          <p:cNvPr id="7" name="Google Shape;214;p12"/>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1</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sp>
        <p:nvSpPr>
          <p:cNvPr id="10" name="Google Shape;216;p1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48DA4"/>
              </a:solidFill>
              <a:effectLst/>
              <a:uLnTx/>
              <a:uFillTx/>
              <a:latin typeface="Calibri"/>
              <a:ea typeface="Calibri"/>
              <a:cs typeface="Calibri"/>
              <a:sym typeface="Calibri"/>
            </a:endParaRPr>
          </a:p>
        </p:txBody>
      </p:sp>
      <p:sp>
        <p:nvSpPr>
          <p:cNvPr id="11" name="Google Shape;217;p10"/>
          <p:cNvSpPr txBox="1"/>
          <p:nvPr/>
        </p:nvSpPr>
        <p:spPr>
          <a:xfrm>
            <a:off x="981856" y="1002108"/>
            <a:ext cx="431477"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1" i="0" u="none" strike="noStrike" kern="0" cap="none" spc="0" normalizeH="0" baseline="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rPr>
              <a:t>2</a:t>
            </a:r>
            <a:endParaRPr kumimoji="0" sz="4000" b="1" i="0" u="none" strike="noStrike" kern="0" cap="none" spc="0" normalizeH="0" baseline="0" noProof="0" dirty="0">
              <a:ln>
                <a:noFill/>
              </a:ln>
              <a:solidFill>
                <a:srgbClr val="FFFFFF"/>
              </a:solidFill>
              <a:effectLst/>
              <a:uLnTx/>
              <a:uFillTx/>
              <a:latin typeface="Open Sans" panose="020B0606030504020204"/>
              <a:ea typeface="Open Sans" panose="020B0606030504020204"/>
              <a:cs typeface="Open Sans" panose="020B0606030504020204"/>
              <a:sym typeface="Open Sans" panose="020B0606030504020204"/>
            </a:endParaRPr>
          </a:p>
        </p:txBody>
      </p:sp>
      <p:pic>
        <p:nvPicPr>
          <p:cNvPr id="8" name="Google Shape;356;p30"/>
          <p:cNvPicPr preferRelativeResize="0"/>
          <p:nvPr/>
        </p:nvPicPr>
        <p:blipFill>
          <a:blip r:embed="rId2"/>
          <a:stretch>
            <a:fillRect/>
          </a:stretch>
        </p:blipFill>
        <p:spPr>
          <a:xfrm>
            <a:off x="-426720" y="6565243"/>
            <a:ext cx="853439" cy="853439"/>
          </a:xfrm>
          <a:prstGeom prst="rect">
            <a:avLst/>
          </a:prstGeom>
          <a:noFill/>
          <a:ln>
            <a:noFill/>
          </a:ln>
        </p:spPr>
      </p:pic>
      <p:pic>
        <p:nvPicPr>
          <p:cNvPr id="9" name="Google Shape;358;p30"/>
          <p:cNvPicPr preferRelativeResize="0"/>
          <p:nvPr/>
        </p:nvPicPr>
        <p:blipFill>
          <a:blip r:embed="rId3"/>
          <a:stretch>
            <a:fillRect/>
          </a:stretch>
        </p:blipFill>
        <p:spPr>
          <a:xfrm>
            <a:off x="11717168" y="37194"/>
            <a:ext cx="407561" cy="1584960"/>
          </a:xfrm>
          <a:prstGeom prst="rect">
            <a:avLst/>
          </a:prstGeom>
          <a:noFill/>
          <a:ln>
            <a:noFill/>
          </a:ln>
        </p:spPr>
      </p:pic>
      <p:sp>
        <p:nvSpPr>
          <p:cNvPr id="12" name="Google Shape;152;p5"/>
          <p:cNvSpPr txBox="1"/>
          <p:nvPr/>
        </p:nvSpPr>
        <p:spPr>
          <a:xfrm>
            <a:off x="5326881" y="223827"/>
            <a:ext cx="4572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rPr>
              <a:t>CULTURE</a:t>
            </a:r>
            <a:endParaRPr kumimoji="0"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dirty="0"/>
              <a:t>Consolidation</a:t>
            </a:r>
            <a:endParaRPr lang="en-US"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GB" dirty="0"/>
              <a:t>04</a:t>
            </a:r>
            <a:endParaRPr dirty="0"/>
          </a:p>
        </p:txBody>
      </p:sp>
      <p:pic>
        <p:nvPicPr>
          <p:cNvPr id="447" name="Google Shape;447;p34"/>
          <p:cNvPicPr preferRelativeResize="0">
            <a:picLocks noGrp="1"/>
          </p:cNvPicPr>
          <p:nvPr>
            <p:ph type="pic" idx="3"/>
          </p:nvPr>
        </p:nvPicPr>
        <p:blipFill rotWithShape="1">
          <a:blip r:embed="rId1"/>
          <a:srcRect l="29566" r="29991"/>
          <a:stretch>
            <a:fillRect/>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2"/>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3"/>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4"/>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5"/>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20"/>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79" name="Google Shape;379;p20"/>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panose="020B0606030504020204"/>
                <a:ea typeface="Open Sans" panose="020B0606030504020204"/>
                <a:cs typeface="Open Sans" panose="020B0606030504020204"/>
                <a:sym typeface="Open Sans" panose="020B0606030504020204"/>
              </a:rPr>
              <a:t>1</a:t>
            </a:r>
            <a:endParaRPr sz="4000" b="1">
              <a:solidFill>
                <a:schemeClr val="lt1"/>
              </a:solidFill>
              <a:latin typeface="Open Sans" panose="020B0606030504020204"/>
              <a:ea typeface="Open Sans" panose="020B0606030504020204"/>
              <a:cs typeface="Open Sans" panose="020B0606030504020204"/>
              <a:sym typeface="Open Sans" panose="020B0606030504020204"/>
            </a:endParaRPr>
          </a:p>
        </p:txBody>
      </p:sp>
      <p:sp>
        <p:nvSpPr>
          <p:cNvPr id="380" name="Google Shape;380;p20"/>
          <p:cNvSpPr txBox="1"/>
          <p:nvPr/>
        </p:nvSpPr>
        <p:spPr>
          <a:xfrm>
            <a:off x="4037693" y="183343"/>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sym typeface="Arial" panose="020B0604020202020204"/>
              </a:rPr>
              <a:t>CONSOLIDATION</a:t>
            </a:r>
            <a:endParaRPr dirty="0">
              <a:solidFill>
                <a:srgbClr val="FF0000"/>
              </a:solidFill>
            </a:endParaRPr>
          </a:p>
        </p:txBody>
      </p:sp>
      <p:sp>
        <p:nvSpPr>
          <p:cNvPr id="381" name="Google Shape;381;p20"/>
          <p:cNvSpPr/>
          <p:nvPr/>
        </p:nvSpPr>
        <p:spPr>
          <a:xfrm>
            <a:off x="1358390" y="1107630"/>
            <a:ext cx="4572000" cy="5847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3200" b="1" dirty="0">
                <a:solidFill>
                  <a:srgbClr val="F26532"/>
                </a:solidFill>
              </a:rPr>
              <a:t>Wrap-up</a:t>
            </a:r>
            <a:endParaRPr dirty="0"/>
          </a:p>
        </p:txBody>
      </p:sp>
      <p:sp>
        <p:nvSpPr>
          <p:cNvPr id="382" name="Google Shape;382;p20"/>
          <p:cNvSpPr txBox="1"/>
          <p:nvPr/>
        </p:nvSpPr>
        <p:spPr>
          <a:xfrm>
            <a:off x="1358389" y="2317712"/>
            <a:ext cx="10766339" cy="1077178"/>
          </a:xfrm>
          <a:prstGeom prst="rect">
            <a:avLst/>
          </a:prstGeom>
          <a:noFill/>
          <a:ln>
            <a:noFill/>
          </a:ln>
        </p:spPr>
        <p:txBody>
          <a:bodyPr spcFirstLastPara="1" wrap="square" lIns="91425" tIns="45700" rIns="91425" bIns="45700" anchor="t" anchorCtr="0">
            <a:spAutoFit/>
          </a:bodyPr>
          <a:lstStyle/>
          <a:p>
            <a:pPr marL="457200" lvl="0" indent="-457200">
              <a:buClrTx/>
              <a:buSzPts val="3200"/>
              <a:buFont typeface="Wingdings" panose="05000000000000000000" pitchFamily="2" charset="2"/>
              <a:buChar char="ü"/>
            </a:pPr>
            <a:r>
              <a:rPr lang="vi-VN" sz="3200" dirty="0">
                <a:solidFill>
                  <a:schemeClr val="tx1"/>
                </a:solidFill>
                <a:latin typeface="Calibri"/>
                <a:ea typeface="Calibri"/>
                <a:cs typeface="Calibri"/>
                <a:sym typeface="Calibri"/>
              </a:rPr>
              <a:t>Communication: Making and responding to invitations</a:t>
            </a:r>
            <a:endParaRPr lang="vi-VN" sz="3200" dirty="0">
              <a:solidFill>
                <a:schemeClr val="tx1"/>
              </a:solidFill>
              <a:latin typeface="Calibri"/>
              <a:ea typeface="Calibri"/>
              <a:cs typeface="Calibri"/>
              <a:sym typeface="Calibri"/>
            </a:endParaRPr>
          </a:p>
          <a:p>
            <a:pPr marL="457200" lvl="0" indent="-457200">
              <a:buClrTx/>
              <a:buSzPts val="3200"/>
              <a:buFont typeface="Wingdings" panose="05000000000000000000" pitchFamily="2" charset="2"/>
              <a:buChar char="ü"/>
            </a:pPr>
            <a:r>
              <a:rPr lang="vi-VN" sz="3200" dirty="0">
                <a:solidFill>
                  <a:schemeClr val="tx1"/>
                </a:solidFill>
                <a:latin typeface="Calibri"/>
                <a:ea typeface="Calibri"/>
                <a:cs typeface="Calibri"/>
                <a:sym typeface="Calibri"/>
              </a:rPr>
              <a:t>Culture: FAO and its activities in Viet</a:t>
            </a:r>
            <a:r>
              <a:rPr lang="en-US" sz="3200" dirty="0">
                <a:solidFill>
                  <a:schemeClr val="tx1"/>
                </a:solidFill>
                <a:latin typeface="Calibri"/>
                <a:ea typeface="Calibri"/>
                <a:cs typeface="Calibri"/>
                <a:sym typeface="Calibri"/>
              </a:rPr>
              <a:t> N</a:t>
            </a:r>
            <a:r>
              <a:rPr lang="vi-VN" sz="3200" dirty="0">
                <a:solidFill>
                  <a:schemeClr val="tx1"/>
                </a:solidFill>
                <a:latin typeface="Calibri"/>
                <a:ea typeface="Calibri"/>
                <a:cs typeface="Calibri"/>
                <a:sym typeface="Calibri"/>
              </a:rPr>
              <a:t>am</a:t>
            </a:r>
            <a:endParaRPr lang="en-US" sz="3200" dirty="0">
              <a:solidFill>
                <a:schemeClr val="tx1"/>
              </a:solidFill>
              <a:latin typeface="Calibri"/>
              <a:ea typeface="Calibri"/>
              <a:cs typeface="Calibri"/>
              <a:sym typeface="Calibri"/>
            </a:endParaRPr>
          </a:p>
        </p:txBody>
      </p:sp>
      <p:pic>
        <p:nvPicPr>
          <p:cNvPr id="8" name="Google Shape;356;p30"/>
          <p:cNvPicPr preferRelativeResize="0"/>
          <p:nvPr/>
        </p:nvPicPr>
        <p:blipFill>
          <a:blip r:embed="rId1"/>
          <a:stretch>
            <a:fillRect/>
          </a:stretch>
        </p:blipFill>
        <p:spPr>
          <a:xfrm>
            <a:off x="67271" y="5967366"/>
            <a:ext cx="853439" cy="853439"/>
          </a:xfrm>
          <a:prstGeom prst="rect">
            <a:avLst/>
          </a:prstGeom>
          <a:noFill/>
          <a:ln>
            <a:noFill/>
          </a:ln>
        </p:spPr>
      </p:pic>
      <p:pic>
        <p:nvPicPr>
          <p:cNvPr id="9" name="Google Shape;358;p30"/>
          <p:cNvPicPr preferRelativeResize="0"/>
          <p:nvPr/>
        </p:nvPicPr>
        <p:blipFill>
          <a:blip r:embed="rId2"/>
          <a:stretch>
            <a:fillRect/>
          </a:stretch>
        </p:blipFill>
        <p:spPr>
          <a:xfrm>
            <a:off x="11717168" y="37194"/>
            <a:ext cx="407561" cy="1584960"/>
          </a:xfrm>
          <a:prstGeom prst="rect">
            <a:avLst/>
          </a:prstGeom>
          <a:noFill/>
          <a:ln>
            <a:noFill/>
          </a:ln>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20"/>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79" name="Google Shape;379;p20"/>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dirty="0">
                <a:solidFill>
                  <a:schemeClr val="lt1"/>
                </a:solidFill>
                <a:latin typeface="Open Sans" panose="020B0606030504020204"/>
                <a:ea typeface="Open Sans" panose="020B0606030504020204"/>
                <a:cs typeface="Open Sans" panose="020B0606030504020204"/>
                <a:sym typeface="Open Sans" panose="020B0606030504020204"/>
              </a:rPr>
              <a:t>2</a:t>
            </a:r>
            <a:endParaRPr sz="4000" b="1" dirty="0">
              <a:solidFill>
                <a:schemeClr val="lt1"/>
              </a:solidFill>
              <a:latin typeface="Open Sans" panose="020B0606030504020204"/>
              <a:ea typeface="Open Sans" panose="020B0606030504020204"/>
              <a:cs typeface="Open Sans" panose="020B0606030504020204"/>
              <a:sym typeface="Open Sans" panose="020B0606030504020204"/>
            </a:endParaRPr>
          </a:p>
        </p:txBody>
      </p:sp>
      <p:sp>
        <p:nvSpPr>
          <p:cNvPr id="381" name="Google Shape;381;p20"/>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a:solidFill>
                  <a:srgbClr val="F26532"/>
                </a:solidFill>
                <a:latin typeface="Arial" panose="020B0604020202020204"/>
                <a:ea typeface="Arial" panose="020B0604020202020204"/>
                <a:cs typeface="Arial" panose="020B0604020202020204"/>
                <a:sym typeface="Arial" panose="020B0604020202020204"/>
              </a:rPr>
              <a:t>Homework</a:t>
            </a:r>
            <a:endParaRPr dirty="0"/>
          </a:p>
        </p:txBody>
      </p:sp>
      <p:sp>
        <p:nvSpPr>
          <p:cNvPr id="382" name="Google Shape;382;p20"/>
          <p:cNvSpPr txBox="1"/>
          <p:nvPr/>
        </p:nvSpPr>
        <p:spPr>
          <a:xfrm>
            <a:off x="1358390" y="2317712"/>
            <a:ext cx="9382536" cy="584735"/>
          </a:xfrm>
          <a:prstGeom prst="rect">
            <a:avLst/>
          </a:prstGeom>
          <a:noFill/>
          <a:ln>
            <a:noFill/>
          </a:ln>
        </p:spPr>
        <p:txBody>
          <a:bodyPr spcFirstLastPara="1" wrap="square" lIns="91425" tIns="45700" rIns="91425" bIns="45700" anchor="t" anchorCtr="0">
            <a:spAutoFit/>
          </a:bodyPr>
          <a:lstStyle/>
          <a:p>
            <a:pPr lvl="0">
              <a:buClr>
                <a:srgbClr val="A21E2B"/>
              </a:buClr>
              <a:buSzPts val="3200"/>
            </a:pPr>
            <a:r>
              <a:rPr lang="en-US" sz="3200" dirty="0">
                <a:solidFill>
                  <a:schemeClr val="tx1"/>
                </a:solidFill>
                <a:latin typeface="Calibri"/>
                <a:ea typeface="Calibri"/>
                <a:cs typeface="Calibri"/>
                <a:sym typeface="Calibri"/>
              </a:rPr>
              <a:t>Project preparation</a:t>
            </a:r>
            <a:endParaRPr lang="en-US" sz="3200" dirty="0">
              <a:solidFill>
                <a:schemeClr val="tx1"/>
              </a:solidFill>
              <a:latin typeface="Calibri"/>
              <a:ea typeface="Calibri"/>
              <a:cs typeface="Calibri"/>
              <a:sym typeface="Calibri"/>
            </a:endParaRPr>
          </a:p>
        </p:txBody>
      </p:sp>
      <p:pic>
        <p:nvPicPr>
          <p:cNvPr id="8" name="Google Shape;356;p30"/>
          <p:cNvPicPr preferRelativeResize="0"/>
          <p:nvPr/>
        </p:nvPicPr>
        <p:blipFill>
          <a:blip r:embed="rId1"/>
          <a:stretch>
            <a:fillRect/>
          </a:stretch>
        </p:blipFill>
        <p:spPr>
          <a:xfrm>
            <a:off x="67271" y="5967366"/>
            <a:ext cx="853439" cy="853439"/>
          </a:xfrm>
          <a:prstGeom prst="rect">
            <a:avLst/>
          </a:prstGeom>
          <a:noFill/>
          <a:ln>
            <a:noFill/>
          </a:ln>
        </p:spPr>
      </p:pic>
      <p:pic>
        <p:nvPicPr>
          <p:cNvPr id="9" name="Google Shape;358;p30"/>
          <p:cNvPicPr preferRelativeResize="0"/>
          <p:nvPr/>
        </p:nvPicPr>
        <p:blipFill>
          <a:blip r:embed="rId2"/>
          <a:stretch>
            <a:fillRect/>
          </a:stretch>
        </p:blipFill>
        <p:spPr>
          <a:xfrm>
            <a:off x="11717168" y="37194"/>
            <a:ext cx="407561" cy="1584960"/>
          </a:xfrm>
          <a:prstGeom prst="rect">
            <a:avLst/>
          </a:prstGeom>
          <a:noFill/>
          <a:ln>
            <a:noFill/>
          </a:ln>
        </p:spPr>
      </p:pic>
      <p:sp>
        <p:nvSpPr>
          <p:cNvPr id="10" name="Google Shape;380;p20"/>
          <p:cNvSpPr txBox="1"/>
          <p:nvPr/>
        </p:nvSpPr>
        <p:spPr>
          <a:xfrm>
            <a:off x="4037693" y="183343"/>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sym typeface="Arial" panose="020B0604020202020204"/>
              </a:rPr>
              <a:t>CONSOLIDATION</a:t>
            </a:r>
            <a:endParaRPr dirty="0">
              <a:solidFill>
                <a:srgbClr val="FF0000"/>
              </a:solidFill>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grpSp>
        <p:nvGrpSpPr>
          <p:cNvPr id="3524" name="Google Shape;3524;p80"/>
          <p:cNvGrpSpPr/>
          <p:nvPr/>
        </p:nvGrpSpPr>
        <p:grpSpPr>
          <a:xfrm>
            <a:off x="966795" y="5274715"/>
            <a:ext cx="1798400" cy="783592"/>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541" name="Google Shape;3541;p80"/>
          <p:cNvGrpSpPr/>
          <p:nvPr/>
        </p:nvGrpSpPr>
        <p:grpSpPr>
          <a:xfrm>
            <a:off x="8795813" y="5301044"/>
            <a:ext cx="2429395" cy="767501"/>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597" name="Google Shape;3597;p80"/>
          <p:cNvGrpSpPr/>
          <p:nvPr/>
        </p:nvGrpSpPr>
        <p:grpSpPr>
          <a:xfrm>
            <a:off x="3030816" y="5483619"/>
            <a:ext cx="1324453" cy="396543"/>
            <a:chOff x="5210025" y="4740413"/>
            <a:chExt cx="1063875" cy="318525"/>
          </a:xfrm>
        </p:grpSpPr>
        <p:sp>
          <p:nvSpPr>
            <p:cNvPr id="3598" name="Google Shape;3598;p80"/>
            <p:cNvSpPr/>
            <p:nvPr/>
          </p:nvSpPr>
          <p:spPr>
            <a:xfrm>
              <a:off x="5210025" y="4740513"/>
              <a:ext cx="1063875" cy="318425"/>
            </a:xfrm>
            <a:custGeom>
              <a:avLst/>
              <a:gdLst/>
              <a:ahLst/>
              <a:cxnLst/>
              <a:rect l="l" t="t" r="r" b="b"/>
              <a:pathLst>
                <a:path w="42555" h="12737" extrusionOk="0">
                  <a:moveTo>
                    <a:pt x="243" y="1"/>
                  </a:moveTo>
                  <a:cubicBezTo>
                    <a:pt x="122" y="1"/>
                    <a:pt x="30" y="61"/>
                    <a:pt x="30" y="153"/>
                  </a:cubicBezTo>
                  <a:lnTo>
                    <a:pt x="0" y="12463"/>
                  </a:lnTo>
                  <a:cubicBezTo>
                    <a:pt x="0" y="12554"/>
                    <a:pt x="91" y="12584"/>
                    <a:pt x="213" y="12584"/>
                  </a:cubicBezTo>
                  <a:lnTo>
                    <a:pt x="42311" y="12736"/>
                  </a:lnTo>
                  <a:cubicBezTo>
                    <a:pt x="42432" y="12736"/>
                    <a:pt x="42524" y="12675"/>
                    <a:pt x="42524" y="12615"/>
                  </a:cubicBezTo>
                  <a:lnTo>
                    <a:pt x="42554" y="274"/>
                  </a:lnTo>
                  <a:cubicBezTo>
                    <a:pt x="42554" y="213"/>
                    <a:pt x="42463" y="153"/>
                    <a:pt x="42341" y="153"/>
                  </a:cubicBezTo>
                  <a:lnTo>
                    <a:pt x="24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9" name="Google Shape;3599;p80"/>
            <p:cNvSpPr/>
            <p:nvPr/>
          </p:nvSpPr>
          <p:spPr>
            <a:xfrm>
              <a:off x="5381750" y="4742613"/>
              <a:ext cx="4575" cy="50175"/>
            </a:xfrm>
            <a:custGeom>
              <a:avLst/>
              <a:gdLst/>
              <a:ahLst/>
              <a:cxnLst/>
              <a:rect l="l" t="t" r="r" b="b"/>
              <a:pathLst>
                <a:path w="183" h="2007" extrusionOk="0">
                  <a:moveTo>
                    <a:pt x="76" y="0"/>
                  </a:moveTo>
                  <a:cubicBezTo>
                    <a:pt x="38" y="0"/>
                    <a:pt x="0" y="23"/>
                    <a:pt x="0" y="69"/>
                  </a:cubicBezTo>
                  <a:cubicBezTo>
                    <a:pt x="61" y="281"/>
                    <a:pt x="61" y="494"/>
                    <a:pt x="31" y="707"/>
                  </a:cubicBezTo>
                  <a:cubicBezTo>
                    <a:pt x="31" y="1132"/>
                    <a:pt x="92" y="1558"/>
                    <a:pt x="122" y="1983"/>
                  </a:cubicBezTo>
                  <a:cubicBezTo>
                    <a:pt x="122" y="1999"/>
                    <a:pt x="137" y="2006"/>
                    <a:pt x="152" y="2006"/>
                  </a:cubicBezTo>
                  <a:cubicBezTo>
                    <a:pt x="168" y="2006"/>
                    <a:pt x="183" y="1999"/>
                    <a:pt x="183" y="1983"/>
                  </a:cubicBezTo>
                  <a:cubicBezTo>
                    <a:pt x="183" y="1558"/>
                    <a:pt x="183" y="1132"/>
                    <a:pt x="152" y="707"/>
                  </a:cubicBezTo>
                  <a:cubicBezTo>
                    <a:pt x="152" y="494"/>
                    <a:pt x="122" y="281"/>
                    <a:pt x="152"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0" name="Google Shape;3600;p80"/>
            <p:cNvSpPr/>
            <p:nvPr/>
          </p:nvSpPr>
          <p:spPr>
            <a:xfrm>
              <a:off x="5433000" y="4742488"/>
              <a:ext cx="4250" cy="25425"/>
            </a:xfrm>
            <a:custGeom>
              <a:avLst/>
              <a:gdLst/>
              <a:ahLst/>
              <a:cxnLst/>
              <a:rect l="l" t="t" r="r" b="b"/>
              <a:pathLst>
                <a:path w="170" h="1017" extrusionOk="0">
                  <a:moveTo>
                    <a:pt x="77" y="1"/>
                  </a:moveTo>
                  <a:cubicBezTo>
                    <a:pt x="39" y="1"/>
                    <a:pt x="1" y="23"/>
                    <a:pt x="17" y="74"/>
                  </a:cubicBezTo>
                  <a:cubicBezTo>
                    <a:pt x="48" y="256"/>
                    <a:pt x="48" y="499"/>
                    <a:pt x="48" y="681"/>
                  </a:cubicBezTo>
                  <a:cubicBezTo>
                    <a:pt x="32" y="902"/>
                    <a:pt x="65" y="1016"/>
                    <a:pt x="101" y="1016"/>
                  </a:cubicBezTo>
                  <a:cubicBezTo>
                    <a:pt x="134" y="1016"/>
                    <a:pt x="169" y="917"/>
                    <a:pt x="169" y="712"/>
                  </a:cubicBezTo>
                  <a:cubicBezTo>
                    <a:pt x="169" y="499"/>
                    <a:pt x="109" y="256"/>
                    <a:pt x="139" y="43"/>
                  </a:cubicBezTo>
                  <a:cubicBezTo>
                    <a:pt x="139" y="16"/>
                    <a:pt x="108" y="1"/>
                    <a:pt x="77"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1" name="Google Shape;3601;p80"/>
            <p:cNvSpPr/>
            <p:nvPr/>
          </p:nvSpPr>
          <p:spPr>
            <a:xfrm>
              <a:off x="5271175" y="4742613"/>
              <a:ext cx="4975" cy="50175"/>
            </a:xfrm>
            <a:custGeom>
              <a:avLst/>
              <a:gdLst/>
              <a:ahLst/>
              <a:cxnLst/>
              <a:rect l="l" t="t" r="r" b="b"/>
              <a:pathLst>
                <a:path w="199" h="2007" extrusionOk="0">
                  <a:moveTo>
                    <a:pt x="65" y="0"/>
                  </a:moveTo>
                  <a:cubicBezTo>
                    <a:pt x="31" y="0"/>
                    <a:pt x="1" y="23"/>
                    <a:pt x="16" y="69"/>
                  </a:cubicBezTo>
                  <a:cubicBezTo>
                    <a:pt x="77" y="281"/>
                    <a:pt x="46" y="494"/>
                    <a:pt x="46" y="707"/>
                  </a:cubicBezTo>
                  <a:cubicBezTo>
                    <a:pt x="16" y="1132"/>
                    <a:pt x="107" y="1558"/>
                    <a:pt x="138" y="1983"/>
                  </a:cubicBezTo>
                  <a:cubicBezTo>
                    <a:pt x="138" y="1999"/>
                    <a:pt x="153" y="2006"/>
                    <a:pt x="168" y="2006"/>
                  </a:cubicBezTo>
                  <a:cubicBezTo>
                    <a:pt x="183" y="2006"/>
                    <a:pt x="198" y="1999"/>
                    <a:pt x="198" y="1983"/>
                  </a:cubicBezTo>
                  <a:cubicBezTo>
                    <a:pt x="198" y="1558"/>
                    <a:pt x="168" y="1132"/>
                    <a:pt x="168" y="707"/>
                  </a:cubicBezTo>
                  <a:cubicBezTo>
                    <a:pt x="168" y="494"/>
                    <a:pt x="107" y="281"/>
                    <a:pt x="138" y="69"/>
                  </a:cubicBezTo>
                  <a:cubicBezTo>
                    <a:pt x="138"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2" name="Google Shape;3602;p80"/>
            <p:cNvSpPr/>
            <p:nvPr/>
          </p:nvSpPr>
          <p:spPr>
            <a:xfrm>
              <a:off x="5322475" y="4742488"/>
              <a:ext cx="4200" cy="25425"/>
            </a:xfrm>
            <a:custGeom>
              <a:avLst/>
              <a:gdLst/>
              <a:ahLst/>
              <a:cxnLst/>
              <a:rect l="l" t="t" r="r" b="b"/>
              <a:pathLst>
                <a:path w="168" h="1017" extrusionOk="0">
                  <a:moveTo>
                    <a:pt x="83" y="1"/>
                  </a:moveTo>
                  <a:cubicBezTo>
                    <a:pt x="47" y="1"/>
                    <a:pt x="1" y="23"/>
                    <a:pt x="1" y="74"/>
                  </a:cubicBezTo>
                  <a:cubicBezTo>
                    <a:pt x="61" y="256"/>
                    <a:pt x="61" y="499"/>
                    <a:pt x="31" y="681"/>
                  </a:cubicBezTo>
                  <a:cubicBezTo>
                    <a:pt x="31" y="902"/>
                    <a:pt x="72" y="1016"/>
                    <a:pt x="107" y="1016"/>
                  </a:cubicBezTo>
                  <a:cubicBezTo>
                    <a:pt x="140" y="1016"/>
                    <a:pt x="167" y="917"/>
                    <a:pt x="153" y="712"/>
                  </a:cubicBezTo>
                  <a:cubicBezTo>
                    <a:pt x="153" y="499"/>
                    <a:pt x="122" y="256"/>
                    <a:pt x="122" y="43"/>
                  </a:cubicBezTo>
                  <a:cubicBezTo>
                    <a:pt x="136" y="16"/>
                    <a:pt x="113" y="1"/>
                    <a:pt x="8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3" name="Google Shape;3603;p80"/>
            <p:cNvSpPr/>
            <p:nvPr/>
          </p:nvSpPr>
          <p:spPr>
            <a:xfrm>
              <a:off x="5545500" y="4741838"/>
              <a:ext cx="4200" cy="25300"/>
            </a:xfrm>
            <a:custGeom>
              <a:avLst/>
              <a:gdLst/>
              <a:ahLst/>
              <a:cxnLst/>
              <a:rect l="l" t="t" r="r" b="b"/>
              <a:pathLst>
                <a:path w="168" h="1012" extrusionOk="0">
                  <a:moveTo>
                    <a:pt x="65" y="1"/>
                  </a:moveTo>
                  <a:cubicBezTo>
                    <a:pt x="31" y="1"/>
                    <a:pt x="1" y="24"/>
                    <a:pt x="16" y="69"/>
                  </a:cubicBezTo>
                  <a:cubicBezTo>
                    <a:pt x="46" y="251"/>
                    <a:pt x="46" y="495"/>
                    <a:pt x="46" y="677"/>
                  </a:cubicBezTo>
                  <a:cubicBezTo>
                    <a:pt x="31" y="897"/>
                    <a:pt x="64" y="1012"/>
                    <a:pt x="99" y="1012"/>
                  </a:cubicBezTo>
                  <a:cubicBezTo>
                    <a:pt x="133" y="1012"/>
                    <a:pt x="168" y="913"/>
                    <a:pt x="168" y="707"/>
                  </a:cubicBezTo>
                  <a:cubicBezTo>
                    <a:pt x="168" y="495"/>
                    <a:pt x="107" y="282"/>
                    <a:pt x="138" y="69"/>
                  </a:cubicBezTo>
                  <a:cubicBezTo>
                    <a:pt x="138" y="24"/>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4" name="Google Shape;3604;p80"/>
            <p:cNvSpPr/>
            <p:nvPr/>
          </p:nvSpPr>
          <p:spPr>
            <a:xfrm>
              <a:off x="5663675" y="4744113"/>
              <a:ext cx="4200" cy="25675"/>
            </a:xfrm>
            <a:custGeom>
              <a:avLst/>
              <a:gdLst/>
              <a:ahLst/>
              <a:cxnLst/>
              <a:rect l="l" t="t" r="r" b="b"/>
              <a:pathLst>
                <a:path w="168" h="1027" extrusionOk="0">
                  <a:moveTo>
                    <a:pt x="72" y="1"/>
                  </a:moveTo>
                  <a:cubicBezTo>
                    <a:pt x="38" y="1"/>
                    <a:pt x="0" y="24"/>
                    <a:pt x="0" y="69"/>
                  </a:cubicBezTo>
                  <a:cubicBezTo>
                    <a:pt x="61" y="282"/>
                    <a:pt x="61" y="495"/>
                    <a:pt x="31" y="708"/>
                  </a:cubicBezTo>
                  <a:cubicBezTo>
                    <a:pt x="31" y="920"/>
                    <a:pt x="69" y="1027"/>
                    <a:pt x="103" y="1027"/>
                  </a:cubicBezTo>
                  <a:cubicBezTo>
                    <a:pt x="137" y="1027"/>
                    <a:pt x="167" y="920"/>
                    <a:pt x="152" y="708"/>
                  </a:cubicBezTo>
                  <a:cubicBezTo>
                    <a:pt x="152" y="495"/>
                    <a:pt x="91" y="282"/>
                    <a:pt x="122" y="69"/>
                  </a:cubicBezTo>
                  <a:cubicBezTo>
                    <a:pt x="137" y="24"/>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5" name="Google Shape;3605;p80"/>
            <p:cNvSpPr/>
            <p:nvPr/>
          </p:nvSpPr>
          <p:spPr>
            <a:xfrm>
              <a:off x="5781450" y="4744113"/>
              <a:ext cx="4200" cy="25300"/>
            </a:xfrm>
            <a:custGeom>
              <a:avLst/>
              <a:gdLst/>
              <a:ahLst/>
              <a:cxnLst/>
              <a:rect l="l" t="t" r="r" b="b"/>
              <a:pathLst>
                <a:path w="168" h="1012" extrusionOk="0">
                  <a:moveTo>
                    <a:pt x="73" y="1"/>
                  </a:moveTo>
                  <a:cubicBezTo>
                    <a:pt x="39" y="1"/>
                    <a:pt x="1" y="24"/>
                    <a:pt x="1" y="69"/>
                  </a:cubicBezTo>
                  <a:cubicBezTo>
                    <a:pt x="61" y="252"/>
                    <a:pt x="61" y="495"/>
                    <a:pt x="31" y="677"/>
                  </a:cubicBezTo>
                  <a:cubicBezTo>
                    <a:pt x="15" y="898"/>
                    <a:pt x="57" y="1012"/>
                    <a:pt x="96" y="1012"/>
                  </a:cubicBezTo>
                  <a:cubicBezTo>
                    <a:pt x="132" y="1012"/>
                    <a:pt x="167" y="913"/>
                    <a:pt x="153" y="708"/>
                  </a:cubicBezTo>
                  <a:cubicBezTo>
                    <a:pt x="153" y="495"/>
                    <a:pt x="92" y="282"/>
                    <a:pt x="122" y="69"/>
                  </a:cubicBezTo>
                  <a:cubicBezTo>
                    <a:pt x="137" y="24"/>
                    <a:pt x="107" y="1"/>
                    <a:pt x="7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6" name="Google Shape;3606;p80"/>
            <p:cNvSpPr/>
            <p:nvPr/>
          </p:nvSpPr>
          <p:spPr>
            <a:xfrm>
              <a:off x="5899225" y="4746413"/>
              <a:ext cx="4600" cy="25650"/>
            </a:xfrm>
            <a:custGeom>
              <a:avLst/>
              <a:gdLst/>
              <a:ahLst/>
              <a:cxnLst/>
              <a:rect l="l" t="t" r="r" b="b"/>
              <a:pathLst>
                <a:path w="184" h="1026" extrusionOk="0">
                  <a:moveTo>
                    <a:pt x="77" y="0"/>
                  </a:moveTo>
                  <a:cubicBezTo>
                    <a:pt x="39" y="0"/>
                    <a:pt x="1" y="23"/>
                    <a:pt x="1" y="68"/>
                  </a:cubicBezTo>
                  <a:cubicBezTo>
                    <a:pt x="62" y="281"/>
                    <a:pt x="62" y="494"/>
                    <a:pt x="31" y="707"/>
                  </a:cubicBezTo>
                  <a:cubicBezTo>
                    <a:pt x="31" y="920"/>
                    <a:pt x="69" y="1026"/>
                    <a:pt x="107" y="1026"/>
                  </a:cubicBezTo>
                  <a:cubicBezTo>
                    <a:pt x="145" y="1026"/>
                    <a:pt x="183" y="920"/>
                    <a:pt x="183" y="707"/>
                  </a:cubicBezTo>
                  <a:cubicBezTo>
                    <a:pt x="153" y="494"/>
                    <a:pt x="123" y="281"/>
                    <a:pt x="153" y="68"/>
                  </a:cubicBezTo>
                  <a:cubicBezTo>
                    <a:pt x="153" y="23"/>
                    <a:pt x="115" y="0"/>
                    <a:pt x="77"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7" name="Google Shape;3607;p80"/>
            <p:cNvSpPr/>
            <p:nvPr/>
          </p:nvSpPr>
          <p:spPr>
            <a:xfrm>
              <a:off x="6018150" y="4745638"/>
              <a:ext cx="4225" cy="25675"/>
            </a:xfrm>
            <a:custGeom>
              <a:avLst/>
              <a:gdLst/>
              <a:ahLst/>
              <a:cxnLst/>
              <a:rect l="l" t="t" r="r" b="b"/>
              <a:pathLst>
                <a:path w="169" h="1027" extrusionOk="0">
                  <a:moveTo>
                    <a:pt x="65" y="1"/>
                  </a:moveTo>
                  <a:cubicBezTo>
                    <a:pt x="31" y="1"/>
                    <a:pt x="1" y="23"/>
                    <a:pt x="16" y="69"/>
                  </a:cubicBezTo>
                  <a:cubicBezTo>
                    <a:pt x="46" y="282"/>
                    <a:pt x="46" y="495"/>
                    <a:pt x="46" y="707"/>
                  </a:cubicBezTo>
                  <a:cubicBezTo>
                    <a:pt x="31" y="920"/>
                    <a:pt x="62" y="1027"/>
                    <a:pt x="96" y="1027"/>
                  </a:cubicBezTo>
                  <a:cubicBezTo>
                    <a:pt x="130" y="1027"/>
                    <a:pt x="168" y="920"/>
                    <a:pt x="168" y="707"/>
                  </a:cubicBezTo>
                  <a:cubicBezTo>
                    <a:pt x="138" y="495"/>
                    <a:pt x="107" y="282"/>
                    <a:pt x="138" y="69"/>
                  </a:cubicBezTo>
                  <a:cubicBezTo>
                    <a:pt x="138" y="23"/>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8" name="Google Shape;3608;p80"/>
            <p:cNvSpPr/>
            <p:nvPr/>
          </p:nvSpPr>
          <p:spPr>
            <a:xfrm>
              <a:off x="6136675" y="4748763"/>
              <a:ext cx="4225" cy="25600"/>
            </a:xfrm>
            <a:custGeom>
              <a:avLst/>
              <a:gdLst/>
              <a:ahLst/>
              <a:cxnLst/>
              <a:rect l="l" t="t" r="r" b="b"/>
              <a:pathLst>
                <a:path w="169" h="1024" extrusionOk="0">
                  <a:moveTo>
                    <a:pt x="74" y="1"/>
                  </a:moveTo>
                  <a:cubicBezTo>
                    <a:pt x="37" y="1"/>
                    <a:pt x="1" y="31"/>
                    <a:pt x="17" y="96"/>
                  </a:cubicBezTo>
                  <a:cubicBezTo>
                    <a:pt x="47" y="278"/>
                    <a:pt x="47" y="491"/>
                    <a:pt x="47" y="704"/>
                  </a:cubicBezTo>
                  <a:cubicBezTo>
                    <a:pt x="32" y="917"/>
                    <a:pt x="62" y="1023"/>
                    <a:pt x="97" y="1023"/>
                  </a:cubicBezTo>
                  <a:cubicBezTo>
                    <a:pt x="131" y="1023"/>
                    <a:pt x="169" y="917"/>
                    <a:pt x="169" y="704"/>
                  </a:cubicBezTo>
                  <a:cubicBezTo>
                    <a:pt x="169" y="491"/>
                    <a:pt x="108" y="278"/>
                    <a:pt x="138" y="66"/>
                  </a:cubicBezTo>
                  <a:cubicBezTo>
                    <a:pt x="138" y="23"/>
                    <a:pt x="106" y="1"/>
                    <a:pt x="74"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9" name="Google Shape;3609;p80"/>
            <p:cNvSpPr/>
            <p:nvPr/>
          </p:nvSpPr>
          <p:spPr>
            <a:xfrm>
              <a:off x="5489275" y="4743363"/>
              <a:ext cx="4975" cy="50175"/>
            </a:xfrm>
            <a:custGeom>
              <a:avLst/>
              <a:gdLst/>
              <a:ahLst/>
              <a:cxnLst/>
              <a:rect l="l" t="t" r="r" b="b"/>
              <a:pathLst>
                <a:path w="199" h="2007" extrusionOk="0">
                  <a:moveTo>
                    <a:pt x="65" y="1"/>
                  </a:moveTo>
                  <a:cubicBezTo>
                    <a:pt x="31" y="1"/>
                    <a:pt x="0" y="23"/>
                    <a:pt x="16" y="69"/>
                  </a:cubicBezTo>
                  <a:cubicBezTo>
                    <a:pt x="46" y="282"/>
                    <a:pt x="46" y="494"/>
                    <a:pt x="46" y="707"/>
                  </a:cubicBezTo>
                  <a:cubicBezTo>
                    <a:pt x="16" y="1102"/>
                    <a:pt x="76" y="1558"/>
                    <a:pt x="137" y="1984"/>
                  </a:cubicBezTo>
                  <a:cubicBezTo>
                    <a:pt x="137" y="1999"/>
                    <a:pt x="152" y="2007"/>
                    <a:pt x="168" y="2007"/>
                  </a:cubicBezTo>
                  <a:cubicBezTo>
                    <a:pt x="183" y="2007"/>
                    <a:pt x="198" y="1999"/>
                    <a:pt x="198" y="1984"/>
                  </a:cubicBezTo>
                  <a:cubicBezTo>
                    <a:pt x="198" y="1558"/>
                    <a:pt x="168" y="1133"/>
                    <a:pt x="168" y="707"/>
                  </a:cubicBezTo>
                  <a:cubicBezTo>
                    <a:pt x="168" y="494"/>
                    <a:pt x="107" y="282"/>
                    <a:pt x="137" y="69"/>
                  </a:cubicBezTo>
                  <a:cubicBezTo>
                    <a:pt x="137" y="23"/>
                    <a:pt x="99"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0" name="Google Shape;3610;p80"/>
            <p:cNvSpPr/>
            <p:nvPr/>
          </p:nvSpPr>
          <p:spPr>
            <a:xfrm>
              <a:off x="5600225" y="4744888"/>
              <a:ext cx="4950" cy="50175"/>
            </a:xfrm>
            <a:custGeom>
              <a:avLst/>
              <a:gdLst/>
              <a:ahLst/>
              <a:cxnLst/>
              <a:rect l="l" t="t" r="r" b="b"/>
              <a:pathLst>
                <a:path w="198" h="2007" extrusionOk="0">
                  <a:moveTo>
                    <a:pt x="65" y="0"/>
                  </a:moveTo>
                  <a:cubicBezTo>
                    <a:pt x="31" y="0"/>
                    <a:pt x="0" y="23"/>
                    <a:pt x="15" y="69"/>
                  </a:cubicBezTo>
                  <a:cubicBezTo>
                    <a:pt x="76" y="281"/>
                    <a:pt x="46" y="494"/>
                    <a:pt x="46" y="707"/>
                  </a:cubicBezTo>
                  <a:cubicBezTo>
                    <a:pt x="15" y="1133"/>
                    <a:pt x="107" y="1558"/>
                    <a:pt x="137" y="1984"/>
                  </a:cubicBezTo>
                  <a:cubicBezTo>
                    <a:pt x="137" y="1999"/>
                    <a:pt x="152" y="2006"/>
                    <a:pt x="167" y="2006"/>
                  </a:cubicBezTo>
                  <a:cubicBezTo>
                    <a:pt x="183" y="2006"/>
                    <a:pt x="198" y="1999"/>
                    <a:pt x="198" y="1984"/>
                  </a:cubicBezTo>
                  <a:cubicBezTo>
                    <a:pt x="198" y="1558"/>
                    <a:pt x="167" y="1133"/>
                    <a:pt x="167" y="707"/>
                  </a:cubicBezTo>
                  <a:cubicBezTo>
                    <a:pt x="167" y="494"/>
                    <a:pt x="107" y="281"/>
                    <a:pt x="137" y="69"/>
                  </a:cubicBezTo>
                  <a:cubicBezTo>
                    <a:pt x="137" y="23"/>
                    <a:pt x="99"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1" name="Google Shape;3611;p80"/>
            <p:cNvSpPr/>
            <p:nvPr/>
          </p:nvSpPr>
          <p:spPr>
            <a:xfrm>
              <a:off x="5723325" y="4742613"/>
              <a:ext cx="4950" cy="50725"/>
            </a:xfrm>
            <a:custGeom>
              <a:avLst/>
              <a:gdLst/>
              <a:ahLst/>
              <a:cxnLst/>
              <a:rect l="l" t="t" r="r" b="b"/>
              <a:pathLst>
                <a:path w="198" h="2029" extrusionOk="0">
                  <a:moveTo>
                    <a:pt x="76" y="0"/>
                  </a:moveTo>
                  <a:cubicBezTo>
                    <a:pt x="38" y="0"/>
                    <a:pt x="0" y="23"/>
                    <a:pt x="16" y="69"/>
                  </a:cubicBezTo>
                  <a:cubicBezTo>
                    <a:pt x="76" y="281"/>
                    <a:pt x="46" y="494"/>
                    <a:pt x="46" y="707"/>
                  </a:cubicBezTo>
                  <a:cubicBezTo>
                    <a:pt x="16" y="1132"/>
                    <a:pt x="107" y="1558"/>
                    <a:pt x="137" y="1983"/>
                  </a:cubicBezTo>
                  <a:cubicBezTo>
                    <a:pt x="137" y="2014"/>
                    <a:pt x="152" y="2029"/>
                    <a:pt x="168" y="2029"/>
                  </a:cubicBezTo>
                  <a:cubicBezTo>
                    <a:pt x="183" y="2029"/>
                    <a:pt x="198" y="2014"/>
                    <a:pt x="198" y="1983"/>
                  </a:cubicBezTo>
                  <a:cubicBezTo>
                    <a:pt x="198" y="1558"/>
                    <a:pt x="198" y="1132"/>
                    <a:pt x="168" y="707"/>
                  </a:cubicBezTo>
                  <a:cubicBezTo>
                    <a:pt x="168" y="494"/>
                    <a:pt x="107" y="281"/>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2" name="Google Shape;3612;p80"/>
            <p:cNvSpPr/>
            <p:nvPr/>
          </p:nvSpPr>
          <p:spPr>
            <a:xfrm>
              <a:off x="5838050" y="4740413"/>
              <a:ext cx="4975" cy="50650"/>
            </a:xfrm>
            <a:custGeom>
              <a:avLst/>
              <a:gdLst/>
              <a:ahLst/>
              <a:cxnLst/>
              <a:rect l="l" t="t" r="r" b="b"/>
              <a:pathLst>
                <a:path w="199" h="2026" extrusionOk="0">
                  <a:moveTo>
                    <a:pt x="73" y="0"/>
                  </a:moveTo>
                  <a:cubicBezTo>
                    <a:pt x="36" y="0"/>
                    <a:pt x="0" y="31"/>
                    <a:pt x="16" y="96"/>
                  </a:cubicBezTo>
                  <a:cubicBezTo>
                    <a:pt x="47" y="278"/>
                    <a:pt x="47" y="491"/>
                    <a:pt x="47" y="704"/>
                  </a:cubicBezTo>
                  <a:cubicBezTo>
                    <a:pt x="16" y="1129"/>
                    <a:pt x="107" y="1555"/>
                    <a:pt x="138" y="1980"/>
                  </a:cubicBezTo>
                  <a:cubicBezTo>
                    <a:pt x="138" y="2011"/>
                    <a:pt x="153" y="2026"/>
                    <a:pt x="168" y="2026"/>
                  </a:cubicBezTo>
                  <a:cubicBezTo>
                    <a:pt x="183" y="2026"/>
                    <a:pt x="199" y="2011"/>
                    <a:pt x="199" y="1980"/>
                  </a:cubicBezTo>
                  <a:cubicBezTo>
                    <a:pt x="199" y="1555"/>
                    <a:pt x="168" y="1129"/>
                    <a:pt x="168" y="704"/>
                  </a:cubicBezTo>
                  <a:cubicBezTo>
                    <a:pt x="168" y="491"/>
                    <a:pt x="107" y="278"/>
                    <a:pt x="138" y="65"/>
                  </a:cubicBezTo>
                  <a:cubicBezTo>
                    <a:pt x="138" y="23"/>
                    <a:pt x="105" y="0"/>
                    <a:pt x="73"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3" name="Google Shape;3613;p80"/>
            <p:cNvSpPr/>
            <p:nvPr/>
          </p:nvSpPr>
          <p:spPr>
            <a:xfrm>
              <a:off x="5955475" y="4743363"/>
              <a:ext cx="4575" cy="50475"/>
            </a:xfrm>
            <a:custGeom>
              <a:avLst/>
              <a:gdLst/>
              <a:ahLst/>
              <a:cxnLst/>
              <a:rect l="l" t="t" r="r" b="b"/>
              <a:pathLst>
                <a:path w="183" h="2019" extrusionOk="0">
                  <a:moveTo>
                    <a:pt x="72" y="1"/>
                  </a:moveTo>
                  <a:cubicBezTo>
                    <a:pt x="38" y="1"/>
                    <a:pt x="0" y="23"/>
                    <a:pt x="0" y="69"/>
                  </a:cubicBezTo>
                  <a:cubicBezTo>
                    <a:pt x="61" y="282"/>
                    <a:pt x="61" y="494"/>
                    <a:pt x="31" y="707"/>
                  </a:cubicBezTo>
                  <a:cubicBezTo>
                    <a:pt x="31" y="1133"/>
                    <a:pt x="91" y="1558"/>
                    <a:pt x="122" y="1984"/>
                  </a:cubicBezTo>
                  <a:cubicBezTo>
                    <a:pt x="122" y="2001"/>
                    <a:pt x="142" y="2019"/>
                    <a:pt x="159" y="2019"/>
                  </a:cubicBezTo>
                  <a:cubicBezTo>
                    <a:pt x="172" y="2019"/>
                    <a:pt x="183" y="2010"/>
                    <a:pt x="183" y="1984"/>
                  </a:cubicBezTo>
                  <a:cubicBezTo>
                    <a:pt x="183" y="1558"/>
                    <a:pt x="183" y="1133"/>
                    <a:pt x="152" y="707"/>
                  </a:cubicBezTo>
                  <a:cubicBezTo>
                    <a:pt x="152" y="494"/>
                    <a:pt x="122" y="282"/>
                    <a:pt x="122" y="69"/>
                  </a:cubicBezTo>
                  <a:cubicBezTo>
                    <a:pt x="137" y="23"/>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4" name="Google Shape;3614;p80"/>
            <p:cNvSpPr/>
            <p:nvPr/>
          </p:nvSpPr>
          <p:spPr>
            <a:xfrm>
              <a:off x="6081225" y="4748688"/>
              <a:ext cx="4975" cy="50175"/>
            </a:xfrm>
            <a:custGeom>
              <a:avLst/>
              <a:gdLst/>
              <a:ahLst/>
              <a:cxnLst/>
              <a:rect l="l" t="t" r="r" b="b"/>
              <a:pathLst>
                <a:path w="199" h="2007" extrusionOk="0">
                  <a:moveTo>
                    <a:pt x="65" y="0"/>
                  </a:moveTo>
                  <a:cubicBezTo>
                    <a:pt x="31" y="0"/>
                    <a:pt x="1" y="23"/>
                    <a:pt x="16" y="69"/>
                  </a:cubicBezTo>
                  <a:cubicBezTo>
                    <a:pt x="46" y="281"/>
                    <a:pt x="46" y="494"/>
                    <a:pt x="46" y="707"/>
                  </a:cubicBezTo>
                  <a:cubicBezTo>
                    <a:pt x="16" y="1102"/>
                    <a:pt x="107" y="1558"/>
                    <a:pt x="137" y="1984"/>
                  </a:cubicBezTo>
                  <a:cubicBezTo>
                    <a:pt x="137" y="1999"/>
                    <a:pt x="153" y="2006"/>
                    <a:pt x="168" y="2006"/>
                  </a:cubicBezTo>
                  <a:cubicBezTo>
                    <a:pt x="183" y="2006"/>
                    <a:pt x="198" y="1999"/>
                    <a:pt x="198" y="1984"/>
                  </a:cubicBezTo>
                  <a:cubicBezTo>
                    <a:pt x="198" y="1558"/>
                    <a:pt x="168" y="1133"/>
                    <a:pt x="168" y="707"/>
                  </a:cubicBezTo>
                  <a:cubicBezTo>
                    <a:pt x="168" y="494"/>
                    <a:pt x="107" y="281"/>
                    <a:pt x="137" y="69"/>
                  </a:cubicBezTo>
                  <a:cubicBezTo>
                    <a:pt x="137"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5" name="Google Shape;3615;p80"/>
            <p:cNvSpPr/>
            <p:nvPr/>
          </p:nvSpPr>
          <p:spPr>
            <a:xfrm>
              <a:off x="6180025" y="4747163"/>
              <a:ext cx="4950" cy="50175"/>
            </a:xfrm>
            <a:custGeom>
              <a:avLst/>
              <a:gdLst/>
              <a:ahLst/>
              <a:cxnLst/>
              <a:rect l="l" t="t" r="r" b="b"/>
              <a:pathLst>
                <a:path w="198" h="2007" extrusionOk="0">
                  <a:moveTo>
                    <a:pt x="76" y="0"/>
                  </a:moveTo>
                  <a:cubicBezTo>
                    <a:pt x="38" y="0"/>
                    <a:pt x="0" y="23"/>
                    <a:pt x="15" y="69"/>
                  </a:cubicBezTo>
                  <a:cubicBezTo>
                    <a:pt x="76" y="282"/>
                    <a:pt x="46" y="494"/>
                    <a:pt x="46" y="707"/>
                  </a:cubicBezTo>
                  <a:cubicBezTo>
                    <a:pt x="46" y="1133"/>
                    <a:pt x="107" y="1558"/>
                    <a:pt x="137" y="1984"/>
                  </a:cubicBezTo>
                  <a:cubicBezTo>
                    <a:pt x="137" y="1999"/>
                    <a:pt x="152" y="2007"/>
                    <a:pt x="167" y="2007"/>
                  </a:cubicBezTo>
                  <a:cubicBezTo>
                    <a:pt x="183" y="2007"/>
                    <a:pt x="198" y="1999"/>
                    <a:pt x="198" y="1984"/>
                  </a:cubicBezTo>
                  <a:cubicBezTo>
                    <a:pt x="198" y="1558"/>
                    <a:pt x="198" y="1133"/>
                    <a:pt x="167" y="707"/>
                  </a:cubicBezTo>
                  <a:cubicBezTo>
                    <a:pt x="167" y="494"/>
                    <a:pt x="107" y="282"/>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616" name="Google Shape;3616;p80"/>
          <p:cNvGrpSpPr/>
          <p:nvPr/>
        </p:nvGrpSpPr>
        <p:grpSpPr>
          <a:xfrm>
            <a:off x="6432263" y="5269564"/>
            <a:ext cx="817392" cy="830433"/>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678" name="Google Shape;3678;p80"/>
          <p:cNvGrpSpPr/>
          <p:nvPr/>
        </p:nvGrpSpPr>
        <p:grpSpPr>
          <a:xfrm>
            <a:off x="7690889" y="5304562"/>
            <a:ext cx="855239" cy="760468"/>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682" name="Google Shape;3682;p80"/>
          <p:cNvGrpSpPr/>
          <p:nvPr/>
        </p:nvGrpSpPr>
        <p:grpSpPr>
          <a:xfrm>
            <a:off x="1772700" y="2536217"/>
            <a:ext cx="1108467" cy="2310667"/>
            <a:chOff x="-4018550" y="6383788"/>
            <a:chExt cx="831350" cy="1733000"/>
          </a:xfrm>
        </p:grpSpPr>
        <p:sp>
          <p:nvSpPr>
            <p:cNvPr id="3683"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4"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5"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6"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7"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8"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89"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0"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1"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2"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3"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4"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5"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6"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7"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8"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99"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0"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1"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2"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3"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4"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5"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6"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7"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8"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9"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0"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1"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2"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3"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4"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5"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6"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7"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8"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19"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0"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1"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2"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3"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4"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5"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6"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7"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8"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29"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0"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1"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2"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3"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4"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5"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6"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7"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8"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9"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0"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1"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2"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3"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4"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5"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6"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7"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8"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9"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0"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751" name="Google Shape;3751;p80"/>
          <p:cNvGrpSpPr/>
          <p:nvPr/>
        </p:nvGrpSpPr>
        <p:grpSpPr>
          <a:xfrm>
            <a:off x="7408067" y="2652918"/>
            <a:ext cx="1053733" cy="2225933"/>
            <a:chOff x="207975" y="6471313"/>
            <a:chExt cx="790300" cy="1669450"/>
          </a:xfrm>
        </p:grpSpPr>
        <p:sp>
          <p:nvSpPr>
            <p:cNvPr id="3752" name="Google Shape;3752;p80"/>
            <p:cNvSpPr/>
            <p:nvPr/>
          </p:nvSpPr>
          <p:spPr>
            <a:xfrm>
              <a:off x="207975" y="6817863"/>
              <a:ext cx="790300" cy="315400"/>
            </a:xfrm>
            <a:custGeom>
              <a:avLst/>
              <a:gdLst/>
              <a:ahLst/>
              <a:cxnLst/>
              <a:rect l="l" t="t" r="r" b="b"/>
              <a:pathLst>
                <a:path w="31612" h="12616" extrusionOk="0">
                  <a:moveTo>
                    <a:pt x="3891" y="0"/>
                  </a:moveTo>
                  <a:cubicBezTo>
                    <a:pt x="3891" y="0"/>
                    <a:pt x="3100" y="3283"/>
                    <a:pt x="1550" y="4651"/>
                  </a:cubicBezTo>
                  <a:cubicBezTo>
                    <a:pt x="0" y="6049"/>
                    <a:pt x="243" y="7447"/>
                    <a:pt x="1550" y="8055"/>
                  </a:cubicBezTo>
                  <a:cubicBezTo>
                    <a:pt x="1727" y="8137"/>
                    <a:pt x="1891" y="8173"/>
                    <a:pt x="2042" y="8173"/>
                  </a:cubicBezTo>
                  <a:cubicBezTo>
                    <a:pt x="3010" y="8173"/>
                    <a:pt x="3465" y="6718"/>
                    <a:pt x="3465" y="6718"/>
                  </a:cubicBezTo>
                  <a:lnTo>
                    <a:pt x="3465" y="6718"/>
                  </a:lnTo>
                  <a:cubicBezTo>
                    <a:pt x="3465" y="6718"/>
                    <a:pt x="3283" y="10973"/>
                    <a:pt x="6383" y="11672"/>
                  </a:cubicBezTo>
                  <a:cubicBezTo>
                    <a:pt x="6843" y="11776"/>
                    <a:pt x="7258" y="11823"/>
                    <a:pt x="7632" y="11823"/>
                  </a:cubicBezTo>
                  <a:cubicBezTo>
                    <a:pt x="10655" y="11823"/>
                    <a:pt x="11064" y="8815"/>
                    <a:pt x="11064" y="8815"/>
                  </a:cubicBezTo>
                  <a:cubicBezTo>
                    <a:pt x="11064" y="8815"/>
                    <a:pt x="12645" y="12523"/>
                    <a:pt x="16383" y="12615"/>
                  </a:cubicBezTo>
                  <a:cubicBezTo>
                    <a:pt x="16413" y="12615"/>
                    <a:pt x="16442" y="12615"/>
                    <a:pt x="16471" y="12615"/>
                  </a:cubicBezTo>
                  <a:cubicBezTo>
                    <a:pt x="20153" y="12615"/>
                    <a:pt x="22098" y="8815"/>
                    <a:pt x="22098" y="8815"/>
                  </a:cubicBezTo>
                  <a:cubicBezTo>
                    <a:pt x="22098" y="8815"/>
                    <a:pt x="23088" y="12319"/>
                    <a:pt x="24882" y="12319"/>
                  </a:cubicBezTo>
                  <a:cubicBezTo>
                    <a:pt x="25051" y="12319"/>
                    <a:pt x="25228" y="12288"/>
                    <a:pt x="25411" y="12219"/>
                  </a:cubicBezTo>
                  <a:cubicBezTo>
                    <a:pt x="28571" y="11051"/>
                    <a:pt x="27137" y="8002"/>
                    <a:pt x="26724" y="7252"/>
                  </a:cubicBezTo>
                  <a:lnTo>
                    <a:pt x="26724" y="7252"/>
                  </a:lnTo>
                  <a:cubicBezTo>
                    <a:pt x="26942" y="7599"/>
                    <a:pt x="27512" y="8363"/>
                    <a:pt x="28318" y="8363"/>
                  </a:cubicBezTo>
                  <a:cubicBezTo>
                    <a:pt x="28739" y="8363"/>
                    <a:pt x="29224" y="8155"/>
                    <a:pt x="29757" y="7569"/>
                  </a:cubicBezTo>
                  <a:cubicBezTo>
                    <a:pt x="31612" y="5502"/>
                    <a:pt x="27387" y="1733"/>
                    <a:pt x="27812" y="274"/>
                  </a:cubicBezTo>
                  <a:lnTo>
                    <a:pt x="3891"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3" name="Google Shape;3753;p80"/>
            <p:cNvSpPr/>
            <p:nvPr/>
          </p:nvSpPr>
          <p:spPr>
            <a:xfrm>
              <a:off x="425300" y="6991863"/>
              <a:ext cx="339700" cy="462150"/>
            </a:xfrm>
            <a:custGeom>
              <a:avLst/>
              <a:gdLst/>
              <a:ahLst/>
              <a:cxnLst/>
              <a:rect l="l" t="t" r="r" b="b"/>
              <a:pathLst>
                <a:path w="13588" h="18486" extrusionOk="0">
                  <a:moveTo>
                    <a:pt x="7017" y="1"/>
                  </a:moveTo>
                  <a:cubicBezTo>
                    <a:pt x="6959" y="1"/>
                    <a:pt x="6899" y="1"/>
                    <a:pt x="6839" y="1"/>
                  </a:cubicBezTo>
                  <a:cubicBezTo>
                    <a:pt x="6839" y="1"/>
                    <a:pt x="6833" y="1"/>
                    <a:pt x="6820" y="1"/>
                  </a:cubicBezTo>
                  <a:cubicBezTo>
                    <a:pt x="6456" y="1"/>
                    <a:pt x="1185" y="58"/>
                    <a:pt x="1155" y="3345"/>
                  </a:cubicBezTo>
                  <a:cubicBezTo>
                    <a:pt x="1094" y="6779"/>
                    <a:pt x="0" y="14409"/>
                    <a:pt x="1490" y="17387"/>
                  </a:cubicBezTo>
                  <a:cubicBezTo>
                    <a:pt x="1889" y="18186"/>
                    <a:pt x="4468" y="18485"/>
                    <a:pt x="6945" y="18485"/>
                  </a:cubicBezTo>
                  <a:cubicBezTo>
                    <a:pt x="8426" y="18485"/>
                    <a:pt x="9870" y="18379"/>
                    <a:pt x="10791" y="18208"/>
                  </a:cubicBezTo>
                  <a:cubicBezTo>
                    <a:pt x="13283" y="17722"/>
                    <a:pt x="13587" y="15503"/>
                    <a:pt x="13557" y="13193"/>
                  </a:cubicBezTo>
                  <a:cubicBezTo>
                    <a:pt x="13526" y="10883"/>
                    <a:pt x="13374" y="5381"/>
                    <a:pt x="12827" y="2828"/>
                  </a:cubicBezTo>
                  <a:cubicBezTo>
                    <a:pt x="12497" y="1236"/>
                    <a:pt x="11870" y="1"/>
                    <a:pt x="7017"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4" name="Google Shape;3754;p80"/>
            <p:cNvSpPr/>
            <p:nvPr/>
          </p:nvSpPr>
          <p:spPr>
            <a:xfrm>
              <a:off x="440500" y="6992613"/>
              <a:ext cx="339700" cy="462200"/>
            </a:xfrm>
            <a:custGeom>
              <a:avLst/>
              <a:gdLst/>
              <a:ahLst/>
              <a:cxnLst/>
              <a:rect l="l" t="t" r="r" b="b"/>
              <a:pathLst>
                <a:path w="13588" h="18488" extrusionOk="0">
                  <a:moveTo>
                    <a:pt x="7017" y="1"/>
                  </a:moveTo>
                  <a:cubicBezTo>
                    <a:pt x="6958" y="1"/>
                    <a:pt x="6899" y="1"/>
                    <a:pt x="6839" y="1"/>
                  </a:cubicBezTo>
                  <a:cubicBezTo>
                    <a:pt x="6839" y="1"/>
                    <a:pt x="6833" y="1"/>
                    <a:pt x="6820" y="1"/>
                  </a:cubicBezTo>
                  <a:cubicBezTo>
                    <a:pt x="6459" y="1"/>
                    <a:pt x="1185" y="58"/>
                    <a:pt x="1155" y="3375"/>
                  </a:cubicBezTo>
                  <a:cubicBezTo>
                    <a:pt x="1125" y="6780"/>
                    <a:pt x="0" y="14409"/>
                    <a:pt x="1520" y="17418"/>
                  </a:cubicBezTo>
                  <a:cubicBezTo>
                    <a:pt x="1899" y="18195"/>
                    <a:pt x="4449" y="18487"/>
                    <a:pt x="6921" y="18487"/>
                  </a:cubicBezTo>
                  <a:cubicBezTo>
                    <a:pt x="8415" y="18487"/>
                    <a:pt x="9882" y="18380"/>
                    <a:pt x="10821" y="18208"/>
                  </a:cubicBezTo>
                  <a:cubicBezTo>
                    <a:pt x="13283" y="17722"/>
                    <a:pt x="13587" y="15503"/>
                    <a:pt x="13557" y="13193"/>
                  </a:cubicBezTo>
                  <a:cubicBezTo>
                    <a:pt x="13557" y="10883"/>
                    <a:pt x="13405" y="5381"/>
                    <a:pt x="12858" y="2828"/>
                  </a:cubicBezTo>
                  <a:cubicBezTo>
                    <a:pt x="12497" y="1237"/>
                    <a:pt x="11870" y="1"/>
                    <a:pt x="701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5" name="Google Shape;3755;p80"/>
            <p:cNvSpPr/>
            <p:nvPr/>
          </p:nvSpPr>
          <p:spPr>
            <a:xfrm>
              <a:off x="280150" y="6780938"/>
              <a:ext cx="99575" cy="63575"/>
            </a:xfrm>
            <a:custGeom>
              <a:avLst/>
              <a:gdLst/>
              <a:ahLst/>
              <a:cxnLst/>
              <a:rect l="l" t="t" r="r" b="b"/>
              <a:pathLst>
                <a:path w="3983" h="2543" extrusionOk="0">
                  <a:moveTo>
                    <a:pt x="2192" y="0"/>
                  </a:moveTo>
                  <a:cubicBezTo>
                    <a:pt x="1417" y="0"/>
                    <a:pt x="643" y="231"/>
                    <a:pt x="1" y="687"/>
                  </a:cubicBezTo>
                  <a:cubicBezTo>
                    <a:pt x="138" y="1623"/>
                    <a:pt x="892" y="2542"/>
                    <a:pt x="2328" y="2542"/>
                  </a:cubicBezTo>
                  <a:cubicBezTo>
                    <a:pt x="2804" y="2542"/>
                    <a:pt x="3355" y="2441"/>
                    <a:pt x="3982" y="2207"/>
                  </a:cubicBezTo>
                  <a:lnTo>
                    <a:pt x="3982" y="444"/>
                  </a:lnTo>
                  <a:cubicBezTo>
                    <a:pt x="3429" y="147"/>
                    <a:pt x="2810" y="0"/>
                    <a:pt x="21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6" name="Google Shape;3756;p80"/>
            <p:cNvSpPr/>
            <p:nvPr/>
          </p:nvSpPr>
          <p:spPr>
            <a:xfrm>
              <a:off x="277125" y="6745213"/>
              <a:ext cx="102600" cy="52925"/>
            </a:xfrm>
            <a:custGeom>
              <a:avLst/>
              <a:gdLst/>
              <a:ahLst/>
              <a:cxnLst/>
              <a:rect l="l" t="t" r="r" b="b"/>
              <a:pathLst>
                <a:path w="4104" h="2117" extrusionOk="0">
                  <a:moveTo>
                    <a:pt x="2149" y="1"/>
                  </a:moveTo>
                  <a:cubicBezTo>
                    <a:pt x="1737" y="1"/>
                    <a:pt x="1293" y="95"/>
                    <a:pt x="851" y="353"/>
                  </a:cubicBezTo>
                  <a:cubicBezTo>
                    <a:pt x="243" y="688"/>
                    <a:pt x="0" y="1387"/>
                    <a:pt x="122" y="2116"/>
                  </a:cubicBezTo>
                  <a:cubicBezTo>
                    <a:pt x="764" y="1660"/>
                    <a:pt x="1538" y="1429"/>
                    <a:pt x="2313" y="1429"/>
                  </a:cubicBezTo>
                  <a:cubicBezTo>
                    <a:pt x="2931" y="1429"/>
                    <a:pt x="3550" y="1576"/>
                    <a:pt x="4103" y="1873"/>
                  </a:cubicBezTo>
                  <a:lnTo>
                    <a:pt x="4103" y="657"/>
                  </a:lnTo>
                  <a:cubicBezTo>
                    <a:pt x="4103" y="657"/>
                    <a:pt x="3239" y="1"/>
                    <a:pt x="214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7" name="Google Shape;3757;p80"/>
            <p:cNvSpPr/>
            <p:nvPr/>
          </p:nvSpPr>
          <p:spPr>
            <a:xfrm>
              <a:off x="309800" y="6783488"/>
              <a:ext cx="62325" cy="52825"/>
            </a:xfrm>
            <a:custGeom>
              <a:avLst/>
              <a:gdLst/>
              <a:ahLst/>
              <a:cxnLst/>
              <a:rect l="l" t="t" r="r" b="b"/>
              <a:pathLst>
                <a:path w="2493" h="2113" extrusionOk="0">
                  <a:moveTo>
                    <a:pt x="1064" y="0"/>
                  </a:moveTo>
                  <a:cubicBezTo>
                    <a:pt x="699" y="0"/>
                    <a:pt x="319" y="84"/>
                    <a:pt x="0" y="160"/>
                  </a:cubicBezTo>
                  <a:cubicBezTo>
                    <a:pt x="0" y="160"/>
                    <a:pt x="0" y="220"/>
                    <a:pt x="30" y="220"/>
                  </a:cubicBezTo>
                  <a:cubicBezTo>
                    <a:pt x="365" y="220"/>
                    <a:pt x="752" y="137"/>
                    <a:pt x="1113" y="137"/>
                  </a:cubicBezTo>
                  <a:cubicBezTo>
                    <a:pt x="1474" y="137"/>
                    <a:pt x="1809" y="220"/>
                    <a:pt x="2037" y="555"/>
                  </a:cubicBezTo>
                  <a:cubicBezTo>
                    <a:pt x="2341" y="980"/>
                    <a:pt x="2310" y="1558"/>
                    <a:pt x="2310" y="2044"/>
                  </a:cubicBezTo>
                  <a:cubicBezTo>
                    <a:pt x="2310" y="2090"/>
                    <a:pt x="2348" y="2113"/>
                    <a:pt x="2386" y="2113"/>
                  </a:cubicBezTo>
                  <a:cubicBezTo>
                    <a:pt x="2424" y="2113"/>
                    <a:pt x="2462" y="2090"/>
                    <a:pt x="2462" y="2044"/>
                  </a:cubicBezTo>
                  <a:cubicBezTo>
                    <a:pt x="2493" y="1497"/>
                    <a:pt x="2462" y="768"/>
                    <a:pt x="2037" y="342"/>
                  </a:cubicBezTo>
                  <a:cubicBezTo>
                    <a:pt x="1778" y="84"/>
                    <a:pt x="1429" y="0"/>
                    <a:pt x="106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8" name="Google Shape;3758;p80"/>
            <p:cNvSpPr/>
            <p:nvPr/>
          </p:nvSpPr>
          <p:spPr>
            <a:xfrm>
              <a:off x="335900" y="6798488"/>
              <a:ext cx="36050" cy="21425"/>
            </a:xfrm>
            <a:custGeom>
              <a:avLst/>
              <a:gdLst/>
              <a:ahLst/>
              <a:cxnLst/>
              <a:rect l="l" t="t" r="r" b="b"/>
              <a:pathLst>
                <a:path w="1442" h="857" extrusionOk="0">
                  <a:moveTo>
                    <a:pt x="502" y="0"/>
                  </a:moveTo>
                  <a:cubicBezTo>
                    <a:pt x="354" y="0"/>
                    <a:pt x="201" y="50"/>
                    <a:pt x="50" y="168"/>
                  </a:cubicBezTo>
                  <a:cubicBezTo>
                    <a:pt x="1" y="217"/>
                    <a:pt x="32" y="267"/>
                    <a:pt x="78" y="267"/>
                  </a:cubicBezTo>
                  <a:cubicBezTo>
                    <a:pt x="89" y="267"/>
                    <a:pt x="100" y="264"/>
                    <a:pt x="111" y="259"/>
                  </a:cubicBezTo>
                  <a:cubicBezTo>
                    <a:pt x="242" y="201"/>
                    <a:pt x="372" y="163"/>
                    <a:pt x="499" y="163"/>
                  </a:cubicBezTo>
                  <a:cubicBezTo>
                    <a:pt x="639" y="163"/>
                    <a:pt x="774" y="208"/>
                    <a:pt x="901" y="320"/>
                  </a:cubicBezTo>
                  <a:cubicBezTo>
                    <a:pt x="1053" y="472"/>
                    <a:pt x="1145" y="684"/>
                    <a:pt x="1297" y="836"/>
                  </a:cubicBezTo>
                  <a:cubicBezTo>
                    <a:pt x="1311" y="850"/>
                    <a:pt x="1326" y="856"/>
                    <a:pt x="1342" y="856"/>
                  </a:cubicBezTo>
                  <a:cubicBezTo>
                    <a:pt x="1393" y="856"/>
                    <a:pt x="1441" y="792"/>
                    <a:pt x="1418" y="745"/>
                  </a:cubicBezTo>
                  <a:cubicBezTo>
                    <a:pt x="1242" y="349"/>
                    <a:pt x="890" y="0"/>
                    <a:pt x="50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59" name="Google Shape;3759;p80"/>
            <p:cNvSpPr/>
            <p:nvPr/>
          </p:nvSpPr>
          <p:spPr>
            <a:xfrm>
              <a:off x="833350" y="6780938"/>
              <a:ext cx="100325" cy="63575"/>
            </a:xfrm>
            <a:custGeom>
              <a:avLst/>
              <a:gdLst/>
              <a:ahLst/>
              <a:cxnLst/>
              <a:rect l="l" t="t" r="r" b="b"/>
              <a:pathLst>
                <a:path w="4013" h="2543" extrusionOk="0">
                  <a:moveTo>
                    <a:pt x="1794" y="0"/>
                  </a:moveTo>
                  <a:cubicBezTo>
                    <a:pt x="1173" y="0"/>
                    <a:pt x="554" y="147"/>
                    <a:pt x="1" y="444"/>
                  </a:cubicBezTo>
                  <a:lnTo>
                    <a:pt x="1" y="2207"/>
                  </a:lnTo>
                  <a:cubicBezTo>
                    <a:pt x="628" y="2441"/>
                    <a:pt x="1181" y="2542"/>
                    <a:pt x="1660" y="2542"/>
                  </a:cubicBezTo>
                  <a:cubicBezTo>
                    <a:pt x="3104" y="2542"/>
                    <a:pt x="3876" y="1623"/>
                    <a:pt x="4013" y="687"/>
                  </a:cubicBezTo>
                  <a:cubicBezTo>
                    <a:pt x="3354" y="231"/>
                    <a:pt x="2572" y="0"/>
                    <a:pt x="179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0" name="Google Shape;3760;p80"/>
            <p:cNvSpPr/>
            <p:nvPr/>
          </p:nvSpPr>
          <p:spPr>
            <a:xfrm>
              <a:off x="833350" y="6745213"/>
              <a:ext cx="102625" cy="52925"/>
            </a:xfrm>
            <a:custGeom>
              <a:avLst/>
              <a:gdLst/>
              <a:ahLst/>
              <a:cxnLst/>
              <a:rect l="l" t="t" r="r" b="b"/>
              <a:pathLst>
                <a:path w="4105" h="2117" extrusionOk="0">
                  <a:moveTo>
                    <a:pt x="1955" y="1"/>
                  </a:moveTo>
                  <a:cubicBezTo>
                    <a:pt x="865" y="1"/>
                    <a:pt x="1" y="657"/>
                    <a:pt x="1" y="657"/>
                  </a:cubicBezTo>
                  <a:lnTo>
                    <a:pt x="1" y="1873"/>
                  </a:lnTo>
                  <a:cubicBezTo>
                    <a:pt x="554" y="1576"/>
                    <a:pt x="1173" y="1429"/>
                    <a:pt x="1794" y="1429"/>
                  </a:cubicBezTo>
                  <a:cubicBezTo>
                    <a:pt x="2572" y="1429"/>
                    <a:pt x="3354" y="1660"/>
                    <a:pt x="4013" y="2116"/>
                  </a:cubicBezTo>
                  <a:cubicBezTo>
                    <a:pt x="4104" y="1387"/>
                    <a:pt x="3861" y="688"/>
                    <a:pt x="3253" y="353"/>
                  </a:cubicBezTo>
                  <a:cubicBezTo>
                    <a:pt x="2811" y="95"/>
                    <a:pt x="2367" y="1"/>
                    <a:pt x="195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1" name="Google Shape;3761;p80"/>
            <p:cNvSpPr/>
            <p:nvPr/>
          </p:nvSpPr>
          <p:spPr>
            <a:xfrm>
              <a:off x="840950" y="6783563"/>
              <a:ext cx="63100" cy="52750"/>
            </a:xfrm>
            <a:custGeom>
              <a:avLst/>
              <a:gdLst/>
              <a:ahLst/>
              <a:cxnLst/>
              <a:rect l="l" t="t" r="r" b="b"/>
              <a:pathLst>
                <a:path w="2524" h="2110" extrusionOk="0">
                  <a:moveTo>
                    <a:pt x="1453" y="1"/>
                  </a:moveTo>
                  <a:cubicBezTo>
                    <a:pt x="1080" y="1"/>
                    <a:pt x="721" y="90"/>
                    <a:pt x="457" y="369"/>
                  </a:cubicBezTo>
                  <a:cubicBezTo>
                    <a:pt x="31" y="795"/>
                    <a:pt x="1" y="1494"/>
                    <a:pt x="31" y="2041"/>
                  </a:cubicBezTo>
                  <a:cubicBezTo>
                    <a:pt x="31" y="2087"/>
                    <a:pt x="69" y="2110"/>
                    <a:pt x="107" y="2110"/>
                  </a:cubicBezTo>
                  <a:cubicBezTo>
                    <a:pt x="145" y="2110"/>
                    <a:pt x="183" y="2087"/>
                    <a:pt x="183" y="2041"/>
                  </a:cubicBezTo>
                  <a:cubicBezTo>
                    <a:pt x="183" y="1555"/>
                    <a:pt x="153" y="977"/>
                    <a:pt x="457" y="552"/>
                  </a:cubicBezTo>
                  <a:cubicBezTo>
                    <a:pt x="685" y="217"/>
                    <a:pt x="1019" y="134"/>
                    <a:pt x="1380" y="134"/>
                  </a:cubicBezTo>
                  <a:cubicBezTo>
                    <a:pt x="1741" y="134"/>
                    <a:pt x="2128" y="217"/>
                    <a:pt x="2463" y="217"/>
                  </a:cubicBezTo>
                  <a:cubicBezTo>
                    <a:pt x="2493" y="217"/>
                    <a:pt x="2524" y="157"/>
                    <a:pt x="2493" y="157"/>
                  </a:cubicBezTo>
                  <a:cubicBezTo>
                    <a:pt x="2181" y="82"/>
                    <a:pt x="1811" y="1"/>
                    <a:pt x="14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2" name="Google Shape;3762;p80"/>
            <p:cNvSpPr/>
            <p:nvPr/>
          </p:nvSpPr>
          <p:spPr>
            <a:xfrm>
              <a:off x="841125" y="6798488"/>
              <a:ext cx="36200" cy="21425"/>
            </a:xfrm>
            <a:custGeom>
              <a:avLst/>
              <a:gdLst/>
              <a:ahLst/>
              <a:cxnLst/>
              <a:rect l="l" t="t" r="r" b="b"/>
              <a:pathLst>
                <a:path w="1448" h="857" extrusionOk="0">
                  <a:moveTo>
                    <a:pt x="957" y="0"/>
                  </a:moveTo>
                  <a:cubicBezTo>
                    <a:pt x="564" y="0"/>
                    <a:pt x="222" y="349"/>
                    <a:pt x="24" y="745"/>
                  </a:cubicBezTo>
                  <a:cubicBezTo>
                    <a:pt x="1" y="792"/>
                    <a:pt x="49" y="856"/>
                    <a:pt x="100" y="856"/>
                  </a:cubicBezTo>
                  <a:cubicBezTo>
                    <a:pt x="116" y="856"/>
                    <a:pt x="132" y="850"/>
                    <a:pt x="146" y="836"/>
                  </a:cubicBezTo>
                  <a:cubicBezTo>
                    <a:pt x="298" y="684"/>
                    <a:pt x="389" y="472"/>
                    <a:pt x="541" y="320"/>
                  </a:cubicBezTo>
                  <a:cubicBezTo>
                    <a:pt x="668" y="208"/>
                    <a:pt x="803" y="163"/>
                    <a:pt x="943" y="163"/>
                  </a:cubicBezTo>
                  <a:cubicBezTo>
                    <a:pt x="1070" y="163"/>
                    <a:pt x="1201" y="201"/>
                    <a:pt x="1331" y="259"/>
                  </a:cubicBezTo>
                  <a:cubicBezTo>
                    <a:pt x="1342" y="264"/>
                    <a:pt x="1353" y="267"/>
                    <a:pt x="1364" y="267"/>
                  </a:cubicBezTo>
                  <a:cubicBezTo>
                    <a:pt x="1411" y="267"/>
                    <a:pt x="1447" y="217"/>
                    <a:pt x="1422" y="168"/>
                  </a:cubicBezTo>
                  <a:cubicBezTo>
                    <a:pt x="1263" y="50"/>
                    <a:pt x="1107" y="0"/>
                    <a:pt x="95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3" name="Google Shape;3763;p80"/>
            <p:cNvSpPr/>
            <p:nvPr/>
          </p:nvSpPr>
          <p:spPr>
            <a:xfrm>
              <a:off x="559025" y="7005563"/>
              <a:ext cx="117050" cy="59350"/>
            </a:xfrm>
            <a:custGeom>
              <a:avLst/>
              <a:gdLst/>
              <a:ahLst/>
              <a:cxnLst/>
              <a:rect l="l" t="t" r="r" b="b"/>
              <a:pathLst>
                <a:path w="4682" h="2374" extrusionOk="0">
                  <a:moveTo>
                    <a:pt x="4682" y="0"/>
                  </a:moveTo>
                  <a:lnTo>
                    <a:pt x="4682" y="0"/>
                  </a:lnTo>
                  <a:cubicBezTo>
                    <a:pt x="3132" y="91"/>
                    <a:pt x="1642" y="365"/>
                    <a:pt x="183" y="851"/>
                  </a:cubicBezTo>
                  <a:cubicBezTo>
                    <a:pt x="153" y="1034"/>
                    <a:pt x="92" y="1186"/>
                    <a:pt x="1" y="1307"/>
                  </a:cubicBezTo>
                  <a:cubicBezTo>
                    <a:pt x="1" y="1307"/>
                    <a:pt x="1022" y="2374"/>
                    <a:pt x="2527" y="2374"/>
                  </a:cubicBezTo>
                  <a:cubicBezTo>
                    <a:pt x="3162" y="2374"/>
                    <a:pt x="3884" y="2183"/>
                    <a:pt x="4651" y="1642"/>
                  </a:cubicBezTo>
                  <a:cubicBezTo>
                    <a:pt x="4651" y="1642"/>
                    <a:pt x="4591" y="912"/>
                    <a:pt x="468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4" name="Google Shape;3764;p80"/>
            <p:cNvSpPr/>
            <p:nvPr/>
          </p:nvSpPr>
          <p:spPr>
            <a:xfrm>
              <a:off x="559025" y="6961488"/>
              <a:ext cx="125425" cy="65375"/>
            </a:xfrm>
            <a:custGeom>
              <a:avLst/>
              <a:gdLst/>
              <a:ahLst/>
              <a:cxnLst/>
              <a:rect l="l" t="t" r="r" b="b"/>
              <a:pathLst>
                <a:path w="5017" h="2615" extrusionOk="0">
                  <a:moveTo>
                    <a:pt x="5016" y="0"/>
                  </a:moveTo>
                  <a:lnTo>
                    <a:pt x="1" y="426"/>
                  </a:lnTo>
                  <a:cubicBezTo>
                    <a:pt x="1" y="426"/>
                    <a:pt x="396" y="1642"/>
                    <a:pt x="183" y="2614"/>
                  </a:cubicBezTo>
                  <a:cubicBezTo>
                    <a:pt x="1642" y="2128"/>
                    <a:pt x="3132" y="1854"/>
                    <a:pt x="4682" y="1763"/>
                  </a:cubicBezTo>
                  <a:cubicBezTo>
                    <a:pt x="4712" y="1186"/>
                    <a:pt x="4834" y="547"/>
                    <a:pt x="501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5" name="Google Shape;3765;p80"/>
            <p:cNvSpPr/>
            <p:nvPr/>
          </p:nvSpPr>
          <p:spPr>
            <a:xfrm>
              <a:off x="368950" y="6516663"/>
              <a:ext cx="484175" cy="456825"/>
            </a:xfrm>
            <a:custGeom>
              <a:avLst/>
              <a:gdLst/>
              <a:ahLst/>
              <a:cxnLst/>
              <a:rect l="l" t="t" r="r" b="b"/>
              <a:pathLst>
                <a:path w="19367" h="18273" extrusionOk="0">
                  <a:moveTo>
                    <a:pt x="7303" y="1"/>
                  </a:moveTo>
                  <a:cubicBezTo>
                    <a:pt x="3504" y="1"/>
                    <a:pt x="1" y="1938"/>
                    <a:pt x="187" y="9191"/>
                  </a:cubicBezTo>
                  <a:cubicBezTo>
                    <a:pt x="187" y="9191"/>
                    <a:pt x="66" y="12596"/>
                    <a:pt x="886" y="14298"/>
                  </a:cubicBezTo>
                  <a:cubicBezTo>
                    <a:pt x="1707" y="15969"/>
                    <a:pt x="4473" y="17884"/>
                    <a:pt x="8151" y="18219"/>
                  </a:cubicBezTo>
                  <a:cubicBezTo>
                    <a:pt x="8549" y="18255"/>
                    <a:pt x="8962" y="18273"/>
                    <a:pt x="9382" y="18273"/>
                  </a:cubicBezTo>
                  <a:cubicBezTo>
                    <a:pt x="12844" y="18273"/>
                    <a:pt x="16841" y="17051"/>
                    <a:pt x="17817" y="14693"/>
                  </a:cubicBezTo>
                  <a:cubicBezTo>
                    <a:pt x="18941" y="12018"/>
                    <a:pt x="19367" y="10194"/>
                    <a:pt x="19033" y="7489"/>
                  </a:cubicBezTo>
                  <a:cubicBezTo>
                    <a:pt x="18698" y="4754"/>
                    <a:pt x="18546" y="3568"/>
                    <a:pt x="16023" y="2352"/>
                  </a:cubicBezTo>
                  <a:cubicBezTo>
                    <a:pt x="14807" y="1759"/>
                    <a:pt x="10921" y="1"/>
                    <a:pt x="73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6" name="Google Shape;3766;p80"/>
            <p:cNvSpPr/>
            <p:nvPr/>
          </p:nvSpPr>
          <p:spPr>
            <a:xfrm>
              <a:off x="480000" y="6760863"/>
              <a:ext cx="27375" cy="32700"/>
            </a:xfrm>
            <a:custGeom>
              <a:avLst/>
              <a:gdLst/>
              <a:ahLst/>
              <a:cxnLst/>
              <a:rect l="l" t="t" r="r" b="b"/>
              <a:pathLst>
                <a:path w="1095" h="1308" extrusionOk="0">
                  <a:moveTo>
                    <a:pt x="548" y="1"/>
                  </a:moveTo>
                  <a:cubicBezTo>
                    <a:pt x="244" y="1"/>
                    <a:pt x="1" y="305"/>
                    <a:pt x="1" y="670"/>
                  </a:cubicBezTo>
                  <a:cubicBezTo>
                    <a:pt x="1" y="1034"/>
                    <a:pt x="244" y="1308"/>
                    <a:pt x="548" y="1308"/>
                  </a:cubicBezTo>
                  <a:cubicBezTo>
                    <a:pt x="852" y="1308"/>
                    <a:pt x="1095" y="1034"/>
                    <a:pt x="1095" y="670"/>
                  </a:cubicBezTo>
                  <a:cubicBezTo>
                    <a:pt x="1095" y="305"/>
                    <a:pt x="852" y="31"/>
                    <a:pt x="54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7" name="Google Shape;3767;p80"/>
            <p:cNvSpPr/>
            <p:nvPr/>
          </p:nvSpPr>
          <p:spPr>
            <a:xfrm>
              <a:off x="703425" y="6760863"/>
              <a:ext cx="27375" cy="32700"/>
            </a:xfrm>
            <a:custGeom>
              <a:avLst/>
              <a:gdLst/>
              <a:ahLst/>
              <a:cxnLst/>
              <a:rect l="l" t="t" r="r" b="b"/>
              <a:pathLst>
                <a:path w="1095" h="1308" extrusionOk="0">
                  <a:moveTo>
                    <a:pt x="547" y="1"/>
                  </a:moveTo>
                  <a:cubicBezTo>
                    <a:pt x="243" y="1"/>
                    <a:pt x="0" y="305"/>
                    <a:pt x="0" y="670"/>
                  </a:cubicBezTo>
                  <a:cubicBezTo>
                    <a:pt x="0" y="1034"/>
                    <a:pt x="243" y="1308"/>
                    <a:pt x="547" y="1308"/>
                  </a:cubicBezTo>
                  <a:cubicBezTo>
                    <a:pt x="851" y="1308"/>
                    <a:pt x="1094" y="1034"/>
                    <a:pt x="1094" y="670"/>
                  </a:cubicBezTo>
                  <a:cubicBezTo>
                    <a:pt x="1094" y="305"/>
                    <a:pt x="851" y="31"/>
                    <a:pt x="547"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8" name="Google Shape;3768;p80"/>
            <p:cNvSpPr/>
            <p:nvPr/>
          </p:nvSpPr>
          <p:spPr>
            <a:xfrm>
              <a:off x="590200" y="6745863"/>
              <a:ext cx="34200" cy="58450"/>
            </a:xfrm>
            <a:custGeom>
              <a:avLst/>
              <a:gdLst/>
              <a:ahLst/>
              <a:cxnLst/>
              <a:rect l="l" t="t" r="r" b="b"/>
              <a:pathLst>
                <a:path w="1368" h="2338" extrusionOk="0">
                  <a:moveTo>
                    <a:pt x="315" y="0"/>
                  </a:moveTo>
                  <a:cubicBezTo>
                    <a:pt x="304" y="0"/>
                    <a:pt x="289" y="8"/>
                    <a:pt x="274" y="23"/>
                  </a:cubicBezTo>
                  <a:cubicBezTo>
                    <a:pt x="182" y="327"/>
                    <a:pt x="152" y="662"/>
                    <a:pt x="91" y="935"/>
                  </a:cubicBezTo>
                  <a:cubicBezTo>
                    <a:pt x="61" y="1148"/>
                    <a:pt x="0" y="1391"/>
                    <a:pt x="122" y="1573"/>
                  </a:cubicBezTo>
                  <a:cubicBezTo>
                    <a:pt x="182" y="1695"/>
                    <a:pt x="304" y="1817"/>
                    <a:pt x="456" y="1817"/>
                  </a:cubicBezTo>
                  <a:cubicBezTo>
                    <a:pt x="547" y="1786"/>
                    <a:pt x="608" y="1756"/>
                    <a:pt x="699" y="1695"/>
                  </a:cubicBezTo>
                  <a:cubicBezTo>
                    <a:pt x="730" y="1695"/>
                    <a:pt x="760" y="1634"/>
                    <a:pt x="821" y="1604"/>
                  </a:cubicBezTo>
                  <a:cubicBezTo>
                    <a:pt x="857" y="1576"/>
                    <a:pt x="888" y="1563"/>
                    <a:pt x="914" y="1563"/>
                  </a:cubicBezTo>
                  <a:cubicBezTo>
                    <a:pt x="973" y="1563"/>
                    <a:pt x="1003" y="1637"/>
                    <a:pt x="1003" y="1786"/>
                  </a:cubicBezTo>
                  <a:cubicBezTo>
                    <a:pt x="1125" y="1999"/>
                    <a:pt x="1094" y="2121"/>
                    <a:pt x="882" y="2151"/>
                  </a:cubicBezTo>
                  <a:cubicBezTo>
                    <a:pt x="771" y="2206"/>
                    <a:pt x="811" y="2337"/>
                    <a:pt x="888" y="2337"/>
                  </a:cubicBezTo>
                  <a:cubicBezTo>
                    <a:pt x="896" y="2337"/>
                    <a:pt x="904" y="2336"/>
                    <a:pt x="912" y="2333"/>
                  </a:cubicBezTo>
                  <a:cubicBezTo>
                    <a:pt x="1155" y="2242"/>
                    <a:pt x="1368" y="2029"/>
                    <a:pt x="1368" y="1756"/>
                  </a:cubicBezTo>
                  <a:cubicBezTo>
                    <a:pt x="1337" y="1543"/>
                    <a:pt x="1155" y="1391"/>
                    <a:pt x="942" y="1391"/>
                  </a:cubicBezTo>
                  <a:cubicBezTo>
                    <a:pt x="790" y="1421"/>
                    <a:pt x="730" y="1513"/>
                    <a:pt x="608" y="1573"/>
                  </a:cubicBezTo>
                  <a:cubicBezTo>
                    <a:pt x="533" y="1604"/>
                    <a:pt x="472" y="1618"/>
                    <a:pt x="422" y="1618"/>
                  </a:cubicBezTo>
                  <a:cubicBezTo>
                    <a:pt x="125" y="1618"/>
                    <a:pt x="217" y="1143"/>
                    <a:pt x="243" y="935"/>
                  </a:cubicBezTo>
                  <a:cubicBezTo>
                    <a:pt x="304" y="662"/>
                    <a:pt x="486" y="266"/>
                    <a:pt x="334" y="23"/>
                  </a:cubicBezTo>
                  <a:cubicBezTo>
                    <a:pt x="334" y="8"/>
                    <a:pt x="327" y="0"/>
                    <a:pt x="31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69" name="Google Shape;3769;p80"/>
            <p:cNvSpPr/>
            <p:nvPr/>
          </p:nvSpPr>
          <p:spPr>
            <a:xfrm>
              <a:off x="585625" y="6838388"/>
              <a:ext cx="49425" cy="24375"/>
            </a:xfrm>
            <a:custGeom>
              <a:avLst/>
              <a:gdLst/>
              <a:ahLst/>
              <a:cxnLst/>
              <a:rect l="l" t="t" r="r" b="b"/>
              <a:pathLst>
                <a:path w="1977" h="975" extrusionOk="0">
                  <a:moveTo>
                    <a:pt x="1881" y="0"/>
                  </a:moveTo>
                  <a:cubicBezTo>
                    <a:pt x="1832" y="0"/>
                    <a:pt x="1779" y="31"/>
                    <a:pt x="1764" y="91"/>
                  </a:cubicBezTo>
                  <a:cubicBezTo>
                    <a:pt x="1733" y="517"/>
                    <a:pt x="1429" y="790"/>
                    <a:pt x="1004" y="790"/>
                  </a:cubicBezTo>
                  <a:cubicBezTo>
                    <a:pt x="821" y="760"/>
                    <a:pt x="609" y="699"/>
                    <a:pt x="487" y="578"/>
                  </a:cubicBezTo>
                  <a:cubicBezTo>
                    <a:pt x="335" y="456"/>
                    <a:pt x="305" y="304"/>
                    <a:pt x="183" y="152"/>
                  </a:cubicBezTo>
                  <a:cubicBezTo>
                    <a:pt x="183" y="152"/>
                    <a:pt x="153" y="152"/>
                    <a:pt x="153" y="183"/>
                  </a:cubicBezTo>
                  <a:cubicBezTo>
                    <a:pt x="1" y="638"/>
                    <a:pt x="669" y="973"/>
                    <a:pt x="1034" y="973"/>
                  </a:cubicBezTo>
                  <a:cubicBezTo>
                    <a:pt x="1054" y="974"/>
                    <a:pt x="1074" y="975"/>
                    <a:pt x="1094" y="975"/>
                  </a:cubicBezTo>
                  <a:cubicBezTo>
                    <a:pt x="1583" y="975"/>
                    <a:pt x="1976" y="617"/>
                    <a:pt x="1976" y="91"/>
                  </a:cubicBezTo>
                  <a:cubicBezTo>
                    <a:pt x="1976" y="31"/>
                    <a:pt x="1931" y="0"/>
                    <a:pt x="18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0" name="Google Shape;3770;p80"/>
            <p:cNvSpPr/>
            <p:nvPr/>
          </p:nvSpPr>
          <p:spPr>
            <a:xfrm>
              <a:off x="438200" y="6683338"/>
              <a:ext cx="45625" cy="32275"/>
            </a:xfrm>
            <a:custGeom>
              <a:avLst/>
              <a:gdLst/>
              <a:ahLst/>
              <a:cxnLst/>
              <a:rect l="l" t="t" r="r" b="b"/>
              <a:pathLst>
                <a:path w="1825" h="1291" extrusionOk="0">
                  <a:moveTo>
                    <a:pt x="1656" y="0"/>
                  </a:moveTo>
                  <a:cubicBezTo>
                    <a:pt x="1020" y="0"/>
                    <a:pt x="120" y="595"/>
                    <a:pt x="1" y="1248"/>
                  </a:cubicBezTo>
                  <a:cubicBezTo>
                    <a:pt x="1" y="1269"/>
                    <a:pt x="31" y="1291"/>
                    <a:pt x="49" y="1291"/>
                  </a:cubicBezTo>
                  <a:cubicBezTo>
                    <a:pt x="57" y="1291"/>
                    <a:pt x="62" y="1287"/>
                    <a:pt x="62" y="1278"/>
                  </a:cubicBezTo>
                  <a:cubicBezTo>
                    <a:pt x="518" y="670"/>
                    <a:pt x="1004" y="305"/>
                    <a:pt x="1734" y="153"/>
                  </a:cubicBezTo>
                  <a:cubicBezTo>
                    <a:pt x="1825" y="153"/>
                    <a:pt x="1794" y="1"/>
                    <a:pt x="1703" y="1"/>
                  </a:cubicBezTo>
                  <a:cubicBezTo>
                    <a:pt x="1688" y="1"/>
                    <a:pt x="1672" y="0"/>
                    <a:pt x="16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1" name="Google Shape;3771;p80"/>
            <p:cNvSpPr/>
            <p:nvPr/>
          </p:nvSpPr>
          <p:spPr>
            <a:xfrm>
              <a:off x="707975" y="6678163"/>
              <a:ext cx="49675" cy="21875"/>
            </a:xfrm>
            <a:custGeom>
              <a:avLst/>
              <a:gdLst/>
              <a:ahLst/>
              <a:cxnLst/>
              <a:rect l="l" t="t" r="r" b="b"/>
              <a:pathLst>
                <a:path w="1987" h="875" extrusionOk="0">
                  <a:moveTo>
                    <a:pt x="330" y="1"/>
                  </a:moveTo>
                  <a:cubicBezTo>
                    <a:pt x="237" y="1"/>
                    <a:pt x="147" y="9"/>
                    <a:pt x="61" y="26"/>
                  </a:cubicBezTo>
                  <a:cubicBezTo>
                    <a:pt x="0" y="26"/>
                    <a:pt x="31" y="117"/>
                    <a:pt x="61" y="117"/>
                  </a:cubicBezTo>
                  <a:cubicBezTo>
                    <a:pt x="700" y="269"/>
                    <a:pt x="1307" y="360"/>
                    <a:pt x="1763" y="847"/>
                  </a:cubicBezTo>
                  <a:cubicBezTo>
                    <a:pt x="1783" y="867"/>
                    <a:pt x="1806" y="875"/>
                    <a:pt x="1828" y="875"/>
                  </a:cubicBezTo>
                  <a:cubicBezTo>
                    <a:pt x="1909" y="875"/>
                    <a:pt x="1987" y="766"/>
                    <a:pt x="1915" y="695"/>
                  </a:cubicBezTo>
                  <a:cubicBezTo>
                    <a:pt x="1576" y="303"/>
                    <a:pt x="899"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2" name="Google Shape;3772;p80"/>
            <p:cNvSpPr/>
            <p:nvPr/>
          </p:nvSpPr>
          <p:spPr>
            <a:xfrm>
              <a:off x="438975" y="6817863"/>
              <a:ext cx="90450" cy="85125"/>
            </a:xfrm>
            <a:custGeom>
              <a:avLst/>
              <a:gdLst/>
              <a:ahLst/>
              <a:cxnLst/>
              <a:rect l="l" t="t" r="r" b="b"/>
              <a:pathLst>
                <a:path w="3618" h="3405" extrusionOk="0">
                  <a:moveTo>
                    <a:pt x="1794" y="0"/>
                  </a:moveTo>
                  <a:cubicBezTo>
                    <a:pt x="821" y="0"/>
                    <a:pt x="0" y="760"/>
                    <a:pt x="0" y="1703"/>
                  </a:cubicBezTo>
                  <a:cubicBezTo>
                    <a:pt x="0" y="2645"/>
                    <a:pt x="821" y="3405"/>
                    <a:pt x="1794" y="3405"/>
                  </a:cubicBezTo>
                  <a:cubicBezTo>
                    <a:pt x="2797" y="3405"/>
                    <a:pt x="3617" y="2645"/>
                    <a:pt x="3617" y="1703"/>
                  </a:cubicBezTo>
                  <a:cubicBezTo>
                    <a:pt x="3617"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3" name="Google Shape;3773;p80"/>
            <p:cNvSpPr/>
            <p:nvPr/>
          </p:nvSpPr>
          <p:spPr>
            <a:xfrm>
              <a:off x="685175" y="6817863"/>
              <a:ext cx="90450" cy="85125"/>
            </a:xfrm>
            <a:custGeom>
              <a:avLst/>
              <a:gdLst/>
              <a:ahLst/>
              <a:cxnLst/>
              <a:rect l="l" t="t" r="r" b="b"/>
              <a:pathLst>
                <a:path w="3618" h="3405" extrusionOk="0">
                  <a:moveTo>
                    <a:pt x="1794" y="0"/>
                  </a:moveTo>
                  <a:cubicBezTo>
                    <a:pt x="821" y="0"/>
                    <a:pt x="1" y="760"/>
                    <a:pt x="1" y="1703"/>
                  </a:cubicBezTo>
                  <a:cubicBezTo>
                    <a:pt x="1" y="2645"/>
                    <a:pt x="821" y="3405"/>
                    <a:pt x="1794" y="3405"/>
                  </a:cubicBezTo>
                  <a:cubicBezTo>
                    <a:pt x="2797" y="3405"/>
                    <a:pt x="3618" y="2645"/>
                    <a:pt x="3618" y="1703"/>
                  </a:cubicBezTo>
                  <a:cubicBezTo>
                    <a:pt x="3618"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4" name="Google Shape;3774;p80"/>
            <p:cNvSpPr/>
            <p:nvPr/>
          </p:nvSpPr>
          <p:spPr>
            <a:xfrm>
              <a:off x="338675" y="6502513"/>
              <a:ext cx="576025" cy="253075"/>
            </a:xfrm>
            <a:custGeom>
              <a:avLst/>
              <a:gdLst/>
              <a:ahLst/>
              <a:cxnLst/>
              <a:rect l="l" t="t" r="r" b="b"/>
              <a:pathLst>
                <a:path w="23041" h="10123" extrusionOk="0">
                  <a:moveTo>
                    <a:pt x="6930" y="0"/>
                  </a:moveTo>
                  <a:cubicBezTo>
                    <a:pt x="6566" y="91"/>
                    <a:pt x="6201" y="183"/>
                    <a:pt x="5836" y="304"/>
                  </a:cubicBezTo>
                  <a:cubicBezTo>
                    <a:pt x="4529" y="3769"/>
                    <a:pt x="2675" y="7052"/>
                    <a:pt x="0" y="9696"/>
                  </a:cubicBezTo>
                  <a:cubicBezTo>
                    <a:pt x="395" y="9696"/>
                    <a:pt x="851" y="9818"/>
                    <a:pt x="1246" y="10122"/>
                  </a:cubicBezTo>
                  <a:cubicBezTo>
                    <a:pt x="1246" y="10122"/>
                    <a:pt x="5958" y="6657"/>
                    <a:pt x="7629" y="3496"/>
                  </a:cubicBezTo>
                  <a:cubicBezTo>
                    <a:pt x="7629" y="3496"/>
                    <a:pt x="16079" y="9636"/>
                    <a:pt x="20365" y="10031"/>
                  </a:cubicBezTo>
                  <a:cubicBezTo>
                    <a:pt x="20365" y="10031"/>
                    <a:pt x="20926" y="9783"/>
                    <a:pt x="21698" y="9783"/>
                  </a:cubicBezTo>
                  <a:cubicBezTo>
                    <a:pt x="22104" y="9783"/>
                    <a:pt x="22568" y="9852"/>
                    <a:pt x="23040" y="10061"/>
                  </a:cubicBezTo>
                  <a:cubicBezTo>
                    <a:pt x="23040" y="10061"/>
                    <a:pt x="22979" y="8359"/>
                    <a:pt x="22706" y="6353"/>
                  </a:cubicBezTo>
                  <a:cubicBezTo>
                    <a:pt x="16870" y="6292"/>
                    <a:pt x="11125" y="4195"/>
                    <a:pt x="6930" y="0"/>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5" name="Google Shape;3775;p80"/>
            <p:cNvSpPr/>
            <p:nvPr/>
          </p:nvSpPr>
          <p:spPr>
            <a:xfrm>
              <a:off x="293075" y="6509988"/>
              <a:ext cx="191525" cy="240275"/>
            </a:xfrm>
            <a:custGeom>
              <a:avLst/>
              <a:gdLst/>
              <a:ahLst/>
              <a:cxnLst/>
              <a:rect l="l" t="t" r="r" b="b"/>
              <a:pathLst>
                <a:path w="7661" h="9611" extrusionOk="0">
                  <a:moveTo>
                    <a:pt x="5033" y="1"/>
                  </a:moveTo>
                  <a:cubicBezTo>
                    <a:pt x="3945" y="1"/>
                    <a:pt x="2529" y="364"/>
                    <a:pt x="1459" y="1920"/>
                  </a:cubicBezTo>
                  <a:cubicBezTo>
                    <a:pt x="0" y="4048"/>
                    <a:pt x="639" y="4777"/>
                    <a:pt x="487" y="9610"/>
                  </a:cubicBezTo>
                  <a:cubicBezTo>
                    <a:pt x="487" y="9610"/>
                    <a:pt x="1025" y="9395"/>
                    <a:pt x="1671" y="9395"/>
                  </a:cubicBezTo>
                  <a:cubicBezTo>
                    <a:pt x="1712" y="9395"/>
                    <a:pt x="1753" y="9396"/>
                    <a:pt x="1794" y="9397"/>
                  </a:cubicBezTo>
                  <a:cubicBezTo>
                    <a:pt x="4499" y="6753"/>
                    <a:pt x="6353" y="3470"/>
                    <a:pt x="7660" y="5"/>
                  </a:cubicBezTo>
                  <a:lnTo>
                    <a:pt x="7660" y="5"/>
                  </a:lnTo>
                  <a:cubicBezTo>
                    <a:pt x="7326" y="66"/>
                    <a:pt x="7022" y="188"/>
                    <a:pt x="6687" y="279"/>
                  </a:cubicBezTo>
                  <a:cubicBezTo>
                    <a:pt x="6687" y="279"/>
                    <a:pt x="5986" y="1"/>
                    <a:pt x="50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6" name="Google Shape;3776;p80"/>
            <p:cNvSpPr/>
            <p:nvPr/>
          </p:nvSpPr>
          <p:spPr>
            <a:xfrm>
              <a:off x="511925" y="6471313"/>
              <a:ext cx="394400" cy="189275"/>
            </a:xfrm>
            <a:custGeom>
              <a:avLst/>
              <a:gdLst/>
              <a:ahLst/>
              <a:cxnLst/>
              <a:rect l="l" t="t" r="r" b="b"/>
              <a:pathLst>
                <a:path w="15776" h="7571" extrusionOk="0">
                  <a:moveTo>
                    <a:pt x="8007" y="1"/>
                  </a:moveTo>
                  <a:cubicBezTo>
                    <a:pt x="6046" y="1"/>
                    <a:pt x="3485" y="338"/>
                    <a:pt x="0" y="1248"/>
                  </a:cubicBezTo>
                  <a:cubicBezTo>
                    <a:pt x="4195" y="5443"/>
                    <a:pt x="9940" y="7540"/>
                    <a:pt x="15776" y="7571"/>
                  </a:cubicBezTo>
                  <a:cubicBezTo>
                    <a:pt x="15441" y="5017"/>
                    <a:pt x="14742" y="1947"/>
                    <a:pt x="13435" y="1248"/>
                  </a:cubicBezTo>
                  <a:cubicBezTo>
                    <a:pt x="12183" y="605"/>
                    <a:pt x="10632" y="1"/>
                    <a:pt x="8007"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7" name="Google Shape;3777;p80"/>
            <p:cNvSpPr/>
            <p:nvPr/>
          </p:nvSpPr>
          <p:spPr>
            <a:xfrm>
              <a:off x="366775" y="6471338"/>
              <a:ext cx="479525" cy="224975"/>
            </a:xfrm>
            <a:custGeom>
              <a:avLst/>
              <a:gdLst/>
              <a:ahLst/>
              <a:cxnLst/>
              <a:rect l="l" t="t" r="r" b="b"/>
              <a:pathLst>
                <a:path w="19181" h="8999" extrusionOk="0">
                  <a:moveTo>
                    <a:pt x="10006" y="1"/>
                  </a:moveTo>
                  <a:cubicBezTo>
                    <a:pt x="5091" y="1"/>
                    <a:pt x="1091" y="2573"/>
                    <a:pt x="426" y="5685"/>
                  </a:cubicBezTo>
                  <a:cubicBezTo>
                    <a:pt x="31" y="7357"/>
                    <a:pt x="1" y="8329"/>
                    <a:pt x="92" y="8694"/>
                  </a:cubicBezTo>
                  <a:cubicBezTo>
                    <a:pt x="639" y="7235"/>
                    <a:pt x="2341" y="3709"/>
                    <a:pt x="5624" y="2311"/>
                  </a:cubicBezTo>
                  <a:cubicBezTo>
                    <a:pt x="6908" y="1757"/>
                    <a:pt x="8209" y="1520"/>
                    <a:pt x="9456" y="1520"/>
                  </a:cubicBezTo>
                  <a:cubicBezTo>
                    <a:pt x="12314" y="1520"/>
                    <a:pt x="14894" y="2763"/>
                    <a:pt x="16354" y="4287"/>
                  </a:cubicBezTo>
                  <a:cubicBezTo>
                    <a:pt x="18147" y="6171"/>
                    <a:pt x="18481" y="7266"/>
                    <a:pt x="18937" y="8998"/>
                  </a:cubicBezTo>
                  <a:cubicBezTo>
                    <a:pt x="19180" y="8877"/>
                    <a:pt x="19089" y="7326"/>
                    <a:pt x="18451" y="5685"/>
                  </a:cubicBezTo>
                  <a:cubicBezTo>
                    <a:pt x="17509" y="3223"/>
                    <a:pt x="15047" y="31"/>
                    <a:pt x="10092" y="1"/>
                  </a:cubicBezTo>
                  <a:cubicBezTo>
                    <a:pt x="10063" y="1"/>
                    <a:pt x="10034" y="1"/>
                    <a:pt x="10006"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8" name="Google Shape;3778;p80"/>
            <p:cNvSpPr/>
            <p:nvPr/>
          </p:nvSpPr>
          <p:spPr>
            <a:xfrm>
              <a:off x="369050" y="6509313"/>
              <a:ext cx="471175" cy="187200"/>
            </a:xfrm>
            <a:custGeom>
              <a:avLst/>
              <a:gdLst/>
              <a:ahLst/>
              <a:cxnLst/>
              <a:rect l="l" t="t" r="r" b="b"/>
              <a:pathLst>
                <a:path w="18847" h="7488" extrusionOk="0">
                  <a:moveTo>
                    <a:pt x="9365" y="1"/>
                  </a:moveTo>
                  <a:cubicBezTo>
                    <a:pt x="8118" y="1"/>
                    <a:pt x="6817" y="238"/>
                    <a:pt x="5533" y="792"/>
                  </a:cubicBezTo>
                  <a:cubicBezTo>
                    <a:pt x="2220" y="2190"/>
                    <a:pt x="548" y="5716"/>
                    <a:pt x="1" y="7175"/>
                  </a:cubicBezTo>
                  <a:cubicBezTo>
                    <a:pt x="28" y="7322"/>
                    <a:pt x="83" y="7392"/>
                    <a:pt x="153" y="7392"/>
                  </a:cubicBezTo>
                  <a:cubicBezTo>
                    <a:pt x="242" y="7392"/>
                    <a:pt x="354" y="7276"/>
                    <a:pt x="457" y="7054"/>
                  </a:cubicBezTo>
                  <a:cubicBezTo>
                    <a:pt x="457" y="7054"/>
                    <a:pt x="3010" y="1127"/>
                    <a:pt x="8177" y="701"/>
                  </a:cubicBezTo>
                  <a:cubicBezTo>
                    <a:pt x="8427" y="682"/>
                    <a:pt x="8675" y="672"/>
                    <a:pt x="8921" y="672"/>
                  </a:cubicBezTo>
                  <a:cubicBezTo>
                    <a:pt x="13715" y="672"/>
                    <a:pt x="17547" y="4221"/>
                    <a:pt x="18299" y="6476"/>
                  </a:cubicBezTo>
                  <a:cubicBezTo>
                    <a:pt x="18521" y="7196"/>
                    <a:pt x="18692" y="7487"/>
                    <a:pt x="18812" y="7487"/>
                  </a:cubicBezTo>
                  <a:cubicBezTo>
                    <a:pt x="18824" y="7487"/>
                    <a:pt x="18835" y="7485"/>
                    <a:pt x="18846" y="7479"/>
                  </a:cubicBezTo>
                  <a:cubicBezTo>
                    <a:pt x="18390" y="5716"/>
                    <a:pt x="18056" y="4652"/>
                    <a:pt x="16263" y="2768"/>
                  </a:cubicBezTo>
                  <a:cubicBezTo>
                    <a:pt x="14803" y="1244"/>
                    <a:pt x="12223" y="1"/>
                    <a:pt x="9365"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9" name="Google Shape;3779;p80"/>
            <p:cNvSpPr/>
            <p:nvPr/>
          </p:nvSpPr>
          <p:spPr>
            <a:xfrm>
              <a:off x="445800" y="7778363"/>
              <a:ext cx="145175" cy="62200"/>
            </a:xfrm>
            <a:custGeom>
              <a:avLst/>
              <a:gdLst/>
              <a:ahLst/>
              <a:cxnLst/>
              <a:rect l="l" t="t" r="r" b="b"/>
              <a:pathLst>
                <a:path w="5807" h="2488" extrusionOk="0">
                  <a:moveTo>
                    <a:pt x="5806" y="0"/>
                  </a:moveTo>
                  <a:lnTo>
                    <a:pt x="5806" y="0"/>
                  </a:lnTo>
                  <a:cubicBezTo>
                    <a:pt x="3952" y="943"/>
                    <a:pt x="2037" y="1794"/>
                    <a:pt x="1" y="2037"/>
                  </a:cubicBezTo>
                  <a:cubicBezTo>
                    <a:pt x="1" y="2067"/>
                    <a:pt x="1" y="2128"/>
                    <a:pt x="1" y="2159"/>
                  </a:cubicBezTo>
                  <a:cubicBezTo>
                    <a:pt x="1302" y="2365"/>
                    <a:pt x="2617" y="2487"/>
                    <a:pt x="3918" y="2487"/>
                  </a:cubicBezTo>
                  <a:cubicBezTo>
                    <a:pt x="4531" y="2487"/>
                    <a:pt x="5142" y="2460"/>
                    <a:pt x="5746" y="2402"/>
                  </a:cubicBezTo>
                  <a:lnTo>
                    <a:pt x="5806"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0" name="Google Shape;3780;p80"/>
            <p:cNvSpPr/>
            <p:nvPr/>
          </p:nvSpPr>
          <p:spPr>
            <a:xfrm>
              <a:off x="445800" y="7830788"/>
              <a:ext cx="144425" cy="241850"/>
            </a:xfrm>
            <a:custGeom>
              <a:avLst/>
              <a:gdLst/>
              <a:ahLst/>
              <a:cxnLst/>
              <a:rect l="l" t="t" r="r" b="b"/>
              <a:pathLst>
                <a:path w="5777" h="9674" extrusionOk="0">
                  <a:moveTo>
                    <a:pt x="1" y="1"/>
                  </a:moveTo>
                  <a:lnTo>
                    <a:pt x="1" y="1"/>
                  </a:lnTo>
                  <a:cubicBezTo>
                    <a:pt x="183" y="3983"/>
                    <a:pt x="487" y="8967"/>
                    <a:pt x="639" y="9332"/>
                  </a:cubicBezTo>
                  <a:cubicBezTo>
                    <a:pt x="639" y="9332"/>
                    <a:pt x="1710" y="9674"/>
                    <a:pt x="3008" y="9674"/>
                  </a:cubicBezTo>
                  <a:cubicBezTo>
                    <a:pt x="3830" y="9674"/>
                    <a:pt x="4743" y="9537"/>
                    <a:pt x="5533" y="9089"/>
                  </a:cubicBezTo>
                  <a:lnTo>
                    <a:pt x="5776" y="305"/>
                  </a:lnTo>
                  <a:lnTo>
                    <a:pt x="5776" y="305"/>
                  </a:lnTo>
                  <a:cubicBezTo>
                    <a:pt x="5257" y="355"/>
                    <a:pt x="4729" y="377"/>
                    <a:pt x="4197" y="377"/>
                  </a:cubicBezTo>
                  <a:cubicBezTo>
                    <a:pt x="2796" y="377"/>
                    <a:pt x="1367" y="221"/>
                    <a:pt x="1"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1" name="Google Shape;3781;p80"/>
            <p:cNvSpPr/>
            <p:nvPr/>
          </p:nvSpPr>
          <p:spPr>
            <a:xfrm>
              <a:off x="448850" y="7861188"/>
              <a:ext cx="141125" cy="15150"/>
            </a:xfrm>
            <a:custGeom>
              <a:avLst/>
              <a:gdLst/>
              <a:ahLst/>
              <a:cxnLst/>
              <a:rect l="l" t="t" r="r" b="b"/>
              <a:pathLst>
                <a:path w="5645" h="606" extrusionOk="0">
                  <a:moveTo>
                    <a:pt x="61" y="1"/>
                  </a:moveTo>
                  <a:cubicBezTo>
                    <a:pt x="31" y="1"/>
                    <a:pt x="0" y="61"/>
                    <a:pt x="31" y="61"/>
                  </a:cubicBezTo>
                  <a:cubicBezTo>
                    <a:pt x="897" y="440"/>
                    <a:pt x="1887" y="605"/>
                    <a:pt x="2880" y="605"/>
                  </a:cubicBezTo>
                  <a:cubicBezTo>
                    <a:pt x="3802" y="605"/>
                    <a:pt x="4728" y="462"/>
                    <a:pt x="5563" y="213"/>
                  </a:cubicBezTo>
                  <a:cubicBezTo>
                    <a:pt x="5644" y="186"/>
                    <a:pt x="5629" y="87"/>
                    <a:pt x="5560" y="87"/>
                  </a:cubicBezTo>
                  <a:cubicBezTo>
                    <a:pt x="5552" y="87"/>
                    <a:pt x="5542" y="88"/>
                    <a:pt x="5533" y="92"/>
                  </a:cubicBezTo>
                  <a:cubicBezTo>
                    <a:pt x="4622" y="283"/>
                    <a:pt x="3746" y="389"/>
                    <a:pt x="2876" y="389"/>
                  </a:cubicBezTo>
                  <a:cubicBezTo>
                    <a:pt x="1945" y="389"/>
                    <a:pt x="1019" y="268"/>
                    <a:pt x="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2" name="Google Shape;3782;p80"/>
            <p:cNvSpPr/>
            <p:nvPr/>
          </p:nvSpPr>
          <p:spPr>
            <a:xfrm>
              <a:off x="452650" y="7833263"/>
              <a:ext cx="6100" cy="30150"/>
            </a:xfrm>
            <a:custGeom>
              <a:avLst/>
              <a:gdLst/>
              <a:ahLst/>
              <a:cxnLst/>
              <a:rect l="l" t="t" r="r" b="b"/>
              <a:pathLst>
                <a:path w="244" h="1206" extrusionOk="0">
                  <a:moveTo>
                    <a:pt x="133" y="1"/>
                  </a:moveTo>
                  <a:cubicBezTo>
                    <a:pt x="122" y="1"/>
                    <a:pt x="107" y="8"/>
                    <a:pt x="92" y="23"/>
                  </a:cubicBezTo>
                  <a:cubicBezTo>
                    <a:pt x="31" y="145"/>
                    <a:pt x="61" y="327"/>
                    <a:pt x="61" y="449"/>
                  </a:cubicBezTo>
                  <a:cubicBezTo>
                    <a:pt x="61" y="692"/>
                    <a:pt x="0" y="935"/>
                    <a:pt x="61" y="1148"/>
                  </a:cubicBezTo>
                  <a:cubicBezTo>
                    <a:pt x="78" y="1181"/>
                    <a:pt x="113" y="1206"/>
                    <a:pt x="146" y="1206"/>
                  </a:cubicBezTo>
                  <a:cubicBezTo>
                    <a:pt x="173" y="1206"/>
                    <a:pt x="200" y="1189"/>
                    <a:pt x="213" y="1148"/>
                  </a:cubicBezTo>
                  <a:cubicBezTo>
                    <a:pt x="244" y="935"/>
                    <a:pt x="213" y="692"/>
                    <a:pt x="213" y="449"/>
                  </a:cubicBezTo>
                  <a:cubicBezTo>
                    <a:pt x="213" y="327"/>
                    <a:pt x="213" y="145"/>
                    <a:pt x="152" y="23"/>
                  </a:cubicBezTo>
                  <a:cubicBezTo>
                    <a:pt x="152" y="8"/>
                    <a:pt x="145" y="1"/>
                    <a:pt x="13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3" name="Google Shape;3783;p80"/>
            <p:cNvSpPr/>
            <p:nvPr/>
          </p:nvSpPr>
          <p:spPr>
            <a:xfrm>
              <a:off x="474675" y="7836863"/>
              <a:ext cx="4975" cy="32900"/>
            </a:xfrm>
            <a:custGeom>
              <a:avLst/>
              <a:gdLst/>
              <a:ahLst/>
              <a:cxnLst/>
              <a:rect l="l" t="t" r="r" b="b"/>
              <a:pathLst>
                <a:path w="199" h="1316" extrusionOk="0">
                  <a:moveTo>
                    <a:pt x="119" y="1"/>
                  </a:moveTo>
                  <a:cubicBezTo>
                    <a:pt x="77" y="1"/>
                    <a:pt x="31" y="31"/>
                    <a:pt x="31" y="92"/>
                  </a:cubicBezTo>
                  <a:cubicBezTo>
                    <a:pt x="1" y="457"/>
                    <a:pt x="31" y="852"/>
                    <a:pt x="31" y="1247"/>
                  </a:cubicBezTo>
                  <a:cubicBezTo>
                    <a:pt x="31" y="1293"/>
                    <a:pt x="62" y="1316"/>
                    <a:pt x="92" y="1316"/>
                  </a:cubicBezTo>
                  <a:cubicBezTo>
                    <a:pt x="123" y="1316"/>
                    <a:pt x="153" y="1293"/>
                    <a:pt x="153" y="1247"/>
                  </a:cubicBezTo>
                  <a:cubicBezTo>
                    <a:pt x="183" y="852"/>
                    <a:pt x="183" y="457"/>
                    <a:pt x="183" y="92"/>
                  </a:cubicBezTo>
                  <a:cubicBezTo>
                    <a:pt x="199" y="31"/>
                    <a:pt x="161" y="1"/>
                    <a:pt x="11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4" name="Google Shape;3784;p80"/>
            <p:cNvSpPr/>
            <p:nvPr/>
          </p:nvSpPr>
          <p:spPr>
            <a:xfrm>
              <a:off x="496725" y="7838388"/>
              <a:ext cx="6100" cy="33850"/>
            </a:xfrm>
            <a:custGeom>
              <a:avLst/>
              <a:gdLst/>
              <a:ahLst/>
              <a:cxnLst/>
              <a:rect l="l" t="t" r="r" b="b"/>
              <a:pathLst>
                <a:path w="244" h="1354" extrusionOk="0">
                  <a:moveTo>
                    <a:pt x="118" y="1"/>
                  </a:moveTo>
                  <a:cubicBezTo>
                    <a:pt x="84" y="1"/>
                    <a:pt x="46" y="31"/>
                    <a:pt x="31" y="92"/>
                  </a:cubicBezTo>
                  <a:cubicBezTo>
                    <a:pt x="0" y="457"/>
                    <a:pt x="31" y="913"/>
                    <a:pt x="61" y="1308"/>
                  </a:cubicBezTo>
                  <a:cubicBezTo>
                    <a:pt x="61" y="1338"/>
                    <a:pt x="92" y="1353"/>
                    <a:pt x="122" y="1353"/>
                  </a:cubicBezTo>
                  <a:cubicBezTo>
                    <a:pt x="152" y="1353"/>
                    <a:pt x="183" y="1338"/>
                    <a:pt x="183" y="1308"/>
                  </a:cubicBezTo>
                  <a:cubicBezTo>
                    <a:pt x="213" y="913"/>
                    <a:pt x="244" y="457"/>
                    <a:pt x="183" y="92"/>
                  </a:cubicBezTo>
                  <a:cubicBezTo>
                    <a:pt x="183" y="31"/>
                    <a:pt x="152" y="1"/>
                    <a:pt x="1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5" name="Google Shape;3785;p80"/>
            <p:cNvSpPr/>
            <p:nvPr/>
          </p:nvSpPr>
          <p:spPr>
            <a:xfrm>
              <a:off x="520275" y="7839913"/>
              <a:ext cx="6875" cy="33800"/>
            </a:xfrm>
            <a:custGeom>
              <a:avLst/>
              <a:gdLst/>
              <a:ahLst/>
              <a:cxnLst/>
              <a:rect l="l" t="t" r="r" b="b"/>
              <a:pathLst>
                <a:path w="275" h="1352" extrusionOk="0">
                  <a:moveTo>
                    <a:pt x="153" y="1"/>
                  </a:moveTo>
                  <a:cubicBezTo>
                    <a:pt x="107" y="1"/>
                    <a:pt x="61" y="31"/>
                    <a:pt x="61" y="92"/>
                  </a:cubicBezTo>
                  <a:cubicBezTo>
                    <a:pt x="61" y="487"/>
                    <a:pt x="1" y="912"/>
                    <a:pt x="61" y="1338"/>
                  </a:cubicBezTo>
                  <a:cubicBezTo>
                    <a:pt x="61" y="1348"/>
                    <a:pt x="68" y="1351"/>
                    <a:pt x="77" y="1351"/>
                  </a:cubicBezTo>
                  <a:cubicBezTo>
                    <a:pt x="95" y="1351"/>
                    <a:pt x="122" y="1338"/>
                    <a:pt x="122" y="1338"/>
                  </a:cubicBezTo>
                  <a:cubicBezTo>
                    <a:pt x="274" y="973"/>
                    <a:pt x="244" y="487"/>
                    <a:pt x="244" y="92"/>
                  </a:cubicBezTo>
                  <a:cubicBezTo>
                    <a:pt x="244" y="31"/>
                    <a:pt x="198" y="1"/>
                    <a:pt x="15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6" name="Google Shape;3786;p80"/>
            <p:cNvSpPr/>
            <p:nvPr/>
          </p:nvSpPr>
          <p:spPr>
            <a:xfrm>
              <a:off x="546125" y="7841238"/>
              <a:ext cx="6100" cy="30725"/>
            </a:xfrm>
            <a:custGeom>
              <a:avLst/>
              <a:gdLst/>
              <a:ahLst/>
              <a:cxnLst/>
              <a:rect l="l" t="t" r="r" b="b"/>
              <a:pathLst>
                <a:path w="244" h="1229" extrusionOk="0">
                  <a:moveTo>
                    <a:pt x="76" y="1"/>
                  </a:moveTo>
                  <a:cubicBezTo>
                    <a:pt x="38" y="1"/>
                    <a:pt x="0" y="24"/>
                    <a:pt x="0" y="69"/>
                  </a:cubicBezTo>
                  <a:cubicBezTo>
                    <a:pt x="0" y="434"/>
                    <a:pt x="31" y="829"/>
                    <a:pt x="61" y="1194"/>
                  </a:cubicBezTo>
                  <a:cubicBezTo>
                    <a:pt x="78" y="1211"/>
                    <a:pt x="116" y="1229"/>
                    <a:pt x="145" y="1229"/>
                  </a:cubicBezTo>
                  <a:cubicBezTo>
                    <a:pt x="166" y="1229"/>
                    <a:pt x="183" y="1219"/>
                    <a:pt x="183" y="1194"/>
                  </a:cubicBezTo>
                  <a:cubicBezTo>
                    <a:pt x="243" y="829"/>
                    <a:pt x="183" y="464"/>
                    <a:pt x="152" y="69"/>
                  </a:cubicBezTo>
                  <a:cubicBezTo>
                    <a:pt x="152" y="24"/>
                    <a:pt x="114" y="1"/>
                    <a:pt x="7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7" name="Google Shape;3787;p80"/>
            <p:cNvSpPr/>
            <p:nvPr/>
          </p:nvSpPr>
          <p:spPr>
            <a:xfrm>
              <a:off x="565125" y="7840313"/>
              <a:ext cx="9125" cy="27850"/>
            </a:xfrm>
            <a:custGeom>
              <a:avLst/>
              <a:gdLst/>
              <a:ahLst/>
              <a:cxnLst/>
              <a:rect l="l" t="t" r="r" b="b"/>
              <a:pathLst>
                <a:path w="365" h="1114" extrusionOk="0">
                  <a:moveTo>
                    <a:pt x="230" y="0"/>
                  </a:moveTo>
                  <a:cubicBezTo>
                    <a:pt x="202" y="0"/>
                    <a:pt x="173" y="14"/>
                    <a:pt x="152" y="45"/>
                  </a:cubicBezTo>
                  <a:cubicBezTo>
                    <a:pt x="0" y="349"/>
                    <a:pt x="182" y="744"/>
                    <a:pt x="182" y="1079"/>
                  </a:cubicBezTo>
                  <a:cubicBezTo>
                    <a:pt x="182" y="1096"/>
                    <a:pt x="203" y="1114"/>
                    <a:pt x="226" y="1114"/>
                  </a:cubicBezTo>
                  <a:cubicBezTo>
                    <a:pt x="242" y="1114"/>
                    <a:pt x="261" y="1104"/>
                    <a:pt x="274" y="1079"/>
                  </a:cubicBezTo>
                  <a:cubicBezTo>
                    <a:pt x="365" y="775"/>
                    <a:pt x="243" y="410"/>
                    <a:pt x="334" y="106"/>
                  </a:cubicBezTo>
                  <a:cubicBezTo>
                    <a:pt x="334" y="47"/>
                    <a:pt x="283" y="0"/>
                    <a:pt x="230"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8" name="Google Shape;3788;p80"/>
            <p:cNvSpPr/>
            <p:nvPr/>
          </p:nvSpPr>
          <p:spPr>
            <a:xfrm>
              <a:off x="444500" y="7829113"/>
              <a:ext cx="147975" cy="14075"/>
            </a:xfrm>
            <a:custGeom>
              <a:avLst/>
              <a:gdLst/>
              <a:ahLst/>
              <a:cxnLst/>
              <a:rect l="l" t="t" r="r" b="b"/>
              <a:pathLst>
                <a:path w="5919" h="563" extrusionOk="0">
                  <a:moveTo>
                    <a:pt x="60" y="1"/>
                  </a:moveTo>
                  <a:cubicBezTo>
                    <a:pt x="16" y="1"/>
                    <a:pt x="1" y="72"/>
                    <a:pt x="53" y="98"/>
                  </a:cubicBezTo>
                  <a:cubicBezTo>
                    <a:pt x="1132" y="458"/>
                    <a:pt x="2286" y="562"/>
                    <a:pt x="3438" y="562"/>
                  </a:cubicBezTo>
                  <a:cubicBezTo>
                    <a:pt x="4234" y="562"/>
                    <a:pt x="5028" y="513"/>
                    <a:pt x="5798" y="463"/>
                  </a:cubicBezTo>
                  <a:cubicBezTo>
                    <a:pt x="5911" y="463"/>
                    <a:pt x="5919" y="278"/>
                    <a:pt x="5820" y="278"/>
                  </a:cubicBezTo>
                  <a:cubicBezTo>
                    <a:pt x="5813" y="278"/>
                    <a:pt x="5806" y="279"/>
                    <a:pt x="5798" y="281"/>
                  </a:cubicBezTo>
                  <a:cubicBezTo>
                    <a:pt x="5149" y="311"/>
                    <a:pt x="4511" y="331"/>
                    <a:pt x="3877" y="331"/>
                  </a:cubicBezTo>
                  <a:cubicBezTo>
                    <a:pt x="2610" y="331"/>
                    <a:pt x="1360" y="250"/>
                    <a:pt x="83" y="7"/>
                  </a:cubicBezTo>
                  <a:cubicBezTo>
                    <a:pt x="75" y="3"/>
                    <a:pt x="67" y="1"/>
                    <a:pt x="6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89" name="Google Shape;3789;p80"/>
            <p:cNvSpPr/>
            <p:nvPr/>
          </p:nvSpPr>
          <p:spPr>
            <a:xfrm>
              <a:off x="440500" y="7703888"/>
              <a:ext cx="152750" cy="125400"/>
            </a:xfrm>
            <a:custGeom>
              <a:avLst/>
              <a:gdLst/>
              <a:ahLst/>
              <a:cxnLst/>
              <a:rect l="l" t="t" r="r" b="b"/>
              <a:pathLst>
                <a:path w="6110" h="5016" extrusionOk="0">
                  <a:moveTo>
                    <a:pt x="6110" y="1"/>
                  </a:moveTo>
                  <a:lnTo>
                    <a:pt x="0" y="122"/>
                  </a:lnTo>
                  <a:cubicBezTo>
                    <a:pt x="0" y="122"/>
                    <a:pt x="91" y="2311"/>
                    <a:pt x="213" y="5016"/>
                  </a:cubicBezTo>
                  <a:cubicBezTo>
                    <a:pt x="2249" y="4773"/>
                    <a:pt x="4164" y="3922"/>
                    <a:pt x="6018" y="2979"/>
                  </a:cubicBezTo>
                  <a:lnTo>
                    <a:pt x="611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0" name="Google Shape;3790;p80"/>
            <p:cNvSpPr/>
            <p:nvPr/>
          </p:nvSpPr>
          <p:spPr>
            <a:xfrm>
              <a:off x="372850" y="8103313"/>
              <a:ext cx="212300" cy="37450"/>
            </a:xfrm>
            <a:custGeom>
              <a:avLst/>
              <a:gdLst/>
              <a:ahLst/>
              <a:cxnLst/>
              <a:rect l="l" t="t" r="r" b="b"/>
              <a:pathLst>
                <a:path w="8492" h="1498" extrusionOk="0">
                  <a:moveTo>
                    <a:pt x="6156" y="0"/>
                  </a:moveTo>
                  <a:cubicBezTo>
                    <a:pt x="3673" y="0"/>
                    <a:pt x="92" y="194"/>
                    <a:pt x="92" y="194"/>
                  </a:cubicBezTo>
                  <a:cubicBezTo>
                    <a:pt x="92" y="194"/>
                    <a:pt x="1" y="893"/>
                    <a:pt x="1095" y="1167"/>
                  </a:cubicBezTo>
                  <a:cubicBezTo>
                    <a:pt x="1852" y="1340"/>
                    <a:pt x="3101" y="1497"/>
                    <a:pt x="4371" y="1497"/>
                  </a:cubicBezTo>
                  <a:cubicBezTo>
                    <a:pt x="4887" y="1497"/>
                    <a:pt x="5406" y="1471"/>
                    <a:pt x="5898" y="1410"/>
                  </a:cubicBezTo>
                  <a:cubicBezTo>
                    <a:pt x="7600" y="1167"/>
                    <a:pt x="8360" y="984"/>
                    <a:pt x="8360" y="984"/>
                  </a:cubicBezTo>
                  <a:cubicBezTo>
                    <a:pt x="8360" y="984"/>
                    <a:pt x="8451" y="680"/>
                    <a:pt x="8481" y="225"/>
                  </a:cubicBezTo>
                  <a:cubicBezTo>
                    <a:pt x="8492" y="55"/>
                    <a:pt x="7480" y="0"/>
                    <a:pt x="61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1" name="Google Shape;3791;p80"/>
            <p:cNvSpPr/>
            <p:nvPr/>
          </p:nvSpPr>
          <p:spPr>
            <a:xfrm>
              <a:off x="372100" y="8076238"/>
              <a:ext cx="79825" cy="55500"/>
            </a:xfrm>
            <a:custGeom>
              <a:avLst/>
              <a:gdLst/>
              <a:ahLst/>
              <a:cxnLst/>
              <a:rect l="l" t="t" r="r" b="b"/>
              <a:pathLst>
                <a:path w="3193" h="2220" extrusionOk="0">
                  <a:moveTo>
                    <a:pt x="2007" y="1"/>
                  </a:moveTo>
                  <a:cubicBezTo>
                    <a:pt x="1156" y="304"/>
                    <a:pt x="244" y="760"/>
                    <a:pt x="122" y="1277"/>
                  </a:cubicBezTo>
                  <a:cubicBezTo>
                    <a:pt x="1" y="1794"/>
                    <a:pt x="1429" y="2128"/>
                    <a:pt x="3192" y="2219"/>
                  </a:cubicBezTo>
                  <a:cubicBezTo>
                    <a:pt x="2979" y="1429"/>
                    <a:pt x="2584" y="669"/>
                    <a:pt x="2007"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2" name="Google Shape;3792;p80"/>
            <p:cNvSpPr/>
            <p:nvPr/>
          </p:nvSpPr>
          <p:spPr>
            <a:xfrm>
              <a:off x="422250" y="8058013"/>
              <a:ext cx="167975" cy="74375"/>
            </a:xfrm>
            <a:custGeom>
              <a:avLst/>
              <a:gdLst/>
              <a:ahLst/>
              <a:cxnLst/>
              <a:rect l="l" t="t" r="r" b="b"/>
              <a:pathLst>
                <a:path w="6719" h="2975" extrusionOk="0">
                  <a:moveTo>
                    <a:pt x="6445" y="0"/>
                  </a:moveTo>
                  <a:cubicBezTo>
                    <a:pt x="6445" y="0"/>
                    <a:pt x="5268" y="539"/>
                    <a:pt x="3573" y="539"/>
                  </a:cubicBezTo>
                  <a:cubicBezTo>
                    <a:pt x="2957" y="539"/>
                    <a:pt x="2272" y="468"/>
                    <a:pt x="1551" y="274"/>
                  </a:cubicBezTo>
                  <a:cubicBezTo>
                    <a:pt x="1551" y="274"/>
                    <a:pt x="791" y="426"/>
                    <a:pt x="1" y="730"/>
                  </a:cubicBezTo>
                  <a:cubicBezTo>
                    <a:pt x="578" y="1398"/>
                    <a:pt x="973" y="2158"/>
                    <a:pt x="1186" y="2948"/>
                  </a:cubicBezTo>
                  <a:cubicBezTo>
                    <a:pt x="1522" y="2966"/>
                    <a:pt x="1871" y="2974"/>
                    <a:pt x="2225" y="2974"/>
                  </a:cubicBezTo>
                  <a:cubicBezTo>
                    <a:pt x="3759" y="2974"/>
                    <a:pt x="5383" y="2814"/>
                    <a:pt x="6445" y="2492"/>
                  </a:cubicBezTo>
                  <a:cubicBezTo>
                    <a:pt x="6445" y="2492"/>
                    <a:pt x="6718" y="1033"/>
                    <a:pt x="644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3" name="Google Shape;3793;p80"/>
            <p:cNvSpPr/>
            <p:nvPr/>
          </p:nvSpPr>
          <p:spPr>
            <a:xfrm>
              <a:off x="415950" y="8029113"/>
              <a:ext cx="42750" cy="46950"/>
            </a:xfrm>
            <a:custGeom>
              <a:avLst/>
              <a:gdLst/>
              <a:ahLst/>
              <a:cxnLst/>
              <a:rect l="l" t="t" r="r" b="b"/>
              <a:pathLst>
                <a:path w="1710" h="1878" extrusionOk="0">
                  <a:moveTo>
                    <a:pt x="1062" y="183"/>
                  </a:moveTo>
                  <a:cubicBezTo>
                    <a:pt x="1089" y="183"/>
                    <a:pt x="1123" y="193"/>
                    <a:pt x="1165" y="214"/>
                  </a:cubicBezTo>
                  <a:cubicBezTo>
                    <a:pt x="1377" y="335"/>
                    <a:pt x="1347" y="852"/>
                    <a:pt x="1377" y="1034"/>
                  </a:cubicBezTo>
                  <a:cubicBezTo>
                    <a:pt x="1377" y="1156"/>
                    <a:pt x="1377" y="1277"/>
                    <a:pt x="1373" y="1399"/>
                  </a:cubicBezTo>
                  <a:lnTo>
                    <a:pt x="1373" y="1399"/>
                  </a:lnTo>
                  <a:cubicBezTo>
                    <a:pt x="1301" y="1283"/>
                    <a:pt x="1229" y="1163"/>
                    <a:pt x="1165" y="1034"/>
                  </a:cubicBezTo>
                  <a:cubicBezTo>
                    <a:pt x="1137" y="980"/>
                    <a:pt x="813" y="183"/>
                    <a:pt x="1062" y="183"/>
                  </a:cubicBezTo>
                  <a:close/>
                  <a:moveTo>
                    <a:pt x="573" y="909"/>
                  </a:moveTo>
                  <a:cubicBezTo>
                    <a:pt x="587" y="909"/>
                    <a:pt x="601" y="910"/>
                    <a:pt x="617" y="913"/>
                  </a:cubicBezTo>
                  <a:cubicBezTo>
                    <a:pt x="739" y="943"/>
                    <a:pt x="861" y="1095"/>
                    <a:pt x="921" y="1156"/>
                  </a:cubicBezTo>
                  <a:cubicBezTo>
                    <a:pt x="1007" y="1241"/>
                    <a:pt x="1085" y="1340"/>
                    <a:pt x="1158" y="1446"/>
                  </a:cubicBezTo>
                  <a:lnTo>
                    <a:pt x="1158" y="1446"/>
                  </a:lnTo>
                  <a:cubicBezTo>
                    <a:pt x="1199" y="1520"/>
                    <a:pt x="1239" y="1588"/>
                    <a:pt x="1273" y="1647"/>
                  </a:cubicBezTo>
                  <a:lnTo>
                    <a:pt x="1273" y="1647"/>
                  </a:lnTo>
                  <a:cubicBezTo>
                    <a:pt x="962" y="1566"/>
                    <a:pt x="636" y="1454"/>
                    <a:pt x="465" y="1186"/>
                  </a:cubicBezTo>
                  <a:cubicBezTo>
                    <a:pt x="382" y="1048"/>
                    <a:pt x="426" y="909"/>
                    <a:pt x="573" y="909"/>
                  </a:cubicBezTo>
                  <a:close/>
                  <a:moveTo>
                    <a:pt x="1094" y="1"/>
                  </a:moveTo>
                  <a:cubicBezTo>
                    <a:pt x="1087" y="1"/>
                    <a:pt x="1080" y="1"/>
                    <a:pt x="1073" y="1"/>
                  </a:cubicBezTo>
                  <a:cubicBezTo>
                    <a:pt x="645" y="33"/>
                    <a:pt x="705" y="453"/>
                    <a:pt x="882" y="886"/>
                  </a:cubicBezTo>
                  <a:lnTo>
                    <a:pt x="882" y="886"/>
                  </a:lnTo>
                  <a:cubicBezTo>
                    <a:pt x="836" y="852"/>
                    <a:pt x="789" y="820"/>
                    <a:pt x="739" y="791"/>
                  </a:cubicBezTo>
                  <a:cubicBezTo>
                    <a:pt x="684" y="750"/>
                    <a:pt x="593" y="722"/>
                    <a:pt x="504" y="722"/>
                  </a:cubicBezTo>
                  <a:cubicBezTo>
                    <a:pt x="394" y="722"/>
                    <a:pt x="286" y="765"/>
                    <a:pt x="253" y="882"/>
                  </a:cubicBezTo>
                  <a:cubicBezTo>
                    <a:pt x="1" y="1470"/>
                    <a:pt x="884" y="1749"/>
                    <a:pt x="1357" y="1813"/>
                  </a:cubicBezTo>
                  <a:lnTo>
                    <a:pt x="1357" y="1813"/>
                  </a:lnTo>
                  <a:cubicBezTo>
                    <a:pt x="1377" y="1856"/>
                    <a:pt x="1423" y="1878"/>
                    <a:pt x="1468" y="1878"/>
                  </a:cubicBezTo>
                  <a:cubicBezTo>
                    <a:pt x="1529" y="1878"/>
                    <a:pt x="1590" y="1840"/>
                    <a:pt x="1590" y="1764"/>
                  </a:cubicBezTo>
                  <a:cubicBezTo>
                    <a:pt x="1590" y="1373"/>
                    <a:pt x="1709" y="1"/>
                    <a:pt x="109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4" name="Google Shape;3794;p80"/>
            <p:cNvSpPr/>
            <p:nvPr/>
          </p:nvSpPr>
          <p:spPr>
            <a:xfrm>
              <a:off x="703425" y="7753288"/>
              <a:ext cx="147425" cy="88650"/>
            </a:xfrm>
            <a:custGeom>
              <a:avLst/>
              <a:gdLst/>
              <a:ahLst/>
              <a:cxnLst/>
              <a:rect l="l" t="t" r="r" b="b"/>
              <a:pathLst>
                <a:path w="5897" h="3546" extrusionOk="0">
                  <a:moveTo>
                    <a:pt x="5441" y="0"/>
                  </a:moveTo>
                  <a:cubicBezTo>
                    <a:pt x="3830" y="1247"/>
                    <a:pt x="1976" y="2280"/>
                    <a:pt x="0" y="2918"/>
                  </a:cubicBezTo>
                  <a:lnTo>
                    <a:pt x="122" y="3466"/>
                  </a:lnTo>
                  <a:cubicBezTo>
                    <a:pt x="709" y="3521"/>
                    <a:pt x="1298" y="3545"/>
                    <a:pt x="1886" y="3545"/>
                  </a:cubicBezTo>
                  <a:cubicBezTo>
                    <a:pt x="3248" y="3545"/>
                    <a:pt x="4602" y="3413"/>
                    <a:pt x="5897" y="3222"/>
                  </a:cubicBezTo>
                  <a:cubicBezTo>
                    <a:pt x="5897" y="3162"/>
                    <a:pt x="5866" y="3131"/>
                    <a:pt x="5866" y="3070"/>
                  </a:cubicBezTo>
                  <a:cubicBezTo>
                    <a:pt x="5714" y="1915"/>
                    <a:pt x="5562" y="851"/>
                    <a:pt x="544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5" name="Google Shape;3795;p80"/>
            <p:cNvSpPr/>
            <p:nvPr/>
          </p:nvSpPr>
          <p:spPr>
            <a:xfrm>
              <a:off x="677575" y="7707688"/>
              <a:ext cx="161875" cy="118575"/>
            </a:xfrm>
            <a:custGeom>
              <a:avLst/>
              <a:gdLst/>
              <a:ahLst/>
              <a:cxnLst/>
              <a:rect l="l" t="t" r="r" b="b"/>
              <a:pathLst>
                <a:path w="6475" h="4743" extrusionOk="0">
                  <a:moveTo>
                    <a:pt x="1" y="1"/>
                  </a:moveTo>
                  <a:lnTo>
                    <a:pt x="639" y="2919"/>
                  </a:lnTo>
                  <a:lnTo>
                    <a:pt x="1034" y="4742"/>
                  </a:lnTo>
                  <a:cubicBezTo>
                    <a:pt x="3010" y="4074"/>
                    <a:pt x="4894" y="3071"/>
                    <a:pt x="6475" y="1824"/>
                  </a:cubicBezTo>
                  <a:cubicBezTo>
                    <a:pt x="6323" y="761"/>
                    <a:pt x="6232" y="92"/>
                    <a:pt x="6232" y="9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6" name="Google Shape;3796;p80"/>
            <p:cNvSpPr/>
            <p:nvPr/>
          </p:nvSpPr>
          <p:spPr>
            <a:xfrm>
              <a:off x="705700" y="7832313"/>
              <a:ext cx="174025" cy="238475"/>
            </a:xfrm>
            <a:custGeom>
              <a:avLst/>
              <a:gdLst/>
              <a:ahLst/>
              <a:cxnLst/>
              <a:rect l="l" t="t" r="r" b="b"/>
              <a:pathLst>
                <a:path w="6961" h="9539" extrusionOk="0">
                  <a:moveTo>
                    <a:pt x="5806" y="1"/>
                  </a:moveTo>
                  <a:cubicBezTo>
                    <a:pt x="4440" y="221"/>
                    <a:pt x="3026" y="377"/>
                    <a:pt x="1611" y="377"/>
                  </a:cubicBezTo>
                  <a:cubicBezTo>
                    <a:pt x="1073" y="377"/>
                    <a:pt x="536" y="355"/>
                    <a:pt x="0" y="305"/>
                  </a:cubicBezTo>
                  <a:lnTo>
                    <a:pt x="0" y="305"/>
                  </a:lnTo>
                  <a:lnTo>
                    <a:pt x="1854" y="8967"/>
                  </a:lnTo>
                  <a:cubicBezTo>
                    <a:pt x="2742" y="9405"/>
                    <a:pt x="3699" y="9539"/>
                    <a:pt x="4537" y="9539"/>
                  </a:cubicBezTo>
                  <a:cubicBezTo>
                    <a:pt x="5850" y="9539"/>
                    <a:pt x="6870" y="9210"/>
                    <a:pt x="6870" y="9210"/>
                  </a:cubicBezTo>
                  <a:cubicBezTo>
                    <a:pt x="6961" y="8815"/>
                    <a:pt x="6323" y="3922"/>
                    <a:pt x="580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7" name="Google Shape;3797;p80"/>
            <p:cNvSpPr/>
            <p:nvPr/>
          </p:nvSpPr>
          <p:spPr>
            <a:xfrm>
              <a:off x="711150" y="7861938"/>
              <a:ext cx="142750" cy="15225"/>
            </a:xfrm>
            <a:custGeom>
              <a:avLst/>
              <a:gdLst/>
              <a:ahLst/>
              <a:cxnLst/>
              <a:rect l="l" t="t" r="r" b="b"/>
              <a:pathLst>
                <a:path w="5710" h="609" extrusionOk="0">
                  <a:moveTo>
                    <a:pt x="5618" y="1"/>
                  </a:moveTo>
                  <a:cubicBezTo>
                    <a:pt x="4691" y="275"/>
                    <a:pt x="3787" y="389"/>
                    <a:pt x="2879" y="389"/>
                  </a:cubicBezTo>
                  <a:cubicBezTo>
                    <a:pt x="1971" y="389"/>
                    <a:pt x="1059" y="275"/>
                    <a:pt x="117" y="92"/>
                  </a:cubicBezTo>
                  <a:cubicBezTo>
                    <a:pt x="108" y="89"/>
                    <a:pt x="101" y="88"/>
                    <a:pt x="93" y="88"/>
                  </a:cubicBezTo>
                  <a:cubicBezTo>
                    <a:pt x="21" y="88"/>
                    <a:pt x="1" y="214"/>
                    <a:pt x="56" y="214"/>
                  </a:cubicBezTo>
                  <a:cubicBezTo>
                    <a:pt x="922" y="457"/>
                    <a:pt x="1902" y="609"/>
                    <a:pt x="2875" y="609"/>
                  </a:cubicBezTo>
                  <a:cubicBezTo>
                    <a:pt x="3848" y="609"/>
                    <a:pt x="4813" y="457"/>
                    <a:pt x="5649" y="92"/>
                  </a:cubicBezTo>
                  <a:cubicBezTo>
                    <a:pt x="5709" y="62"/>
                    <a:pt x="5679" y="1"/>
                    <a:pt x="56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8" name="Google Shape;3798;p80"/>
            <p:cNvSpPr/>
            <p:nvPr/>
          </p:nvSpPr>
          <p:spPr>
            <a:xfrm>
              <a:off x="839425" y="7834788"/>
              <a:ext cx="9150" cy="29775"/>
            </a:xfrm>
            <a:custGeom>
              <a:avLst/>
              <a:gdLst/>
              <a:ahLst/>
              <a:cxnLst/>
              <a:rect l="l" t="t" r="r" b="b"/>
              <a:pathLst>
                <a:path w="366" h="1191" extrusionOk="0">
                  <a:moveTo>
                    <a:pt x="62" y="0"/>
                  </a:moveTo>
                  <a:cubicBezTo>
                    <a:pt x="46" y="0"/>
                    <a:pt x="31" y="8"/>
                    <a:pt x="31" y="23"/>
                  </a:cubicBezTo>
                  <a:cubicBezTo>
                    <a:pt x="1" y="145"/>
                    <a:pt x="62" y="297"/>
                    <a:pt x="62" y="418"/>
                  </a:cubicBezTo>
                  <a:cubicBezTo>
                    <a:pt x="92" y="631"/>
                    <a:pt x="122" y="905"/>
                    <a:pt x="183" y="1148"/>
                  </a:cubicBezTo>
                  <a:cubicBezTo>
                    <a:pt x="197" y="1175"/>
                    <a:pt x="229" y="1190"/>
                    <a:pt x="260" y="1190"/>
                  </a:cubicBezTo>
                  <a:cubicBezTo>
                    <a:pt x="298" y="1190"/>
                    <a:pt x="335" y="1168"/>
                    <a:pt x="335" y="1117"/>
                  </a:cubicBezTo>
                  <a:cubicBezTo>
                    <a:pt x="366" y="905"/>
                    <a:pt x="274" y="631"/>
                    <a:pt x="214" y="418"/>
                  </a:cubicBezTo>
                  <a:cubicBezTo>
                    <a:pt x="183" y="297"/>
                    <a:pt x="183" y="114"/>
                    <a:pt x="92" y="23"/>
                  </a:cubicBezTo>
                  <a:cubicBezTo>
                    <a:pt x="92" y="8"/>
                    <a:pt x="77" y="0"/>
                    <a:pt x="6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9" name="Google Shape;3799;p80"/>
            <p:cNvSpPr/>
            <p:nvPr/>
          </p:nvSpPr>
          <p:spPr>
            <a:xfrm>
              <a:off x="817725" y="7837988"/>
              <a:ext cx="9575" cy="32425"/>
            </a:xfrm>
            <a:custGeom>
              <a:avLst/>
              <a:gdLst/>
              <a:ahLst/>
              <a:cxnLst/>
              <a:rect l="l" t="t" r="r" b="b"/>
              <a:pathLst>
                <a:path w="383" h="1297" extrusionOk="0">
                  <a:moveTo>
                    <a:pt x="103" y="0"/>
                  </a:moveTo>
                  <a:cubicBezTo>
                    <a:pt x="51" y="0"/>
                    <a:pt x="1" y="40"/>
                    <a:pt x="18" y="108"/>
                  </a:cubicBezTo>
                  <a:cubicBezTo>
                    <a:pt x="109" y="473"/>
                    <a:pt x="170" y="868"/>
                    <a:pt x="261" y="1263"/>
                  </a:cubicBezTo>
                  <a:cubicBezTo>
                    <a:pt x="273" y="1286"/>
                    <a:pt x="293" y="1296"/>
                    <a:pt x="314" y="1296"/>
                  </a:cubicBezTo>
                  <a:cubicBezTo>
                    <a:pt x="348" y="1296"/>
                    <a:pt x="383" y="1270"/>
                    <a:pt x="383" y="1233"/>
                  </a:cubicBezTo>
                  <a:cubicBezTo>
                    <a:pt x="322" y="837"/>
                    <a:pt x="261" y="442"/>
                    <a:pt x="200" y="78"/>
                  </a:cubicBezTo>
                  <a:cubicBezTo>
                    <a:pt x="187" y="24"/>
                    <a:pt x="144" y="0"/>
                    <a:pt x="10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0" name="Google Shape;3800;p80"/>
            <p:cNvSpPr/>
            <p:nvPr/>
          </p:nvSpPr>
          <p:spPr>
            <a:xfrm>
              <a:off x="796125" y="7839988"/>
              <a:ext cx="9150" cy="33000"/>
            </a:xfrm>
            <a:custGeom>
              <a:avLst/>
              <a:gdLst/>
              <a:ahLst/>
              <a:cxnLst/>
              <a:rect l="l" t="t" r="r" b="b"/>
              <a:pathLst>
                <a:path w="366" h="1320" extrusionOk="0">
                  <a:moveTo>
                    <a:pt x="75" y="1"/>
                  </a:moveTo>
                  <a:cubicBezTo>
                    <a:pt x="37" y="1"/>
                    <a:pt x="0" y="25"/>
                    <a:pt x="0" y="58"/>
                  </a:cubicBezTo>
                  <a:cubicBezTo>
                    <a:pt x="31" y="484"/>
                    <a:pt x="122" y="909"/>
                    <a:pt x="243" y="1274"/>
                  </a:cubicBezTo>
                  <a:cubicBezTo>
                    <a:pt x="243" y="1305"/>
                    <a:pt x="274" y="1320"/>
                    <a:pt x="304" y="1320"/>
                  </a:cubicBezTo>
                  <a:cubicBezTo>
                    <a:pt x="335" y="1320"/>
                    <a:pt x="365" y="1305"/>
                    <a:pt x="365" y="1274"/>
                  </a:cubicBezTo>
                  <a:cubicBezTo>
                    <a:pt x="304" y="879"/>
                    <a:pt x="243" y="423"/>
                    <a:pt x="152" y="58"/>
                  </a:cubicBezTo>
                  <a:cubicBezTo>
                    <a:pt x="139" y="17"/>
                    <a:pt x="106" y="1"/>
                    <a:pt x="75"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1" name="Google Shape;3801;p80"/>
            <p:cNvSpPr/>
            <p:nvPr/>
          </p:nvSpPr>
          <p:spPr>
            <a:xfrm>
              <a:off x="770600" y="7841088"/>
              <a:ext cx="11100" cy="33550"/>
            </a:xfrm>
            <a:custGeom>
              <a:avLst/>
              <a:gdLst/>
              <a:ahLst/>
              <a:cxnLst/>
              <a:rect l="l" t="t" r="r" b="b"/>
              <a:pathLst>
                <a:path w="444" h="1342" extrusionOk="0">
                  <a:moveTo>
                    <a:pt x="123" y="0"/>
                  </a:moveTo>
                  <a:cubicBezTo>
                    <a:pt x="65" y="0"/>
                    <a:pt x="1" y="47"/>
                    <a:pt x="18" y="136"/>
                  </a:cubicBezTo>
                  <a:cubicBezTo>
                    <a:pt x="79" y="501"/>
                    <a:pt x="140" y="987"/>
                    <a:pt x="353" y="1321"/>
                  </a:cubicBezTo>
                  <a:cubicBezTo>
                    <a:pt x="365" y="1334"/>
                    <a:pt x="383" y="1341"/>
                    <a:pt x="400" y="1341"/>
                  </a:cubicBezTo>
                  <a:cubicBezTo>
                    <a:pt x="423" y="1341"/>
                    <a:pt x="444" y="1327"/>
                    <a:pt x="444" y="1291"/>
                  </a:cubicBezTo>
                  <a:cubicBezTo>
                    <a:pt x="413" y="896"/>
                    <a:pt x="261" y="470"/>
                    <a:pt x="201" y="75"/>
                  </a:cubicBezTo>
                  <a:cubicBezTo>
                    <a:pt x="201" y="24"/>
                    <a:pt x="164" y="0"/>
                    <a:pt x="12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2" name="Google Shape;3802;p80"/>
            <p:cNvSpPr/>
            <p:nvPr/>
          </p:nvSpPr>
          <p:spPr>
            <a:xfrm>
              <a:off x="747025" y="7842763"/>
              <a:ext cx="7325" cy="30225"/>
            </a:xfrm>
            <a:custGeom>
              <a:avLst/>
              <a:gdLst/>
              <a:ahLst/>
              <a:cxnLst/>
              <a:rect l="l" t="t" r="r" b="b"/>
              <a:pathLst>
                <a:path w="293" h="1209" extrusionOk="0">
                  <a:moveTo>
                    <a:pt x="96" y="1"/>
                  </a:moveTo>
                  <a:cubicBezTo>
                    <a:pt x="48" y="1"/>
                    <a:pt x="1" y="45"/>
                    <a:pt x="19" y="99"/>
                  </a:cubicBezTo>
                  <a:cubicBezTo>
                    <a:pt x="49" y="464"/>
                    <a:pt x="80" y="829"/>
                    <a:pt x="201" y="1163"/>
                  </a:cubicBezTo>
                  <a:cubicBezTo>
                    <a:pt x="201" y="1194"/>
                    <a:pt x="224" y="1209"/>
                    <a:pt x="247" y="1209"/>
                  </a:cubicBezTo>
                  <a:cubicBezTo>
                    <a:pt x="270" y="1209"/>
                    <a:pt x="293" y="1194"/>
                    <a:pt x="293" y="1163"/>
                  </a:cubicBezTo>
                  <a:cubicBezTo>
                    <a:pt x="262" y="798"/>
                    <a:pt x="232" y="403"/>
                    <a:pt x="171" y="69"/>
                  </a:cubicBezTo>
                  <a:cubicBezTo>
                    <a:pt x="159" y="20"/>
                    <a:pt x="127" y="1"/>
                    <a:pt x="9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3" name="Google Shape;3803;p80"/>
            <p:cNvSpPr/>
            <p:nvPr/>
          </p:nvSpPr>
          <p:spPr>
            <a:xfrm>
              <a:off x="722850" y="7841238"/>
              <a:ext cx="9475" cy="27900"/>
            </a:xfrm>
            <a:custGeom>
              <a:avLst/>
              <a:gdLst/>
              <a:ahLst/>
              <a:cxnLst/>
              <a:rect l="l" t="t" r="r" b="b"/>
              <a:pathLst>
                <a:path w="379" h="1116" extrusionOk="0">
                  <a:moveTo>
                    <a:pt x="126" y="1"/>
                  </a:moveTo>
                  <a:cubicBezTo>
                    <a:pt x="64" y="1"/>
                    <a:pt x="1" y="65"/>
                    <a:pt x="44" y="130"/>
                  </a:cubicBezTo>
                  <a:cubicBezTo>
                    <a:pt x="196" y="434"/>
                    <a:pt x="135" y="799"/>
                    <a:pt x="287" y="1103"/>
                  </a:cubicBezTo>
                  <a:cubicBezTo>
                    <a:pt x="296" y="1111"/>
                    <a:pt x="307" y="1115"/>
                    <a:pt x="318" y="1115"/>
                  </a:cubicBezTo>
                  <a:cubicBezTo>
                    <a:pt x="345" y="1115"/>
                    <a:pt x="369" y="1094"/>
                    <a:pt x="348" y="1072"/>
                  </a:cubicBezTo>
                  <a:cubicBezTo>
                    <a:pt x="287" y="738"/>
                    <a:pt x="378" y="343"/>
                    <a:pt x="196" y="39"/>
                  </a:cubicBezTo>
                  <a:cubicBezTo>
                    <a:pt x="178" y="12"/>
                    <a:pt x="152"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4" name="Google Shape;3804;p80"/>
            <p:cNvSpPr/>
            <p:nvPr/>
          </p:nvSpPr>
          <p:spPr>
            <a:xfrm>
              <a:off x="703425" y="7830638"/>
              <a:ext cx="148750" cy="14050"/>
            </a:xfrm>
            <a:custGeom>
              <a:avLst/>
              <a:gdLst/>
              <a:ahLst/>
              <a:cxnLst/>
              <a:rect l="l" t="t" r="r" b="b"/>
              <a:pathLst>
                <a:path w="5950" h="562" extrusionOk="0">
                  <a:moveTo>
                    <a:pt x="5890" y="1"/>
                  </a:moveTo>
                  <a:cubicBezTo>
                    <a:pt x="5883" y="1"/>
                    <a:pt x="5875" y="3"/>
                    <a:pt x="5866" y="7"/>
                  </a:cubicBezTo>
                  <a:cubicBezTo>
                    <a:pt x="4652" y="238"/>
                    <a:pt x="3451" y="323"/>
                    <a:pt x="2238" y="323"/>
                  </a:cubicBezTo>
                  <a:cubicBezTo>
                    <a:pt x="1538" y="323"/>
                    <a:pt x="834" y="294"/>
                    <a:pt x="122" y="250"/>
                  </a:cubicBezTo>
                  <a:cubicBezTo>
                    <a:pt x="0" y="250"/>
                    <a:pt x="0" y="432"/>
                    <a:pt x="122" y="463"/>
                  </a:cubicBezTo>
                  <a:cubicBezTo>
                    <a:pt x="891" y="512"/>
                    <a:pt x="1691" y="562"/>
                    <a:pt x="2492" y="562"/>
                  </a:cubicBezTo>
                  <a:cubicBezTo>
                    <a:pt x="3653" y="562"/>
                    <a:pt x="4818" y="458"/>
                    <a:pt x="5897" y="98"/>
                  </a:cubicBezTo>
                  <a:cubicBezTo>
                    <a:pt x="5949" y="72"/>
                    <a:pt x="5934" y="1"/>
                    <a:pt x="589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5" name="Google Shape;3805;p80"/>
            <p:cNvSpPr/>
            <p:nvPr/>
          </p:nvSpPr>
          <p:spPr>
            <a:xfrm>
              <a:off x="759400" y="8100813"/>
              <a:ext cx="219125" cy="36475"/>
            </a:xfrm>
            <a:custGeom>
              <a:avLst/>
              <a:gdLst/>
              <a:ahLst/>
              <a:cxnLst/>
              <a:rect l="l" t="t" r="r" b="b"/>
              <a:pathLst>
                <a:path w="8765" h="1459" extrusionOk="0">
                  <a:moveTo>
                    <a:pt x="2193" y="0"/>
                  </a:moveTo>
                  <a:cubicBezTo>
                    <a:pt x="932" y="0"/>
                    <a:pt x="0" y="51"/>
                    <a:pt x="41" y="203"/>
                  </a:cubicBezTo>
                  <a:cubicBezTo>
                    <a:pt x="162" y="659"/>
                    <a:pt x="314" y="963"/>
                    <a:pt x="314" y="963"/>
                  </a:cubicBezTo>
                  <a:cubicBezTo>
                    <a:pt x="314" y="963"/>
                    <a:pt x="1135" y="1145"/>
                    <a:pt x="2898" y="1358"/>
                  </a:cubicBezTo>
                  <a:cubicBezTo>
                    <a:pt x="3414" y="1429"/>
                    <a:pt x="3951" y="1459"/>
                    <a:pt x="4480" y="1459"/>
                  </a:cubicBezTo>
                  <a:cubicBezTo>
                    <a:pt x="5755" y="1459"/>
                    <a:pt x="6979" y="1287"/>
                    <a:pt x="7731" y="1115"/>
                  </a:cubicBezTo>
                  <a:cubicBezTo>
                    <a:pt x="8764" y="872"/>
                    <a:pt x="8552" y="203"/>
                    <a:pt x="8552" y="203"/>
                  </a:cubicBezTo>
                  <a:cubicBezTo>
                    <a:pt x="8552" y="203"/>
                    <a:pt x="4715" y="0"/>
                    <a:pt x="219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6" name="Google Shape;3806;p80"/>
            <p:cNvSpPr/>
            <p:nvPr/>
          </p:nvSpPr>
          <p:spPr>
            <a:xfrm>
              <a:off x="899475" y="8073188"/>
              <a:ext cx="79050" cy="55500"/>
            </a:xfrm>
            <a:custGeom>
              <a:avLst/>
              <a:gdLst/>
              <a:ahLst/>
              <a:cxnLst/>
              <a:rect l="l" t="t" r="r" b="b"/>
              <a:pathLst>
                <a:path w="3162" h="2220" extrusionOk="0">
                  <a:moveTo>
                    <a:pt x="790" y="1"/>
                  </a:moveTo>
                  <a:cubicBezTo>
                    <a:pt x="334" y="670"/>
                    <a:pt x="91" y="1430"/>
                    <a:pt x="0" y="2220"/>
                  </a:cubicBezTo>
                  <a:cubicBezTo>
                    <a:pt x="1793" y="2129"/>
                    <a:pt x="3161" y="1794"/>
                    <a:pt x="2949" y="1308"/>
                  </a:cubicBezTo>
                  <a:cubicBezTo>
                    <a:pt x="2736" y="761"/>
                    <a:pt x="1733" y="305"/>
                    <a:pt x="79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7" name="Google Shape;3807;p80"/>
            <p:cNvSpPr/>
            <p:nvPr/>
          </p:nvSpPr>
          <p:spPr>
            <a:xfrm>
              <a:off x="750525" y="8056488"/>
              <a:ext cx="168725" cy="72850"/>
            </a:xfrm>
            <a:custGeom>
              <a:avLst/>
              <a:gdLst/>
              <a:ahLst/>
              <a:cxnLst/>
              <a:rect l="l" t="t" r="r" b="b"/>
              <a:pathLst>
                <a:path w="6749" h="2914" extrusionOk="0">
                  <a:moveTo>
                    <a:pt x="92" y="0"/>
                  </a:moveTo>
                  <a:cubicBezTo>
                    <a:pt x="1" y="1003"/>
                    <a:pt x="548" y="2432"/>
                    <a:pt x="548" y="2432"/>
                  </a:cubicBezTo>
                  <a:cubicBezTo>
                    <a:pt x="1684" y="2753"/>
                    <a:pt x="3362" y="2913"/>
                    <a:pt x="4913" y="2913"/>
                  </a:cubicBezTo>
                  <a:cubicBezTo>
                    <a:pt x="5271" y="2913"/>
                    <a:pt x="5622" y="2905"/>
                    <a:pt x="5958" y="2888"/>
                  </a:cubicBezTo>
                  <a:cubicBezTo>
                    <a:pt x="6049" y="2098"/>
                    <a:pt x="6292" y="1338"/>
                    <a:pt x="6748" y="669"/>
                  </a:cubicBezTo>
                  <a:cubicBezTo>
                    <a:pt x="5897" y="395"/>
                    <a:pt x="5107" y="243"/>
                    <a:pt x="5107" y="243"/>
                  </a:cubicBezTo>
                  <a:cubicBezTo>
                    <a:pt x="4394" y="442"/>
                    <a:pt x="3697" y="515"/>
                    <a:pt x="3060" y="515"/>
                  </a:cubicBezTo>
                  <a:cubicBezTo>
                    <a:pt x="1362" y="515"/>
                    <a:pt x="92"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8" name="Google Shape;3808;p80"/>
            <p:cNvSpPr/>
            <p:nvPr/>
          </p:nvSpPr>
          <p:spPr>
            <a:xfrm>
              <a:off x="873825" y="8027588"/>
              <a:ext cx="50700" cy="46200"/>
            </a:xfrm>
            <a:custGeom>
              <a:avLst/>
              <a:gdLst/>
              <a:ahLst/>
              <a:cxnLst/>
              <a:rect l="l" t="t" r="r" b="b"/>
              <a:pathLst>
                <a:path w="2028" h="1848" extrusionOk="0">
                  <a:moveTo>
                    <a:pt x="725" y="183"/>
                  </a:moveTo>
                  <a:cubicBezTo>
                    <a:pt x="955" y="183"/>
                    <a:pt x="780" y="950"/>
                    <a:pt x="753" y="1004"/>
                  </a:cubicBezTo>
                  <a:cubicBezTo>
                    <a:pt x="704" y="1135"/>
                    <a:pt x="655" y="1257"/>
                    <a:pt x="606" y="1375"/>
                  </a:cubicBezTo>
                  <a:lnTo>
                    <a:pt x="606" y="1375"/>
                  </a:lnTo>
                  <a:cubicBezTo>
                    <a:pt x="578" y="1251"/>
                    <a:pt x="555" y="1128"/>
                    <a:pt x="540" y="1004"/>
                  </a:cubicBezTo>
                  <a:cubicBezTo>
                    <a:pt x="540" y="822"/>
                    <a:pt x="418" y="336"/>
                    <a:pt x="631" y="214"/>
                  </a:cubicBezTo>
                  <a:cubicBezTo>
                    <a:pt x="668" y="192"/>
                    <a:pt x="699" y="183"/>
                    <a:pt x="725" y="183"/>
                  </a:cubicBezTo>
                  <a:close/>
                  <a:moveTo>
                    <a:pt x="1360" y="901"/>
                  </a:moveTo>
                  <a:cubicBezTo>
                    <a:pt x="1481" y="901"/>
                    <a:pt x="1561" y="1051"/>
                    <a:pt x="1482" y="1156"/>
                  </a:cubicBezTo>
                  <a:cubicBezTo>
                    <a:pt x="1356" y="1434"/>
                    <a:pt x="1041" y="1544"/>
                    <a:pt x="729" y="1626"/>
                  </a:cubicBezTo>
                  <a:lnTo>
                    <a:pt x="729" y="1626"/>
                  </a:lnTo>
                  <a:cubicBezTo>
                    <a:pt x="739" y="1603"/>
                    <a:pt x="750" y="1578"/>
                    <a:pt x="762" y="1552"/>
                  </a:cubicBezTo>
                  <a:lnTo>
                    <a:pt x="762" y="1552"/>
                  </a:lnTo>
                  <a:cubicBezTo>
                    <a:pt x="837" y="1410"/>
                    <a:pt x="925" y="1268"/>
                    <a:pt x="1026" y="1126"/>
                  </a:cubicBezTo>
                  <a:cubicBezTo>
                    <a:pt x="1087" y="1065"/>
                    <a:pt x="1178" y="943"/>
                    <a:pt x="1300" y="913"/>
                  </a:cubicBezTo>
                  <a:cubicBezTo>
                    <a:pt x="1320" y="905"/>
                    <a:pt x="1341" y="901"/>
                    <a:pt x="1360" y="901"/>
                  </a:cubicBezTo>
                  <a:close/>
                  <a:moveTo>
                    <a:pt x="640" y="1"/>
                  </a:moveTo>
                  <a:cubicBezTo>
                    <a:pt x="1" y="1"/>
                    <a:pt x="358" y="1343"/>
                    <a:pt x="449" y="1734"/>
                  </a:cubicBezTo>
                  <a:cubicBezTo>
                    <a:pt x="464" y="1810"/>
                    <a:pt x="532" y="1848"/>
                    <a:pt x="593" y="1848"/>
                  </a:cubicBezTo>
                  <a:cubicBezTo>
                    <a:pt x="639" y="1848"/>
                    <a:pt x="681" y="1826"/>
                    <a:pt x="692" y="1782"/>
                  </a:cubicBezTo>
                  <a:lnTo>
                    <a:pt x="692" y="1782"/>
                  </a:lnTo>
                  <a:cubicBezTo>
                    <a:pt x="1185" y="1717"/>
                    <a:pt x="2027" y="1439"/>
                    <a:pt x="1664" y="852"/>
                  </a:cubicBezTo>
                  <a:cubicBezTo>
                    <a:pt x="1597" y="735"/>
                    <a:pt x="1484" y="692"/>
                    <a:pt x="1370" y="692"/>
                  </a:cubicBezTo>
                  <a:cubicBezTo>
                    <a:pt x="1278" y="692"/>
                    <a:pt x="1185" y="720"/>
                    <a:pt x="1117" y="761"/>
                  </a:cubicBezTo>
                  <a:cubicBezTo>
                    <a:pt x="1083" y="785"/>
                    <a:pt x="1049" y="812"/>
                    <a:pt x="1018" y="840"/>
                  </a:cubicBezTo>
                  <a:lnTo>
                    <a:pt x="1018" y="840"/>
                  </a:lnTo>
                  <a:cubicBezTo>
                    <a:pt x="1119" y="420"/>
                    <a:pt x="1100" y="17"/>
                    <a:pt x="661" y="1"/>
                  </a:cubicBezTo>
                  <a:cubicBezTo>
                    <a:pt x="654" y="1"/>
                    <a:pt x="647" y="1"/>
                    <a:pt x="64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09" name="Google Shape;3809;p80"/>
            <p:cNvSpPr/>
            <p:nvPr/>
          </p:nvSpPr>
          <p:spPr>
            <a:xfrm>
              <a:off x="347620" y="7445277"/>
              <a:ext cx="534225" cy="306175"/>
            </a:xfrm>
            <a:custGeom>
              <a:avLst/>
              <a:gdLst/>
              <a:ahLst/>
              <a:cxnLst/>
              <a:rect l="l" t="t" r="r" b="b"/>
              <a:pathLst>
                <a:path w="21369" h="12247" extrusionOk="0">
                  <a:moveTo>
                    <a:pt x="3952" y="0"/>
                  </a:moveTo>
                  <a:lnTo>
                    <a:pt x="1004" y="7812"/>
                  </a:lnTo>
                  <a:cubicBezTo>
                    <a:pt x="1004" y="7812"/>
                    <a:pt x="0" y="9301"/>
                    <a:pt x="1490" y="9696"/>
                  </a:cubicBezTo>
                  <a:cubicBezTo>
                    <a:pt x="3010" y="10091"/>
                    <a:pt x="2159" y="10000"/>
                    <a:pt x="4469" y="11459"/>
                  </a:cubicBezTo>
                  <a:cubicBezTo>
                    <a:pt x="5429" y="12066"/>
                    <a:pt x="6369" y="12247"/>
                    <a:pt x="7283" y="12247"/>
                  </a:cubicBezTo>
                  <a:cubicBezTo>
                    <a:pt x="8567" y="12247"/>
                    <a:pt x="9801" y="11890"/>
                    <a:pt x="10973" y="11854"/>
                  </a:cubicBezTo>
                  <a:cubicBezTo>
                    <a:pt x="11130" y="11847"/>
                    <a:pt x="11286" y="11844"/>
                    <a:pt x="11441" y="11844"/>
                  </a:cubicBezTo>
                  <a:cubicBezTo>
                    <a:pt x="12524" y="11844"/>
                    <a:pt x="13591" y="11992"/>
                    <a:pt x="14657" y="11992"/>
                  </a:cubicBezTo>
                  <a:cubicBezTo>
                    <a:pt x="15435" y="11992"/>
                    <a:pt x="16211" y="11914"/>
                    <a:pt x="16992" y="11642"/>
                  </a:cubicBezTo>
                  <a:cubicBezTo>
                    <a:pt x="19028" y="10912"/>
                    <a:pt x="19363" y="10699"/>
                    <a:pt x="20487" y="10243"/>
                  </a:cubicBezTo>
                  <a:cubicBezTo>
                    <a:pt x="21095" y="9970"/>
                    <a:pt x="21369" y="9848"/>
                    <a:pt x="21308" y="9088"/>
                  </a:cubicBezTo>
                  <a:cubicBezTo>
                    <a:pt x="14560" y="8298"/>
                    <a:pt x="8086" y="5350"/>
                    <a:pt x="395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0" name="Google Shape;3810;p80"/>
            <p:cNvSpPr/>
            <p:nvPr/>
          </p:nvSpPr>
          <p:spPr>
            <a:xfrm>
              <a:off x="411625" y="7037863"/>
              <a:ext cx="468100" cy="636425"/>
            </a:xfrm>
            <a:custGeom>
              <a:avLst/>
              <a:gdLst/>
              <a:ahLst/>
              <a:cxnLst/>
              <a:rect l="l" t="t" r="r" b="b"/>
              <a:pathLst>
                <a:path w="18724" h="25457" extrusionOk="0">
                  <a:moveTo>
                    <a:pt x="5476" y="1"/>
                  </a:moveTo>
                  <a:cubicBezTo>
                    <a:pt x="5099" y="1"/>
                    <a:pt x="4541" y="33"/>
                    <a:pt x="4104" y="198"/>
                  </a:cubicBezTo>
                  <a:cubicBezTo>
                    <a:pt x="4096" y="197"/>
                    <a:pt x="4089" y="197"/>
                    <a:pt x="4081" y="197"/>
                  </a:cubicBezTo>
                  <a:cubicBezTo>
                    <a:pt x="3560" y="197"/>
                    <a:pt x="1677" y="1201"/>
                    <a:pt x="0" y="5274"/>
                  </a:cubicBezTo>
                  <a:cubicBezTo>
                    <a:pt x="1186" y="6398"/>
                    <a:pt x="2249" y="7675"/>
                    <a:pt x="3131" y="9073"/>
                  </a:cubicBezTo>
                  <a:cubicBezTo>
                    <a:pt x="3135" y="9065"/>
                    <a:pt x="3140" y="9061"/>
                    <a:pt x="3144" y="9061"/>
                  </a:cubicBezTo>
                  <a:cubicBezTo>
                    <a:pt x="3241" y="9061"/>
                    <a:pt x="3435" y="10775"/>
                    <a:pt x="3435" y="10775"/>
                  </a:cubicBezTo>
                  <a:lnTo>
                    <a:pt x="1368" y="16398"/>
                  </a:lnTo>
                  <a:cubicBezTo>
                    <a:pt x="5502" y="21718"/>
                    <a:pt x="11976" y="24666"/>
                    <a:pt x="18724" y="25456"/>
                  </a:cubicBezTo>
                  <a:cubicBezTo>
                    <a:pt x="18663" y="24848"/>
                    <a:pt x="18389" y="23876"/>
                    <a:pt x="17903" y="22143"/>
                  </a:cubicBezTo>
                  <a:cubicBezTo>
                    <a:pt x="17022" y="19012"/>
                    <a:pt x="14803" y="13207"/>
                    <a:pt x="13861" y="10806"/>
                  </a:cubicBezTo>
                  <a:cubicBezTo>
                    <a:pt x="13891" y="10775"/>
                    <a:pt x="13952" y="8648"/>
                    <a:pt x="13952" y="8648"/>
                  </a:cubicBezTo>
                  <a:cubicBezTo>
                    <a:pt x="14438" y="6945"/>
                    <a:pt x="15228" y="5304"/>
                    <a:pt x="16292" y="3845"/>
                  </a:cubicBezTo>
                  <a:cubicBezTo>
                    <a:pt x="15441" y="2204"/>
                    <a:pt x="14590" y="1261"/>
                    <a:pt x="13952" y="745"/>
                  </a:cubicBezTo>
                  <a:cubicBezTo>
                    <a:pt x="13952" y="714"/>
                    <a:pt x="13952" y="714"/>
                    <a:pt x="13952" y="684"/>
                  </a:cubicBezTo>
                  <a:lnTo>
                    <a:pt x="13891" y="684"/>
                  </a:lnTo>
                  <a:cubicBezTo>
                    <a:pt x="13445" y="349"/>
                    <a:pt x="13075" y="194"/>
                    <a:pt x="12877" y="194"/>
                  </a:cubicBezTo>
                  <a:cubicBezTo>
                    <a:pt x="12859" y="194"/>
                    <a:pt x="12842" y="195"/>
                    <a:pt x="12827" y="198"/>
                  </a:cubicBezTo>
                  <a:cubicBezTo>
                    <a:pt x="12554" y="113"/>
                    <a:pt x="12230" y="83"/>
                    <a:pt x="11914" y="83"/>
                  </a:cubicBezTo>
                  <a:cubicBezTo>
                    <a:pt x="11212" y="83"/>
                    <a:pt x="10547" y="228"/>
                    <a:pt x="10547" y="228"/>
                  </a:cubicBezTo>
                  <a:cubicBezTo>
                    <a:pt x="10547" y="228"/>
                    <a:pt x="9976" y="898"/>
                    <a:pt x="8715" y="898"/>
                  </a:cubicBezTo>
                  <a:cubicBezTo>
                    <a:pt x="8003" y="898"/>
                    <a:pt x="7071" y="684"/>
                    <a:pt x="5897" y="15"/>
                  </a:cubicBezTo>
                  <a:cubicBezTo>
                    <a:pt x="5897" y="15"/>
                    <a:pt x="5727" y="1"/>
                    <a:pt x="5476"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1" name="Google Shape;3811;p80"/>
            <p:cNvSpPr/>
            <p:nvPr/>
          </p:nvSpPr>
          <p:spPr>
            <a:xfrm>
              <a:off x="762675" y="7598338"/>
              <a:ext cx="57775" cy="49350"/>
            </a:xfrm>
            <a:custGeom>
              <a:avLst/>
              <a:gdLst/>
              <a:ahLst/>
              <a:cxnLst/>
              <a:rect l="l" t="t" r="r" b="b"/>
              <a:pathLst>
                <a:path w="2311" h="1974" extrusionOk="0">
                  <a:moveTo>
                    <a:pt x="1544" y="1"/>
                  </a:moveTo>
                  <a:cubicBezTo>
                    <a:pt x="1078" y="1"/>
                    <a:pt x="1156" y="1244"/>
                    <a:pt x="1156" y="1244"/>
                  </a:cubicBezTo>
                  <a:cubicBezTo>
                    <a:pt x="1156" y="1244"/>
                    <a:pt x="1012" y="339"/>
                    <a:pt x="707" y="339"/>
                  </a:cubicBezTo>
                  <a:cubicBezTo>
                    <a:pt x="641" y="339"/>
                    <a:pt x="568" y="382"/>
                    <a:pt x="487" y="484"/>
                  </a:cubicBezTo>
                  <a:cubicBezTo>
                    <a:pt x="1" y="1062"/>
                    <a:pt x="1490" y="1973"/>
                    <a:pt x="1490" y="1973"/>
                  </a:cubicBezTo>
                  <a:cubicBezTo>
                    <a:pt x="1490" y="1973"/>
                    <a:pt x="2311" y="241"/>
                    <a:pt x="1673" y="28"/>
                  </a:cubicBezTo>
                  <a:cubicBezTo>
                    <a:pt x="1626" y="9"/>
                    <a:pt x="1583" y="1"/>
                    <a:pt x="15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2" name="Google Shape;3812;p80"/>
            <p:cNvSpPr/>
            <p:nvPr/>
          </p:nvSpPr>
          <p:spPr>
            <a:xfrm>
              <a:off x="597800" y="7653288"/>
              <a:ext cx="60800" cy="46825"/>
            </a:xfrm>
            <a:custGeom>
              <a:avLst/>
              <a:gdLst/>
              <a:ahLst/>
              <a:cxnLst/>
              <a:rect l="l" t="t" r="r" b="b"/>
              <a:pathLst>
                <a:path w="2432" h="1873" extrusionOk="0">
                  <a:moveTo>
                    <a:pt x="1724" y="0"/>
                  </a:moveTo>
                  <a:cubicBezTo>
                    <a:pt x="1317" y="0"/>
                    <a:pt x="1064" y="1082"/>
                    <a:pt x="1064" y="1082"/>
                  </a:cubicBezTo>
                  <a:cubicBezTo>
                    <a:pt x="1064" y="1082"/>
                    <a:pt x="1202" y="67"/>
                    <a:pt x="836" y="67"/>
                  </a:cubicBezTo>
                  <a:cubicBezTo>
                    <a:pt x="782" y="67"/>
                    <a:pt x="717" y="89"/>
                    <a:pt x="638" y="140"/>
                  </a:cubicBezTo>
                  <a:cubicBezTo>
                    <a:pt x="0" y="566"/>
                    <a:pt x="1125" y="1873"/>
                    <a:pt x="1125" y="1873"/>
                  </a:cubicBezTo>
                  <a:cubicBezTo>
                    <a:pt x="1125" y="1873"/>
                    <a:pt x="2432" y="475"/>
                    <a:pt x="1915" y="79"/>
                  </a:cubicBezTo>
                  <a:cubicBezTo>
                    <a:pt x="1848" y="24"/>
                    <a:pt x="1784" y="0"/>
                    <a:pt x="172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3" name="Google Shape;3813;p80"/>
            <p:cNvSpPr/>
            <p:nvPr/>
          </p:nvSpPr>
          <p:spPr>
            <a:xfrm>
              <a:off x="448850" y="7586638"/>
              <a:ext cx="59300" cy="45850"/>
            </a:xfrm>
            <a:custGeom>
              <a:avLst/>
              <a:gdLst/>
              <a:ahLst/>
              <a:cxnLst/>
              <a:rect l="l" t="t" r="r" b="b"/>
              <a:pathLst>
                <a:path w="2372" h="1834" extrusionOk="0">
                  <a:moveTo>
                    <a:pt x="844" y="1"/>
                  </a:moveTo>
                  <a:cubicBezTo>
                    <a:pt x="796" y="1"/>
                    <a:pt x="738" y="13"/>
                    <a:pt x="669" y="40"/>
                  </a:cubicBezTo>
                  <a:cubicBezTo>
                    <a:pt x="0" y="314"/>
                    <a:pt x="821" y="1834"/>
                    <a:pt x="821" y="1834"/>
                  </a:cubicBezTo>
                  <a:cubicBezTo>
                    <a:pt x="821" y="1834"/>
                    <a:pt x="2371" y="739"/>
                    <a:pt x="1946" y="223"/>
                  </a:cubicBezTo>
                  <a:cubicBezTo>
                    <a:pt x="1876" y="137"/>
                    <a:pt x="1800" y="102"/>
                    <a:pt x="1724" y="102"/>
                  </a:cubicBezTo>
                  <a:cubicBezTo>
                    <a:pt x="1336" y="102"/>
                    <a:pt x="912" y="1013"/>
                    <a:pt x="912" y="1013"/>
                  </a:cubicBezTo>
                  <a:cubicBezTo>
                    <a:pt x="912" y="1013"/>
                    <a:pt x="1283" y="1"/>
                    <a:pt x="8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4" name="Google Shape;3814;p80"/>
            <p:cNvSpPr/>
            <p:nvPr/>
          </p:nvSpPr>
          <p:spPr>
            <a:xfrm>
              <a:off x="539275" y="7506038"/>
              <a:ext cx="54750" cy="49700"/>
            </a:xfrm>
            <a:custGeom>
              <a:avLst/>
              <a:gdLst/>
              <a:ahLst/>
              <a:cxnLst/>
              <a:rect l="l" t="t" r="r" b="b"/>
              <a:pathLst>
                <a:path w="2190" h="1988" extrusionOk="0">
                  <a:moveTo>
                    <a:pt x="1491" y="1"/>
                  </a:moveTo>
                  <a:cubicBezTo>
                    <a:pt x="964" y="1"/>
                    <a:pt x="1156" y="1288"/>
                    <a:pt x="1156" y="1288"/>
                  </a:cubicBezTo>
                  <a:cubicBezTo>
                    <a:pt x="1156" y="1288"/>
                    <a:pt x="936" y="428"/>
                    <a:pt x="625" y="428"/>
                  </a:cubicBezTo>
                  <a:cubicBezTo>
                    <a:pt x="553" y="428"/>
                    <a:pt x="476" y="475"/>
                    <a:pt x="396" y="589"/>
                  </a:cubicBezTo>
                  <a:cubicBezTo>
                    <a:pt x="1" y="1228"/>
                    <a:pt x="1551" y="1988"/>
                    <a:pt x="1551" y="1988"/>
                  </a:cubicBezTo>
                  <a:cubicBezTo>
                    <a:pt x="1551" y="1988"/>
                    <a:pt x="218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5" name="Google Shape;3815;p80"/>
            <p:cNvSpPr/>
            <p:nvPr/>
          </p:nvSpPr>
          <p:spPr>
            <a:xfrm>
              <a:off x="721650" y="7101013"/>
              <a:ext cx="55500" cy="49700"/>
            </a:xfrm>
            <a:custGeom>
              <a:avLst/>
              <a:gdLst/>
              <a:ahLst/>
              <a:cxnLst/>
              <a:rect l="l" t="t" r="r" b="b"/>
              <a:pathLst>
                <a:path w="2220" h="1988" extrusionOk="0">
                  <a:moveTo>
                    <a:pt x="1491" y="1"/>
                  </a:moveTo>
                  <a:cubicBezTo>
                    <a:pt x="967" y="1"/>
                    <a:pt x="1186" y="1289"/>
                    <a:pt x="1186" y="1289"/>
                  </a:cubicBezTo>
                  <a:cubicBezTo>
                    <a:pt x="1186" y="1289"/>
                    <a:pt x="946" y="428"/>
                    <a:pt x="644" y="428"/>
                  </a:cubicBezTo>
                  <a:cubicBezTo>
                    <a:pt x="574" y="428"/>
                    <a:pt x="501" y="475"/>
                    <a:pt x="426" y="590"/>
                  </a:cubicBezTo>
                  <a:cubicBezTo>
                    <a:pt x="1" y="1228"/>
                    <a:pt x="1551" y="1988"/>
                    <a:pt x="1551" y="1988"/>
                  </a:cubicBezTo>
                  <a:cubicBezTo>
                    <a:pt x="1551" y="1988"/>
                    <a:pt x="221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6" name="Google Shape;3816;p80"/>
            <p:cNvSpPr/>
            <p:nvPr/>
          </p:nvSpPr>
          <p:spPr>
            <a:xfrm>
              <a:off x="686700" y="7467063"/>
              <a:ext cx="60800" cy="46875"/>
            </a:xfrm>
            <a:custGeom>
              <a:avLst/>
              <a:gdLst/>
              <a:ahLst/>
              <a:cxnLst/>
              <a:rect l="l" t="t" r="r" b="b"/>
              <a:pathLst>
                <a:path w="2432" h="1875" extrusionOk="0">
                  <a:moveTo>
                    <a:pt x="1728" y="1"/>
                  </a:moveTo>
                  <a:cubicBezTo>
                    <a:pt x="1331" y="1"/>
                    <a:pt x="1034" y="1054"/>
                    <a:pt x="1034" y="1054"/>
                  </a:cubicBezTo>
                  <a:cubicBezTo>
                    <a:pt x="1034" y="1054"/>
                    <a:pt x="1194" y="68"/>
                    <a:pt x="838" y="68"/>
                  </a:cubicBezTo>
                  <a:cubicBezTo>
                    <a:pt x="784" y="68"/>
                    <a:pt x="718" y="90"/>
                    <a:pt x="639" y="142"/>
                  </a:cubicBezTo>
                  <a:cubicBezTo>
                    <a:pt x="0" y="507"/>
                    <a:pt x="1064" y="1875"/>
                    <a:pt x="1064" y="1875"/>
                  </a:cubicBezTo>
                  <a:cubicBezTo>
                    <a:pt x="1064" y="1875"/>
                    <a:pt x="2432" y="507"/>
                    <a:pt x="1915" y="81"/>
                  </a:cubicBezTo>
                  <a:cubicBezTo>
                    <a:pt x="1851" y="25"/>
                    <a:pt x="1788" y="1"/>
                    <a:pt x="172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7" name="Google Shape;3817;p80"/>
            <p:cNvSpPr/>
            <p:nvPr/>
          </p:nvSpPr>
          <p:spPr>
            <a:xfrm>
              <a:off x="590200" y="7254263"/>
              <a:ext cx="56250" cy="49950"/>
            </a:xfrm>
            <a:custGeom>
              <a:avLst/>
              <a:gdLst/>
              <a:ahLst/>
              <a:cxnLst/>
              <a:rect l="l" t="t" r="r" b="b"/>
              <a:pathLst>
                <a:path w="2250" h="1998" extrusionOk="0">
                  <a:moveTo>
                    <a:pt x="1522" y="1"/>
                  </a:moveTo>
                  <a:cubicBezTo>
                    <a:pt x="1023" y="1"/>
                    <a:pt x="1155" y="1268"/>
                    <a:pt x="1155" y="1268"/>
                  </a:cubicBezTo>
                  <a:cubicBezTo>
                    <a:pt x="1155" y="1268"/>
                    <a:pt x="973" y="380"/>
                    <a:pt x="660" y="380"/>
                  </a:cubicBezTo>
                  <a:cubicBezTo>
                    <a:pt x="588" y="380"/>
                    <a:pt x="510" y="426"/>
                    <a:pt x="426" y="539"/>
                  </a:cubicBezTo>
                  <a:cubicBezTo>
                    <a:pt x="0" y="1116"/>
                    <a:pt x="1489" y="1998"/>
                    <a:pt x="1489" y="1998"/>
                  </a:cubicBezTo>
                  <a:cubicBezTo>
                    <a:pt x="1489" y="1998"/>
                    <a:pt x="2249" y="235"/>
                    <a:pt x="1641" y="22"/>
                  </a:cubicBezTo>
                  <a:cubicBezTo>
                    <a:pt x="1598" y="7"/>
                    <a:pt x="1558" y="1"/>
                    <a:pt x="1522"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8" name="Google Shape;3818;p80"/>
            <p:cNvSpPr/>
            <p:nvPr/>
          </p:nvSpPr>
          <p:spPr>
            <a:xfrm>
              <a:off x="635775" y="7163563"/>
              <a:ext cx="60825" cy="46425"/>
            </a:xfrm>
            <a:custGeom>
              <a:avLst/>
              <a:gdLst/>
              <a:ahLst/>
              <a:cxnLst/>
              <a:rect l="l" t="t" r="r" b="b"/>
              <a:pathLst>
                <a:path w="2433" h="1857" extrusionOk="0">
                  <a:moveTo>
                    <a:pt x="840" y="0"/>
                  </a:moveTo>
                  <a:cubicBezTo>
                    <a:pt x="786" y="0"/>
                    <a:pt x="719" y="19"/>
                    <a:pt x="639" y="63"/>
                  </a:cubicBezTo>
                  <a:cubicBezTo>
                    <a:pt x="1" y="428"/>
                    <a:pt x="1004" y="1857"/>
                    <a:pt x="1004" y="1857"/>
                  </a:cubicBezTo>
                  <a:cubicBezTo>
                    <a:pt x="1004" y="1857"/>
                    <a:pt x="2432" y="550"/>
                    <a:pt x="1946" y="94"/>
                  </a:cubicBezTo>
                  <a:cubicBezTo>
                    <a:pt x="1878" y="30"/>
                    <a:pt x="1810" y="2"/>
                    <a:pt x="1745" y="2"/>
                  </a:cubicBezTo>
                  <a:cubicBezTo>
                    <a:pt x="1341" y="2"/>
                    <a:pt x="1004" y="1036"/>
                    <a:pt x="1004" y="1036"/>
                  </a:cubicBezTo>
                  <a:cubicBezTo>
                    <a:pt x="1004" y="1036"/>
                    <a:pt x="1239" y="0"/>
                    <a:pt x="84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19" name="Google Shape;3819;p80"/>
            <p:cNvSpPr/>
            <p:nvPr/>
          </p:nvSpPr>
          <p:spPr>
            <a:xfrm>
              <a:off x="540800" y="7098288"/>
              <a:ext cx="60050" cy="47875"/>
            </a:xfrm>
            <a:custGeom>
              <a:avLst/>
              <a:gdLst/>
              <a:ahLst/>
              <a:cxnLst/>
              <a:rect l="l" t="t" r="r" b="b"/>
              <a:pathLst>
                <a:path w="2402" h="1915" extrusionOk="0">
                  <a:moveTo>
                    <a:pt x="1688" y="1"/>
                  </a:moveTo>
                  <a:cubicBezTo>
                    <a:pt x="1279" y="1"/>
                    <a:pt x="1064" y="1124"/>
                    <a:pt x="1064" y="1124"/>
                  </a:cubicBezTo>
                  <a:cubicBezTo>
                    <a:pt x="1064" y="1124"/>
                    <a:pt x="1154" y="119"/>
                    <a:pt x="796" y="119"/>
                  </a:cubicBezTo>
                  <a:cubicBezTo>
                    <a:pt x="737" y="119"/>
                    <a:pt x="665" y="147"/>
                    <a:pt x="578" y="212"/>
                  </a:cubicBezTo>
                  <a:cubicBezTo>
                    <a:pt x="0" y="668"/>
                    <a:pt x="1186" y="1914"/>
                    <a:pt x="1186" y="1914"/>
                  </a:cubicBezTo>
                  <a:cubicBezTo>
                    <a:pt x="1186" y="1914"/>
                    <a:pt x="2402" y="425"/>
                    <a:pt x="1855" y="60"/>
                  </a:cubicBezTo>
                  <a:cubicBezTo>
                    <a:pt x="1796" y="19"/>
                    <a:pt x="1741" y="1"/>
                    <a:pt x="16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0" name="Google Shape;3820;p80"/>
            <p:cNvSpPr/>
            <p:nvPr/>
          </p:nvSpPr>
          <p:spPr>
            <a:xfrm>
              <a:off x="511150" y="7374738"/>
              <a:ext cx="55500" cy="44975"/>
            </a:xfrm>
            <a:custGeom>
              <a:avLst/>
              <a:gdLst/>
              <a:ahLst/>
              <a:cxnLst/>
              <a:rect l="l" t="t" r="r" b="b"/>
              <a:pathLst>
                <a:path w="2220" h="1799" extrusionOk="0">
                  <a:moveTo>
                    <a:pt x="839" y="0"/>
                  </a:moveTo>
                  <a:cubicBezTo>
                    <a:pt x="815" y="0"/>
                    <a:pt x="789" y="2"/>
                    <a:pt x="761" y="5"/>
                  </a:cubicBezTo>
                  <a:cubicBezTo>
                    <a:pt x="1" y="127"/>
                    <a:pt x="457" y="1799"/>
                    <a:pt x="457" y="1799"/>
                  </a:cubicBezTo>
                  <a:cubicBezTo>
                    <a:pt x="457" y="1799"/>
                    <a:pt x="2220" y="1100"/>
                    <a:pt x="1946" y="522"/>
                  </a:cubicBezTo>
                  <a:cubicBezTo>
                    <a:pt x="1888" y="393"/>
                    <a:pt x="1800" y="342"/>
                    <a:pt x="1696" y="342"/>
                  </a:cubicBezTo>
                  <a:cubicBezTo>
                    <a:pt x="1314" y="342"/>
                    <a:pt x="730" y="1039"/>
                    <a:pt x="730" y="1039"/>
                  </a:cubicBezTo>
                  <a:cubicBezTo>
                    <a:pt x="730" y="1039"/>
                    <a:pt x="1432" y="0"/>
                    <a:pt x="839"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1" name="Google Shape;3821;p80"/>
            <p:cNvSpPr/>
            <p:nvPr/>
          </p:nvSpPr>
          <p:spPr>
            <a:xfrm>
              <a:off x="649450" y="7349663"/>
              <a:ext cx="58550" cy="49550"/>
            </a:xfrm>
            <a:custGeom>
              <a:avLst/>
              <a:gdLst/>
              <a:ahLst/>
              <a:cxnLst/>
              <a:rect l="l" t="t" r="r" b="b"/>
              <a:pathLst>
                <a:path w="2342" h="1982" extrusionOk="0">
                  <a:moveTo>
                    <a:pt x="1588" y="1"/>
                  </a:moveTo>
                  <a:cubicBezTo>
                    <a:pt x="1126" y="1"/>
                    <a:pt x="1126" y="1191"/>
                    <a:pt x="1126" y="1191"/>
                  </a:cubicBezTo>
                  <a:cubicBezTo>
                    <a:pt x="1126" y="1191"/>
                    <a:pt x="1042" y="269"/>
                    <a:pt x="718" y="269"/>
                  </a:cubicBezTo>
                  <a:cubicBezTo>
                    <a:pt x="651" y="269"/>
                    <a:pt x="575" y="308"/>
                    <a:pt x="487" y="401"/>
                  </a:cubicBezTo>
                  <a:cubicBezTo>
                    <a:pt x="1" y="948"/>
                    <a:pt x="1399" y="1981"/>
                    <a:pt x="1399" y="1981"/>
                  </a:cubicBezTo>
                  <a:cubicBezTo>
                    <a:pt x="1399" y="1981"/>
                    <a:pt x="2341" y="309"/>
                    <a:pt x="1734" y="36"/>
                  </a:cubicBezTo>
                  <a:cubicBezTo>
                    <a:pt x="1680" y="12"/>
                    <a:pt x="1632" y="1"/>
                    <a:pt x="15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2" name="Google Shape;3822;p80"/>
            <p:cNvSpPr/>
            <p:nvPr/>
          </p:nvSpPr>
          <p:spPr>
            <a:xfrm>
              <a:off x="451125" y="7125888"/>
              <a:ext cx="60825" cy="46875"/>
            </a:xfrm>
            <a:custGeom>
              <a:avLst/>
              <a:gdLst/>
              <a:ahLst/>
              <a:cxnLst/>
              <a:rect l="l" t="t" r="r" b="b"/>
              <a:pathLst>
                <a:path w="2433" h="1875" extrusionOk="0">
                  <a:moveTo>
                    <a:pt x="1757" y="0"/>
                  </a:moveTo>
                  <a:cubicBezTo>
                    <a:pt x="1355" y="0"/>
                    <a:pt x="1034" y="1054"/>
                    <a:pt x="1034" y="1054"/>
                  </a:cubicBezTo>
                  <a:cubicBezTo>
                    <a:pt x="1034" y="1054"/>
                    <a:pt x="1219" y="38"/>
                    <a:pt x="844" y="38"/>
                  </a:cubicBezTo>
                  <a:cubicBezTo>
                    <a:pt x="789" y="38"/>
                    <a:pt x="721" y="60"/>
                    <a:pt x="639" y="111"/>
                  </a:cubicBezTo>
                  <a:cubicBezTo>
                    <a:pt x="1" y="506"/>
                    <a:pt x="1065" y="1874"/>
                    <a:pt x="1065" y="1874"/>
                  </a:cubicBezTo>
                  <a:cubicBezTo>
                    <a:pt x="1065" y="1874"/>
                    <a:pt x="2432" y="506"/>
                    <a:pt x="1946" y="81"/>
                  </a:cubicBezTo>
                  <a:cubicBezTo>
                    <a:pt x="1882" y="25"/>
                    <a:pt x="1819" y="0"/>
                    <a:pt x="175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3" name="Google Shape;3823;p80"/>
            <p:cNvSpPr/>
            <p:nvPr/>
          </p:nvSpPr>
          <p:spPr>
            <a:xfrm>
              <a:off x="308275" y="7169688"/>
              <a:ext cx="181625" cy="368750"/>
            </a:xfrm>
            <a:custGeom>
              <a:avLst/>
              <a:gdLst/>
              <a:ahLst/>
              <a:cxnLst/>
              <a:rect l="l" t="t" r="r" b="b"/>
              <a:pathLst>
                <a:path w="7265" h="14750" extrusionOk="0">
                  <a:moveTo>
                    <a:pt x="4134" y="1"/>
                  </a:moveTo>
                  <a:cubicBezTo>
                    <a:pt x="3800" y="821"/>
                    <a:pt x="3465" y="1794"/>
                    <a:pt x="3131" y="2888"/>
                  </a:cubicBezTo>
                  <a:cubicBezTo>
                    <a:pt x="3131" y="2919"/>
                    <a:pt x="608" y="12220"/>
                    <a:pt x="608" y="12220"/>
                  </a:cubicBezTo>
                  <a:cubicBezTo>
                    <a:pt x="608" y="12220"/>
                    <a:pt x="0" y="13983"/>
                    <a:pt x="395" y="14256"/>
                  </a:cubicBezTo>
                  <a:cubicBezTo>
                    <a:pt x="430" y="14285"/>
                    <a:pt x="467" y="14299"/>
                    <a:pt x="505" y="14299"/>
                  </a:cubicBezTo>
                  <a:cubicBezTo>
                    <a:pt x="860" y="14299"/>
                    <a:pt x="1307" y="13132"/>
                    <a:pt x="1307" y="13132"/>
                  </a:cubicBezTo>
                  <a:lnTo>
                    <a:pt x="1307" y="13132"/>
                  </a:lnTo>
                  <a:cubicBezTo>
                    <a:pt x="1307" y="13132"/>
                    <a:pt x="1064" y="14651"/>
                    <a:pt x="1520" y="14712"/>
                  </a:cubicBezTo>
                  <a:cubicBezTo>
                    <a:pt x="1529" y="14713"/>
                    <a:pt x="1537" y="14714"/>
                    <a:pt x="1545" y="14714"/>
                  </a:cubicBezTo>
                  <a:cubicBezTo>
                    <a:pt x="1956" y="14714"/>
                    <a:pt x="2219" y="13284"/>
                    <a:pt x="2219" y="13283"/>
                  </a:cubicBezTo>
                  <a:lnTo>
                    <a:pt x="2219" y="13283"/>
                  </a:lnTo>
                  <a:cubicBezTo>
                    <a:pt x="2219" y="13284"/>
                    <a:pt x="2022" y="14749"/>
                    <a:pt x="2523" y="14749"/>
                  </a:cubicBezTo>
                  <a:cubicBezTo>
                    <a:pt x="2542" y="14749"/>
                    <a:pt x="2563" y="14747"/>
                    <a:pt x="2584" y="14742"/>
                  </a:cubicBezTo>
                  <a:cubicBezTo>
                    <a:pt x="3131" y="14621"/>
                    <a:pt x="3222" y="12706"/>
                    <a:pt x="3222" y="12706"/>
                  </a:cubicBezTo>
                  <a:cubicBezTo>
                    <a:pt x="3222" y="12706"/>
                    <a:pt x="3641" y="13032"/>
                    <a:pt x="4072" y="13032"/>
                  </a:cubicBezTo>
                  <a:cubicBezTo>
                    <a:pt x="4133" y="13032"/>
                    <a:pt x="4195" y="13025"/>
                    <a:pt x="4256" y="13010"/>
                  </a:cubicBezTo>
                  <a:cubicBezTo>
                    <a:pt x="4742" y="12888"/>
                    <a:pt x="3830" y="11399"/>
                    <a:pt x="3830" y="11399"/>
                  </a:cubicBezTo>
                  <a:lnTo>
                    <a:pt x="5411" y="7296"/>
                  </a:lnTo>
                  <a:cubicBezTo>
                    <a:pt x="5380" y="7265"/>
                    <a:pt x="6323" y="5533"/>
                    <a:pt x="7265" y="3800"/>
                  </a:cubicBezTo>
                  <a:cubicBezTo>
                    <a:pt x="6383" y="2402"/>
                    <a:pt x="5320" y="1125"/>
                    <a:pt x="4134"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4" name="Google Shape;3824;p80"/>
            <p:cNvSpPr/>
            <p:nvPr/>
          </p:nvSpPr>
          <p:spPr>
            <a:xfrm>
              <a:off x="757375" y="7133988"/>
              <a:ext cx="180875" cy="404450"/>
            </a:xfrm>
            <a:custGeom>
              <a:avLst/>
              <a:gdLst/>
              <a:ahLst/>
              <a:cxnLst/>
              <a:rect l="l" t="t" r="r" b="b"/>
              <a:pathLst>
                <a:path w="7235" h="16178" extrusionOk="0">
                  <a:moveTo>
                    <a:pt x="2432" y="0"/>
                  </a:moveTo>
                  <a:cubicBezTo>
                    <a:pt x="1307" y="1581"/>
                    <a:pt x="486" y="3374"/>
                    <a:pt x="0" y="5258"/>
                  </a:cubicBezTo>
                  <a:cubicBezTo>
                    <a:pt x="942" y="6991"/>
                    <a:pt x="1854" y="8693"/>
                    <a:pt x="1824" y="8724"/>
                  </a:cubicBezTo>
                  <a:lnTo>
                    <a:pt x="3435" y="12827"/>
                  </a:lnTo>
                  <a:cubicBezTo>
                    <a:pt x="3435" y="12827"/>
                    <a:pt x="2493" y="14316"/>
                    <a:pt x="2979" y="14438"/>
                  </a:cubicBezTo>
                  <a:cubicBezTo>
                    <a:pt x="3040" y="14453"/>
                    <a:pt x="3101" y="14460"/>
                    <a:pt x="3163" y="14460"/>
                  </a:cubicBezTo>
                  <a:cubicBezTo>
                    <a:pt x="3593" y="14460"/>
                    <a:pt x="4012" y="14134"/>
                    <a:pt x="4012" y="14134"/>
                  </a:cubicBezTo>
                  <a:cubicBezTo>
                    <a:pt x="4012" y="14134"/>
                    <a:pt x="4104" y="16049"/>
                    <a:pt x="4651" y="16170"/>
                  </a:cubicBezTo>
                  <a:cubicBezTo>
                    <a:pt x="4672" y="16175"/>
                    <a:pt x="4692" y="16177"/>
                    <a:pt x="4712" y="16177"/>
                  </a:cubicBezTo>
                  <a:cubicBezTo>
                    <a:pt x="5213" y="16177"/>
                    <a:pt x="5015" y="14712"/>
                    <a:pt x="5015" y="14711"/>
                  </a:cubicBezTo>
                  <a:lnTo>
                    <a:pt x="5015" y="14711"/>
                  </a:lnTo>
                  <a:cubicBezTo>
                    <a:pt x="5015" y="14712"/>
                    <a:pt x="5278" y="16142"/>
                    <a:pt x="5689" y="16142"/>
                  </a:cubicBezTo>
                  <a:cubicBezTo>
                    <a:pt x="5698" y="16142"/>
                    <a:pt x="5706" y="16141"/>
                    <a:pt x="5715" y="16140"/>
                  </a:cubicBezTo>
                  <a:cubicBezTo>
                    <a:pt x="6170" y="16079"/>
                    <a:pt x="5927" y="14560"/>
                    <a:pt x="5927" y="14560"/>
                  </a:cubicBezTo>
                  <a:lnTo>
                    <a:pt x="5927" y="14560"/>
                  </a:lnTo>
                  <a:cubicBezTo>
                    <a:pt x="5927" y="14560"/>
                    <a:pt x="6374" y="15727"/>
                    <a:pt x="6730" y="15727"/>
                  </a:cubicBezTo>
                  <a:cubicBezTo>
                    <a:pt x="6767" y="15727"/>
                    <a:pt x="6804" y="15713"/>
                    <a:pt x="6839" y="15684"/>
                  </a:cubicBezTo>
                  <a:cubicBezTo>
                    <a:pt x="7234" y="15411"/>
                    <a:pt x="6626" y="13648"/>
                    <a:pt x="6626" y="13648"/>
                  </a:cubicBezTo>
                  <a:cubicBezTo>
                    <a:pt x="6626" y="13648"/>
                    <a:pt x="4104" y="4347"/>
                    <a:pt x="4104" y="4316"/>
                  </a:cubicBezTo>
                  <a:cubicBezTo>
                    <a:pt x="3587" y="2523"/>
                    <a:pt x="3009" y="1094"/>
                    <a:pt x="243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5" name="Google Shape;3825;p80"/>
            <p:cNvSpPr/>
            <p:nvPr/>
          </p:nvSpPr>
          <p:spPr>
            <a:xfrm>
              <a:off x="469375" y="7035488"/>
              <a:ext cx="91975" cy="325725"/>
            </a:xfrm>
            <a:custGeom>
              <a:avLst/>
              <a:gdLst/>
              <a:ahLst/>
              <a:cxnLst/>
              <a:rect l="l" t="t" r="r" b="b"/>
              <a:pathLst>
                <a:path w="3679" h="13029" extrusionOk="0">
                  <a:moveTo>
                    <a:pt x="2696" y="0"/>
                  </a:moveTo>
                  <a:cubicBezTo>
                    <a:pt x="2137" y="0"/>
                    <a:pt x="1399" y="246"/>
                    <a:pt x="638" y="718"/>
                  </a:cubicBezTo>
                  <a:cubicBezTo>
                    <a:pt x="638" y="718"/>
                    <a:pt x="1246" y="3241"/>
                    <a:pt x="1155" y="4791"/>
                  </a:cubicBezTo>
                  <a:cubicBezTo>
                    <a:pt x="1034" y="6341"/>
                    <a:pt x="274" y="9898"/>
                    <a:pt x="274" y="9898"/>
                  </a:cubicBezTo>
                  <a:cubicBezTo>
                    <a:pt x="274" y="9898"/>
                    <a:pt x="0" y="11934"/>
                    <a:pt x="122" y="13028"/>
                  </a:cubicBezTo>
                  <a:cubicBezTo>
                    <a:pt x="1915" y="10840"/>
                    <a:pt x="3253" y="9290"/>
                    <a:pt x="3526" y="5308"/>
                  </a:cubicBezTo>
                  <a:cubicBezTo>
                    <a:pt x="3678" y="3393"/>
                    <a:pt x="3192" y="1052"/>
                    <a:pt x="2949" y="19"/>
                  </a:cubicBezTo>
                  <a:cubicBezTo>
                    <a:pt x="2869" y="6"/>
                    <a:pt x="2785" y="0"/>
                    <a:pt x="269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6" name="Google Shape;3826;p80"/>
            <p:cNvSpPr/>
            <p:nvPr/>
          </p:nvSpPr>
          <p:spPr>
            <a:xfrm>
              <a:off x="472400" y="7035963"/>
              <a:ext cx="110975" cy="339675"/>
            </a:xfrm>
            <a:custGeom>
              <a:avLst/>
              <a:gdLst/>
              <a:ahLst/>
              <a:cxnLst/>
              <a:rect l="l" t="t" r="r" b="b"/>
              <a:pathLst>
                <a:path w="4439" h="13587" extrusionOk="0">
                  <a:moveTo>
                    <a:pt x="2828" y="0"/>
                  </a:moveTo>
                  <a:lnTo>
                    <a:pt x="2828" y="0"/>
                  </a:lnTo>
                  <a:cubicBezTo>
                    <a:pt x="3071" y="1033"/>
                    <a:pt x="3557" y="3374"/>
                    <a:pt x="3405" y="5289"/>
                  </a:cubicBezTo>
                  <a:cubicBezTo>
                    <a:pt x="3101" y="9271"/>
                    <a:pt x="1794" y="10821"/>
                    <a:pt x="1" y="13009"/>
                  </a:cubicBezTo>
                  <a:cubicBezTo>
                    <a:pt x="31" y="13283"/>
                    <a:pt x="62" y="13496"/>
                    <a:pt x="153" y="13587"/>
                  </a:cubicBezTo>
                  <a:cubicBezTo>
                    <a:pt x="153" y="13587"/>
                    <a:pt x="2980" y="11155"/>
                    <a:pt x="3709" y="7417"/>
                  </a:cubicBezTo>
                  <a:cubicBezTo>
                    <a:pt x="4439" y="3708"/>
                    <a:pt x="3618" y="1064"/>
                    <a:pt x="3405" y="395"/>
                  </a:cubicBezTo>
                  <a:cubicBezTo>
                    <a:pt x="3344" y="182"/>
                    <a:pt x="3132" y="30"/>
                    <a:pt x="282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7" name="Google Shape;3827;p80"/>
            <p:cNvSpPr/>
            <p:nvPr/>
          </p:nvSpPr>
          <p:spPr>
            <a:xfrm>
              <a:off x="681375" y="7035488"/>
              <a:ext cx="91225" cy="325725"/>
            </a:xfrm>
            <a:custGeom>
              <a:avLst/>
              <a:gdLst/>
              <a:ahLst/>
              <a:cxnLst/>
              <a:rect l="l" t="t" r="r" b="b"/>
              <a:pathLst>
                <a:path w="3649" h="13029" extrusionOk="0">
                  <a:moveTo>
                    <a:pt x="973" y="0"/>
                  </a:moveTo>
                  <a:cubicBezTo>
                    <a:pt x="887" y="0"/>
                    <a:pt x="805" y="6"/>
                    <a:pt x="730" y="19"/>
                  </a:cubicBezTo>
                  <a:cubicBezTo>
                    <a:pt x="487" y="1052"/>
                    <a:pt x="1" y="3393"/>
                    <a:pt x="122" y="5308"/>
                  </a:cubicBezTo>
                  <a:cubicBezTo>
                    <a:pt x="426" y="9290"/>
                    <a:pt x="1733" y="10840"/>
                    <a:pt x="3557" y="13028"/>
                  </a:cubicBezTo>
                  <a:cubicBezTo>
                    <a:pt x="3648" y="11934"/>
                    <a:pt x="3405" y="9898"/>
                    <a:pt x="3405" y="9898"/>
                  </a:cubicBezTo>
                  <a:cubicBezTo>
                    <a:pt x="3405" y="9898"/>
                    <a:pt x="2645" y="6341"/>
                    <a:pt x="2523" y="4791"/>
                  </a:cubicBezTo>
                  <a:cubicBezTo>
                    <a:pt x="2402" y="3241"/>
                    <a:pt x="3040" y="718"/>
                    <a:pt x="3040" y="718"/>
                  </a:cubicBezTo>
                  <a:cubicBezTo>
                    <a:pt x="2280" y="246"/>
                    <a:pt x="1519" y="0"/>
                    <a:pt x="973"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8" name="Google Shape;3828;p80"/>
            <p:cNvSpPr/>
            <p:nvPr/>
          </p:nvSpPr>
          <p:spPr>
            <a:xfrm>
              <a:off x="659350" y="7035963"/>
              <a:ext cx="110950" cy="339675"/>
            </a:xfrm>
            <a:custGeom>
              <a:avLst/>
              <a:gdLst/>
              <a:ahLst/>
              <a:cxnLst/>
              <a:rect l="l" t="t" r="r" b="b"/>
              <a:pathLst>
                <a:path w="4438" h="13587" extrusionOk="0">
                  <a:moveTo>
                    <a:pt x="1611" y="0"/>
                  </a:moveTo>
                  <a:lnTo>
                    <a:pt x="1611" y="0"/>
                  </a:lnTo>
                  <a:cubicBezTo>
                    <a:pt x="1307" y="30"/>
                    <a:pt x="1094" y="182"/>
                    <a:pt x="1034" y="395"/>
                  </a:cubicBezTo>
                  <a:cubicBezTo>
                    <a:pt x="821" y="1064"/>
                    <a:pt x="0" y="3708"/>
                    <a:pt x="730" y="7417"/>
                  </a:cubicBezTo>
                  <a:cubicBezTo>
                    <a:pt x="1459" y="11155"/>
                    <a:pt x="4286" y="13587"/>
                    <a:pt x="4286" y="13587"/>
                  </a:cubicBezTo>
                  <a:cubicBezTo>
                    <a:pt x="4377" y="13496"/>
                    <a:pt x="4407" y="13283"/>
                    <a:pt x="4438" y="13009"/>
                  </a:cubicBezTo>
                  <a:cubicBezTo>
                    <a:pt x="2614" y="10821"/>
                    <a:pt x="1307" y="9271"/>
                    <a:pt x="1034" y="5289"/>
                  </a:cubicBezTo>
                  <a:cubicBezTo>
                    <a:pt x="882" y="3374"/>
                    <a:pt x="1368" y="1033"/>
                    <a:pt x="161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829" name="Google Shape;3829;p80"/>
          <p:cNvGrpSpPr/>
          <p:nvPr/>
        </p:nvGrpSpPr>
        <p:grpSpPr>
          <a:xfrm>
            <a:off x="3710934" y="2422804"/>
            <a:ext cx="1044967" cy="2424045"/>
            <a:chOff x="-2564875" y="6298728"/>
            <a:chExt cx="783725" cy="1818034"/>
          </a:xfrm>
        </p:grpSpPr>
        <p:sp>
          <p:nvSpPr>
            <p:cNvPr id="3830" name="Google Shape;3830;p80"/>
            <p:cNvSpPr/>
            <p:nvPr/>
          </p:nvSpPr>
          <p:spPr>
            <a:xfrm>
              <a:off x="-2077275" y="8076163"/>
              <a:ext cx="229000" cy="40600"/>
            </a:xfrm>
            <a:custGeom>
              <a:avLst/>
              <a:gdLst/>
              <a:ahLst/>
              <a:cxnLst/>
              <a:rect l="l" t="t" r="r" b="b"/>
              <a:pathLst>
                <a:path w="9160" h="1624" extrusionOk="0">
                  <a:moveTo>
                    <a:pt x="2345" y="1"/>
                  </a:moveTo>
                  <a:cubicBezTo>
                    <a:pt x="1003" y="1"/>
                    <a:pt x="0" y="55"/>
                    <a:pt x="10" y="217"/>
                  </a:cubicBezTo>
                  <a:cubicBezTo>
                    <a:pt x="41" y="733"/>
                    <a:pt x="132" y="1068"/>
                    <a:pt x="132" y="1068"/>
                  </a:cubicBezTo>
                  <a:cubicBezTo>
                    <a:pt x="132" y="1068"/>
                    <a:pt x="983" y="1281"/>
                    <a:pt x="2807" y="1524"/>
                  </a:cubicBezTo>
                  <a:cubicBezTo>
                    <a:pt x="3334" y="1594"/>
                    <a:pt x="3892" y="1624"/>
                    <a:pt x="4447" y="1624"/>
                  </a:cubicBezTo>
                  <a:cubicBezTo>
                    <a:pt x="5810" y="1624"/>
                    <a:pt x="7153" y="1445"/>
                    <a:pt x="7974" y="1250"/>
                  </a:cubicBezTo>
                  <a:cubicBezTo>
                    <a:pt x="9159" y="977"/>
                    <a:pt x="9068" y="217"/>
                    <a:pt x="9068" y="217"/>
                  </a:cubicBezTo>
                  <a:cubicBezTo>
                    <a:pt x="9068" y="217"/>
                    <a:pt x="5029" y="1"/>
                    <a:pt x="234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1" name="Google Shape;3831;p80"/>
            <p:cNvSpPr/>
            <p:nvPr/>
          </p:nvSpPr>
          <p:spPr>
            <a:xfrm>
              <a:off x="-1933400" y="8046613"/>
              <a:ext cx="85875" cy="60050"/>
            </a:xfrm>
            <a:custGeom>
              <a:avLst/>
              <a:gdLst/>
              <a:ahLst/>
              <a:cxnLst/>
              <a:rect l="l" t="t" r="r" b="b"/>
              <a:pathLst>
                <a:path w="3435" h="2402" extrusionOk="0">
                  <a:moveTo>
                    <a:pt x="1277" y="0"/>
                  </a:moveTo>
                  <a:cubicBezTo>
                    <a:pt x="669" y="730"/>
                    <a:pt x="243" y="1551"/>
                    <a:pt x="0" y="2402"/>
                  </a:cubicBezTo>
                  <a:cubicBezTo>
                    <a:pt x="1915" y="2311"/>
                    <a:pt x="3435" y="1976"/>
                    <a:pt x="3313" y="1399"/>
                  </a:cubicBezTo>
                  <a:cubicBezTo>
                    <a:pt x="3192" y="821"/>
                    <a:pt x="2189" y="335"/>
                    <a:pt x="1277"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2" name="Google Shape;3832;p80"/>
            <p:cNvSpPr/>
            <p:nvPr/>
          </p:nvSpPr>
          <p:spPr>
            <a:xfrm>
              <a:off x="-2082350" y="8027613"/>
              <a:ext cx="180875" cy="79700"/>
            </a:xfrm>
            <a:custGeom>
              <a:avLst/>
              <a:gdLst/>
              <a:ahLst/>
              <a:cxnLst/>
              <a:rect l="l" t="t" r="r" b="b"/>
              <a:pathLst>
                <a:path w="7235" h="3188" extrusionOk="0">
                  <a:moveTo>
                    <a:pt x="274" y="1"/>
                  </a:moveTo>
                  <a:cubicBezTo>
                    <a:pt x="1" y="1095"/>
                    <a:pt x="274" y="2675"/>
                    <a:pt x="274" y="2675"/>
                  </a:cubicBezTo>
                  <a:cubicBezTo>
                    <a:pt x="1413" y="3022"/>
                    <a:pt x="3178" y="3187"/>
                    <a:pt x="4844" y="3187"/>
                  </a:cubicBezTo>
                  <a:cubicBezTo>
                    <a:pt x="5223" y="3187"/>
                    <a:pt x="5598" y="3179"/>
                    <a:pt x="5958" y="3162"/>
                  </a:cubicBezTo>
                  <a:cubicBezTo>
                    <a:pt x="6201" y="2311"/>
                    <a:pt x="6627" y="1490"/>
                    <a:pt x="7235" y="760"/>
                  </a:cubicBezTo>
                  <a:cubicBezTo>
                    <a:pt x="6353" y="457"/>
                    <a:pt x="5563" y="274"/>
                    <a:pt x="5563" y="274"/>
                  </a:cubicBezTo>
                  <a:cubicBezTo>
                    <a:pt x="4765" y="488"/>
                    <a:pt x="4011" y="566"/>
                    <a:pt x="3336" y="566"/>
                  </a:cubicBezTo>
                  <a:cubicBezTo>
                    <a:pt x="1519" y="566"/>
                    <a:pt x="274" y="1"/>
                    <a:pt x="27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3" name="Google Shape;3833;p80"/>
            <p:cNvSpPr/>
            <p:nvPr/>
          </p:nvSpPr>
          <p:spPr>
            <a:xfrm>
              <a:off x="-1940950" y="7996438"/>
              <a:ext cx="46375" cy="50575"/>
            </a:xfrm>
            <a:custGeom>
              <a:avLst/>
              <a:gdLst/>
              <a:ahLst/>
              <a:cxnLst/>
              <a:rect l="l" t="t" r="r" b="b"/>
              <a:pathLst>
                <a:path w="1855" h="2023" extrusionOk="0">
                  <a:moveTo>
                    <a:pt x="714" y="208"/>
                  </a:moveTo>
                  <a:cubicBezTo>
                    <a:pt x="953" y="208"/>
                    <a:pt x="630" y="1044"/>
                    <a:pt x="576" y="1126"/>
                  </a:cubicBezTo>
                  <a:cubicBezTo>
                    <a:pt x="513" y="1252"/>
                    <a:pt x="442" y="1378"/>
                    <a:pt x="367" y="1504"/>
                  </a:cubicBezTo>
                  <a:lnTo>
                    <a:pt x="367" y="1504"/>
                  </a:lnTo>
                  <a:cubicBezTo>
                    <a:pt x="363" y="1375"/>
                    <a:pt x="363" y="1247"/>
                    <a:pt x="363" y="1126"/>
                  </a:cubicBezTo>
                  <a:cubicBezTo>
                    <a:pt x="393" y="913"/>
                    <a:pt x="363" y="366"/>
                    <a:pt x="606" y="245"/>
                  </a:cubicBezTo>
                  <a:cubicBezTo>
                    <a:pt x="651" y="219"/>
                    <a:pt x="686" y="208"/>
                    <a:pt x="714" y="208"/>
                  </a:cubicBezTo>
                  <a:close/>
                  <a:moveTo>
                    <a:pt x="1223" y="971"/>
                  </a:moveTo>
                  <a:cubicBezTo>
                    <a:pt x="1378" y="971"/>
                    <a:pt x="1448" y="1137"/>
                    <a:pt x="1336" y="1278"/>
                  </a:cubicBezTo>
                  <a:cubicBezTo>
                    <a:pt x="1158" y="1557"/>
                    <a:pt x="789" y="1688"/>
                    <a:pt x="442" y="1777"/>
                  </a:cubicBezTo>
                  <a:lnTo>
                    <a:pt x="442" y="1777"/>
                  </a:lnTo>
                  <a:cubicBezTo>
                    <a:pt x="458" y="1752"/>
                    <a:pt x="475" y="1725"/>
                    <a:pt x="493" y="1696"/>
                  </a:cubicBezTo>
                  <a:lnTo>
                    <a:pt x="493" y="1696"/>
                  </a:lnTo>
                  <a:cubicBezTo>
                    <a:pt x="597" y="1539"/>
                    <a:pt x="710" y="1387"/>
                    <a:pt x="849" y="1248"/>
                  </a:cubicBezTo>
                  <a:cubicBezTo>
                    <a:pt x="940" y="1156"/>
                    <a:pt x="1062" y="1004"/>
                    <a:pt x="1184" y="974"/>
                  </a:cubicBezTo>
                  <a:cubicBezTo>
                    <a:pt x="1197" y="972"/>
                    <a:pt x="1210" y="971"/>
                    <a:pt x="1223" y="971"/>
                  </a:cubicBezTo>
                  <a:close/>
                  <a:moveTo>
                    <a:pt x="676" y="1"/>
                  </a:moveTo>
                  <a:cubicBezTo>
                    <a:pt x="1" y="1"/>
                    <a:pt x="120" y="1465"/>
                    <a:pt x="120" y="1886"/>
                  </a:cubicBezTo>
                  <a:cubicBezTo>
                    <a:pt x="120" y="1977"/>
                    <a:pt x="188" y="2023"/>
                    <a:pt x="257" y="2023"/>
                  </a:cubicBezTo>
                  <a:cubicBezTo>
                    <a:pt x="312" y="2023"/>
                    <a:pt x="368" y="1992"/>
                    <a:pt x="387" y="1932"/>
                  </a:cubicBezTo>
                  <a:lnTo>
                    <a:pt x="387" y="1932"/>
                  </a:lnTo>
                  <a:cubicBezTo>
                    <a:pt x="906" y="1861"/>
                    <a:pt x="1854" y="1574"/>
                    <a:pt x="1579" y="913"/>
                  </a:cubicBezTo>
                  <a:cubicBezTo>
                    <a:pt x="1543" y="806"/>
                    <a:pt x="1414" y="762"/>
                    <a:pt x="1282" y="762"/>
                  </a:cubicBezTo>
                  <a:cubicBezTo>
                    <a:pt x="1189" y="762"/>
                    <a:pt x="1095" y="784"/>
                    <a:pt x="1032" y="822"/>
                  </a:cubicBezTo>
                  <a:cubicBezTo>
                    <a:pt x="986" y="853"/>
                    <a:pt x="942" y="885"/>
                    <a:pt x="899" y="920"/>
                  </a:cubicBezTo>
                  <a:lnTo>
                    <a:pt x="899" y="920"/>
                  </a:lnTo>
                  <a:cubicBezTo>
                    <a:pt x="1090" y="458"/>
                    <a:pt x="1150" y="17"/>
                    <a:pt x="697" y="1"/>
                  </a:cubicBezTo>
                  <a:cubicBezTo>
                    <a:pt x="690" y="1"/>
                    <a:pt x="683" y="1"/>
                    <a:pt x="67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4" name="Google Shape;3834;p80"/>
            <p:cNvSpPr/>
            <p:nvPr/>
          </p:nvSpPr>
          <p:spPr>
            <a:xfrm>
              <a:off x="-2410625" y="8076163"/>
              <a:ext cx="229000" cy="40600"/>
            </a:xfrm>
            <a:custGeom>
              <a:avLst/>
              <a:gdLst/>
              <a:ahLst/>
              <a:cxnLst/>
              <a:rect l="l" t="t" r="r" b="b"/>
              <a:pathLst>
                <a:path w="9160" h="1624" extrusionOk="0">
                  <a:moveTo>
                    <a:pt x="6815" y="1"/>
                  </a:moveTo>
                  <a:cubicBezTo>
                    <a:pt x="4131" y="1"/>
                    <a:pt x="92" y="217"/>
                    <a:pt x="92" y="217"/>
                  </a:cubicBezTo>
                  <a:cubicBezTo>
                    <a:pt x="92" y="217"/>
                    <a:pt x="1" y="977"/>
                    <a:pt x="1186" y="1250"/>
                  </a:cubicBezTo>
                  <a:cubicBezTo>
                    <a:pt x="2007" y="1445"/>
                    <a:pt x="3350" y="1624"/>
                    <a:pt x="4713" y="1624"/>
                  </a:cubicBezTo>
                  <a:cubicBezTo>
                    <a:pt x="5268" y="1624"/>
                    <a:pt x="5826" y="1594"/>
                    <a:pt x="6353" y="1524"/>
                  </a:cubicBezTo>
                  <a:cubicBezTo>
                    <a:pt x="8208" y="1281"/>
                    <a:pt x="9028" y="1068"/>
                    <a:pt x="9028" y="1068"/>
                  </a:cubicBezTo>
                  <a:cubicBezTo>
                    <a:pt x="9028" y="1068"/>
                    <a:pt x="9119" y="733"/>
                    <a:pt x="9150" y="217"/>
                  </a:cubicBezTo>
                  <a:cubicBezTo>
                    <a:pt x="9160" y="55"/>
                    <a:pt x="8157" y="1"/>
                    <a:pt x="681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5" name="Google Shape;3835;p80"/>
            <p:cNvSpPr/>
            <p:nvPr/>
          </p:nvSpPr>
          <p:spPr>
            <a:xfrm>
              <a:off x="-2411375" y="8046613"/>
              <a:ext cx="85875" cy="60050"/>
            </a:xfrm>
            <a:custGeom>
              <a:avLst/>
              <a:gdLst/>
              <a:ahLst/>
              <a:cxnLst/>
              <a:rect l="l" t="t" r="r" b="b"/>
              <a:pathLst>
                <a:path w="3435" h="2402" extrusionOk="0">
                  <a:moveTo>
                    <a:pt x="2158" y="0"/>
                  </a:moveTo>
                  <a:cubicBezTo>
                    <a:pt x="1247" y="335"/>
                    <a:pt x="243" y="821"/>
                    <a:pt x="122" y="1399"/>
                  </a:cubicBezTo>
                  <a:cubicBezTo>
                    <a:pt x="0" y="1976"/>
                    <a:pt x="1520" y="2311"/>
                    <a:pt x="3435" y="2402"/>
                  </a:cubicBezTo>
                  <a:cubicBezTo>
                    <a:pt x="3192" y="1551"/>
                    <a:pt x="2797" y="730"/>
                    <a:pt x="2158"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6" name="Google Shape;3836;p80"/>
            <p:cNvSpPr/>
            <p:nvPr/>
          </p:nvSpPr>
          <p:spPr>
            <a:xfrm>
              <a:off x="-2357425" y="8027613"/>
              <a:ext cx="180875" cy="79700"/>
            </a:xfrm>
            <a:custGeom>
              <a:avLst/>
              <a:gdLst/>
              <a:ahLst/>
              <a:cxnLst/>
              <a:rect l="l" t="t" r="r" b="b"/>
              <a:pathLst>
                <a:path w="7235" h="3188" extrusionOk="0">
                  <a:moveTo>
                    <a:pt x="6961" y="1"/>
                  </a:moveTo>
                  <a:cubicBezTo>
                    <a:pt x="6961" y="1"/>
                    <a:pt x="5717" y="566"/>
                    <a:pt x="3900" y="566"/>
                  </a:cubicBezTo>
                  <a:cubicBezTo>
                    <a:pt x="3225" y="566"/>
                    <a:pt x="2471" y="488"/>
                    <a:pt x="1672" y="274"/>
                  </a:cubicBezTo>
                  <a:cubicBezTo>
                    <a:pt x="1672" y="274"/>
                    <a:pt x="882" y="457"/>
                    <a:pt x="0" y="760"/>
                  </a:cubicBezTo>
                  <a:cubicBezTo>
                    <a:pt x="639" y="1490"/>
                    <a:pt x="1034" y="2311"/>
                    <a:pt x="1277" y="3162"/>
                  </a:cubicBezTo>
                  <a:cubicBezTo>
                    <a:pt x="1638" y="3179"/>
                    <a:pt x="2012" y="3187"/>
                    <a:pt x="2391" y="3187"/>
                  </a:cubicBezTo>
                  <a:cubicBezTo>
                    <a:pt x="4058" y="3187"/>
                    <a:pt x="5822" y="3022"/>
                    <a:pt x="6961" y="2675"/>
                  </a:cubicBezTo>
                  <a:cubicBezTo>
                    <a:pt x="6961" y="2675"/>
                    <a:pt x="7235" y="1095"/>
                    <a:pt x="6961"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7" name="Google Shape;3837;p80"/>
            <p:cNvSpPr/>
            <p:nvPr/>
          </p:nvSpPr>
          <p:spPr>
            <a:xfrm>
              <a:off x="-2364350" y="7996438"/>
              <a:ext cx="46400" cy="50575"/>
            </a:xfrm>
            <a:custGeom>
              <a:avLst/>
              <a:gdLst/>
              <a:ahLst/>
              <a:cxnLst/>
              <a:rect l="l" t="t" r="r" b="b"/>
              <a:pathLst>
                <a:path w="1856" h="2023" extrusionOk="0">
                  <a:moveTo>
                    <a:pt x="1142" y="208"/>
                  </a:moveTo>
                  <a:cubicBezTo>
                    <a:pt x="1170" y="208"/>
                    <a:pt x="1205" y="219"/>
                    <a:pt x="1250" y="245"/>
                  </a:cubicBezTo>
                  <a:cubicBezTo>
                    <a:pt x="1493" y="366"/>
                    <a:pt x="1463" y="913"/>
                    <a:pt x="1493" y="1126"/>
                  </a:cubicBezTo>
                  <a:cubicBezTo>
                    <a:pt x="1493" y="1247"/>
                    <a:pt x="1493" y="1375"/>
                    <a:pt x="1489" y="1504"/>
                  </a:cubicBezTo>
                  <a:lnTo>
                    <a:pt x="1489" y="1504"/>
                  </a:lnTo>
                  <a:cubicBezTo>
                    <a:pt x="1414" y="1378"/>
                    <a:pt x="1343" y="1252"/>
                    <a:pt x="1280" y="1126"/>
                  </a:cubicBezTo>
                  <a:cubicBezTo>
                    <a:pt x="1226" y="1044"/>
                    <a:pt x="904" y="208"/>
                    <a:pt x="1142" y="208"/>
                  </a:cubicBezTo>
                  <a:close/>
                  <a:moveTo>
                    <a:pt x="633" y="971"/>
                  </a:moveTo>
                  <a:cubicBezTo>
                    <a:pt x="646" y="971"/>
                    <a:pt x="659" y="972"/>
                    <a:pt x="673" y="974"/>
                  </a:cubicBezTo>
                  <a:cubicBezTo>
                    <a:pt x="794" y="1004"/>
                    <a:pt x="916" y="1156"/>
                    <a:pt x="1007" y="1248"/>
                  </a:cubicBezTo>
                  <a:cubicBezTo>
                    <a:pt x="1111" y="1351"/>
                    <a:pt x="1200" y="1463"/>
                    <a:pt x="1279" y="1577"/>
                  </a:cubicBezTo>
                  <a:lnTo>
                    <a:pt x="1279" y="1577"/>
                  </a:lnTo>
                  <a:cubicBezTo>
                    <a:pt x="1319" y="1649"/>
                    <a:pt x="1357" y="1714"/>
                    <a:pt x="1390" y="1771"/>
                  </a:cubicBezTo>
                  <a:lnTo>
                    <a:pt x="1390" y="1771"/>
                  </a:lnTo>
                  <a:cubicBezTo>
                    <a:pt x="1050" y="1682"/>
                    <a:pt x="694" y="1551"/>
                    <a:pt x="521" y="1278"/>
                  </a:cubicBezTo>
                  <a:cubicBezTo>
                    <a:pt x="408" y="1137"/>
                    <a:pt x="478" y="971"/>
                    <a:pt x="633" y="971"/>
                  </a:cubicBezTo>
                  <a:close/>
                  <a:moveTo>
                    <a:pt x="1180" y="1"/>
                  </a:moveTo>
                  <a:cubicBezTo>
                    <a:pt x="1173" y="1"/>
                    <a:pt x="1166" y="1"/>
                    <a:pt x="1159" y="1"/>
                  </a:cubicBezTo>
                  <a:cubicBezTo>
                    <a:pt x="707" y="17"/>
                    <a:pt x="766" y="455"/>
                    <a:pt x="951" y="915"/>
                  </a:cubicBezTo>
                  <a:lnTo>
                    <a:pt x="951" y="915"/>
                  </a:lnTo>
                  <a:cubicBezTo>
                    <a:pt x="910" y="882"/>
                    <a:pt x="868" y="851"/>
                    <a:pt x="824" y="822"/>
                  </a:cubicBezTo>
                  <a:cubicBezTo>
                    <a:pt x="762" y="784"/>
                    <a:pt x="667" y="762"/>
                    <a:pt x="574" y="762"/>
                  </a:cubicBezTo>
                  <a:cubicBezTo>
                    <a:pt x="442" y="762"/>
                    <a:pt x="313" y="806"/>
                    <a:pt x="277" y="913"/>
                  </a:cubicBezTo>
                  <a:cubicBezTo>
                    <a:pt x="1" y="1577"/>
                    <a:pt x="933" y="1864"/>
                    <a:pt x="1470" y="1933"/>
                  </a:cubicBezTo>
                  <a:lnTo>
                    <a:pt x="1470" y="1933"/>
                  </a:lnTo>
                  <a:cubicBezTo>
                    <a:pt x="1489" y="1993"/>
                    <a:pt x="1544" y="2023"/>
                    <a:pt x="1600" y="2023"/>
                  </a:cubicBezTo>
                  <a:cubicBezTo>
                    <a:pt x="1668" y="2023"/>
                    <a:pt x="1736" y="1977"/>
                    <a:pt x="1736" y="1886"/>
                  </a:cubicBezTo>
                  <a:cubicBezTo>
                    <a:pt x="1736" y="1465"/>
                    <a:pt x="1856" y="1"/>
                    <a:pt x="1180"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8" name="Google Shape;3838;p80"/>
            <p:cNvSpPr/>
            <p:nvPr/>
          </p:nvSpPr>
          <p:spPr>
            <a:xfrm>
              <a:off x="-2358200" y="7501013"/>
              <a:ext cx="445325" cy="551425"/>
            </a:xfrm>
            <a:custGeom>
              <a:avLst/>
              <a:gdLst/>
              <a:ahLst/>
              <a:cxnLst/>
              <a:rect l="l" t="t" r="r" b="b"/>
              <a:pathLst>
                <a:path w="17813" h="22057" extrusionOk="0">
                  <a:moveTo>
                    <a:pt x="17296" y="0"/>
                  </a:moveTo>
                  <a:cubicBezTo>
                    <a:pt x="11795" y="2128"/>
                    <a:pt x="5989" y="3435"/>
                    <a:pt x="31" y="3678"/>
                  </a:cubicBezTo>
                  <a:cubicBezTo>
                    <a:pt x="1" y="7143"/>
                    <a:pt x="943" y="19818"/>
                    <a:pt x="1247" y="21308"/>
                  </a:cubicBezTo>
                  <a:cubicBezTo>
                    <a:pt x="1247" y="21308"/>
                    <a:pt x="2664" y="21729"/>
                    <a:pt x="4233" y="21729"/>
                  </a:cubicBezTo>
                  <a:cubicBezTo>
                    <a:pt x="5192" y="21729"/>
                    <a:pt x="6208" y="21572"/>
                    <a:pt x="6992" y="21065"/>
                  </a:cubicBezTo>
                  <a:cubicBezTo>
                    <a:pt x="6992" y="21065"/>
                    <a:pt x="7813" y="6323"/>
                    <a:pt x="7630" y="5563"/>
                  </a:cubicBezTo>
                  <a:lnTo>
                    <a:pt x="7630" y="5563"/>
                  </a:lnTo>
                  <a:cubicBezTo>
                    <a:pt x="7630" y="5563"/>
                    <a:pt x="8045" y="5602"/>
                    <a:pt x="8613" y="5602"/>
                  </a:cubicBezTo>
                  <a:cubicBezTo>
                    <a:pt x="9277" y="5602"/>
                    <a:pt x="10151" y="5549"/>
                    <a:pt x="10822" y="5320"/>
                  </a:cubicBezTo>
                  <a:cubicBezTo>
                    <a:pt x="10822" y="5320"/>
                    <a:pt x="10943" y="20457"/>
                    <a:pt x="11247" y="21399"/>
                  </a:cubicBezTo>
                  <a:cubicBezTo>
                    <a:pt x="11247" y="21399"/>
                    <a:pt x="12826" y="22057"/>
                    <a:pt x="14391" y="22057"/>
                  </a:cubicBezTo>
                  <a:cubicBezTo>
                    <a:pt x="15205" y="22057"/>
                    <a:pt x="16015" y="21879"/>
                    <a:pt x="16597" y="21338"/>
                  </a:cubicBezTo>
                  <a:cubicBezTo>
                    <a:pt x="16597" y="21338"/>
                    <a:pt x="17813" y="3891"/>
                    <a:pt x="1729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39" name="Google Shape;3839;p80"/>
            <p:cNvSpPr/>
            <p:nvPr/>
          </p:nvSpPr>
          <p:spPr>
            <a:xfrm>
              <a:off x="-2357425" y="7427578"/>
              <a:ext cx="431650" cy="167400"/>
            </a:xfrm>
            <a:custGeom>
              <a:avLst/>
              <a:gdLst/>
              <a:ahLst/>
              <a:cxnLst/>
              <a:rect l="l" t="t" r="r" b="b"/>
              <a:pathLst>
                <a:path w="17266" h="6696" extrusionOk="0">
                  <a:moveTo>
                    <a:pt x="11113" y="1"/>
                  </a:moveTo>
                  <a:cubicBezTo>
                    <a:pt x="6259" y="1"/>
                    <a:pt x="244" y="343"/>
                    <a:pt x="244" y="343"/>
                  </a:cubicBezTo>
                  <a:cubicBezTo>
                    <a:pt x="244" y="343"/>
                    <a:pt x="61" y="3869"/>
                    <a:pt x="0" y="6695"/>
                  </a:cubicBezTo>
                  <a:cubicBezTo>
                    <a:pt x="5958" y="6452"/>
                    <a:pt x="11764" y="5145"/>
                    <a:pt x="17265" y="3017"/>
                  </a:cubicBezTo>
                  <a:cubicBezTo>
                    <a:pt x="17144" y="1984"/>
                    <a:pt x="17265" y="829"/>
                    <a:pt x="17113" y="586"/>
                  </a:cubicBezTo>
                  <a:cubicBezTo>
                    <a:pt x="16795" y="138"/>
                    <a:pt x="14187" y="1"/>
                    <a:pt x="1111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0" name="Google Shape;3840;p80"/>
            <p:cNvSpPr/>
            <p:nvPr/>
          </p:nvSpPr>
          <p:spPr>
            <a:xfrm>
              <a:off x="-1973675" y="7481263"/>
              <a:ext cx="50925" cy="80575"/>
            </a:xfrm>
            <a:custGeom>
              <a:avLst/>
              <a:gdLst/>
              <a:ahLst/>
              <a:cxnLst/>
              <a:rect l="l" t="t" r="r" b="b"/>
              <a:pathLst>
                <a:path w="2037" h="3223" extrusionOk="0">
                  <a:moveTo>
                    <a:pt x="0" y="0"/>
                  </a:moveTo>
                  <a:cubicBezTo>
                    <a:pt x="456" y="1064"/>
                    <a:pt x="1186" y="2371"/>
                    <a:pt x="2037" y="3222"/>
                  </a:cubicBezTo>
                  <a:lnTo>
                    <a:pt x="0"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1" name="Google Shape;3841;p80"/>
            <p:cNvSpPr/>
            <p:nvPr/>
          </p:nvSpPr>
          <p:spPr>
            <a:xfrm>
              <a:off x="-1975700" y="7479713"/>
              <a:ext cx="58325" cy="85400"/>
            </a:xfrm>
            <a:custGeom>
              <a:avLst/>
              <a:gdLst/>
              <a:ahLst/>
              <a:cxnLst/>
              <a:rect l="l" t="t" r="r" b="b"/>
              <a:pathLst>
                <a:path w="2333" h="3416" extrusionOk="0">
                  <a:moveTo>
                    <a:pt x="86" y="0"/>
                  </a:moveTo>
                  <a:cubicBezTo>
                    <a:pt x="45" y="0"/>
                    <a:pt x="1" y="34"/>
                    <a:pt x="20" y="93"/>
                  </a:cubicBezTo>
                  <a:cubicBezTo>
                    <a:pt x="142" y="670"/>
                    <a:pt x="476" y="1248"/>
                    <a:pt x="780" y="1734"/>
                  </a:cubicBezTo>
                  <a:cubicBezTo>
                    <a:pt x="1115" y="2342"/>
                    <a:pt x="1510" y="2919"/>
                    <a:pt x="2027" y="3375"/>
                  </a:cubicBezTo>
                  <a:cubicBezTo>
                    <a:pt x="2062" y="3404"/>
                    <a:pt x="2099" y="3415"/>
                    <a:pt x="2133" y="3415"/>
                  </a:cubicBezTo>
                  <a:cubicBezTo>
                    <a:pt x="2247" y="3415"/>
                    <a:pt x="2333" y="3286"/>
                    <a:pt x="2239" y="3193"/>
                  </a:cubicBezTo>
                  <a:cubicBezTo>
                    <a:pt x="1783" y="2676"/>
                    <a:pt x="1388" y="2159"/>
                    <a:pt x="1023" y="1582"/>
                  </a:cubicBezTo>
                  <a:cubicBezTo>
                    <a:pt x="720" y="1096"/>
                    <a:pt x="507" y="518"/>
                    <a:pt x="142" y="32"/>
                  </a:cubicBezTo>
                  <a:cubicBezTo>
                    <a:pt x="131" y="10"/>
                    <a:pt x="109" y="0"/>
                    <a:pt x="8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2" name="Google Shape;3842;p80"/>
            <p:cNvSpPr/>
            <p:nvPr/>
          </p:nvSpPr>
          <p:spPr>
            <a:xfrm>
              <a:off x="-2351350" y="7494163"/>
              <a:ext cx="36500" cy="61575"/>
            </a:xfrm>
            <a:custGeom>
              <a:avLst/>
              <a:gdLst/>
              <a:ahLst/>
              <a:cxnLst/>
              <a:rect l="l" t="t" r="r" b="b"/>
              <a:pathLst>
                <a:path w="1460" h="2463" extrusionOk="0">
                  <a:moveTo>
                    <a:pt x="1460" y="1"/>
                  </a:moveTo>
                  <a:lnTo>
                    <a:pt x="1" y="2463"/>
                  </a:lnTo>
                  <a:cubicBezTo>
                    <a:pt x="882" y="1916"/>
                    <a:pt x="1095" y="913"/>
                    <a:pt x="1460"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3" name="Google Shape;3843;p80"/>
            <p:cNvSpPr/>
            <p:nvPr/>
          </p:nvSpPr>
          <p:spPr>
            <a:xfrm>
              <a:off x="-2355425" y="7491663"/>
              <a:ext cx="43625" cy="66725"/>
            </a:xfrm>
            <a:custGeom>
              <a:avLst/>
              <a:gdLst/>
              <a:ahLst/>
              <a:cxnLst/>
              <a:rect l="l" t="t" r="r" b="b"/>
              <a:pathLst>
                <a:path w="1745" h="2669" extrusionOk="0">
                  <a:moveTo>
                    <a:pt x="1637" y="0"/>
                  </a:moveTo>
                  <a:cubicBezTo>
                    <a:pt x="1597" y="0"/>
                    <a:pt x="1557" y="15"/>
                    <a:pt x="1531" y="40"/>
                  </a:cubicBezTo>
                  <a:cubicBezTo>
                    <a:pt x="1258" y="405"/>
                    <a:pt x="1136" y="891"/>
                    <a:pt x="954" y="1317"/>
                  </a:cubicBezTo>
                  <a:cubicBezTo>
                    <a:pt x="771" y="1773"/>
                    <a:pt x="467" y="2137"/>
                    <a:pt x="103" y="2472"/>
                  </a:cubicBezTo>
                  <a:cubicBezTo>
                    <a:pt x="1" y="2548"/>
                    <a:pt x="70" y="2668"/>
                    <a:pt x="167" y="2668"/>
                  </a:cubicBezTo>
                  <a:cubicBezTo>
                    <a:pt x="186" y="2668"/>
                    <a:pt x="205" y="2664"/>
                    <a:pt x="224" y="2654"/>
                  </a:cubicBezTo>
                  <a:cubicBezTo>
                    <a:pt x="1106" y="2259"/>
                    <a:pt x="1623" y="982"/>
                    <a:pt x="1744" y="101"/>
                  </a:cubicBezTo>
                  <a:cubicBezTo>
                    <a:pt x="1744" y="30"/>
                    <a:pt x="1692" y="0"/>
                    <a:pt x="163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4" name="Google Shape;3844;p80"/>
            <p:cNvSpPr/>
            <p:nvPr/>
          </p:nvSpPr>
          <p:spPr>
            <a:xfrm>
              <a:off x="-2231275" y="7632463"/>
              <a:ext cx="189225" cy="8025"/>
            </a:xfrm>
            <a:custGeom>
              <a:avLst/>
              <a:gdLst/>
              <a:ahLst/>
              <a:cxnLst/>
              <a:rect l="l" t="t" r="r" b="b"/>
              <a:pathLst>
                <a:path w="7569" h="321" extrusionOk="0">
                  <a:moveTo>
                    <a:pt x="0" y="1"/>
                  </a:moveTo>
                  <a:lnTo>
                    <a:pt x="1134" y="46"/>
                  </a:lnTo>
                  <a:lnTo>
                    <a:pt x="1134" y="46"/>
                  </a:lnTo>
                  <a:cubicBezTo>
                    <a:pt x="752" y="26"/>
                    <a:pt x="373" y="10"/>
                    <a:pt x="0" y="1"/>
                  </a:cubicBezTo>
                  <a:close/>
                  <a:moveTo>
                    <a:pt x="1134" y="46"/>
                  </a:moveTo>
                  <a:cubicBezTo>
                    <a:pt x="2920" y="140"/>
                    <a:pt x="4796" y="320"/>
                    <a:pt x="6657" y="320"/>
                  </a:cubicBezTo>
                  <a:cubicBezTo>
                    <a:pt x="6961" y="320"/>
                    <a:pt x="7265" y="316"/>
                    <a:pt x="7569" y="305"/>
                  </a:cubicBezTo>
                  <a:lnTo>
                    <a:pt x="1134" y="46"/>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5" name="Google Shape;3845;p80"/>
            <p:cNvSpPr/>
            <p:nvPr/>
          </p:nvSpPr>
          <p:spPr>
            <a:xfrm>
              <a:off x="-2236600" y="7628663"/>
              <a:ext cx="200625" cy="18450"/>
            </a:xfrm>
            <a:custGeom>
              <a:avLst/>
              <a:gdLst/>
              <a:ahLst/>
              <a:cxnLst/>
              <a:rect l="l" t="t" r="r" b="b"/>
              <a:pathLst>
                <a:path w="8025" h="738" extrusionOk="0">
                  <a:moveTo>
                    <a:pt x="213" y="1"/>
                  </a:moveTo>
                  <a:cubicBezTo>
                    <a:pt x="0" y="1"/>
                    <a:pt x="0" y="335"/>
                    <a:pt x="213" y="335"/>
                  </a:cubicBezTo>
                  <a:cubicBezTo>
                    <a:pt x="2074" y="426"/>
                    <a:pt x="4003" y="737"/>
                    <a:pt x="5898" y="737"/>
                  </a:cubicBezTo>
                  <a:cubicBezTo>
                    <a:pt x="6541" y="737"/>
                    <a:pt x="7180" y="701"/>
                    <a:pt x="7812" y="609"/>
                  </a:cubicBezTo>
                  <a:cubicBezTo>
                    <a:pt x="8025" y="578"/>
                    <a:pt x="7964" y="305"/>
                    <a:pt x="7782" y="274"/>
                  </a:cubicBezTo>
                  <a:cubicBezTo>
                    <a:pt x="5289" y="31"/>
                    <a:pt x="2706" y="1"/>
                    <a:pt x="213"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6" name="Google Shape;3846;p80"/>
            <p:cNvSpPr/>
            <p:nvPr/>
          </p:nvSpPr>
          <p:spPr>
            <a:xfrm>
              <a:off x="-2155300" y="7465288"/>
              <a:ext cx="3825" cy="172525"/>
            </a:xfrm>
            <a:custGeom>
              <a:avLst/>
              <a:gdLst/>
              <a:ahLst/>
              <a:cxnLst/>
              <a:rect l="l" t="t" r="r" b="b"/>
              <a:pathLst>
                <a:path w="153" h="6901" extrusionOk="0">
                  <a:moveTo>
                    <a:pt x="31" y="1"/>
                  </a:moveTo>
                  <a:lnTo>
                    <a:pt x="31" y="1"/>
                  </a:lnTo>
                  <a:cubicBezTo>
                    <a:pt x="1" y="2311"/>
                    <a:pt x="31" y="4621"/>
                    <a:pt x="153" y="6901"/>
                  </a:cubicBezTo>
                  <a:lnTo>
                    <a:pt x="31" y="1"/>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7" name="Google Shape;3847;p80"/>
            <p:cNvSpPr/>
            <p:nvPr/>
          </p:nvSpPr>
          <p:spPr>
            <a:xfrm>
              <a:off x="-2162125" y="7461313"/>
              <a:ext cx="14450" cy="179350"/>
            </a:xfrm>
            <a:custGeom>
              <a:avLst/>
              <a:gdLst/>
              <a:ahLst/>
              <a:cxnLst/>
              <a:rect l="l" t="t" r="r" b="b"/>
              <a:pathLst>
                <a:path w="578" h="7174" extrusionOk="0">
                  <a:moveTo>
                    <a:pt x="304" y="0"/>
                  </a:moveTo>
                  <a:cubicBezTo>
                    <a:pt x="228" y="0"/>
                    <a:pt x="152" y="53"/>
                    <a:pt x="152" y="160"/>
                  </a:cubicBezTo>
                  <a:cubicBezTo>
                    <a:pt x="0" y="2409"/>
                    <a:pt x="61" y="4810"/>
                    <a:pt x="304" y="7060"/>
                  </a:cubicBezTo>
                  <a:cubicBezTo>
                    <a:pt x="319" y="7136"/>
                    <a:pt x="380" y="7174"/>
                    <a:pt x="437" y="7174"/>
                  </a:cubicBezTo>
                  <a:cubicBezTo>
                    <a:pt x="494" y="7174"/>
                    <a:pt x="547" y="7136"/>
                    <a:pt x="547" y="7060"/>
                  </a:cubicBezTo>
                  <a:cubicBezTo>
                    <a:pt x="578" y="4750"/>
                    <a:pt x="547" y="2440"/>
                    <a:pt x="456" y="160"/>
                  </a:cubicBezTo>
                  <a:cubicBezTo>
                    <a:pt x="456" y="53"/>
                    <a:pt x="380" y="0"/>
                    <a:pt x="304"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8" name="Google Shape;3848;p80"/>
            <p:cNvSpPr/>
            <p:nvPr/>
          </p:nvSpPr>
          <p:spPr>
            <a:xfrm>
              <a:off x="-2144425" y="7471838"/>
              <a:ext cx="65900" cy="169075"/>
            </a:xfrm>
            <a:custGeom>
              <a:avLst/>
              <a:gdLst/>
              <a:ahLst/>
              <a:cxnLst/>
              <a:rect l="l" t="t" r="r" b="b"/>
              <a:pathLst>
                <a:path w="2636" h="6763" extrusionOk="0">
                  <a:moveTo>
                    <a:pt x="1324" y="1"/>
                  </a:moveTo>
                  <a:cubicBezTo>
                    <a:pt x="1232" y="1"/>
                    <a:pt x="1146" y="62"/>
                    <a:pt x="1146" y="195"/>
                  </a:cubicBezTo>
                  <a:cubicBezTo>
                    <a:pt x="1146" y="1806"/>
                    <a:pt x="2271" y="5818"/>
                    <a:pt x="143" y="6487"/>
                  </a:cubicBezTo>
                  <a:cubicBezTo>
                    <a:pt x="0" y="6544"/>
                    <a:pt x="46" y="6763"/>
                    <a:pt x="178" y="6763"/>
                  </a:cubicBezTo>
                  <a:cubicBezTo>
                    <a:pt x="186" y="6763"/>
                    <a:pt x="195" y="6762"/>
                    <a:pt x="204" y="6760"/>
                  </a:cubicBezTo>
                  <a:cubicBezTo>
                    <a:pt x="2636" y="6213"/>
                    <a:pt x="1693" y="1867"/>
                    <a:pt x="1541" y="195"/>
                  </a:cubicBezTo>
                  <a:cubicBezTo>
                    <a:pt x="1526" y="70"/>
                    <a:pt x="1421" y="1"/>
                    <a:pt x="1324"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49" name="Google Shape;3849;p80"/>
            <p:cNvSpPr/>
            <p:nvPr/>
          </p:nvSpPr>
          <p:spPr>
            <a:xfrm>
              <a:off x="-2468375" y="7518088"/>
              <a:ext cx="164925" cy="55900"/>
            </a:xfrm>
            <a:custGeom>
              <a:avLst/>
              <a:gdLst/>
              <a:ahLst/>
              <a:cxnLst/>
              <a:rect l="l" t="t" r="r" b="b"/>
              <a:pathLst>
                <a:path w="6597" h="2236" extrusionOk="0">
                  <a:moveTo>
                    <a:pt x="3774" y="1"/>
                  </a:moveTo>
                  <a:cubicBezTo>
                    <a:pt x="3590" y="1"/>
                    <a:pt x="3396" y="15"/>
                    <a:pt x="3192" y="47"/>
                  </a:cubicBezTo>
                  <a:cubicBezTo>
                    <a:pt x="821" y="412"/>
                    <a:pt x="1" y="2235"/>
                    <a:pt x="1" y="2235"/>
                  </a:cubicBezTo>
                  <a:lnTo>
                    <a:pt x="1156" y="1992"/>
                  </a:lnTo>
                  <a:cubicBezTo>
                    <a:pt x="1156" y="1992"/>
                    <a:pt x="1612" y="1080"/>
                    <a:pt x="3496" y="898"/>
                  </a:cubicBezTo>
                  <a:cubicBezTo>
                    <a:pt x="3633" y="886"/>
                    <a:pt x="3764" y="880"/>
                    <a:pt x="3888" y="880"/>
                  </a:cubicBezTo>
                  <a:cubicBezTo>
                    <a:pt x="5283" y="880"/>
                    <a:pt x="5897" y="1597"/>
                    <a:pt x="5897" y="1597"/>
                  </a:cubicBezTo>
                  <a:lnTo>
                    <a:pt x="6596" y="1597"/>
                  </a:lnTo>
                  <a:cubicBezTo>
                    <a:pt x="6596" y="1597"/>
                    <a:pt x="5710" y="1"/>
                    <a:pt x="3774"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0" name="Google Shape;3850;p80"/>
            <p:cNvSpPr/>
            <p:nvPr/>
          </p:nvSpPr>
          <p:spPr>
            <a:xfrm>
              <a:off x="-2420500" y="7163613"/>
              <a:ext cx="114775" cy="443100"/>
            </a:xfrm>
            <a:custGeom>
              <a:avLst/>
              <a:gdLst/>
              <a:ahLst/>
              <a:cxnLst/>
              <a:rect l="l" t="t" r="r" b="b"/>
              <a:pathLst>
                <a:path w="4591" h="17724" extrusionOk="0">
                  <a:moveTo>
                    <a:pt x="183" y="1"/>
                  </a:moveTo>
                  <a:cubicBezTo>
                    <a:pt x="92" y="943"/>
                    <a:pt x="1" y="2037"/>
                    <a:pt x="1" y="3284"/>
                  </a:cubicBezTo>
                  <a:cubicBezTo>
                    <a:pt x="1" y="3314"/>
                    <a:pt x="92" y="15351"/>
                    <a:pt x="92" y="15351"/>
                  </a:cubicBezTo>
                  <a:cubicBezTo>
                    <a:pt x="92" y="15351"/>
                    <a:pt x="1" y="17387"/>
                    <a:pt x="487" y="17569"/>
                  </a:cubicBezTo>
                  <a:cubicBezTo>
                    <a:pt x="511" y="17579"/>
                    <a:pt x="534" y="17584"/>
                    <a:pt x="556" y="17584"/>
                  </a:cubicBezTo>
                  <a:cubicBezTo>
                    <a:pt x="958" y="17584"/>
                    <a:pt x="1095" y="16110"/>
                    <a:pt x="1095" y="16110"/>
                  </a:cubicBezTo>
                  <a:cubicBezTo>
                    <a:pt x="1095" y="16110"/>
                    <a:pt x="1271" y="17723"/>
                    <a:pt x="1738" y="17723"/>
                  </a:cubicBezTo>
                  <a:cubicBezTo>
                    <a:pt x="1746" y="17723"/>
                    <a:pt x="1755" y="17723"/>
                    <a:pt x="1763" y="17721"/>
                  </a:cubicBezTo>
                  <a:cubicBezTo>
                    <a:pt x="2250" y="17630"/>
                    <a:pt x="2067" y="16020"/>
                    <a:pt x="2067" y="16019"/>
                  </a:cubicBezTo>
                  <a:lnTo>
                    <a:pt x="2067" y="16019"/>
                  </a:lnTo>
                  <a:cubicBezTo>
                    <a:pt x="2068" y="16020"/>
                    <a:pt x="2298" y="17454"/>
                    <a:pt x="2759" y="17454"/>
                  </a:cubicBezTo>
                  <a:cubicBezTo>
                    <a:pt x="2800" y="17454"/>
                    <a:pt x="2843" y="17442"/>
                    <a:pt x="2888" y="17417"/>
                  </a:cubicBezTo>
                  <a:cubicBezTo>
                    <a:pt x="3435" y="17144"/>
                    <a:pt x="2979" y="15108"/>
                    <a:pt x="2979" y="15107"/>
                  </a:cubicBezTo>
                  <a:lnTo>
                    <a:pt x="2979" y="15107"/>
                  </a:lnTo>
                  <a:cubicBezTo>
                    <a:pt x="2979" y="15107"/>
                    <a:pt x="3297" y="15252"/>
                    <a:pt x="3644" y="15252"/>
                  </a:cubicBezTo>
                  <a:cubicBezTo>
                    <a:pt x="3800" y="15252"/>
                    <a:pt x="3962" y="15223"/>
                    <a:pt x="4104" y="15138"/>
                  </a:cubicBezTo>
                  <a:cubicBezTo>
                    <a:pt x="4590" y="14864"/>
                    <a:pt x="3192" y="13588"/>
                    <a:pt x="3192" y="13588"/>
                  </a:cubicBezTo>
                  <a:lnTo>
                    <a:pt x="3648" y="7174"/>
                  </a:lnTo>
                  <a:cubicBezTo>
                    <a:pt x="3618" y="7174"/>
                    <a:pt x="3496" y="3040"/>
                    <a:pt x="3952" y="943"/>
                  </a:cubicBezTo>
                  <a:cubicBezTo>
                    <a:pt x="3367" y="412"/>
                    <a:pt x="2867" y="332"/>
                    <a:pt x="2352" y="332"/>
                  </a:cubicBezTo>
                  <a:cubicBezTo>
                    <a:pt x="2129" y="332"/>
                    <a:pt x="1904" y="347"/>
                    <a:pt x="1669" y="347"/>
                  </a:cubicBezTo>
                  <a:cubicBezTo>
                    <a:pt x="1229" y="347"/>
                    <a:pt x="751" y="296"/>
                    <a:pt x="183"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1" name="Google Shape;3851;p80"/>
            <p:cNvSpPr/>
            <p:nvPr/>
          </p:nvSpPr>
          <p:spPr>
            <a:xfrm>
              <a:off x="-2339200" y="7239897"/>
              <a:ext cx="409625" cy="231300"/>
            </a:xfrm>
            <a:custGeom>
              <a:avLst/>
              <a:gdLst/>
              <a:ahLst/>
              <a:cxnLst/>
              <a:rect l="l" t="t" r="r" b="b"/>
              <a:pathLst>
                <a:path w="16385" h="9252" extrusionOk="0">
                  <a:moveTo>
                    <a:pt x="183" y="1"/>
                  </a:moveTo>
                  <a:lnTo>
                    <a:pt x="1" y="8420"/>
                  </a:lnTo>
                  <a:cubicBezTo>
                    <a:pt x="1" y="8420"/>
                    <a:pt x="3756" y="9252"/>
                    <a:pt x="8387" y="9252"/>
                  </a:cubicBezTo>
                  <a:cubicBezTo>
                    <a:pt x="10947" y="9252"/>
                    <a:pt x="13776" y="8997"/>
                    <a:pt x="16384" y="8207"/>
                  </a:cubicBezTo>
                  <a:lnTo>
                    <a:pt x="16354" y="7660"/>
                  </a:lnTo>
                  <a:cubicBezTo>
                    <a:pt x="10518" y="6627"/>
                    <a:pt x="4895" y="3770"/>
                    <a:pt x="183"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2" name="Google Shape;3852;p80"/>
            <p:cNvSpPr/>
            <p:nvPr/>
          </p:nvSpPr>
          <p:spPr>
            <a:xfrm>
              <a:off x="-2422025" y="6957213"/>
              <a:ext cx="574500" cy="476200"/>
            </a:xfrm>
            <a:custGeom>
              <a:avLst/>
              <a:gdLst/>
              <a:ahLst/>
              <a:cxnLst/>
              <a:rect l="l" t="t" r="r" b="b"/>
              <a:pathLst>
                <a:path w="22980" h="19048" extrusionOk="0">
                  <a:moveTo>
                    <a:pt x="11889" y="0"/>
                  </a:moveTo>
                  <a:cubicBezTo>
                    <a:pt x="8530" y="0"/>
                    <a:pt x="7022" y="901"/>
                    <a:pt x="7022" y="901"/>
                  </a:cubicBezTo>
                  <a:cubicBezTo>
                    <a:pt x="7022" y="901"/>
                    <a:pt x="3344" y="1327"/>
                    <a:pt x="1673" y="4062"/>
                  </a:cubicBezTo>
                  <a:cubicBezTo>
                    <a:pt x="1" y="6767"/>
                    <a:pt x="62" y="8956"/>
                    <a:pt x="62" y="8956"/>
                  </a:cubicBezTo>
                  <a:cubicBezTo>
                    <a:pt x="62" y="8956"/>
                    <a:pt x="1095" y="9777"/>
                    <a:pt x="3283" y="9929"/>
                  </a:cubicBezTo>
                  <a:lnTo>
                    <a:pt x="3527" y="9929"/>
                  </a:lnTo>
                  <a:lnTo>
                    <a:pt x="3496" y="11388"/>
                  </a:lnTo>
                  <a:cubicBezTo>
                    <a:pt x="8208" y="15157"/>
                    <a:pt x="13831" y="18014"/>
                    <a:pt x="19667" y="19047"/>
                  </a:cubicBezTo>
                  <a:lnTo>
                    <a:pt x="19150" y="9837"/>
                  </a:lnTo>
                  <a:cubicBezTo>
                    <a:pt x="19150" y="9837"/>
                    <a:pt x="21247" y="9381"/>
                    <a:pt x="22980" y="7284"/>
                  </a:cubicBezTo>
                  <a:cubicBezTo>
                    <a:pt x="22980" y="7284"/>
                    <a:pt x="20913" y="1083"/>
                    <a:pt x="15229" y="263"/>
                  </a:cubicBezTo>
                  <a:cubicBezTo>
                    <a:pt x="13959" y="74"/>
                    <a:pt x="12848" y="0"/>
                    <a:pt x="1188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3" name="Google Shape;3853;p80"/>
            <p:cNvSpPr/>
            <p:nvPr/>
          </p:nvSpPr>
          <p:spPr>
            <a:xfrm>
              <a:off x="-2257850" y="6860425"/>
              <a:ext cx="209714" cy="108501"/>
            </a:xfrm>
            <a:custGeom>
              <a:avLst/>
              <a:gdLst/>
              <a:ahLst/>
              <a:cxnLst/>
              <a:rect l="l" t="t" r="r" b="b"/>
              <a:pathLst>
                <a:path w="8512" h="4074" extrusionOk="0">
                  <a:moveTo>
                    <a:pt x="8511" y="1"/>
                  </a:moveTo>
                  <a:lnTo>
                    <a:pt x="1" y="305"/>
                  </a:lnTo>
                  <a:cubicBezTo>
                    <a:pt x="1" y="305"/>
                    <a:pt x="761" y="2889"/>
                    <a:pt x="1034" y="4074"/>
                  </a:cubicBezTo>
                  <a:cubicBezTo>
                    <a:pt x="3253" y="3101"/>
                    <a:pt x="5654" y="2402"/>
                    <a:pt x="8055" y="2129"/>
                  </a:cubicBezTo>
                  <a:cubicBezTo>
                    <a:pt x="8177" y="1308"/>
                    <a:pt x="8299" y="609"/>
                    <a:pt x="8511"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4" name="Google Shape;3854;p80"/>
            <p:cNvSpPr/>
            <p:nvPr/>
          </p:nvSpPr>
          <p:spPr>
            <a:xfrm>
              <a:off x="-2248000" y="6913613"/>
              <a:ext cx="216000" cy="132275"/>
            </a:xfrm>
            <a:custGeom>
              <a:avLst/>
              <a:gdLst/>
              <a:ahLst/>
              <a:cxnLst/>
              <a:rect l="l" t="t" r="r" b="b"/>
              <a:pathLst>
                <a:path w="8640" h="5291" extrusionOk="0">
                  <a:moveTo>
                    <a:pt x="7569" y="1"/>
                  </a:moveTo>
                  <a:cubicBezTo>
                    <a:pt x="5137" y="274"/>
                    <a:pt x="2736" y="973"/>
                    <a:pt x="517" y="1946"/>
                  </a:cubicBezTo>
                  <a:cubicBezTo>
                    <a:pt x="608" y="2250"/>
                    <a:pt x="639" y="2463"/>
                    <a:pt x="639" y="2493"/>
                  </a:cubicBezTo>
                  <a:lnTo>
                    <a:pt x="608" y="2493"/>
                  </a:lnTo>
                  <a:cubicBezTo>
                    <a:pt x="608" y="2493"/>
                    <a:pt x="548" y="2484"/>
                    <a:pt x="465" y="2484"/>
                  </a:cubicBezTo>
                  <a:cubicBezTo>
                    <a:pt x="285" y="2484"/>
                    <a:pt x="0" y="2527"/>
                    <a:pt x="0" y="2797"/>
                  </a:cubicBezTo>
                  <a:cubicBezTo>
                    <a:pt x="0" y="3223"/>
                    <a:pt x="2250" y="4621"/>
                    <a:pt x="3769" y="5198"/>
                  </a:cubicBezTo>
                  <a:cubicBezTo>
                    <a:pt x="3929" y="5262"/>
                    <a:pt x="4099" y="5291"/>
                    <a:pt x="4278" y="5291"/>
                  </a:cubicBezTo>
                  <a:cubicBezTo>
                    <a:pt x="5807" y="5291"/>
                    <a:pt x="7924" y="3173"/>
                    <a:pt x="8359" y="2493"/>
                  </a:cubicBezTo>
                  <a:cubicBezTo>
                    <a:pt x="8639" y="2033"/>
                    <a:pt x="8208" y="1941"/>
                    <a:pt x="7828" y="1941"/>
                  </a:cubicBezTo>
                  <a:cubicBezTo>
                    <a:pt x="7632" y="1941"/>
                    <a:pt x="7449" y="1966"/>
                    <a:pt x="7387" y="1976"/>
                  </a:cubicBezTo>
                  <a:cubicBezTo>
                    <a:pt x="7447" y="1247"/>
                    <a:pt x="7478" y="578"/>
                    <a:pt x="7569"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5" name="Google Shape;3855;p80"/>
            <p:cNvSpPr/>
            <p:nvPr/>
          </p:nvSpPr>
          <p:spPr>
            <a:xfrm>
              <a:off x="-2536000" y="6666788"/>
              <a:ext cx="111725" cy="70600"/>
            </a:xfrm>
            <a:custGeom>
              <a:avLst/>
              <a:gdLst/>
              <a:ahLst/>
              <a:cxnLst/>
              <a:rect l="l" t="t" r="r" b="b"/>
              <a:pathLst>
                <a:path w="4469" h="2824" extrusionOk="0">
                  <a:moveTo>
                    <a:pt x="2434" y="0"/>
                  </a:moveTo>
                  <a:cubicBezTo>
                    <a:pt x="1576" y="0"/>
                    <a:pt x="719" y="254"/>
                    <a:pt x="0" y="755"/>
                  </a:cubicBezTo>
                  <a:cubicBezTo>
                    <a:pt x="160" y="1807"/>
                    <a:pt x="1008" y="2824"/>
                    <a:pt x="2621" y="2824"/>
                  </a:cubicBezTo>
                  <a:cubicBezTo>
                    <a:pt x="3153" y="2824"/>
                    <a:pt x="3768" y="2713"/>
                    <a:pt x="4469" y="2457"/>
                  </a:cubicBezTo>
                  <a:lnTo>
                    <a:pt x="4469" y="512"/>
                  </a:lnTo>
                  <a:cubicBezTo>
                    <a:pt x="3839" y="170"/>
                    <a:pt x="3136" y="0"/>
                    <a:pt x="2434"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6" name="Google Shape;3856;p80"/>
            <p:cNvSpPr/>
            <p:nvPr/>
          </p:nvSpPr>
          <p:spPr>
            <a:xfrm>
              <a:off x="-2539050" y="6627733"/>
              <a:ext cx="114775" cy="58925"/>
            </a:xfrm>
            <a:custGeom>
              <a:avLst/>
              <a:gdLst/>
              <a:ahLst/>
              <a:cxnLst/>
              <a:rect l="l" t="t" r="r" b="b"/>
              <a:pathLst>
                <a:path w="4591" h="2357" extrusionOk="0">
                  <a:moveTo>
                    <a:pt x="2384" y="1"/>
                  </a:moveTo>
                  <a:cubicBezTo>
                    <a:pt x="1927" y="1"/>
                    <a:pt x="1435" y="102"/>
                    <a:pt x="943" y="381"/>
                  </a:cubicBezTo>
                  <a:cubicBezTo>
                    <a:pt x="274" y="776"/>
                    <a:pt x="1" y="1567"/>
                    <a:pt x="122" y="2357"/>
                  </a:cubicBezTo>
                  <a:cubicBezTo>
                    <a:pt x="841" y="1856"/>
                    <a:pt x="1698" y="1602"/>
                    <a:pt x="2556" y="1602"/>
                  </a:cubicBezTo>
                  <a:cubicBezTo>
                    <a:pt x="3258" y="1602"/>
                    <a:pt x="3961" y="1772"/>
                    <a:pt x="4591" y="2114"/>
                  </a:cubicBezTo>
                  <a:lnTo>
                    <a:pt x="4591" y="746"/>
                  </a:lnTo>
                  <a:cubicBezTo>
                    <a:pt x="4591" y="746"/>
                    <a:pt x="3618" y="1"/>
                    <a:pt x="2384"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7" name="Google Shape;3857;p80"/>
            <p:cNvSpPr/>
            <p:nvPr/>
          </p:nvSpPr>
          <p:spPr>
            <a:xfrm>
              <a:off x="-2502575" y="6669788"/>
              <a:ext cx="69175" cy="58625"/>
            </a:xfrm>
            <a:custGeom>
              <a:avLst/>
              <a:gdLst/>
              <a:ahLst/>
              <a:cxnLst/>
              <a:rect l="l" t="t" r="r" b="b"/>
              <a:pathLst>
                <a:path w="2767" h="2345" extrusionOk="0">
                  <a:moveTo>
                    <a:pt x="1177" y="0"/>
                  </a:moveTo>
                  <a:cubicBezTo>
                    <a:pt x="782" y="0"/>
                    <a:pt x="374" y="90"/>
                    <a:pt x="31" y="179"/>
                  </a:cubicBezTo>
                  <a:cubicBezTo>
                    <a:pt x="1" y="179"/>
                    <a:pt x="1" y="209"/>
                    <a:pt x="31" y="209"/>
                  </a:cubicBezTo>
                  <a:cubicBezTo>
                    <a:pt x="62" y="211"/>
                    <a:pt x="93" y="211"/>
                    <a:pt x="124" y="211"/>
                  </a:cubicBezTo>
                  <a:cubicBezTo>
                    <a:pt x="460" y="211"/>
                    <a:pt x="844" y="145"/>
                    <a:pt x="1208" y="145"/>
                  </a:cubicBezTo>
                  <a:cubicBezTo>
                    <a:pt x="1625" y="145"/>
                    <a:pt x="2016" y="232"/>
                    <a:pt x="2280" y="605"/>
                  </a:cubicBezTo>
                  <a:cubicBezTo>
                    <a:pt x="2615" y="1091"/>
                    <a:pt x="2554" y="1729"/>
                    <a:pt x="2584" y="2276"/>
                  </a:cubicBezTo>
                  <a:cubicBezTo>
                    <a:pt x="2584" y="2322"/>
                    <a:pt x="2622" y="2345"/>
                    <a:pt x="2660" y="2345"/>
                  </a:cubicBezTo>
                  <a:cubicBezTo>
                    <a:pt x="2698" y="2345"/>
                    <a:pt x="2736" y="2322"/>
                    <a:pt x="2736" y="2276"/>
                  </a:cubicBezTo>
                  <a:cubicBezTo>
                    <a:pt x="2767" y="1638"/>
                    <a:pt x="2767" y="848"/>
                    <a:pt x="2280" y="392"/>
                  </a:cubicBezTo>
                  <a:cubicBezTo>
                    <a:pt x="1986" y="97"/>
                    <a:pt x="1588" y="0"/>
                    <a:pt x="11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8" name="Google Shape;3858;p80"/>
            <p:cNvSpPr/>
            <p:nvPr/>
          </p:nvSpPr>
          <p:spPr>
            <a:xfrm>
              <a:off x="-2473700" y="6686163"/>
              <a:ext cx="40725" cy="24325"/>
            </a:xfrm>
            <a:custGeom>
              <a:avLst/>
              <a:gdLst/>
              <a:ahLst/>
              <a:cxnLst/>
              <a:rect l="l" t="t" r="r" b="b"/>
              <a:pathLst>
                <a:path w="1629" h="973" extrusionOk="0">
                  <a:moveTo>
                    <a:pt x="566" y="0"/>
                  </a:moveTo>
                  <a:cubicBezTo>
                    <a:pt x="401" y="0"/>
                    <a:pt x="230" y="58"/>
                    <a:pt x="62" y="193"/>
                  </a:cubicBezTo>
                  <a:cubicBezTo>
                    <a:pt x="1" y="254"/>
                    <a:pt x="62" y="314"/>
                    <a:pt x="122" y="314"/>
                  </a:cubicBezTo>
                  <a:cubicBezTo>
                    <a:pt x="283" y="241"/>
                    <a:pt x="430" y="196"/>
                    <a:pt x="569" y="196"/>
                  </a:cubicBezTo>
                  <a:cubicBezTo>
                    <a:pt x="720" y="196"/>
                    <a:pt x="862" y="249"/>
                    <a:pt x="1004" y="375"/>
                  </a:cubicBezTo>
                  <a:cubicBezTo>
                    <a:pt x="1186" y="527"/>
                    <a:pt x="1308" y="770"/>
                    <a:pt x="1460" y="953"/>
                  </a:cubicBezTo>
                  <a:cubicBezTo>
                    <a:pt x="1474" y="966"/>
                    <a:pt x="1490" y="972"/>
                    <a:pt x="1507" y="972"/>
                  </a:cubicBezTo>
                  <a:cubicBezTo>
                    <a:pt x="1566" y="972"/>
                    <a:pt x="1628" y="902"/>
                    <a:pt x="1581" y="831"/>
                  </a:cubicBezTo>
                  <a:cubicBezTo>
                    <a:pt x="1384" y="392"/>
                    <a:pt x="996" y="0"/>
                    <a:pt x="5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59" name="Google Shape;3859;p80"/>
            <p:cNvSpPr/>
            <p:nvPr/>
          </p:nvSpPr>
          <p:spPr>
            <a:xfrm>
              <a:off x="-1918200" y="6666788"/>
              <a:ext cx="111725" cy="70600"/>
            </a:xfrm>
            <a:custGeom>
              <a:avLst/>
              <a:gdLst/>
              <a:ahLst/>
              <a:cxnLst/>
              <a:rect l="l" t="t" r="r" b="b"/>
              <a:pathLst>
                <a:path w="4469" h="2824" extrusionOk="0">
                  <a:moveTo>
                    <a:pt x="2035" y="0"/>
                  </a:moveTo>
                  <a:cubicBezTo>
                    <a:pt x="1332" y="0"/>
                    <a:pt x="629" y="170"/>
                    <a:pt x="0" y="512"/>
                  </a:cubicBezTo>
                  <a:lnTo>
                    <a:pt x="0" y="2457"/>
                  </a:lnTo>
                  <a:cubicBezTo>
                    <a:pt x="701" y="2713"/>
                    <a:pt x="1316" y="2824"/>
                    <a:pt x="1847" y="2824"/>
                  </a:cubicBezTo>
                  <a:cubicBezTo>
                    <a:pt x="3460" y="2824"/>
                    <a:pt x="4308" y="1807"/>
                    <a:pt x="4468" y="755"/>
                  </a:cubicBezTo>
                  <a:cubicBezTo>
                    <a:pt x="3749" y="254"/>
                    <a:pt x="2893" y="0"/>
                    <a:pt x="2035"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0" name="Google Shape;3860;p80"/>
            <p:cNvSpPr/>
            <p:nvPr/>
          </p:nvSpPr>
          <p:spPr>
            <a:xfrm>
              <a:off x="-1918200" y="6627733"/>
              <a:ext cx="114750" cy="58925"/>
            </a:xfrm>
            <a:custGeom>
              <a:avLst/>
              <a:gdLst/>
              <a:ahLst/>
              <a:cxnLst/>
              <a:rect l="l" t="t" r="r" b="b"/>
              <a:pathLst>
                <a:path w="4590" h="2357" extrusionOk="0">
                  <a:moveTo>
                    <a:pt x="2207" y="1"/>
                  </a:moveTo>
                  <a:cubicBezTo>
                    <a:pt x="972" y="1"/>
                    <a:pt x="0" y="746"/>
                    <a:pt x="0" y="746"/>
                  </a:cubicBezTo>
                  <a:lnTo>
                    <a:pt x="0" y="2114"/>
                  </a:lnTo>
                  <a:cubicBezTo>
                    <a:pt x="629" y="1772"/>
                    <a:pt x="1332" y="1602"/>
                    <a:pt x="2035" y="1602"/>
                  </a:cubicBezTo>
                  <a:cubicBezTo>
                    <a:pt x="2893" y="1602"/>
                    <a:pt x="3749" y="1856"/>
                    <a:pt x="4468" y="2357"/>
                  </a:cubicBezTo>
                  <a:cubicBezTo>
                    <a:pt x="4590" y="1567"/>
                    <a:pt x="4316" y="776"/>
                    <a:pt x="3648" y="381"/>
                  </a:cubicBezTo>
                  <a:cubicBezTo>
                    <a:pt x="3155" y="102"/>
                    <a:pt x="2663" y="1"/>
                    <a:pt x="22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1" name="Google Shape;3861;p80"/>
            <p:cNvSpPr/>
            <p:nvPr/>
          </p:nvSpPr>
          <p:spPr>
            <a:xfrm>
              <a:off x="-1909100" y="6669788"/>
              <a:ext cx="69175" cy="58625"/>
            </a:xfrm>
            <a:custGeom>
              <a:avLst/>
              <a:gdLst/>
              <a:ahLst/>
              <a:cxnLst/>
              <a:rect l="l" t="t" r="r" b="b"/>
              <a:pathLst>
                <a:path w="2767" h="2345" extrusionOk="0">
                  <a:moveTo>
                    <a:pt x="1591" y="0"/>
                  </a:moveTo>
                  <a:cubicBezTo>
                    <a:pt x="1179" y="0"/>
                    <a:pt x="782" y="97"/>
                    <a:pt x="487" y="392"/>
                  </a:cubicBezTo>
                  <a:cubicBezTo>
                    <a:pt x="1" y="878"/>
                    <a:pt x="1" y="1638"/>
                    <a:pt x="31" y="2276"/>
                  </a:cubicBezTo>
                  <a:cubicBezTo>
                    <a:pt x="31" y="2322"/>
                    <a:pt x="69" y="2345"/>
                    <a:pt x="107" y="2345"/>
                  </a:cubicBezTo>
                  <a:cubicBezTo>
                    <a:pt x="145" y="2345"/>
                    <a:pt x="183" y="2322"/>
                    <a:pt x="183" y="2276"/>
                  </a:cubicBezTo>
                  <a:cubicBezTo>
                    <a:pt x="214" y="1729"/>
                    <a:pt x="153" y="1091"/>
                    <a:pt x="487" y="605"/>
                  </a:cubicBezTo>
                  <a:cubicBezTo>
                    <a:pt x="746" y="225"/>
                    <a:pt x="1125" y="133"/>
                    <a:pt x="1532" y="133"/>
                  </a:cubicBezTo>
                  <a:cubicBezTo>
                    <a:pt x="1907" y="133"/>
                    <a:pt x="2305" y="211"/>
                    <a:pt x="2651" y="211"/>
                  </a:cubicBezTo>
                  <a:cubicBezTo>
                    <a:pt x="2680" y="211"/>
                    <a:pt x="2708" y="211"/>
                    <a:pt x="2736" y="209"/>
                  </a:cubicBezTo>
                  <a:cubicBezTo>
                    <a:pt x="2767" y="209"/>
                    <a:pt x="2767" y="179"/>
                    <a:pt x="2736" y="179"/>
                  </a:cubicBezTo>
                  <a:cubicBezTo>
                    <a:pt x="2394" y="90"/>
                    <a:pt x="1986" y="0"/>
                    <a:pt x="15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2" name="Google Shape;3862;p80"/>
            <p:cNvSpPr/>
            <p:nvPr/>
          </p:nvSpPr>
          <p:spPr>
            <a:xfrm>
              <a:off x="-1909500" y="6686163"/>
              <a:ext cx="40700" cy="24325"/>
            </a:xfrm>
            <a:custGeom>
              <a:avLst/>
              <a:gdLst/>
              <a:ahLst/>
              <a:cxnLst/>
              <a:rect l="l" t="t" r="r" b="b"/>
              <a:pathLst>
                <a:path w="1628" h="973" extrusionOk="0">
                  <a:moveTo>
                    <a:pt x="1063" y="0"/>
                  </a:moveTo>
                  <a:cubicBezTo>
                    <a:pt x="633" y="0"/>
                    <a:pt x="245" y="392"/>
                    <a:pt x="47" y="831"/>
                  </a:cubicBezTo>
                  <a:cubicBezTo>
                    <a:pt x="0" y="902"/>
                    <a:pt x="62" y="972"/>
                    <a:pt x="121" y="972"/>
                  </a:cubicBezTo>
                  <a:cubicBezTo>
                    <a:pt x="138" y="972"/>
                    <a:pt x="155" y="966"/>
                    <a:pt x="169" y="953"/>
                  </a:cubicBezTo>
                  <a:cubicBezTo>
                    <a:pt x="321" y="770"/>
                    <a:pt x="442" y="558"/>
                    <a:pt x="625" y="375"/>
                  </a:cubicBezTo>
                  <a:cubicBezTo>
                    <a:pt x="767" y="249"/>
                    <a:pt x="909" y="196"/>
                    <a:pt x="1060" y="196"/>
                  </a:cubicBezTo>
                  <a:cubicBezTo>
                    <a:pt x="1199" y="196"/>
                    <a:pt x="1346" y="241"/>
                    <a:pt x="1506" y="314"/>
                  </a:cubicBezTo>
                  <a:cubicBezTo>
                    <a:pt x="1567" y="314"/>
                    <a:pt x="1628" y="254"/>
                    <a:pt x="1567" y="193"/>
                  </a:cubicBezTo>
                  <a:cubicBezTo>
                    <a:pt x="1398" y="58"/>
                    <a:pt x="1227" y="0"/>
                    <a:pt x="106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3" name="Google Shape;3863;p80"/>
            <p:cNvSpPr/>
            <p:nvPr/>
          </p:nvSpPr>
          <p:spPr>
            <a:xfrm>
              <a:off x="-2436575" y="6371738"/>
              <a:ext cx="540425" cy="509925"/>
            </a:xfrm>
            <a:custGeom>
              <a:avLst/>
              <a:gdLst/>
              <a:ahLst/>
              <a:cxnLst/>
              <a:rect l="l" t="t" r="r" b="b"/>
              <a:pathLst>
                <a:path w="21617" h="20397" extrusionOk="0">
                  <a:moveTo>
                    <a:pt x="8142" y="0"/>
                  </a:moveTo>
                  <a:cubicBezTo>
                    <a:pt x="3906" y="0"/>
                    <a:pt x="1" y="2158"/>
                    <a:pt x="188" y="10247"/>
                  </a:cubicBezTo>
                  <a:cubicBezTo>
                    <a:pt x="188" y="10247"/>
                    <a:pt x="96" y="14046"/>
                    <a:pt x="1008" y="15961"/>
                  </a:cubicBezTo>
                  <a:cubicBezTo>
                    <a:pt x="1920" y="17846"/>
                    <a:pt x="4990" y="19943"/>
                    <a:pt x="9094" y="20338"/>
                  </a:cubicBezTo>
                  <a:cubicBezTo>
                    <a:pt x="9534" y="20377"/>
                    <a:pt x="9990" y="20397"/>
                    <a:pt x="10454" y="20397"/>
                  </a:cubicBezTo>
                  <a:cubicBezTo>
                    <a:pt x="14317" y="20397"/>
                    <a:pt x="18772" y="19046"/>
                    <a:pt x="19884" y="16387"/>
                  </a:cubicBezTo>
                  <a:cubicBezTo>
                    <a:pt x="21130" y="13408"/>
                    <a:pt x="21617" y="11372"/>
                    <a:pt x="21252" y="8362"/>
                  </a:cubicBezTo>
                  <a:cubicBezTo>
                    <a:pt x="20857" y="5323"/>
                    <a:pt x="20705" y="3985"/>
                    <a:pt x="17908" y="2618"/>
                  </a:cubicBezTo>
                  <a:cubicBezTo>
                    <a:pt x="16528" y="1965"/>
                    <a:pt x="12184" y="0"/>
                    <a:pt x="8142"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4" name="Google Shape;3864;p80"/>
            <p:cNvSpPr/>
            <p:nvPr/>
          </p:nvSpPr>
          <p:spPr>
            <a:xfrm>
              <a:off x="-2189500" y="6627588"/>
              <a:ext cx="38025" cy="65200"/>
            </a:xfrm>
            <a:custGeom>
              <a:avLst/>
              <a:gdLst/>
              <a:ahLst/>
              <a:cxnLst/>
              <a:rect l="l" t="t" r="r" b="b"/>
              <a:pathLst>
                <a:path w="1521" h="2608" extrusionOk="0">
                  <a:moveTo>
                    <a:pt x="369" y="0"/>
                  </a:moveTo>
                  <a:cubicBezTo>
                    <a:pt x="348" y="0"/>
                    <a:pt x="326" y="22"/>
                    <a:pt x="305" y="43"/>
                  </a:cubicBezTo>
                  <a:cubicBezTo>
                    <a:pt x="214" y="347"/>
                    <a:pt x="183" y="712"/>
                    <a:pt x="122" y="1046"/>
                  </a:cubicBezTo>
                  <a:cubicBezTo>
                    <a:pt x="62" y="1290"/>
                    <a:pt x="1" y="1533"/>
                    <a:pt x="122" y="1745"/>
                  </a:cubicBezTo>
                  <a:cubicBezTo>
                    <a:pt x="183" y="1928"/>
                    <a:pt x="335" y="2019"/>
                    <a:pt x="518" y="2019"/>
                  </a:cubicBezTo>
                  <a:cubicBezTo>
                    <a:pt x="609" y="2019"/>
                    <a:pt x="670" y="1958"/>
                    <a:pt x="761" y="1897"/>
                  </a:cubicBezTo>
                  <a:cubicBezTo>
                    <a:pt x="791" y="1867"/>
                    <a:pt x="852" y="1806"/>
                    <a:pt x="913" y="1806"/>
                  </a:cubicBezTo>
                  <a:cubicBezTo>
                    <a:pt x="962" y="1767"/>
                    <a:pt x="1002" y="1747"/>
                    <a:pt x="1032" y="1747"/>
                  </a:cubicBezTo>
                  <a:cubicBezTo>
                    <a:pt x="1095" y="1747"/>
                    <a:pt x="1116" y="1834"/>
                    <a:pt x="1095" y="2019"/>
                  </a:cubicBezTo>
                  <a:cubicBezTo>
                    <a:pt x="1277" y="2232"/>
                    <a:pt x="1217" y="2353"/>
                    <a:pt x="973" y="2414"/>
                  </a:cubicBezTo>
                  <a:cubicBezTo>
                    <a:pt x="867" y="2441"/>
                    <a:pt x="900" y="2607"/>
                    <a:pt x="992" y="2607"/>
                  </a:cubicBezTo>
                  <a:cubicBezTo>
                    <a:pt x="1005" y="2607"/>
                    <a:pt x="1019" y="2604"/>
                    <a:pt x="1034" y="2597"/>
                  </a:cubicBezTo>
                  <a:cubicBezTo>
                    <a:pt x="1277" y="2505"/>
                    <a:pt x="1521" y="2262"/>
                    <a:pt x="1521" y="1958"/>
                  </a:cubicBezTo>
                  <a:cubicBezTo>
                    <a:pt x="1492" y="1759"/>
                    <a:pt x="1304" y="1560"/>
                    <a:pt x="1106" y="1560"/>
                  </a:cubicBezTo>
                  <a:cubicBezTo>
                    <a:pt x="1092" y="1560"/>
                    <a:pt x="1078" y="1561"/>
                    <a:pt x="1065" y="1563"/>
                  </a:cubicBezTo>
                  <a:cubicBezTo>
                    <a:pt x="882" y="1563"/>
                    <a:pt x="822" y="1685"/>
                    <a:pt x="670" y="1745"/>
                  </a:cubicBezTo>
                  <a:cubicBezTo>
                    <a:pt x="591" y="1781"/>
                    <a:pt x="525" y="1796"/>
                    <a:pt x="471" y="1796"/>
                  </a:cubicBezTo>
                  <a:cubicBezTo>
                    <a:pt x="148" y="1796"/>
                    <a:pt x="222" y="1250"/>
                    <a:pt x="274" y="1016"/>
                  </a:cubicBezTo>
                  <a:cubicBezTo>
                    <a:pt x="335" y="742"/>
                    <a:pt x="548" y="286"/>
                    <a:pt x="396" y="13"/>
                  </a:cubicBezTo>
                  <a:cubicBezTo>
                    <a:pt x="387" y="4"/>
                    <a:pt x="378" y="0"/>
                    <a:pt x="36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5" name="Google Shape;3865;p80"/>
            <p:cNvSpPr/>
            <p:nvPr/>
          </p:nvSpPr>
          <p:spPr>
            <a:xfrm>
              <a:off x="-2212300" y="6699663"/>
              <a:ext cx="85900" cy="32400"/>
            </a:xfrm>
            <a:custGeom>
              <a:avLst/>
              <a:gdLst/>
              <a:ahLst/>
              <a:cxnLst/>
              <a:rect l="l" t="t" r="r" b="b"/>
              <a:pathLst>
                <a:path w="3436" h="1296" extrusionOk="0">
                  <a:moveTo>
                    <a:pt x="3304" y="1"/>
                  </a:moveTo>
                  <a:cubicBezTo>
                    <a:pt x="3254" y="1"/>
                    <a:pt x="3206" y="25"/>
                    <a:pt x="3193" y="78"/>
                  </a:cubicBezTo>
                  <a:cubicBezTo>
                    <a:pt x="3071" y="808"/>
                    <a:pt x="2372" y="1081"/>
                    <a:pt x="1673" y="1081"/>
                  </a:cubicBezTo>
                  <a:cubicBezTo>
                    <a:pt x="1034" y="1051"/>
                    <a:pt x="578" y="838"/>
                    <a:pt x="214" y="321"/>
                  </a:cubicBezTo>
                  <a:cubicBezTo>
                    <a:pt x="214" y="306"/>
                    <a:pt x="206" y="299"/>
                    <a:pt x="195" y="299"/>
                  </a:cubicBezTo>
                  <a:cubicBezTo>
                    <a:pt x="183" y="299"/>
                    <a:pt x="168" y="306"/>
                    <a:pt x="153" y="321"/>
                  </a:cubicBezTo>
                  <a:cubicBezTo>
                    <a:pt x="1" y="1021"/>
                    <a:pt x="1247" y="1264"/>
                    <a:pt x="1673" y="1294"/>
                  </a:cubicBezTo>
                  <a:cubicBezTo>
                    <a:pt x="1705" y="1295"/>
                    <a:pt x="1738" y="1296"/>
                    <a:pt x="1771" y="1296"/>
                  </a:cubicBezTo>
                  <a:cubicBezTo>
                    <a:pt x="2534" y="1296"/>
                    <a:pt x="3348" y="954"/>
                    <a:pt x="3436" y="109"/>
                  </a:cubicBezTo>
                  <a:cubicBezTo>
                    <a:pt x="3436" y="40"/>
                    <a:pt x="3369" y="1"/>
                    <a:pt x="33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6" name="Google Shape;3866;p80"/>
            <p:cNvSpPr/>
            <p:nvPr/>
          </p:nvSpPr>
          <p:spPr>
            <a:xfrm>
              <a:off x="-2350600" y="6548788"/>
              <a:ext cx="50950" cy="35900"/>
            </a:xfrm>
            <a:custGeom>
              <a:avLst/>
              <a:gdLst/>
              <a:ahLst/>
              <a:cxnLst/>
              <a:rect l="l" t="t" r="r" b="b"/>
              <a:pathLst>
                <a:path w="2038" h="1436" extrusionOk="0">
                  <a:moveTo>
                    <a:pt x="1832" y="0"/>
                  </a:moveTo>
                  <a:cubicBezTo>
                    <a:pt x="1135" y="0"/>
                    <a:pt x="147" y="700"/>
                    <a:pt x="1" y="1372"/>
                  </a:cubicBezTo>
                  <a:cubicBezTo>
                    <a:pt x="1" y="1409"/>
                    <a:pt x="24" y="1435"/>
                    <a:pt x="49" y="1435"/>
                  </a:cubicBezTo>
                  <a:cubicBezTo>
                    <a:pt x="64" y="1435"/>
                    <a:pt x="81" y="1425"/>
                    <a:pt x="92" y="1402"/>
                  </a:cubicBezTo>
                  <a:cubicBezTo>
                    <a:pt x="578" y="733"/>
                    <a:pt x="1126" y="338"/>
                    <a:pt x="1946" y="186"/>
                  </a:cubicBezTo>
                  <a:cubicBezTo>
                    <a:pt x="2037" y="156"/>
                    <a:pt x="2007" y="4"/>
                    <a:pt x="1916" y="4"/>
                  </a:cubicBezTo>
                  <a:cubicBezTo>
                    <a:pt x="1888" y="1"/>
                    <a:pt x="1860" y="0"/>
                    <a:pt x="183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7" name="Google Shape;3867;p80"/>
            <p:cNvSpPr/>
            <p:nvPr/>
          </p:nvSpPr>
          <p:spPr>
            <a:xfrm>
              <a:off x="-2048900" y="6542963"/>
              <a:ext cx="55000" cy="24875"/>
            </a:xfrm>
            <a:custGeom>
              <a:avLst/>
              <a:gdLst/>
              <a:ahLst/>
              <a:cxnLst/>
              <a:rect l="l" t="t" r="r" b="b"/>
              <a:pathLst>
                <a:path w="2200" h="995" extrusionOk="0">
                  <a:moveTo>
                    <a:pt x="337" y="1"/>
                  </a:moveTo>
                  <a:cubicBezTo>
                    <a:pt x="241" y="1"/>
                    <a:pt x="148" y="8"/>
                    <a:pt x="61" y="24"/>
                  </a:cubicBezTo>
                  <a:cubicBezTo>
                    <a:pt x="0" y="54"/>
                    <a:pt x="0" y="115"/>
                    <a:pt x="61" y="146"/>
                  </a:cubicBezTo>
                  <a:cubicBezTo>
                    <a:pt x="760" y="298"/>
                    <a:pt x="1429" y="419"/>
                    <a:pt x="1976" y="966"/>
                  </a:cubicBezTo>
                  <a:cubicBezTo>
                    <a:pt x="1995" y="986"/>
                    <a:pt x="2017" y="994"/>
                    <a:pt x="2039" y="994"/>
                  </a:cubicBezTo>
                  <a:cubicBezTo>
                    <a:pt x="2121" y="994"/>
                    <a:pt x="2199" y="880"/>
                    <a:pt x="2128" y="784"/>
                  </a:cubicBezTo>
                  <a:cubicBezTo>
                    <a:pt x="1758" y="335"/>
                    <a:pt x="975" y="1"/>
                    <a:pt x="33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8" name="Google Shape;3868;p80"/>
            <p:cNvSpPr/>
            <p:nvPr/>
          </p:nvSpPr>
          <p:spPr>
            <a:xfrm>
              <a:off x="-2358200" y="6708438"/>
              <a:ext cx="100350" cy="94250"/>
            </a:xfrm>
            <a:custGeom>
              <a:avLst/>
              <a:gdLst/>
              <a:ahLst/>
              <a:cxnLst/>
              <a:rect l="l" t="t" r="r" b="b"/>
              <a:pathLst>
                <a:path w="4014" h="3770" extrusionOk="0">
                  <a:moveTo>
                    <a:pt x="2007" y="1"/>
                  </a:moveTo>
                  <a:cubicBezTo>
                    <a:pt x="913" y="1"/>
                    <a:pt x="1" y="822"/>
                    <a:pt x="1" y="1885"/>
                  </a:cubicBezTo>
                  <a:cubicBezTo>
                    <a:pt x="1" y="2919"/>
                    <a:pt x="913" y="3770"/>
                    <a:pt x="2007" y="3770"/>
                  </a:cubicBezTo>
                  <a:cubicBezTo>
                    <a:pt x="3132" y="3770"/>
                    <a:pt x="4013" y="2919"/>
                    <a:pt x="4013" y="1885"/>
                  </a:cubicBezTo>
                  <a:cubicBezTo>
                    <a:pt x="4013" y="852"/>
                    <a:pt x="3132" y="1"/>
                    <a:pt x="20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9" name="Google Shape;3869;p80"/>
            <p:cNvSpPr/>
            <p:nvPr/>
          </p:nvSpPr>
          <p:spPr>
            <a:xfrm>
              <a:off x="-2083100" y="6708438"/>
              <a:ext cx="100325" cy="94250"/>
            </a:xfrm>
            <a:custGeom>
              <a:avLst/>
              <a:gdLst/>
              <a:ahLst/>
              <a:cxnLst/>
              <a:rect l="l" t="t" r="r" b="b"/>
              <a:pathLst>
                <a:path w="4013" h="3770" extrusionOk="0">
                  <a:moveTo>
                    <a:pt x="2006" y="1"/>
                  </a:moveTo>
                  <a:cubicBezTo>
                    <a:pt x="882" y="1"/>
                    <a:pt x="0" y="822"/>
                    <a:pt x="0" y="1885"/>
                  </a:cubicBezTo>
                  <a:cubicBezTo>
                    <a:pt x="0" y="2919"/>
                    <a:pt x="882" y="3770"/>
                    <a:pt x="2006" y="3770"/>
                  </a:cubicBezTo>
                  <a:cubicBezTo>
                    <a:pt x="3101" y="3770"/>
                    <a:pt x="4012" y="2919"/>
                    <a:pt x="4012" y="1885"/>
                  </a:cubicBezTo>
                  <a:cubicBezTo>
                    <a:pt x="4012" y="852"/>
                    <a:pt x="3101" y="1"/>
                    <a:pt x="2006"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0" name="Google Shape;3870;p80"/>
            <p:cNvSpPr/>
            <p:nvPr/>
          </p:nvSpPr>
          <p:spPr>
            <a:xfrm>
              <a:off x="-2179400" y="6739938"/>
              <a:ext cx="29150" cy="6925"/>
            </a:xfrm>
            <a:custGeom>
              <a:avLst/>
              <a:gdLst/>
              <a:ahLst/>
              <a:cxnLst/>
              <a:rect l="l" t="t" r="r" b="b"/>
              <a:pathLst>
                <a:path w="1166" h="277" extrusionOk="0">
                  <a:moveTo>
                    <a:pt x="1075" y="1"/>
                  </a:moveTo>
                  <a:cubicBezTo>
                    <a:pt x="1060" y="1"/>
                    <a:pt x="1043" y="6"/>
                    <a:pt x="1025" y="17"/>
                  </a:cubicBezTo>
                  <a:cubicBezTo>
                    <a:pt x="830" y="89"/>
                    <a:pt x="665" y="118"/>
                    <a:pt x="489" y="118"/>
                  </a:cubicBezTo>
                  <a:cubicBezTo>
                    <a:pt x="364" y="118"/>
                    <a:pt x="234" y="103"/>
                    <a:pt x="83" y="78"/>
                  </a:cubicBezTo>
                  <a:cubicBezTo>
                    <a:pt x="75" y="74"/>
                    <a:pt x="67" y="72"/>
                    <a:pt x="60" y="72"/>
                  </a:cubicBezTo>
                  <a:cubicBezTo>
                    <a:pt x="16" y="72"/>
                    <a:pt x="0" y="143"/>
                    <a:pt x="53" y="169"/>
                  </a:cubicBezTo>
                  <a:cubicBezTo>
                    <a:pt x="192" y="239"/>
                    <a:pt x="363" y="277"/>
                    <a:pt x="537" y="277"/>
                  </a:cubicBezTo>
                  <a:cubicBezTo>
                    <a:pt x="743" y="277"/>
                    <a:pt x="952" y="224"/>
                    <a:pt x="1117" y="109"/>
                  </a:cubicBezTo>
                  <a:cubicBezTo>
                    <a:pt x="1166" y="84"/>
                    <a:pt x="1136" y="1"/>
                    <a:pt x="107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1" name="Google Shape;3871;p80"/>
            <p:cNvSpPr/>
            <p:nvPr/>
          </p:nvSpPr>
          <p:spPr>
            <a:xfrm>
              <a:off x="-2096775" y="6612513"/>
              <a:ext cx="74900" cy="59100"/>
            </a:xfrm>
            <a:custGeom>
              <a:avLst/>
              <a:gdLst/>
              <a:ahLst/>
              <a:cxnLst/>
              <a:rect l="l" t="t" r="r" b="b"/>
              <a:pathLst>
                <a:path w="2996" h="2364" extrusionOk="0">
                  <a:moveTo>
                    <a:pt x="1604" y="1"/>
                  </a:moveTo>
                  <a:cubicBezTo>
                    <a:pt x="1557" y="1"/>
                    <a:pt x="1509" y="3"/>
                    <a:pt x="1459" y="8"/>
                  </a:cubicBezTo>
                  <a:cubicBezTo>
                    <a:pt x="426" y="130"/>
                    <a:pt x="0" y="1437"/>
                    <a:pt x="0" y="2318"/>
                  </a:cubicBezTo>
                  <a:cubicBezTo>
                    <a:pt x="0" y="2348"/>
                    <a:pt x="30" y="2364"/>
                    <a:pt x="65" y="2364"/>
                  </a:cubicBezTo>
                  <a:cubicBezTo>
                    <a:pt x="99" y="2364"/>
                    <a:pt x="137" y="2348"/>
                    <a:pt x="152" y="2318"/>
                  </a:cubicBezTo>
                  <a:cubicBezTo>
                    <a:pt x="213" y="1558"/>
                    <a:pt x="547" y="282"/>
                    <a:pt x="1459" y="221"/>
                  </a:cubicBezTo>
                  <a:cubicBezTo>
                    <a:pt x="1499" y="218"/>
                    <a:pt x="1537" y="216"/>
                    <a:pt x="1574" y="216"/>
                  </a:cubicBezTo>
                  <a:cubicBezTo>
                    <a:pt x="2641" y="216"/>
                    <a:pt x="2591" y="1463"/>
                    <a:pt x="2797" y="2227"/>
                  </a:cubicBezTo>
                  <a:cubicBezTo>
                    <a:pt x="2811" y="2269"/>
                    <a:pt x="2857" y="2292"/>
                    <a:pt x="2901" y="2292"/>
                  </a:cubicBezTo>
                  <a:cubicBezTo>
                    <a:pt x="2950" y="2292"/>
                    <a:pt x="2995" y="2262"/>
                    <a:pt x="2979" y="2197"/>
                  </a:cubicBezTo>
                  <a:cubicBezTo>
                    <a:pt x="2921" y="1322"/>
                    <a:pt x="2695" y="1"/>
                    <a:pt x="16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2" name="Google Shape;3872;p80"/>
            <p:cNvSpPr/>
            <p:nvPr/>
          </p:nvSpPr>
          <p:spPr>
            <a:xfrm>
              <a:off x="-2311825" y="6612513"/>
              <a:ext cx="75250" cy="59100"/>
            </a:xfrm>
            <a:custGeom>
              <a:avLst/>
              <a:gdLst/>
              <a:ahLst/>
              <a:cxnLst/>
              <a:rect l="l" t="t" r="r" b="b"/>
              <a:pathLst>
                <a:path w="3010" h="2364" extrusionOk="0">
                  <a:moveTo>
                    <a:pt x="1405" y="1"/>
                  </a:moveTo>
                  <a:cubicBezTo>
                    <a:pt x="315" y="1"/>
                    <a:pt x="88" y="1322"/>
                    <a:pt x="0" y="2197"/>
                  </a:cubicBezTo>
                  <a:cubicBezTo>
                    <a:pt x="0" y="2249"/>
                    <a:pt x="62" y="2282"/>
                    <a:pt x="113" y="2282"/>
                  </a:cubicBezTo>
                  <a:cubicBezTo>
                    <a:pt x="150" y="2282"/>
                    <a:pt x="182" y="2265"/>
                    <a:pt x="182" y="2227"/>
                  </a:cubicBezTo>
                  <a:cubicBezTo>
                    <a:pt x="415" y="1471"/>
                    <a:pt x="370" y="213"/>
                    <a:pt x="1378" y="213"/>
                  </a:cubicBezTo>
                  <a:cubicBezTo>
                    <a:pt x="1423" y="213"/>
                    <a:pt x="1470" y="216"/>
                    <a:pt x="1520" y="221"/>
                  </a:cubicBezTo>
                  <a:cubicBezTo>
                    <a:pt x="2462" y="282"/>
                    <a:pt x="2766" y="1558"/>
                    <a:pt x="2857" y="2318"/>
                  </a:cubicBezTo>
                  <a:cubicBezTo>
                    <a:pt x="2857" y="2348"/>
                    <a:pt x="2888" y="2364"/>
                    <a:pt x="2918" y="2364"/>
                  </a:cubicBezTo>
                  <a:cubicBezTo>
                    <a:pt x="2948" y="2364"/>
                    <a:pt x="2979" y="2348"/>
                    <a:pt x="2979" y="2318"/>
                  </a:cubicBezTo>
                  <a:cubicBezTo>
                    <a:pt x="3009" y="1437"/>
                    <a:pt x="2553" y="130"/>
                    <a:pt x="1550" y="8"/>
                  </a:cubicBezTo>
                  <a:cubicBezTo>
                    <a:pt x="1500" y="3"/>
                    <a:pt x="1452" y="1"/>
                    <a:pt x="14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3" name="Google Shape;3873;p80"/>
            <p:cNvSpPr/>
            <p:nvPr/>
          </p:nvSpPr>
          <p:spPr>
            <a:xfrm>
              <a:off x="-2382500" y="6557238"/>
              <a:ext cx="423275" cy="177825"/>
            </a:xfrm>
            <a:custGeom>
              <a:avLst/>
              <a:gdLst/>
              <a:ahLst/>
              <a:cxnLst/>
              <a:rect l="l" t="t" r="r" b="b"/>
              <a:pathLst>
                <a:path w="16931" h="7113" extrusionOk="0">
                  <a:moveTo>
                    <a:pt x="3557" y="365"/>
                  </a:moveTo>
                  <a:cubicBezTo>
                    <a:pt x="5320" y="365"/>
                    <a:pt x="6748" y="1793"/>
                    <a:pt x="6748" y="3556"/>
                  </a:cubicBezTo>
                  <a:cubicBezTo>
                    <a:pt x="6779" y="5319"/>
                    <a:pt x="5320" y="6748"/>
                    <a:pt x="3557" y="6748"/>
                  </a:cubicBezTo>
                  <a:cubicBezTo>
                    <a:pt x="1794" y="6748"/>
                    <a:pt x="365" y="5319"/>
                    <a:pt x="365" y="3556"/>
                  </a:cubicBezTo>
                  <a:cubicBezTo>
                    <a:pt x="365" y="1793"/>
                    <a:pt x="1794" y="365"/>
                    <a:pt x="3557" y="365"/>
                  </a:cubicBezTo>
                  <a:close/>
                  <a:moveTo>
                    <a:pt x="13374" y="365"/>
                  </a:moveTo>
                  <a:cubicBezTo>
                    <a:pt x="15137" y="365"/>
                    <a:pt x="16566" y="1793"/>
                    <a:pt x="16566" y="3556"/>
                  </a:cubicBezTo>
                  <a:cubicBezTo>
                    <a:pt x="16566" y="5319"/>
                    <a:pt x="15137" y="6748"/>
                    <a:pt x="13374" y="6748"/>
                  </a:cubicBezTo>
                  <a:cubicBezTo>
                    <a:pt x="11611" y="6748"/>
                    <a:pt x="10183" y="5319"/>
                    <a:pt x="10183" y="3556"/>
                  </a:cubicBezTo>
                  <a:cubicBezTo>
                    <a:pt x="10183" y="1793"/>
                    <a:pt x="11611" y="365"/>
                    <a:pt x="13374" y="365"/>
                  </a:cubicBezTo>
                  <a:close/>
                  <a:moveTo>
                    <a:pt x="3557" y="0"/>
                  </a:moveTo>
                  <a:cubicBezTo>
                    <a:pt x="1611" y="0"/>
                    <a:pt x="0" y="1581"/>
                    <a:pt x="0" y="3556"/>
                  </a:cubicBezTo>
                  <a:cubicBezTo>
                    <a:pt x="0" y="5532"/>
                    <a:pt x="1611" y="7113"/>
                    <a:pt x="3557" y="7113"/>
                  </a:cubicBezTo>
                  <a:cubicBezTo>
                    <a:pt x="5411" y="7113"/>
                    <a:pt x="6931" y="5715"/>
                    <a:pt x="7113" y="3891"/>
                  </a:cubicBezTo>
                  <a:cubicBezTo>
                    <a:pt x="7222" y="3781"/>
                    <a:pt x="7572" y="3497"/>
                    <a:pt x="8203" y="3497"/>
                  </a:cubicBezTo>
                  <a:cubicBezTo>
                    <a:pt x="8623" y="3497"/>
                    <a:pt x="9168" y="3623"/>
                    <a:pt x="9849" y="4012"/>
                  </a:cubicBezTo>
                  <a:cubicBezTo>
                    <a:pt x="10061" y="5775"/>
                    <a:pt x="11551" y="7113"/>
                    <a:pt x="13374" y="7113"/>
                  </a:cubicBezTo>
                  <a:cubicBezTo>
                    <a:pt x="15320" y="7113"/>
                    <a:pt x="16931" y="5532"/>
                    <a:pt x="16931" y="3556"/>
                  </a:cubicBezTo>
                  <a:cubicBezTo>
                    <a:pt x="16931" y="1581"/>
                    <a:pt x="15350" y="0"/>
                    <a:pt x="13374" y="0"/>
                  </a:cubicBezTo>
                  <a:cubicBezTo>
                    <a:pt x="11399" y="0"/>
                    <a:pt x="9818" y="1581"/>
                    <a:pt x="9818" y="3556"/>
                  </a:cubicBezTo>
                  <a:cubicBezTo>
                    <a:pt x="9818" y="3556"/>
                    <a:pt x="9818" y="3587"/>
                    <a:pt x="9818" y="3587"/>
                  </a:cubicBezTo>
                  <a:cubicBezTo>
                    <a:pt x="9176" y="3258"/>
                    <a:pt x="8641" y="3145"/>
                    <a:pt x="8206" y="3145"/>
                  </a:cubicBezTo>
                  <a:cubicBezTo>
                    <a:pt x="7716" y="3145"/>
                    <a:pt x="7355" y="3290"/>
                    <a:pt x="7113" y="3435"/>
                  </a:cubicBezTo>
                  <a:cubicBezTo>
                    <a:pt x="7052" y="1520"/>
                    <a:pt x="5502" y="0"/>
                    <a:pt x="355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4" name="Google Shape;3874;p80"/>
            <p:cNvSpPr/>
            <p:nvPr/>
          </p:nvSpPr>
          <p:spPr>
            <a:xfrm>
              <a:off x="-2033725" y="6344463"/>
              <a:ext cx="2325" cy="5350"/>
            </a:xfrm>
            <a:custGeom>
              <a:avLst/>
              <a:gdLst/>
              <a:ahLst/>
              <a:cxnLst/>
              <a:rect l="l" t="t" r="r" b="b"/>
              <a:pathLst>
                <a:path w="93" h="214" extrusionOk="0">
                  <a:moveTo>
                    <a:pt x="31" y="0"/>
                  </a:moveTo>
                  <a:cubicBezTo>
                    <a:pt x="31" y="61"/>
                    <a:pt x="1" y="152"/>
                    <a:pt x="1" y="213"/>
                  </a:cubicBezTo>
                  <a:cubicBezTo>
                    <a:pt x="31" y="152"/>
                    <a:pt x="62" y="92"/>
                    <a:pt x="62" y="31"/>
                  </a:cubicBezTo>
                  <a:cubicBezTo>
                    <a:pt x="92" y="31"/>
                    <a:pt x="62"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5" name="Google Shape;3875;p80"/>
            <p:cNvSpPr/>
            <p:nvPr/>
          </p:nvSpPr>
          <p:spPr>
            <a:xfrm>
              <a:off x="-1912900" y="6450088"/>
              <a:ext cx="6125" cy="5350"/>
            </a:xfrm>
            <a:custGeom>
              <a:avLst/>
              <a:gdLst/>
              <a:ahLst/>
              <a:cxnLst/>
              <a:rect l="l" t="t" r="r" b="b"/>
              <a:pathLst>
                <a:path w="245" h="214" extrusionOk="0">
                  <a:moveTo>
                    <a:pt x="244" y="0"/>
                  </a:moveTo>
                  <a:cubicBezTo>
                    <a:pt x="153" y="61"/>
                    <a:pt x="92" y="122"/>
                    <a:pt x="1" y="213"/>
                  </a:cubicBezTo>
                  <a:cubicBezTo>
                    <a:pt x="92" y="152"/>
                    <a:pt x="153" y="92"/>
                    <a:pt x="24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6" name="Google Shape;3876;p80"/>
            <p:cNvSpPr/>
            <p:nvPr/>
          </p:nvSpPr>
          <p:spPr>
            <a:xfrm>
              <a:off x="-2033725" y="6344463"/>
              <a:ext cx="800" cy="25"/>
            </a:xfrm>
            <a:custGeom>
              <a:avLst/>
              <a:gdLst/>
              <a:ahLst/>
              <a:cxnLst/>
              <a:rect l="l" t="t" r="r" b="b"/>
              <a:pathLst>
                <a:path w="32" h="1" extrusionOk="0">
                  <a:moveTo>
                    <a:pt x="31" y="0"/>
                  </a:moveTo>
                  <a:lnTo>
                    <a:pt x="31" y="0"/>
                  </a:lnTo>
                  <a:cubicBezTo>
                    <a:pt x="1" y="0"/>
                    <a:pt x="31"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7" name="Google Shape;3877;p80"/>
            <p:cNvSpPr/>
            <p:nvPr/>
          </p:nvSpPr>
          <p:spPr>
            <a:xfrm>
              <a:off x="-2472925" y="6349788"/>
              <a:ext cx="619325" cy="292675"/>
            </a:xfrm>
            <a:custGeom>
              <a:avLst/>
              <a:gdLst/>
              <a:ahLst/>
              <a:cxnLst/>
              <a:rect l="l" t="t" r="r" b="b"/>
              <a:pathLst>
                <a:path w="24773" h="11707" extrusionOk="0">
                  <a:moveTo>
                    <a:pt x="20609" y="1003"/>
                  </a:moveTo>
                  <a:cubicBezTo>
                    <a:pt x="20602" y="1010"/>
                    <a:pt x="20596" y="1017"/>
                    <a:pt x="20589" y="1024"/>
                  </a:cubicBezTo>
                  <a:lnTo>
                    <a:pt x="20589" y="1024"/>
                  </a:lnTo>
                  <a:cubicBezTo>
                    <a:pt x="20596" y="1017"/>
                    <a:pt x="20602" y="1010"/>
                    <a:pt x="20609" y="1003"/>
                  </a:cubicBezTo>
                  <a:close/>
                  <a:moveTo>
                    <a:pt x="17569" y="0"/>
                  </a:moveTo>
                  <a:cubicBezTo>
                    <a:pt x="17044" y="1366"/>
                    <a:pt x="15634" y="2754"/>
                    <a:pt x="14123" y="2754"/>
                  </a:cubicBezTo>
                  <a:cubicBezTo>
                    <a:pt x="13885" y="2754"/>
                    <a:pt x="13645" y="2719"/>
                    <a:pt x="13405" y="2645"/>
                  </a:cubicBezTo>
                  <a:cubicBezTo>
                    <a:pt x="12462" y="2401"/>
                    <a:pt x="11733" y="1186"/>
                    <a:pt x="11976" y="122"/>
                  </a:cubicBezTo>
                  <a:lnTo>
                    <a:pt x="11976" y="122"/>
                  </a:lnTo>
                  <a:cubicBezTo>
                    <a:pt x="11663" y="1313"/>
                    <a:pt x="10070" y="2749"/>
                    <a:pt x="8789" y="2749"/>
                  </a:cubicBezTo>
                  <a:cubicBezTo>
                    <a:pt x="8208" y="2749"/>
                    <a:pt x="7690" y="2452"/>
                    <a:pt x="7386" y="1702"/>
                  </a:cubicBezTo>
                  <a:cubicBezTo>
                    <a:pt x="7202" y="2900"/>
                    <a:pt x="5169" y="4951"/>
                    <a:pt x="3666" y="4951"/>
                  </a:cubicBezTo>
                  <a:cubicBezTo>
                    <a:pt x="3184" y="4951"/>
                    <a:pt x="2757" y="4741"/>
                    <a:pt x="2462" y="4225"/>
                  </a:cubicBezTo>
                  <a:lnTo>
                    <a:pt x="2462" y="4225"/>
                  </a:lnTo>
                  <a:cubicBezTo>
                    <a:pt x="2280" y="5137"/>
                    <a:pt x="2523" y="7204"/>
                    <a:pt x="2158" y="8055"/>
                  </a:cubicBezTo>
                  <a:cubicBezTo>
                    <a:pt x="2006" y="8389"/>
                    <a:pt x="1459" y="9149"/>
                    <a:pt x="426" y="9392"/>
                  </a:cubicBezTo>
                  <a:cubicBezTo>
                    <a:pt x="0" y="10426"/>
                    <a:pt x="760" y="11155"/>
                    <a:pt x="760" y="11155"/>
                  </a:cubicBezTo>
                  <a:cubicBezTo>
                    <a:pt x="1067" y="11652"/>
                    <a:pt x="1522" y="11707"/>
                    <a:pt x="1709" y="11707"/>
                  </a:cubicBezTo>
                  <a:cubicBezTo>
                    <a:pt x="1762" y="11707"/>
                    <a:pt x="1794" y="11702"/>
                    <a:pt x="1794" y="11702"/>
                  </a:cubicBezTo>
                  <a:cubicBezTo>
                    <a:pt x="2493" y="10608"/>
                    <a:pt x="1946" y="9575"/>
                    <a:pt x="1946" y="9575"/>
                  </a:cubicBezTo>
                  <a:lnTo>
                    <a:pt x="1946" y="9575"/>
                  </a:lnTo>
                  <a:cubicBezTo>
                    <a:pt x="1946" y="9575"/>
                    <a:pt x="1960" y="9579"/>
                    <a:pt x="1989" y="9579"/>
                  </a:cubicBezTo>
                  <a:cubicBezTo>
                    <a:pt x="2101" y="9579"/>
                    <a:pt x="2431" y="9521"/>
                    <a:pt x="3009" y="8967"/>
                  </a:cubicBezTo>
                  <a:cubicBezTo>
                    <a:pt x="3739" y="8237"/>
                    <a:pt x="3617" y="6809"/>
                    <a:pt x="3617" y="6809"/>
                  </a:cubicBezTo>
                  <a:lnTo>
                    <a:pt x="3617" y="6809"/>
                  </a:lnTo>
                  <a:cubicBezTo>
                    <a:pt x="3617" y="6809"/>
                    <a:pt x="4714" y="6989"/>
                    <a:pt x="5830" y="6989"/>
                  </a:cubicBezTo>
                  <a:cubicBezTo>
                    <a:pt x="6164" y="6989"/>
                    <a:pt x="6500" y="6972"/>
                    <a:pt x="6809" y="6930"/>
                  </a:cubicBezTo>
                  <a:cubicBezTo>
                    <a:pt x="8146" y="6748"/>
                    <a:pt x="9362" y="4316"/>
                    <a:pt x="9362" y="4316"/>
                  </a:cubicBezTo>
                  <a:cubicBezTo>
                    <a:pt x="9792" y="5028"/>
                    <a:pt x="10484" y="5190"/>
                    <a:pt x="11024" y="5190"/>
                  </a:cubicBezTo>
                  <a:cubicBezTo>
                    <a:pt x="11477" y="5190"/>
                    <a:pt x="11824" y="5076"/>
                    <a:pt x="11824" y="5076"/>
                  </a:cubicBezTo>
                  <a:cubicBezTo>
                    <a:pt x="12395" y="5605"/>
                    <a:pt x="12746" y="5854"/>
                    <a:pt x="13419" y="5854"/>
                  </a:cubicBezTo>
                  <a:cubicBezTo>
                    <a:pt x="13712" y="5854"/>
                    <a:pt x="14068" y="5807"/>
                    <a:pt x="14529" y="5715"/>
                  </a:cubicBezTo>
                  <a:cubicBezTo>
                    <a:pt x="14552" y="5715"/>
                    <a:pt x="14575" y="5716"/>
                    <a:pt x="14597" y="5716"/>
                  </a:cubicBezTo>
                  <a:cubicBezTo>
                    <a:pt x="16217" y="5716"/>
                    <a:pt x="16779" y="3587"/>
                    <a:pt x="16779" y="3587"/>
                  </a:cubicBezTo>
                  <a:cubicBezTo>
                    <a:pt x="17017" y="3812"/>
                    <a:pt x="17331" y="3876"/>
                    <a:pt x="17609" y="3876"/>
                  </a:cubicBezTo>
                  <a:cubicBezTo>
                    <a:pt x="17968" y="3876"/>
                    <a:pt x="18268" y="3769"/>
                    <a:pt x="18268" y="3769"/>
                  </a:cubicBezTo>
                  <a:cubicBezTo>
                    <a:pt x="18352" y="4337"/>
                    <a:pt x="18815" y="4425"/>
                    <a:pt x="19092" y="4425"/>
                  </a:cubicBezTo>
                  <a:cubicBezTo>
                    <a:pt x="19215" y="4425"/>
                    <a:pt x="19301" y="4408"/>
                    <a:pt x="19301" y="4408"/>
                  </a:cubicBezTo>
                  <a:lnTo>
                    <a:pt x="19301" y="4408"/>
                  </a:lnTo>
                  <a:cubicBezTo>
                    <a:pt x="18754" y="5836"/>
                    <a:pt x="20244" y="6079"/>
                    <a:pt x="20244" y="6079"/>
                  </a:cubicBezTo>
                  <a:cubicBezTo>
                    <a:pt x="20213" y="6900"/>
                    <a:pt x="21247" y="7143"/>
                    <a:pt x="21247" y="7143"/>
                  </a:cubicBezTo>
                  <a:cubicBezTo>
                    <a:pt x="20760" y="8724"/>
                    <a:pt x="22189" y="9362"/>
                    <a:pt x="22189" y="9362"/>
                  </a:cubicBezTo>
                  <a:cubicBezTo>
                    <a:pt x="21764" y="9879"/>
                    <a:pt x="21976" y="11490"/>
                    <a:pt x="22402" y="11520"/>
                  </a:cubicBezTo>
                  <a:cubicBezTo>
                    <a:pt x="22427" y="11523"/>
                    <a:pt x="22455" y="11525"/>
                    <a:pt x="22485" y="11525"/>
                  </a:cubicBezTo>
                  <a:cubicBezTo>
                    <a:pt x="22989" y="11525"/>
                    <a:pt x="24074" y="11064"/>
                    <a:pt x="24074" y="11064"/>
                  </a:cubicBezTo>
                  <a:cubicBezTo>
                    <a:pt x="24773" y="10000"/>
                    <a:pt x="23982" y="8693"/>
                    <a:pt x="23982" y="8693"/>
                  </a:cubicBezTo>
                  <a:cubicBezTo>
                    <a:pt x="23982" y="8663"/>
                    <a:pt x="23982" y="8663"/>
                    <a:pt x="24013" y="8632"/>
                  </a:cubicBezTo>
                  <a:cubicBezTo>
                    <a:pt x="23557" y="8450"/>
                    <a:pt x="23131" y="8116"/>
                    <a:pt x="22736" y="7569"/>
                  </a:cubicBezTo>
                  <a:cubicBezTo>
                    <a:pt x="22250" y="6870"/>
                    <a:pt x="21764" y="5046"/>
                    <a:pt x="22402" y="4225"/>
                  </a:cubicBezTo>
                  <a:lnTo>
                    <a:pt x="22402" y="4225"/>
                  </a:lnTo>
                  <a:cubicBezTo>
                    <a:pt x="22254" y="4336"/>
                    <a:pt x="22102" y="4386"/>
                    <a:pt x="21952" y="4386"/>
                  </a:cubicBezTo>
                  <a:cubicBezTo>
                    <a:pt x="20881" y="4386"/>
                    <a:pt x="19879" y="1849"/>
                    <a:pt x="20589" y="1024"/>
                  </a:cubicBezTo>
                  <a:lnTo>
                    <a:pt x="20589" y="1024"/>
                  </a:lnTo>
                  <a:cubicBezTo>
                    <a:pt x="20190" y="1462"/>
                    <a:pt x="19549" y="1720"/>
                    <a:pt x="18935" y="1720"/>
                  </a:cubicBezTo>
                  <a:cubicBezTo>
                    <a:pt x="18843" y="1720"/>
                    <a:pt x="18752" y="1714"/>
                    <a:pt x="18663" y="1702"/>
                  </a:cubicBezTo>
                  <a:cubicBezTo>
                    <a:pt x="17691" y="1581"/>
                    <a:pt x="17478" y="851"/>
                    <a:pt x="17569" y="0"/>
                  </a:cubicBezTo>
                  <a:close/>
                </a:path>
              </a:pathLst>
            </a:custGeom>
            <a:solidFill>
              <a:srgbClr val="3D19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8" name="Google Shape;3878;p80"/>
            <p:cNvSpPr/>
            <p:nvPr/>
          </p:nvSpPr>
          <p:spPr>
            <a:xfrm>
              <a:off x="-2507125" y="6298728"/>
              <a:ext cx="647450" cy="287875"/>
            </a:xfrm>
            <a:custGeom>
              <a:avLst/>
              <a:gdLst/>
              <a:ahLst/>
              <a:cxnLst/>
              <a:rect l="l" t="t" r="r" b="b"/>
              <a:pathLst>
                <a:path w="25898" h="11515" extrusionOk="0">
                  <a:moveTo>
                    <a:pt x="18967" y="1909"/>
                  </a:moveTo>
                  <a:cubicBezTo>
                    <a:pt x="18967" y="1909"/>
                    <a:pt x="19028" y="1940"/>
                    <a:pt x="18998" y="1940"/>
                  </a:cubicBezTo>
                  <a:cubicBezTo>
                    <a:pt x="18998" y="2001"/>
                    <a:pt x="18967" y="2061"/>
                    <a:pt x="18937" y="2122"/>
                  </a:cubicBezTo>
                  <a:cubicBezTo>
                    <a:pt x="18937" y="2061"/>
                    <a:pt x="18937" y="1970"/>
                    <a:pt x="18967" y="1909"/>
                  </a:cubicBezTo>
                  <a:close/>
                  <a:moveTo>
                    <a:pt x="24013" y="6134"/>
                  </a:moveTo>
                  <a:lnTo>
                    <a:pt x="24013" y="6134"/>
                  </a:lnTo>
                  <a:cubicBezTo>
                    <a:pt x="23922" y="6226"/>
                    <a:pt x="23861" y="6286"/>
                    <a:pt x="23770" y="6347"/>
                  </a:cubicBezTo>
                  <a:cubicBezTo>
                    <a:pt x="23831" y="6256"/>
                    <a:pt x="23922" y="6195"/>
                    <a:pt x="24013" y="6134"/>
                  </a:cubicBezTo>
                  <a:close/>
                  <a:moveTo>
                    <a:pt x="17643" y="0"/>
                  </a:moveTo>
                  <a:cubicBezTo>
                    <a:pt x="17511" y="0"/>
                    <a:pt x="17365" y="7"/>
                    <a:pt x="17204" y="25"/>
                  </a:cubicBezTo>
                  <a:cubicBezTo>
                    <a:pt x="16080" y="116"/>
                    <a:pt x="15441" y="937"/>
                    <a:pt x="15441" y="937"/>
                  </a:cubicBezTo>
                  <a:cubicBezTo>
                    <a:pt x="15073" y="492"/>
                    <a:pt x="14558" y="349"/>
                    <a:pt x="14047" y="349"/>
                  </a:cubicBezTo>
                  <a:cubicBezTo>
                    <a:pt x="13126" y="349"/>
                    <a:pt x="12219" y="815"/>
                    <a:pt x="12219" y="815"/>
                  </a:cubicBezTo>
                  <a:cubicBezTo>
                    <a:pt x="12219" y="815"/>
                    <a:pt x="11422" y="17"/>
                    <a:pt x="10106" y="17"/>
                  </a:cubicBezTo>
                  <a:cubicBezTo>
                    <a:pt x="9947" y="17"/>
                    <a:pt x="9780" y="29"/>
                    <a:pt x="9605" y="55"/>
                  </a:cubicBezTo>
                  <a:cubicBezTo>
                    <a:pt x="7964" y="268"/>
                    <a:pt x="7265" y="1849"/>
                    <a:pt x="7265" y="1849"/>
                  </a:cubicBezTo>
                  <a:cubicBezTo>
                    <a:pt x="7265" y="1849"/>
                    <a:pt x="6738" y="1450"/>
                    <a:pt x="5801" y="1450"/>
                  </a:cubicBezTo>
                  <a:cubicBezTo>
                    <a:pt x="5444" y="1450"/>
                    <a:pt x="5028" y="1507"/>
                    <a:pt x="4560" y="1666"/>
                  </a:cubicBezTo>
                  <a:cubicBezTo>
                    <a:pt x="2858" y="2244"/>
                    <a:pt x="2675" y="4402"/>
                    <a:pt x="2675" y="4402"/>
                  </a:cubicBezTo>
                  <a:cubicBezTo>
                    <a:pt x="851" y="5192"/>
                    <a:pt x="1064" y="7563"/>
                    <a:pt x="1064" y="7563"/>
                  </a:cubicBezTo>
                  <a:cubicBezTo>
                    <a:pt x="0" y="9599"/>
                    <a:pt x="1824" y="11454"/>
                    <a:pt x="1824" y="11454"/>
                  </a:cubicBezTo>
                  <a:lnTo>
                    <a:pt x="1794" y="11514"/>
                  </a:lnTo>
                  <a:cubicBezTo>
                    <a:pt x="2827" y="11271"/>
                    <a:pt x="3374" y="10511"/>
                    <a:pt x="3526" y="10177"/>
                  </a:cubicBezTo>
                  <a:cubicBezTo>
                    <a:pt x="3891" y="9326"/>
                    <a:pt x="3648" y="7259"/>
                    <a:pt x="3830" y="6347"/>
                  </a:cubicBezTo>
                  <a:lnTo>
                    <a:pt x="3830" y="6347"/>
                  </a:lnTo>
                  <a:cubicBezTo>
                    <a:pt x="4125" y="6863"/>
                    <a:pt x="4552" y="7073"/>
                    <a:pt x="5034" y="7073"/>
                  </a:cubicBezTo>
                  <a:cubicBezTo>
                    <a:pt x="6537" y="7073"/>
                    <a:pt x="8570" y="5022"/>
                    <a:pt x="8754" y="3824"/>
                  </a:cubicBezTo>
                  <a:cubicBezTo>
                    <a:pt x="9058" y="4574"/>
                    <a:pt x="9576" y="4871"/>
                    <a:pt x="10157" y="4871"/>
                  </a:cubicBezTo>
                  <a:cubicBezTo>
                    <a:pt x="11438" y="4871"/>
                    <a:pt x="13031" y="3435"/>
                    <a:pt x="13344" y="2244"/>
                  </a:cubicBezTo>
                  <a:lnTo>
                    <a:pt x="13344" y="2244"/>
                  </a:lnTo>
                  <a:cubicBezTo>
                    <a:pt x="13101" y="3277"/>
                    <a:pt x="13830" y="4493"/>
                    <a:pt x="14773" y="4767"/>
                  </a:cubicBezTo>
                  <a:cubicBezTo>
                    <a:pt x="15005" y="4835"/>
                    <a:pt x="15238" y="4866"/>
                    <a:pt x="15469" y="4866"/>
                  </a:cubicBezTo>
                  <a:cubicBezTo>
                    <a:pt x="16988" y="4866"/>
                    <a:pt x="18409" y="3494"/>
                    <a:pt x="18937" y="2122"/>
                  </a:cubicBezTo>
                  <a:lnTo>
                    <a:pt x="18937" y="2122"/>
                  </a:lnTo>
                  <a:cubicBezTo>
                    <a:pt x="18846" y="2973"/>
                    <a:pt x="19059" y="3703"/>
                    <a:pt x="20031" y="3824"/>
                  </a:cubicBezTo>
                  <a:cubicBezTo>
                    <a:pt x="20120" y="3836"/>
                    <a:pt x="20210" y="3842"/>
                    <a:pt x="20301" y="3842"/>
                  </a:cubicBezTo>
                  <a:cubicBezTo>
                    <a:pt x="20911" y="3842"/>
                    <a:pt x="21549" y="3585"/>
                    <a:pt x="21949" y="3127"/>
                  </a:cubicBezTo>
                  <a:lnTo>
                    <a:pt x="21949" y="3127"/>
                  </a:lnTo>
                  <a:cubicBezTo>
                    <a:pt x="21255" y="3987"/>
                    <a:pt x="22253" y="6508"/>
                    <a:pt x="23321" y="6508"/>
                  </a:cubicBezTo>
                  <a:cubicBezTo>
                    <a:pt x="23471" y="6508"/>
                    <a:pt x="23622" y="6458"/>
                    <a:pt x="23770" y="6347"/>
                  </a:cubicBezTo>
                  <a:lnTo>
                    <a:pt x="23770" y="6347"/>
                  </a:lnTo>
                  <a:cubicBezTo>
                    <a:pt x="23101" y="7168"/>
                    <a:pt x="23587" y="8992"/>
                    <a:pt x="24104" y="9691"/>
                  </a:cubicBezTo>
                  <a:cubicBezTo>
                    <a:pt x="24499" y="10238"/>
                    <a:pt x="24894" y="10572"/>
                    <a:pt x="25350" y="10754"/>
                  </a:cubicBezTo>
                  <a:cubicBezTo>
                    <a:pt x="25898" y="9447"/>
                    <a:pt x="24712" y="8110"/>
                    <a:pt x="24712" y="8110"/>
                  </a:cubicBezTo>
                  <a:cubicBezTo>
                    <a:pt x="24591" y="7289"/>
                    <a:pt x="24013" y="6621"/>
                    <a:pt x="24013" y="6621"/>
                  </a:cubicBezTo>
                  <a:cubicBezTo>
                    <a:pt x="24378" y="4371"/>
                    <a:pt x="22341" y="3551"/>
                    <a:pt x="22341" y="3551"/>
                  </a:cubicBezTo>
                  <a:cubicBezTo>
                    <a:pt x="22341" y="3551"/>
                    <a:pt x="22797" y="2213"/>
                    <a:pt x="21612" y="1028"/>
                  </a:cubicBezTo>
                  <a:cubicBezTo>
                    <a:pt x="20926" y="342"/>
                    <a:pt x="20037" y="203"/>
                    <a:pt x="19427" y="203"/>
                  </a:cubicBezTo>
                  <a:cubicBezTo>
                    <a:pt x="19010" y="203"/>
                    <a:pt x="18724" y="268"/>
                    <a:pt x="18724" y="268"/>
                  </a:cubicBezTo>
                  <a:cubicBezTo>
                    <a:pt x="18724" y="268"/>
                    <a:pt x="18434" y="0"/>
                    <a:pt x="17643" y="0"/>
                  </a:cubicBezTo>
                  <a:close/>
                </a:path>
              </a:pathLst>
            </a:custGeom>
            <a:solidFill>
              <a:srgbClr val="582938"/>
            </a:solidFill>
            <a:ln w="9525" cap="flat" cmpd="sng">
              <a:solidFill>
                <a:srgbClr val="5829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79" name="Google Shape;3879;p80"/>
            <p:cNvSpPr/>
            <p:nvPr/>
          </p:nvSpPr>
          <p:spPr>
            <a:xfrm>
              <a:off x="-2466100" y="6389813"/>
              <a:ext cx="120100" cy="131325"/>
            </a:xfrm>
            <a:custGeom>
              <a:avLst/>
              <a:gdLst/>
              <a:ahLst/>
              <a:cxnLst/>
              <a:rect l="l" t="t" r="r" b="b"/>
              <a:pathLst>
                <a:path w="4804" h="5253" extrusionOk="0">
                  <a:moveTo>
                    <a:pt x="1995" y="3473"/>
                  </a:moveTo>
                  <a:cubicBezTo>
                    <a:pt x="2032" y="3473"/>
                    <a:pt x="2076" y="3483"/>
                    <a:pt x="2128" y="3506"/>
                  </a:cubicBezTo>
                  <a:cubicBezTo>
                    <a:pt x="2250" y="3566"/>
                    <a:pt x="2372" y="3840"/>
                    <a:pt x="2402" y="3962"/>
                  </a:cubicBezTo>
                  <a:cubicBezTo>
                    <a:pt x="2426" y="4088"/>
                    <a:pt x="2406" y="4211"/>
                    <a:pt x="2357" y="4324"/>
                  </a:cubicBezTo>
                  <a:lnTo>
                    <a:pt x="2357" y="4324"/>
                  </a:lnTo>
                  <a:cubicBezTo>
                    <a:pt x="2217" y="4288"/>
                    <a:pt x="2086" y="4223"/>
                    <a:pt x="1977" y="4114"/>
                  </a:cubicBezTo>
                  <a:cubicBezTo>
                    <a:pt x="1843" y="3980"/>
                    <a:pt x="1733" y="3473"/>
                    <a:pt x="1995" y="3473"/>
                  </a:cubicBezTo>
                  <a:close/>
                  <a:moveTo>
                    <a:pt x="3389" y="0"/>
                  </a:moveTo>
                  <a:cubicBezTo>
                    <a:pt x="3272" y="0"/>
                    <a:pt x="3236" y="199"/>
                    <a:pt x="3344" y="253"/>
                  </a:cubicBezTo>
                  <a:cubicBezTo>
                    <a:pt x="4256" y="922"/>
                    <a:pt x="4530" y="3293"/>
                    <a:pt x="3587" y="4022"/>
                  </a:cubicBezTo>
                  <a:cubicBezTo>
                    <a:pt x="3336" y="4218"/>
                    <a:pt x="3034" y="4336"/>
                    <a:pt x="2727" y="4354"/>
                  </a:cubicBezTo>
                  <a:lnTo>
                    <a:pt x="2727" y="4354"/>
                  </a:lnTo>
                  <a:cubicBezTo>
                    <a:pt x="2731" y="4335"/>
                    <a:pt x="2734" y="4316"/>
                    <a:pt x="2736" y="4296"/>
                  </a:cubicBezTo>
                  <a:cubicBezTo>
                    <a:pt x="2794" y="3686"/>
                    <a:pt x="2217" y="3159"/>
                    <a:pt x="1839" y="3159"/>
                  </a:cubicBezTo>
                  <a:cubicBezTo>
                    <a:pt x="1615" y="3159"/>
                    <a:pt x="1460" y="3345"/>
                    <a:pt x="1551" y="3810"/>
                  </a:cubicBezTo>
                  <a:cubicBezTo>
                    <a:pt x="1620" y="4221"/>
                    <a:pt x="1862" y="4468"/>
                    <a:pt x="2177" y="4586"/>
                  </a:cubicBezTo>
                  <a:lnTo>
                    <a:pt x="2177" y="4586"/>
                  </a:lnTo>
                  <a:cubicBezTo>
                    <a:pt x="1996" y="4772"/>
                    <a:pt x="1742" y="4903"/>
                    <a:pt x="1521" y="4934"/>
                  </a:cubicBezTo>
                  <a:cubicBezTo>
                    <a:pt x="1481" y="4941"/>
                    <a:pt x="1442" y="4944"/>
                    <a:pt x="1404" y="4944"/>
                  </a:cubicBezTo>
                  <a:cubicBezTo>
                    <a:pt x="711" y="4944"/>
                    <a:pt x="273" y="3932"/>
                    <a:pt x="244" y="3384"/>
                  </a:cubicBezTo>
                  <a:cubicBezTo>
                    <a:pt x="228" y="3320"/>
                    <a:pt x="161" y="3281"/>
                    <a:pt x="102" y="3281"/>
                  </a:cubicBezTo>
                  <a:cubicBezTo>
                    <a:pt x="48" y="3281"/>
                    <a:pt x="1" y="3312"/>
                    <a:pt x="1" y="3384"/>
                  </a:cubicBezTo>
                  <a:cubicBezTo>
                    <a:pt x="62" y="4114"/>
                    <a:pt x="426" y="4965"/>
                    <a:pt x="1156" y="5208"/>
                  </a:cubicBezTo>
                  <a:cubicBezTo>
                    <a:pt x="1266" y="5238"/>
                    <a:pt x="1380" y="5252"/>
                    <a:pt x="1494" y="5252"/>
                  </a:cubicBezTo>
                  <a:cubicBezTo>
                    <a:pt x="1939" y="5252"/>
                    <a:pt x="2387" y="5034"/>
                    <a:pt x="2606" y="4668"/>
                  </a:cubicBezTo>
                  <a:lnTo>
                    <a:pt x="2606" y="4668"/>
                  </a:lnTo>
                  <a:cubicBezTo>
                    <a:pt x="2629" y="4669"/>
                    <a:pt x="2653" y="4670"/>
                    <a:pt x="2676" y="4670"/>
                  </a:cubicBezTo>
                  <a:cubicBezTo>
                    <a:pt x="3262" y="4670"/>
                    <a:pt x="3910" y="4375"/>
                    <a:pt x="4195" y="3931"/>
                  </a:cubicBezTo>
                  <a:cubicBezTo>
                    <a:pt x="4803" y="3019"/>
                    <a:pt x="4591" y="466"/>
                    <a:pt x="3436" y="10"/>
                  </a:cubicBezTo>
                  <a:cubicBezTo>
                    <a:pt x="3419" y="3"/>
                    <a:pt x="3403" y="0"/>
                    <a:pt x="3389"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0" name="Google Shape;3880;p80"/>
            <p:cNvSpPr/>
            <p:nvPr/>
          </p:nvSpPr>
          <p:spPr>
            <a:xfrm>
              <a:off x="-2306525" y="6346963"/>
              <a:ext cx="119050" cy="76550"/>
            </a:xfrm>
            <a:custGeom>
              <a:avLst/>
              <a:gdLst/>
              <a:ahLst/>
              <a:cxnLst/>
              <a:rect l="l" t="t" r="r" b="b"/>
              <a:pathLst>
                <a:path w="4762" h="3062" extrusionOk="0">
                  <a:moveTo>
                    <a:pt x="2199" y="1485"/>
                  </a:moveTo>
                  <a:lnTo>
                    <a:pt x="2199" y="1485"/>
                  </a:lnTo>
                  <a:cubicBezTo>
                    <a:pt x="2202" y="1625"/>
                    <a:pt x="2169" y="1760"/>
                    <a:pt x="2109" y="1878"/>
                  </a:cubicBezTo>
                  <a:lnTo>
                    <a:pt x="2109" y="1878"/>
                  </a:lnTo>
                  <a:cubicBezTo>
                    <a:pt x="2067" y="1725"/>
                    <a:pt x="2086" y="1582"/>
                    <a:pt x="2199" y="1485"/>
                  </a:cubicBezTo>
                  <a:close/>
                  <a:moveTo>
                    <a:pt x="666" y="0"/>
                  </a:moveTo>
                  <a:cubicBezTo>
                    <a:pt x="622" y="0"/>
                    <a:pt x="577" y="25"/>
                    <a:pt x="548" y="83"/>
                  </a:cubicBezTo>
                  <a:cubicBezTo>
                    <a:pt x="62" y="934"/>
                    <a:pt x="1" y="2484"/>
                    <a:pt x="1278" y="2666"/>
                  </a:cubicBezTo>
                  <a:cubicBezTo>
                    <a:pt x="1352" y="2679"/>
                    <a:pt x="1424" y="2685"/>
                    <a:pt x="1495" y="2685"/>
                  </a:cubicBezTo>
                  <a:cubicBezTo>
                    <a:pt x="1690" y="2685"/>
                    <a:pt x="1870" y="2639"/>
                    <a:pt x="2027" y="2559"/>
                  </a:cubicBezTo>
                  <a:lnTo>
                    <a:pt x="2027" y="2559"/>
                  </a:lnTo>
                  <a:cubicBezTo>
                    <a:pt x="2271" y="2849"/>
                    <a:pt x="2618" y="3062"/>
                    <a:pt x="2980" y="3062"/>
                  </a:cubicBezTo>
                  <a:cubicBezTo>
                    <a:pt x="4104" y="3031"/>
                    <a:pt x="4712" y="1207"/>
                    <a:pt x="4743" y="296"/>
                  </a:cubicBezTo>
                  <a:cubicBezTo>
                    <a:pt x="4762" y="199"/>
                    <a:pt x="4671" y="140"/>
                    <a:pt x="4587" y="140"/>
                  </a:cubicBezTo>
                  <a:cubicBezTo>
                    <a:pt x="4538" y="140"/>
                    <a:pt x="4491" y="160"/>
                    <a:pt x="4469" y="204"/>
                  </a:cubicBezTo>
                  <a:cubicBezTo>
                    <a:pt x="4195" y="751"/>
                    <a:pt x="4074" y="1329"/>
                    <a:pt x="3770" y="1846"/>
                  </a:cubicBezTo>
                  <a:cubicBezTo>
                    <a:pt x="3618" y="2150"/>
                    <a:pt x="3344" y="2575"/>
                    <a:pt x="2980" y="2606"/>
                  </a:cubicBezTo>
                  <a:cubicBezTo>
                    <a:pt x="2965" y="2607"/>
                    <a:pt x="2950" y="2608"/>
                    <a:pt x="2935" y="2608"/>
                  </a:cubicBezTo>
                  <a:cubicBezTo>
                    <a:pt x="2741" y="2608"/>
                    <a:pt x="2524" y="2476"/>
                    <a:pt x="2359" y="2298"/>
                  </a:cubicBezTo>
                  <a:lnTo>
                    <a:pt x="2359" y="2298"/>
                  </a:lnTo>
                  <a:cubicBezTo>
                    <a:pt x="2612" y="2005"/>
                    <a:pt x="2709" y="1580"/>
                    <a:pt x="2554" y="1147"/>
                  </a:cubicBezTo>
                  <a:cubicBezTo>
                    <a:pt x="2504" y="1046"/>
                    <a:pt x="2433" y="987"/>
                    <a:pt x="2340" y="987"/>
                  </a:cubicBezTo>
                  <a:cubicBezTo>
                    <a:pt x="2321" y="987"/>
                    <a:pt x="2301" y="989"/>
                    <a:pt x="2281" y="995"/>
                  </a:cubicBezTo>
                  <a:cubicBezTo>
                    <a:pt x="1638" y="1167"/>
                    <a:pt x="1569" y="1711"/>
                    <a:pt x="1795" y="2197"/>
                  </a:cubicBezTo>
                  <a:lnTo>
                    <a:pt x="1795" y="2197"/>
                  </a:lnTo>
                  <a:cubicBezTo>
                    <a:pt x="1700" y="2246"/>
                    <a:pt x="1592" y="2274"/>
                    <a:pt x="1474" y="2274"/>
                  </a:cubicBezTo>
                  <a:cubicBezTo>
                    <a:pt x="1402" y="2274"/>
                    <a:pt x="1326" y="2263"/>
                    <a:pt x="1247" y="2241"/>
                  </a:cubicBezTo>
                  <a:cubicBezTo>
                    <a:pt x="366" y="1998"/>
                    <a:pt x="518" y="873"/>
                    <a:pt x="791" y="235"/>
                  </a:cubicBezTo>
                  <a:cubicBezTo>
                    <a:pt x="853" y="111"/>
                    <a:pt x="760" y="0"/>
                    <a:pt x="666"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1" name="Google Shape;3881;p80"/>
            <p:cNvSpPr/>
            <p:nvPr/>
          </p:nvSpPr>
          <p:spPr>
            <a:xfrm>
              <a:off x="-2142875" y="6324013"/>
              <a:ext cx="128950" cy="136550"/>
            </a:xfrm>
            <a:custGeom>
              <a:avLst/>
              <a:gdLst/>
              <a:ahLst/>
              <a:cxnLst/>
              <a:rect l="l" t="t" r="r" b="b"/>
              <a:pathLst>
                <a:path w="5158" h="5462" extrusionOk="0">
                  <a:moveTo>
                    <a:pt x="2101" y="3436"/>
                  </a:moveTo>
                  <a:cubicBezTo>
                    <a:pt x="2177" y="3436"/>
                    <a:pt x="2383" y="3757"/>
                    <a:pt x="2361" y="3980"/>
                  </a:cubicBezTo>
                  <a:cubicBezTo>
                    <a:pt x="2361" y="3992"/>
                    <a:pt x="2360" y="4005"/>
                    <a:pt x="2360" y="4017"/>
                  </a:cubicBezTo>
                  <a:lnTo>
                    <a:pt x="2360" y="4017"/>
                  </a:lnTo>
                  <a:cubicBezTo>
                    <a:pt x="2227" y="3929"/>
                    <a:pt x="2128" y="3789"/>
                    <a:pt x="2087" y="3584"/>
                  </a:cubicBezTo>
                  <a:cubicBezTo>
                    <a:pt x="2063" y="3479"/>
                    <a:pt x="2073" y="3436"/>
                    <a:pt x="2101" y="3436"/>
                  </a:cubicBezTo>
                  <a:close/>
                  <a:moveTo>
                    <a:pt x="3224" y="0"/>
                  </a:moveTo>
                  <a:cubicBezTo>
                    <a:pt x="3128" y="0"/>
                    <a:pt x="3049" y="115"/>
                    <a:pt x="3121" y="210"/>
                  </a:cubicBezTo>
                  <a:cubicBezTo>
                    <a:pt x="3729" y="1092"/>
                    <a:pt x="4641" y="2490"/>
                    <a:pt x="3972" y="3584"/>
                  </a:cubicBezTo>
                  <a:cubicBezTo>
                    <a:pt x="3768" y="3891"/>
                    <a:pt x="3259" y="4140"/>
                    <a:pt x="2818" y="4140"/>
                  </a:cubicBezTo>
                  <a:cubicBezTo>
                    <a:pt x="2816" y="4140"/>
                    <a:pt x="2815" y="4140"/>
                    <a:pt x="2813" y="4140"/>
                  </a:cubicBezTo>
                  <a:lnTo>
                    <a:pt x="2813" y="4140"/>
                  </a:lnTo>
                  <a:cubicBezTo>
                    <a:pt x="2898" y="3807"/>
                    <a:pt x="2885" y="3460"/>
                    <a:pt x="2665" y="3189"/>
                  </a:cubicBezTo>
                  <a:cubicBezTo>
                    <a:pt x="2522" y="3029"/>
                    <a:pt x="2244" y="2900"/>
                    <a:pt x="1990" y="2900"/>
                  </a:cubicBezTo>
                  <a:cubicBezTo>
                    <a:pt x="1810" y="2900"/>
                    <a:pt x="1641" y="2965"/>
                    <a:pt x="1540" y="3128"/>
                  </a:cubicBezTo>
                  <a:cubicBezTo>
                    <a:pt x="1297" y="3554"/>
                    <a:pt x="1935" y="4192"/>
                    <a:pt x="2239" y="4375"/>
                  </a:cubicBezTo>
                  <a:cubicBezTo>
                    <a:pt x="2244" y="4377"/>
                    <a:pt x="2248" y="4380"/>
                    <a:pt x="2252" y="4383"/>
                  </a:cubicBezTo>
                  <a:lnTo>
                    <a:pt x="2252" y="4383"/>
                  </a:lnTo>
                  <a:cubicBezTo>
                    <a:pt x="2183" y="4520"/>
                    <a:pt x="2090" y="4646"/>
                    <a:pt x="1996" y="4739"/>
                  </a:cubicBezTo>
                  <a:cubicBezTo>
                    <a:pt x="1821" y="4936"/>
                    <a:pt x="1585" y="5027"/>
                    <a:pt x="1355" y="5027"/>
                  </a:cubicBezTo>
                  <a:cubicBezTo>
                    <a:pt x="907" y="5027"/>
                    <a:pt x="477" y="4683"/>
                    <a:pt x="537" y="4101"/>
                  </a:cubicBezTo>
                  <a:cubicBezTo>
                    <a:pt x="537" y="4001"/>
                    <a:pt x="463" y="3956"/>
                    <a:pt x="392" y="3956"/>
                  </a:cubicBezTo>
                  <a:cubicBezTo>
                    <a:pt x="334" y="3956"/>
                    <a:pt x="277" y="3986"/>
                    <a:pt x="264" y="4040"/>
                  </a:cubicBezTo>
                  <a:cubicBezTo>
                    <a:pt x="1" y="4959"/>
                    <a:pt x="618" y="5462"/>
                    <a:pt x="1308" y="5462"/>
                  </a:cubicBezTo>
                  <a:cubicBezTo>
                    <a:pt x="1736" y="5462"/>
                    <a:pt x="2191" y="5268"/>
                    <a:pt x="2482" y="4861"/>
                  </a:cubicBezTo>
                  <a:cubicBezTo>
                    <a:pt x="2545" y="4767"/>
                    <a:pt x="2607" y="4661"/>
                    <a:pt x="2661" y="4548"/>
                  </a:cubicBezTo>
                  <a:lnTo>
                    <a:pt x="2661" y="4548"/>
                  </a:lnTo>
                  <a:cubicBezTo>
                    <a:pt x="2775" y="4574"/>
                    <a:pt x="2891" y="4587"/>
                    <a:pt x="3007" y="4587"/>
                  </a:cubicBezTo>
                  <a:cubicBezTo>
                    <a:pt x="3467" y="4587"/>
                    <a:pt x="3926" y="4387"/>
                    <a:pt x="4215" y="4040"/>
                  </a:cubicBezTo>
                  <a:cubicBezTo>
                    <a:pt x="5157" y="2916"/>
                    <a:pt x="4337" y="788"/>
                    <a:pt x="3303" y="28"/>
                  </a:cubicBezTo>
                  <a:cubicBezTo>
                    <a:pt x="3277" y="9"/>
                    <a:pt x="3250" y="0"/>
                    <a:pt x="3224"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2" name="Google Shape;3882;p80"/>
            <p:cNvSpPr/>
            <p:nvPr/>
          </p:nvSpPr>
          <p:spPr>
            <a:xfrm>
              <a:off x="-1970650" y="6415138"/>
              <a:ext cx="56700" cy="96100"/>
            </a:xfrm>
            <a:custGeom>
              <a:avLst/>
              <a:gdLst/>
              <a:ahLst/>
              <a:cxnLst/>
              <a:rect l="l" t="t" r="r" b="b"/>
              <a:pathLst>
                <a:path w="2268" h="3844" extrusionOk="0">
                  <a:moveTo>
                    <a:pt x="697" y="1"/>
                  </a:moveTo>
                  <a:cubicBezTo>
                    <a:pt x="635" y="1"/>
                    <a:pt x="572" y="37"/>
                    <a:pt x="548" y="122"/>
                  </a:cubicBezTo>
                  <a:cubicBezTo>
                    <a:pt x="305" y="942"/>
                    <a:pt x="1" y="2280"/>
                    <a:pt x="761" y="2888"/>
                  </a:cubicBezTo>
                  <a:cubicBezTo>
                    <a:pt x="932" y="3016"/>
                    <a:pt x="1099" y="3075"/>
                    <a:pt x="1250" y="3080"/>
                  </a:cubicBezTo>
                  <a:lnTo>
                    <a:pt x="1250" y="3080"/>
                  </a:lnTo>
                  <a:cubicBezTo>
                    <a:pt x="1369" y="3355"/>
                    <a:pt x="1570" y="3606"/>
                    <a:pt x="1825" y="3800"/>
                  </a:cubicBezTo>
                  <a:cubicBezTo>
                    <a:pt x="1862" y="3831"/>
                    <a:pt x="1904" y="3844"/>
                    <a:pt x="1946" y="3844"/>
                  </a:cubicBezTo>
                  <a:cubicBezTo>
                    <a:pt x="2109" y="3844"/>
                    <a:pt x="2267" y="3641"/>
                    <a:pt x="2098" y="3496"/>
                  </a:cubicBezTo>
                  <a:cubicBezTo>
                    <a:pt x="1925" y="3335"/>
                    <a:pt x="1762" y="3150"/>
                    <a:pt x="1659" y="2947"/>
                  </a:cubicBezTo>
                  <a:lnTo>
                    <a:pt x="1659" y="2947"/>
                  </a:lnTo>
                  <a:cubicBezTo>
                    <a:pt x="1980" y="2697"/>
                    <a:pt x="2080" y="2146"/>
                    <a:pt x="1703" y="1733"/>
                  </a:cubicBezTo>
                  <a:cubicBezTo>
                    <a:pt x="1667" y="1697"/>
                    <a:pt x="1622" y="1680"/>
                    <a:pt x="1574" y="1680"/>
                  </a:cubicBezTo>
                  <a:cubicBezTo>
                    <a:pt x="1501" y="1680"/>
                    <a:pt x="1424" y="1720"/>
                    <a:pt x="1369" y="1794"/>
                  </a:cubicBezTo>
                  <a:cubicBezTo>
                    <a:pt x="1212" y="2008"/>
                    <a:pt x="1138" y="2242"/>
                    <a:pt x="1129" y="2476"/>
                  </a:cubicBezTo>
                  <a:lnTo>
                    <a:pt x="1129" y="2476"/>
                  </a:lnTo>
                  <a:cubicBezTo>
                    <a:pt x="1101" y="2497"/>
                    <a:pt x="1072" y="2507"/>
                    <a:pt x="1045" y="2507"/>
                  </a:cubicBezTo>
                  <a:cubicBezTo>
                    <a:pt x="976" y="2507"/>
                    <a:pt x="912" y="2442"/>
                    <a:pt x="852" y="2310"/>
                  </a:cubicBezTo>
                  <a:cubicBezTo>
                    <a:pt x="791" y="2219"/>
                    <a:pt x="761" y="2097"/>
                    <a:pt x="730" y="1976"/>
                  </a:cubicBezTo>
                  <a:cubicBezTo>
                    <a:pt x="669" y="1763"/>
                    <a:pt x="669" y="1550"/>
                    <a:pt x="700" y="1338"/>
                  </a:cubicBezTo>
                  <a:cubicBezTo>
                    <a:pt x="700" y="942"/>
                    <a:pt x="761" y="578"/>
                    <a:pt x="852" y="213"/>
                  </a:cubicBezTo>
                  <a:cubicBezTo>
                    <a:pt x="888" y="85"/>
                    <a:pt x="793" y="1"/>
                    <a:pt x="697"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3" name="Google Shape;3883;p80"/>
            <p:cNvSpPr/>
            <p:nvPr/>
          </p:nvSpPr>
          <p:spPr>
            <a:xfrm>
              <a:off x="-1944270" y="7148935"/>
              <a:ext cx="124625" cy="151895"/>
            </a:xfrm>
            <a:custGeom>
              <a:avLst/>
              <a:gdLst/>
              <a:ahLst/>
              <a:cxnLst/>
              <a:rect l="l" t="t" r="r" b="b"/>
              <a:pathLst>
                <a:path w="4985" h="5533" extrusionOk="0">
                  <a:moveTo>
                    <a:pt x="3131" y="1"/>
                  </a:moveTo>
                  <a:cubicBezTo>
                    <a:pt x="2340" y="882"/>
                    <a:pt x="0" y="1824"/>
                    <a:pt x="0" y="1824"/>
                  </a:cubicBezTo>
                  <a:lnTo>
                    <a:pt x="61" y="3040"/>
                  </a:lnTo>
                  <a:cubicBezTo>
                    <a:pt x="61" y="3040"/>
                    <a:pt x="1905" y="4914"/>
                    <a:pt x="3180" y="5513"/>
                  </a:cubicBezTo>
                  <a:lnTo>
                    <a:pt x="3180" y="5513"/>
                  </a:lnTo>
                  <a:cubicBezTo>
                    <a:pt x="3119" y="5448"/>
                    <a:pt x="3168" y="5158"/>
                    <a:pt x="4985" y="3891"/>
                  </a:cubicBezTo>
                  <a:cubicBezTo>
                    <a:pt x="4134" y="1946"/>
                    <a:pt x="3131" y="1"/>
                    <a:pt x="3131" y="1"/>
                  </a:cubicBezTo>
                  <a:close/>
                  <a:moveTo>
                    <a:pt x="3180" y="5513"/>
                  </a:moveTo>
                  <a:cubicBezTo>
                    <a:pt x="3197" y="5531"/>
                    <a:pt x="3222" y="5533"/>
                    <a:pt x="3222" y="5533"/>
                  </a:cubicBezTo>
                  <a:cubicBezTo>
                    <a:pt x="3208" y="5526"/>
                    <a:pt x="3194" y="5520"/>
                    <a:pt x="3180" y="5513"/>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4" name="Google Shape;3884;p80"/>
            <p:cNvSpPr/>
            <p:nvPr/>
          </p:nvSpPr>
          <p:spPr>
            <a:xfrm>
              <a:off x="-2146175" y="7054963"/>
              <a:ext cx="249275" cy="309450"/>
            </a:xfrm>
            <a:custGeom>
              <a:avLst/>
              <a:gdLst/>
              <a:ahLst/>
              <a:cxnLst/>
              <a:rect l="l" t="t" r="r" b="b"/>
              <a:pathLst>
                <a:path w="9971" h="12378" extrusionOk="0">
                  <a:moveTo>
                    <a:pt x="1490" y="0"/>
                  </a:moveTo>
                  <a:lnTo>
                    <a:pt x="0" y="10031"/>
                  </a:lnTo>
                  <a:cubicBezTo>
                    <a:pt x="0" y="10031"/>
                    <a:pt x="5928" y="12037"/>
                    <a:pt x="7417" y="12371"/>
                  </a:cubicBezTo>
                  <a:cubicBezTo>
                    <a:pt x="7437" y="12375"/>
                    <a:pt x="7457" y="12377"/>
                    <a:pt x="7477" y="12377"/>
                  </a:cubicBezTo>
                  <a:cubicBezTo>
                    <a:pt x="8935" y="12377"/>
                    <a:pt x="9970" y="1490"/>
                    <a:pt x="9970" y="1490"/>
                  </a:cubicBezTo>
                  <a:lnTo>
                    <a:pt x="1490"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5" name="Google Shape;3885;p80"/>
            <p:cNvSpPr/>
            <p:nvPr/>
          </p:nvSpPr>
          <p:spPr>
            <a:xfrm>
              <a:off x="-2160625" y="7060288"/>
              <a:ext cx="239400" cy="297300"/>
            </a:xfrm>
            <a:custGeom>
              <a:avLst/>
              <a:gdLst/>
              <a:ahLst/>
              <a:cxnLst/>
              <a:rect l="l" t="t" r="r" b="b"/>
              <a:pathLst>
                <a:path w="9576" h="11892" extrusionOk="0">
                  <a:moveTo>
                    <a:pt x="1521" y="0"/>
                  </a:moveTo>
                  <a:lnTo>
                    <a:pt x="1" y="10031"/>
                  </a:lnTo>
                  <a:cubicBezTo>
                    <a:pt x="1" y="10031"/>
                    <a:pt x="6232" y="11581"/>
                    <a:pt x="7721" y="11885"/>
                  </a:cubicBezTo>
                  <a:cubicBezTo>
                    <a:pt x="7743" y="11889"/>
                    <a:pt x="7763" y="11891"/>
                    <a:pt x="7784" y="11891"/>
                  </a:cubicBezTo>
                  <a:cubicBezTo>
                    <a:pt x="9221" y="11891"/>
                    <a:pt x="9576" y="1641"/>
                    <a:pt x="9576" y="1641"/>
                  </a:cubicBezTo>
                  <a:lnTo>
                    <a:pt x="1521"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6" name="Google Shape;3886;p80"/>
            <p:cNvSpPr/>
            <p:nvPr/>
          </p:nvSpPr>
          <p:spPr>
            <a:xfrm>
              <a:off x="-2169725" y="7069388"/>
              <a:ext cx="250025" cy="294275"/>
            </a:xfrm>
            <a:custGeom>
              <a:avLst/>
              <a:gdLst/>
              <a:ahLst/>
              <a:cxnLst/>
              <a:rect l="l" t="t" r="r" b="b"/>
              <a:pathLst>
                <a:path w="10001" h="11771" extrusionOk="0">
                  <a:moveTo>
                    <a:pt x="1520" y="1"/>
                  </a:moveTo>
                  <a:lnTo>
                    <a:pt x="0" y="10062"/>
                  </a:lnTo>
                  <a:cubicBezTo>
                    <a:pt x="0" y="10062"/>
                    <a:pt x="6657" y="11429"/>
                    <a:pt x="8146" y="11764"/>
                  </a:cubicBezTo>
                  <a:cubicBezTo>
                    <a:pt x="8167" y="11768"/>
                    <a:pt x="8188" y="11770"/>
                    <a:pt x="8209" y="11770"/>
                  </a:cubicBezTo>
                  <a:cubicBezTo>
                    <a:pt x="9646" y="11770"/>
                    <a:pt x="10000" y="1490"/>
                    <a:pt x="10000" y="1490"/>
                  </a:cubicBezTo>
                  <a:lnTo>
                    <a:pt x="1520" y="1"/>
                  </a:ln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7" name="Google Shape;3887;p80"/>
            <p:cNvSpPr/>
            <p:nvPr/>
          </p:nvSpPr>
          <p:spPr>
            <a:xfrm>
              <a:off x="-2115025" y="7128338"/>
              <a:ext cx="333875" cy="298400"/>
            </a:xfrm>
            <a:custGeom>
              <a:avLst/>
              <a:gdLst/>
              <a:ahLst/>
              <a:cxnLst/>
              <a:rect l="l" t="t" r="r" b="b"/>
              <a:pathLst>
                <a:path w="13355" h="11936" extrusionOk="0">
                  <a:moveTo>
                    <a:pt x="2201" y="1"/>
                  </a:moveTo>
                  <a:cubicBezTo>
                    <a:pt x="2116" y="1"/>
                    <a:pt x="2040" y="23"/>
                    <a:pt x="1976" y="74"/>
                  </a:cubicBezTo>
                  <a:cubicBezTo>
                    <a:pt x="1551" y="378"/>
                    <a:pt x="2250" y="1351"/>
                    <a:pt x="2250" y="1351"/>
                  </a:cubicBezTo>
                  <a:cubicBezTo>
                    <a:pt x="2250" y="1351"/>
                    <a:pt x="1616" y="670"/>
                    <a:pt x="1236" y="670"/>
                  </a:cubicBezTo>
                  <a:cubicBezTo>
                    <a:pt x="1183" y="670"/>
                    <a:pt x="1135" y="683"/>
                    <a:pt x="1095" y="713"/>
                  </a:cubicBezTo>
                  <a:cubicBezTo>
                    <a:pt x="791" y="986"/>
                    <a:pt x="1399" y="1929"/>
                    <a:pt x="1399" y="1929"/>
                  </a:cubicBezTo>
                  <a:cubicBezTo>
                    <a:pt x="1399" y="1929"/>
                    <a:pt x="842" y="1297"/>
                    <a:pt x="482" y="1297"/>
                  </a:cubicBezTo>
                  <a:cubicBezTo>
                    <a:pt x="382" y="1297"/>
                    <a:pt x="297" y="1346"/>
                    <a:pt x="244" y="1473"/>
                  </a:cubicBezTo>
                  <a:cubicBezTo>
                    <a:pt x="1" y="2050"/>
                    <a:pt x="1672" y="4178"/>
                    <a:pt x="1672" y="4178"/>
                  </a:cubicBezTo>
                  <a:cubicBezTo>
                    <a:pt x="2159" y="5090"/>
                    <a:pt x="2949" y="5850"/>
                    <a:pt x="2949" y="5850"/>
                  </a:cubicBezTo>
                  <a:cubicBezTo>
                    <a:pt x="5776" y="9406"/>
                    <a:pt x="8663" y="11564"/>
                    <a:pt x="10396" y="11898"/>
                  </a:cubicBezTo>
                  <a:cubicBezTo>
                    <a:pt x="10525" y="11923"/>
                    <a:pt x="10651" y="11935"/>
                    <a:pt x="10774" y="11935"/>
                  </a:cubicBezTo>
                  <a:cubicBezTo>
                    <a:pt x="12306" y="11935"/>
                    <a:pt x="13354" y="10093"/>
                    <a:pt x="13101" y="8433"/>
                  </a:cubicBezTo>
                  <a:cubicBezTo>
                    <a:pt x="12980" y="7734"/>
                    <a:pt x="12463" y="6397"/>
                    <a:pt x="11855" y="5059"/>
                  </a:cubicBezTo>
                  <a:cubicBezTo>
                    <a:pt x="10031" y="6336"/>
                    <a:pt x="9970" y="6609"/>
                    <a:pt x="10031" y="6701"/>
                  </a:cubicBezTo>
                  <a:cubicBezTo>
                    <a:pt x="8724" y="6032"/>
                    <a:pt x="4682" y="2020"/>
                    <a:pt x="4682" y="2020"/>
                  </a:cubicBezTo>
                  <a:cubicBezTo>
                    <a:pt x="4682" y="2020"/>
                    <a:pt x="4773" y="1625"/>
                    <a:pt x="4682" y="956"/>
                  </a:cubicBezTo>
                  <a:cubicBezTo>
                    <a:pt x="4640" y="738"/>
                    <a:pt x="4567" y="659"/>
                    <a:pt x="4476" y="659"/>
                  </a:cubicBezTo>
                  <a:cubicBezTo>
                    <a:pt x="4301" y="659"/>
                    <a:pt x="4061" y="958"/>
                    <a:pt x="3861" y="1138"/>
                  </a:cubicBezTo>
                  <a:cubicBezTo>
                    <a:pt x="3573" y="851"/>
                    <a:pt x="2724" y="1"/>
                    <a:pt x="2201"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8" name="Google Shape;3888;p80"/>
            <p:cNvSpPr/>
            <p:nvPr/>
          </p:nvSpPr>
          <p:spPr>
            <a:xfrm>
              <a:off x="-2564875" y="7555138"/>
              <a:ext cx="367800" cy="500525"/>
            </a:xfrm>
            <a:custGeom>
              <a:avLst/>
              <a:gdLst/>
              <a:ahLst/>
              <a:cxnLst/>
              <a:rect l="l" t="t" r="r" b="b"/>
              <a:pathLst>
                <a:path w="14712" h="20021" extrusionOk="0">
                  <a:moveTo>
                    <a:pt x="8070" y="1"/>
                  </a:moveTo>
                  <a:cubicBezTo>
                    <a:pt x="7589" y="1"/>
                    <a:pt x="7059" y="18"/>
                    <a:pt x="6475" y="54"/>
                  </a:cubicBezTo>
                  <a:cubicBezTo>
                    <a:pt x="6475" y="54"/>
                    <a:pt x="395" y="358"/>
                    <a:pt x="578" y="4036"/>
                  </a:cubicBezTo>
                  <a:cubicBezTo>
                    <a:pt x="730" y="7714"/>
                    <a:pt x="0" y="16012"/>
                    <a:pt x="1824" y="19143"/>
                  </a:cubicBezTo>
                  <a:cubicBezTo>
                    <a:pt x="2180" y="19781"/>
                    <a:pt x="3959" y="20021"/>
                    <a:pt x="5993" y="20021"/>
                  </a:cubicBezTo>
                  <a:cubicBezTo>
                    <a:pt x="8123" y="20021"/>
                    <a:pt x="10533" y="19758"/>
                    <a:pt x="11885" y="19416"/>
                  </a:cubicBezTo>
                  <a:cubicBezTo>
                    <a:pt x="14529" y="18778"/>
                    <a:pt x="14712" y="16346"/>
                    <a:pt x="14560" y="13854"/>
                  </a:cubicBezTo>
                  <a:cubicBezTo>
                    <a:pt x="14378" y="11361"/>
                    <a:pt x="13861" y="5434"/>
                    <a:pt x="13131" y="2729"/>
                  </a:cubicBezTo>
                  <a:cubicBezTo>
                    <a:pt x="12697" y="1184"/>
                    <a:pt x="12046" y="1"/>
                    <a:pt x="8070"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89" name="Google Shape;3889;p80"/>
            <p:cNvSpPr/>
            <p:nvPr/>
          </p:nvSpPr>
          <p:spPr>
            <a:xfrm>
              <a:off x="-2548150" y="7555138"/>
              <a:ext cx="367800" cy="500525"/>
            </a:xfrm>
            <a:custGeom>
              <a:avLst/>
              <a:gdLst/>
              <a:ahLst/>
              <a:cxnLst/>
              <a:rect l="l" t="t" r="r" b="b"/>
              <a:pathLst>
                <a:path w="14712" h="20021" extrusionOk="0">
                  <a:moveTo>
                    <a:pt x="8069" y="1"/>
                  </a:moveTo>
                  <a:cubicBezTo>
                    <a:pt x="7588" y="1"/>
                    <a:pt x="7058" y="18"/>
                    <a:pt x="6474" y="54"/>
                  </a:cubicBezTo>
                  <a:cubicBezTo>
                    <a:pt x="6474" y="54"/>
                    <a:pt x="395" y="358"/>
                    <a:pt x="547" y="4036"/>
                  </a:cubicBezTo>
                  <a:cubicBezTo>
                    <a:pt x="730" y="7714"/>
                    <a:pt x="0" y="16012"/>
                    <a:pt x="1824" y="19143"/>
                  </a:cubicBezTo>
                  <a:cubicBezTo>
                    <a:pt x="2180" y="19781"/>
                    <a:pt x="3959" y="20021"/>
                    <a:pt x="5993" y="20021"/>
                  </a:cubicBezTo>
                  <a:cubicBezTo>
                    <a:pt x="8122" y="20021"/>
                    <a:pt x="10532" y="19758"/>
                    <a:pt x="11885" y="19416"/>
                  </a:cubicBezTo>
                  <a:cubicBezTo>
                    <a:pt x="14529" y="18778"/>
                    <a:pt x="14712" y="16346"/>
                    <a:pt x="14529" y="13854"/>
                  </a:cubicBezTo>
                  <a:cubicBezTo>
                    <a:pt x="14377" y="11361"/>
                    <a:pt x="13860" y="5434"/>
                    <a:pt x="13131" y="2729"/>
                  </a:cubicBezTo>
                  <a:cubicBezTo>
                    <a:pt x="12697" y="1184"/>
                    <a:pt x="12046" y="1"/>
                    <a:pt x="8069"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0" name="Google Shape;3890;p80"/>
            <p:cNvSpPr/>
            <p:nvPr/>
          </p:nvSpPr>
          <p:spPr>
            <a:xfrm>
              <a:off x="-2514725" y="7802488"/>
              <a:ext cx="320700" cy="81475"/>
            </a:xfrm>
            <a:custGeom>
              <a:avLst/>
              <a:gdLst/>
              <a:ahLst/>
              <a:cxnLst/>
              <a:rect l="l" t="t" r="r" b="b"/>
              <a:pathLst>
                <a:path w="12828" h="3259" extrusionOk="0">
                  <a:moveTo>
                    <a:pt x="7380" y="1"/>
                  </a:moveTo>
                  <a:cubicBezTo>
                    <a:pt x="6780" y="1"/>
                    <a:pt x="6107" y="13"/>
                    <a:pt x="5350" y="39"/>
                  </a:cubicBezTo>
                  <a:cubicBezTo>
                    <a:pt x="5350" y="39"/>
                    <a:pt x="700" y="464"/>
                    <a:pt x="0" y="2197"/>
                  </a:cubicBezTo>
                  <a:cubicBezTo>
                    <a:pt x="2270" y="2937"/>
                    <a:pt x="4601" y="3259"/>
                    <a:pt x="6932" y="3259"/>
                  </a:cubicBezTo>
                  <a:cubicBezTo>
                    <a:pt x="8910" y="3259"/>
                    <a:pt x="10888" y="3027"/>
                    <a:pt x="12827" y="2623"/>
                  </a:cubicBezTo>
                  <a:cubicBezTo>
                    <a:pt x="12706" y="2075"/>
                    <a:pt x="12554" y="1589"/>
                    <a:pt x="12372" y="1255"/>
                  </a:cubicBezTo>
                  <a:cubicBezTo>
                    <a:pt x="11953" y="470"/>
                    <a:pt x="11063" y="1"/>
                    <a:pt x="7380" y="1"/>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1" name="Google Shape;3891;p80"/>
            <p:cNvSpPr/>
            <p:nvPr/>
          </p:nvSpPr>
          <p:spPr>
            <a:xfrm>
              <a:off x="-2521575" y="7857388"/>
              <a:ext cx="331350" cy="53175"/>
            </a:xfrm>
            <a:custGeom>
              <a:avLst/>
              <a:gdLst/>
              <a:ahLst/>
              <a:cxnLst/>
              <a:rect l="l" t="t" r="r" b="b"/>
              <a:pathLst>
                <a:path w="13254" h="2127" extrusionOk="0">
                  <a:moveTo>
                    <a:pt x="274" y="1"/>
                  </a:moveTo>
                  <a:cubicBezTo>
                    <a:pt x="244" y="92"/>
                    <a:pt x="214" y="153"/>
                    <a:pt x="214" y="244"/>
                  </a:cubicBezTo>
                  <a:cubicBezTo>
                    <a:pt x="153" y="609"/>
                    <a:pt x="62" y="1034"/>
                    <a:pt x="1" y="1521"/>
                  </a:cubicBezTo>
                  <a:cubicBezTo>
                    <a:pt x="1888" y="1915"/>
                    <a:pt x="3867" y="2126"/>
                    <a:pt x="5866" y="2126"/>
                  </a:cubicBezTo>
                  <a:cubicBezTo>
                    <a:pt x="8342" y="2126"/>
                    <a:pt x="10849" y="1802"/>
                    <a:pt x="13253" y="1095"/>
                  </a:cubicBezTo>
                  <a:cubicBezTo>
                    <a:pt x="13193" y="882"/>
                    <a:pt x="13162" y="639"/>
                    <a:pt x="13101" y="427"/>
                  </a:cubicBezTo>
                  <a:cubicBezTo>
                    <a:pt x="11162" y="831"/>
                    <a:pt x="9184" y="1063"/>
                    <a:pt x="7206" y="1063"/>
                  </a:cubicBezTo>
                  <a:cubicBezTo>
                    <a:pt x="4875" y="1063"/>
                    <a:pt x="2544" y="741"/>
                    <a:pt x="274"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2" name="Google Shape;3892;p80"/>
            <p:cNvSpPr/>
            <p:nvPr/>
          </p:nvSpPr>
          <p:spPr>
            <a:xfrm>
              <a:off x="-2523850" y="7884763"/>
              <a:ext cx="346550" cy="146675"/>
            </a:xfrm>
            <a:custGeom>
              <a:avLst/>
              <a:gdLst/>
              <a:ahLst/>
              <a:cxnLst/>
              <a:rect l="l" t="t" r="r" b="b"/>
              <a:pathLst>
                <a:path w="13862" h="5867" extrusionOk="0">
                  <a:moveTo>
                    <a:pt x="13344" y="0"/>
                  </a:moveTo>
                  <a:cubicBezTo>
                    <a:pt x="10940" y="707"/>
                    <a:pt x="8433" y="1031"/>
                    <a:pt x="5957" y="1031"/>
                  </a:cubicBezTo>
                  <a:cubicBezTo>
                    <a:pt x="3958" y="1031"/>
                    <a:pt x="1979" y="820"/>
                    <a:pt x="92" y="426"/>
                  </a:cubicBezTo>
                  <a:cubicBezTo>
                    <a:pt x="62" y="608"/>
                    <a:pt x="31" y="821"/>
                    <a:pt x="1" y="1003"/>
                  </a:cubicBezTo>
                  <a:cubicBezTo>
                    <a:pt x="3466" y="4529"/>
                    <a:pt x="8512" y="5806"/>
                    <a:pt x="13344" y="5867"/>
                  </a:cubicBezTo>
                  <a:cubicBezTo>
                    <a:pt x="13861" y="5350"/>
                    <a:pt x="13861" y="4620"/>
                    <a:pt x="13770" y="3891"/>
                  </a:cubicBezTo>
                  <a:cubicBezTo>
                    <a:pt x="13679" y="3070"/>
                    <a:pt x="13588" y="1429"/>
                    <a:pt x="13344" y="0"/>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3" name="Google Shape;3893;p80"/>
            <p:cNvSpPr/>
            <p:nvPr/>
          </p:nvSpPr>
          <p:spPr>
            <a:xfrm>
              <a:off x="-2530675" y="7909838"/>
              <a:ext cx="340450" cy="151900"/>
            </a:xfrm>
            <a:custGeom>
              <a:avLst/>
              <a:gdLst/>
              <a:ahLst/>
              <a:cxnLst/>
              <a:rect l="l" t="t" r="r" b="b"/>
              <a:pathLst>
                <a:path w="13618" h="6076" extrusionOk="0">
                  <a:moveTo>
                    <a:pt x="274" y="0"/>
                  </a:moveTo>
                  <a:cubicBezTo>
                    <a:pt x="31" y="1976"/>
                    <a:pt x="0" y="4438"/>
                    <a:pt x="1307" y="5623"/>
                  </a:cubicBezTo>
                  <a:cubicBezTo>
                    <a:pt x="1681" y="5953"/>
                    <a:pt x="3493" y="6076"/>
                    <a:pt x="5551" y="6076"/>
                  </a:cubicBezTo>
                  <a:cubicBezTo>
                    <a:pt x="7673" y="6076"/>
                    <a:pt x="10056" y="5945"/>
                    <a:pt x="11399" y="5775"/>
                  </a:cubicBezTo>
                  <a:cubicBezTo>
                    <a:pt x="12554" y="5623"/>
                    <a:pt x="13222" y="5289"/>
                    <a:pt x="13617" y="4864"/>
                  </a:cubicBezTo>
                  <a:cubicBezTo>
                    <a:pt x="8785" y="4803"/>
                    <a:pt x="3739" y="3526"/>
                    <a:pt x="274" y="0"/>
                  </a:cubicBezTo>
                  <a:close/>
                </a:path>
              </a:pathLst>
            </a:custGeom>
            <a:solidFill>
              <a:srgbClr val="43AF9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4" name="Google Shape;3894;p80"/>
            <p:cNvSpPr/>
            <p:nvPr/>
          </p:nvSpPr>
          <p:spPr>
            <a:xfrm>
              <a:off x="-2417450" y="7640963"/>
              <a:ext cx="94250" cy="93225"/>
            </a:xfrm>
            <a:custGeom>
              <a:avLst/>
              <a:gdLst/>
              <a:ahLst/>
              <a:cxnLst/>
              <a:rect l="l" t="t" r="r" b="b"/>
              <a:pathLst>
                <a:path w="3770" h="3729" extrusionOk="0">
                  <a:moveTo>
                    <a:pt x="2310" y="1089"/>
                  </a:moveTo>
                  <a:cubicBezTo>
                    <a:pt x="2401" y="1089"/>
                    <a:pt x="2493" y="1424"/>
                    <a:pt x="2493" y="1849"/>
                  </a:cubicBezTo>
                  <a:cubicBezTo>
                    <a:pt x="2493" y="2305"/>
                    <a:pt x="2401" y="2640"/>
                    <a:pt x="2310" y="2640"/>
                  </a:cubicBezTo>
                  <a:cubicBezTo>
                    <a:pt x="2189" y="2640"/>
                    <a:pt x="2097" y="2305"/>
                    <a:pt x="2097" y="1849"/>
                  </a:cubicBezTo>
                  <a:cubicBezTo>
                    <a:pt x="2097" y="1424"/>
                    <a:pt x="2189" y="1089"/>
                    <a:pt x="2310" y="1089"/>
                  </a:cubicBezTo>
                  <a:close/>
                  <a:moveTo>
                    <a:pt x="1368" y="1241"/>
                  </a:moveTo>
                  <a:cubicBezTo>
                    <a:pt x="1459" y="1241"/>
                    <a:pt x="1550" y="1576"/>
                    <a:pt x="1550" y="2001"/>
                  </a:cubicBezTo>
                  <a:cubicBezTo>
                    <a:pt x="1550" y="2427"/>
                    <a:pt x="1459" y="2792"/>
                    <a:pt x="1368" y="2792"/>
                  </a:cubicBezTo>
                  <a:cubicBezTo>
                    <a:pt x="1246" y="2792"/>
                    <a:pt x="1155" y="2427"/>
                    <a:pt x="1155" y="2001"/>
                  </a:cubicBezTo>
                  <a:cubicBezTo>
                    <a:pt x="1155" y="1576"/>
                    <a:pt x="1246" y="1241"/>
                    <a:pt x="1368" y="1241"/>
                  </a:cubicBezTo>
                  <a:close/>
                  <a:moveTo>
                    <a:pt x="1808" y="1"/>
                  </a:moveTo>
                  <a:cubicBezTo>
                    <a:pt x="1738" y="1"/>
                    <a:pt x="1664" y="33"/>
                    <a:pt x="1611" y="86"/>
                  </a:cubicBezTo>
                  <a:lnTo>
                    <a:pt x="61" y="1819"/>
                  </a:lnTo>
                  <a:cubicBezTo>
                    <a:pt x="0" y="1910"/>
                    <a:pt x="0" y="2062"/>
                    <a:pt x="91" y="2153"/>
                  </a:cubicBezTo>
                  <a:lnTo>
                    <a:pt x="1793" y="3673"/>
                  </a:lnTo>
                  <a:cubicBezTo>
                    <a:pt x="1832" y="3711"/>
                    <a:pt x="1881" y="3728"/>
                    <a:pt x="1931" y="3728"/>
                  </a:cubicBezTo>
                  <a:cubicBezTo>
                    <a:pt x="2001" y="3728"/>
                    <a:pt x="2075" y="3696"/>
                    <a:pt x="2128" y="3643"/>
                  </a:cubicBezTo>
                  <a:lnTo>
                    <a:pt x="3678" y="1910"/>
                  </a:lnTo>
                  <a:cubicBezTo>
                    <a:pt x="3769" y="1819"/>
                    <a:pt x="3739" y="1667"/>
                    <a:pt x="3648" y="1576"/>
                  </a:cubicBezTo>
                  <a:lnTo>
                    <a:pt x="1945" y="56"/>
                  </a:lnTo>
                  <a:cubicBezTo>
                    <a:pt x="1907" y="18"/>
                    <a:pt x="1858" y="1"/>
                    <a:pt x="1808"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5" name="Google Shape;3895;p80"/>
            <p:cNvSpPr/>
            <p:nvPr/>
          </p:nvSpPr>
          <p:spPr>
            <a:xfrm>
              <a:off x="-2415175" y="7637613"/>
              <a:ext cx="94250" cy="93100"/>
            </a:xfrm>
            <a:custGeom>
              <a:avLst/>
              <a:gdLst/>
              <a:ahLst/>
              <a:cxnLst/>
              <a:rect l="l" t="t" r="r" b="b"/>
              <a:pathLst>
                <a:path w="3770" h="3724" extrusionOk="0">
                  <a:moveTo>
                    <a:pt x="2310" y="1071"/>
                  </a:moveTo>
                  <a:cubicBezTo>
                    <a:pt x="2432" y="1071"/>
                    <a:pt x="2523" y="1436"/>
                    <a:pt x="2523" y="1862"/>
                  </a:cubicBezTo>
                  <a:cubicBezTo>
                    <a:pt x="2523" y="2287"/>
                    <a:pt x="2432" y="2652"/>
                    <a:pt x="2310" y="2652"/>
                  </a:cubicBezTo>
                  <a:cubicBezTo>
                    <a:pt x="2189" y="2652"/>
                    <a:pt x="2128" y="2287"/>
                    <a:pt x="2128" y="1862"/>
                  </a:cubicBezTo>
                  <a:cubicBezTo>
                    <a:pt x="2128" y="1436"/>
                    <a:pt x="2219" y="1071"/>
                    <a:pt x="2310" y="1071"/>
                  </a:cubicBezTo>
                  <a:close/>
                  <a:moveTo>
                    <a:pt x="1368" y="1223"/>
                  </a:moveTo>
                  <a:cubicBezTo>
                    <a:pt x="1490" y="1223"/>
                    <a:pt x="1581" y="1588"/>
                    <a:pt x="1581" y="2014"/>
                  </a:cubicBezTo>
                  <a:cubicBezTo>
                    <a:pt x="1581" y="2439"/>
                    <a:pt x="1490" y="2774"/>
                    <a:pt x="1368" y="2774"/>
                  </a:cubicBezTo>
                  <a:cubicBezTo>
                    <a:pt x="1277" y="2774"/>
                    <a:pt x="1186" y="2439"/>
                    <a:pt x="1186" y="2014"/>
                  </a:cubicBezTo>
                  <a:cubicBezTo>
                    <a:pt x="1186" y="1588"/>
                    <a:pt x="1277" y="1223"/>
                    <a:pt x="1368" y="1223"/>
                  </a:cubicBezTo>
                  <a:close/>
                  <a:moveTo>
                    <a:pt x="1809" y="0"/>
                  </a:moveTo>
                  <a:cubicBezTo>
                    <a:pt x="1748" y="0"/>
                    <a:pt x="1687" y="23"/>
                    <a:pt x="1642" y="68"/>
                  </a:cubicBezTo>
                  <a:lnTo>
                    <a:pt x="91" y="1801"/>
                  </a:lnTo>
                  <a:cubicBezTo>
                    <a:pt x="0" y="1892"/>
                    <a:pt x="31" y="2044"/>
                    <a:pt x="122" y="2135"/>
                  </a:cubicBezTo>
                  <a:lnTo>
                    <a:pt x="1824" y="3655"/>
                  </a:lnTo>
                  <a:cubicBezTo>
                    <a:pt x="1870" y="3701"/>
                    <a:pt x="1930" y="3724"/>
                    <a:pt x="1991" y="3724"/>
                  </a:cubicBezTo>
                  <a:cubicBezTo>
                    <a:pt x="2052" y="3724"/>
                    <a:pt x="2113" y="3701"/>
                    <a:pt x="2158" y="3655"/>
                  </a:cubicBezTo>
                  <a:lnTo>
                    <a:pt x="3709" y="1892"/>
                  </a:lnTo>
                  <a:cubicBezTo>
                    <a:pt x="3769" y="1801"/>
                    <a:pt x="3769" y="1649"/>
                    <a:pt x="3678" y="1588"/>
                  </a:cubicBezTo>
                  <a:lnTo>
                    <a:pt x="1976" y="68"/>
                  </a:lnTo>
                  <a:cubicBezTo>
                    <a:pt x="1930" y="23"/>
                    <a:pt x="1870" y="0"/>
                    <a:pt x="1809"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896" name="Google Shape;3896;p80"/>
          <p:cNvGrpSpPr/>
          <p:nvPr/>
        </p:nvGrpSpPr>
        <p:grpSpPr>
          <a:xfrm>
            <a:off x="5458668" y="2507684"/>
            <a:ext cx="1310033" cy="2339200"/>
            <a:chOff x="-1254075" y="6362388"/>
            <a:chExt cx="982525" cy="1754400"/>
          </a:xfrm>
        </p:grpSpPr>
        <p:sp>
          <p:nvSpPr>
            <p:cNvPr id="389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9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1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2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3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4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5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966" name="Google Shape;3966;p80"/>
          <p:cNvGrpSpPr/>
          <p:nvPr/>
        </p:nvGrpSpPr>
        <p:grpSpPr>
          <a:xfrm>
            <a:off x="9275367" y="2403151"/>
            <a:ext cx="1143933" cy="2476100"/>
            <a:chOff x="1608450" y="6283988"/>
            <a:chExt cx="857950" cy="1857075"/>
          </a:xfrm>
        </p:grpSpPr>
        <p:sp>
          <p:nvSpPr>
            <p:cNvPr id="396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8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0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1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4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049" name="Google Shape;4049;p80"/>
          <p:cNvGrpSpPr/>
          <p:nvPr/>
        </p:nvGrpSpPr>
        <p:grpSpPr>
          <a:xfrm>
            <a:off x="4796494" y="5301023"/>
            <a:ext cx="1194541" cy="870772"/>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itle 1"/>
          <p:cNvSpPr>
            <a:spLocks noGrp="1"/>
          </p:cNvSpPr>
          <p:nvPr>
            <p:ph type="title"/>
          </p:nvPr>
        </p:nvSpPr>
        <p:spPr/>
        <p:txBody>
          <a:bodyPr/>
          <a:lstStyle/>
          <a:p>
            <a:pPr>
              <a:buNone/>
            </a:pPr>
            <a:r>
              <a:rPr lang="en-US" dirty="0"/>
              <a:t>SEE YOU NEXT TIME !!</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1"/>
          <p:cNvSpPr txBox="1">
            <a:spLocks noGrp="1"/>
          </p:cNvSpPr>
          <p:nvPr>
            <p:ph type="title"/>
          </p:nvPr>
        </p:nvSpPr>
        <p:spPr>
          <a:xfrm>
            <a:off x="950967" y="719333"/>
            <a:ext cx="10290000" cy="853600"/>
          </a:xfrm>
          <a:prstGeom prst="rect">
            <a:avLst/>
          </a:prstGeom>
        </p:spPr>
        <p:txBody>
          <a:bodyPr spcFirstLastPara="1" wrap="square" lIns="121900" tIns="121900" rIns="121900" bIns="121900" anchor="t" anchorCtr="0">
            <a:noAutofit/>
          </a:bodyPr>
          <a:lstStyle/>
          <a:p>
            <a:r>
              <a:rPr lang="en-GB" dirty="0"/>
              <a:t>Table of contents</a:t>
            </a:r>
            <a:endParaRPr dirty="0"/>
          </a:p>
        </p:txBody>
      </p:sp>
      <p:sp>
        <p:nvSpPr>
          <p:cNvPr id="369" name="Google Shape;369;p31"/>
          <p:cNvSpPr txBox="1">
            <a:spLocks noGrp="1"/>
          </p:cNvSpPr>
          <p:nvPr>
            <p:ph type="title" idx="2"/>
          </p:nvPr>
        </p:nvSpPr>
        <p:spPr>
          <a:xfrm>
            <a:off x="8270144" y="2149200"/>
            <a:ext cx="731600" cy="731600"/>
          </a:xfrm>
          <a:prstGeom prst="rect">
            <a:avLst/>
          </a:prstGeom>
        </p:spPr>
        <p:txBody>
          <a:bodyPr spcFirstLastPara="1" wrap="square" lIns="0" tIns="0" rIns="0" bIns="0" anchor="ctr" anchorCtr="0">
            <a:noAutofit/>
          </a:bodyPr>
          <a:lstStyle/>
          <a:p>
            <a:r>
              <a:rPr lang="en-GB"/>
              <a:t>02</a:t>
            </a:r>
            <a:endParaRPr lang="en-GB"/>
          </a:p>
        </p:txBody>
      </p:sp>
      <p:sp>
        <p:nvSpPr>
          <p:cNvPr id="370" name="Google Shape;370;p31"/>
          <p:cNvSpPr txBox="1">
            <a:spLocks noGrp="1"/>
          </p:cNvSpPr>
          <p:nvPr>
            <p:ph type="subTitle" idx="1"/>
          </p:nvPr>
        </p:nvSpPr>
        <p:spPr>
          <a:xfrm>
            <a:off x="7082544" y="3124567"/>
            <a:ext cx="3106800" cy="609600"/>
          </a:xfrm>
          <a:prstGeom prst="rect">
            <a:avLst/>
          </a:prstGeom>
        </p:spPr>
        <p:txBody>
          <a:bodyPr spcFirstLastPara="1" wrap="square" lIns="121900" tIns="121900" rIns="121900" bIns="121900" anchor="b" anchorCtr="0">
            <a:noAutofit/>
          </a:bodyPr>
          <a:lstStyle/>
          <a:p>
            <a:pPr marL="0" indent="0"/>
            <a:r>
              <a:rPr lang="en-US"/>
              <a:t>Everyday English</a:t>
            </a:r>
            <a:endParaRPr lang="en-US"/>
          </a:p>
        </p:txBody>
      </p:sp>
      <p:sp>
        <p:nvSpPr>
          <p:cNvPr id="371" name="Google Shape;371;p31"/>
          <p:cNvSpPr txBox="1">
            <a:spLocks noGrp="1"/>
          </p:cNvSpPr>
          <p:nvPr>
            <p:ph type="subTitle" idx="4"/>
          </p:nvPr>
        </p:nvSpPr>
        <p:spPr>
          <a:xfrm>
            <a:off x="946615" y="3124567"/>
            <a:ext cx="3104800" cy="609600"/>
          </a:xfrm>
          <a:prstGeom prst="rect">
            <a:avLst/>
          </a:prstGeom>
        </p:spPr>
        <p:txBody>
          <a:bodyPr spcFirstLastPara="1" wrap="square" lIns="121900" tIns="121900" rIns="121900" bIns="121900" anchor="b" anchorCtr="0">
            <a:noAutofit/>
          </a:bodyPr>
          <a:lstStyle/>
          <a:p>
            <a:pPr marL="0" indent="0"/>
            <a:r>
              <a:rPr lang="en-US"/>
              <a:t>Warm-up</a:t>
            </a:r>
            <a:endParaRPr lang="en-US" dirty="0"/>
          </a:p>
        </p:txBody>
      </p:sp>
      <p:sp>
        <p:nvSpPr>
          <p:cNvPr id="372" name="Google Shape;372;p31"/>
          <p:cNvSpPr txBox="1">
            <a:spLocks noGrp="1"/>
          </p:cNvSpPr>
          <p:nvPr>
            <p:ph type="title" idx="3"/>
          </p:nvPr>
        </p:nvSpPr>
        <p:spPr>
          <a:xfrm>
            <a:off x="2133215" y="2149200"/>
            <a:ext cx="731600" cy="731600"/>
          </a:xfrm>
          <a:prstGeom prst="rect">
            <a:avLst/>
          </a:prstGeom>
        </p:spPr>
        <p:txBody>
          <a:bodyPr spcFirstLastPara="1" wrap="square" lIns="0" tIns="0" rIns="0" bIns="0" anchor="ctr" anchorCtr="0">
            <a:noAutofit/>
          </a:bodyPr>
          <a:lstStyle/>
          <a:p>
            <a:r>
              <a:rPr lang="en-GB"/>
              <a:t>01</a:t>
            </a:r>
            <a:endParaRPr lang="en-GB"/>
          </a:p>
        </p:txBody>
      </p:sp>
      <p:sp>
        <p:nvSpPr>
          <p:cNvPr id="373" name="Google Shape;373;p31"/>
          <p:cNvSpPr txBox="1">
            <a:spLocks noGrp="1"/>
          </p:cNvSpPr>
          <p:nvPr>
            <p:ph type="subTitle" idx="8"/>
          </p:nvPr>
        </p:nvSpPr>
        <p:spPr>
          <a:xfrm>
            <a:off x="7080544" y="5197211"/>
            <a:ext cx="3108800" cy="609600"/>
          </a:xfrm>
          <a:prstGeom prst="rect">
            <a:avLst/>
          </a:prstGeom>
        </p:spPr>
        <p:txBody>
          <a:bodyPr spcFirstLastPara="1" wrap="square" lIns="121900" tIns="121900" rIns="121900" bIns="121900" anchor="b" anchorCtr="0">
            <a:noAutofit/>
          </a:bodyPr>
          <a:lstStyle/>
          <a:p>
            <a:pPr marL="0" indent="0"/>
            <a:r>
              <a:rPr lang="en-US"/>
              <a:t>Consolidation</a:t>
            </a:r>
            <a:endParaRPr dirty="0"/>
          </a:p>
        </p:txBody>
      </p:sp>
      <p:sp>
        <p:nvSpPr>
          <p:cNvPr id="376" name="Google Shape;376;p31"/>
          <p:cNvSpPr txBox="1">
            <a:spLocks noGrp="1"/>
          </p:cNvSpPr>
          <p:nvPr>
            <p:ph type="title" idx="7"/>
          </p:nvPr>
        </p:nvSpPr>
        <p:spPr>
          <a:xfrm>
            <a:off x="8270144" y="4221848"/>
            <a:ext cx="731600" cy="731600"/>
          </a:xfrm>
          <a:prstGeom prst="rect">
            <a:avLst/>
          </a:prstGeom>
        </p:spPr>
        <p:txBody>
          <a:bodyPr spcFirstLastPara="1" wrap="square" lIns="0" tIns="0" rIns="0" bIns="0" anchor="ctr" anchorCtr="0">
            <a:noAutofit/>
          </a:bodyPr>
          <a:lstStyle/>
          <a:p>
            <a:r>
              <a:rPr lang="en-GB" dirty="0"/>
              <a:t>04</a:t>
            </a:r>
            <a:endParaRPr dirty="0"/>
          </a:p>
        </p:txBody>
      </p:sp>
      <p:sp>
        <p:nvSpPr>
          <p:cNvPr id="377" name="Google Shape;377;p31"/>
          <p:cNvSpPr txBox="1">
            <a:spLocks noGrp="1"/>
          </p:cNvSpPr>
          <p:nvPr>
            <p:ph type="title" idx="9"/>
          </p:nvPr>
        </p:nvSpPr>
        <p:spPr>
          <a:xfrm>
            <a:off x="2133215" y="4221848"/>
            <a:ext cx="731600" cy="731600"/>
          </a:xfrm>
          <a:prstGeom prst="rect">
            <a:avLst/>
          </a:prstGeom>
        </p:spPr>
        <p:txBody>
          <a:bodyPr spcFirstLastPara="1" wrap="square" lIns="0" tIns="0" rIns="0" bIns="0" anchor="ctr" anchorCtr="0">
            <a:noAutofit/>
          </a:bodyPr>
          <a:lstStyle/>
          <a:p>
            <a:r>
              <a:rPr lang="en-GB" dirty="0"/>
              <a:t>03</a:t>
            </a:r>
            <a:endParaRPr dirty="0"/>
          </a:p>
        </p:txBody>
      </p:sp>
      <p:sp>
        <p:nvSpPr>
          <p:cNvPr id="378" name="Google Shape;378;p31"/>
          <p:cNvSpPr txBox="1">
            <a:spLocks noGrp="1"/>
          </p:cNvSpPr>
          <p:nvPr>
            <p:ph type="subTitle" idx="13"/>
          </p:nvPr>
        </p:nvSpPr>
        <p:spPr>
          <a:xfrm>
            <a:off x="944615" y="5197211"/>
            <a:ext cx="3108800" cy="609600"/>
          </a:xfrm>
          <a:prstGeom prst="rect">
            <a:avLst/>
          </a:prstGeom>
        </p:spPr>
        <p:txBody>
          <a:bodyPr spcFirstLastPara="1" wrap="square" lIns="121900" tIns="121900" rIns="121900" bIns="121900" anchor="b" anchorCtr="0">
            <a:noAutofit/>
          </a:bodyPr>
          <a:lstStyle/>
          <a:p>
            <a:pPr marL="0" indent="0"/>
            <a:r>
              <a:rPr lang="en-US"/>
              <a:t>Culture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dirty="0"/>
              <a:t>Warm-up</a:t>
            </a:r>
            <a:br>
              <a:rPr lang="en-US" dirty="0"/>
            </a:br>
            <a:endParaRPr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GB" dirty="0"/>
              <a:t>01</a:t>
            </a:r>
            <a:endParaRPr dirty="0"/>
          </a:p>
        </p:txBody>
      </p:sp>
      <p:pic>
        <p:nvPicPr>
          <p:cNvPr id="447" name="Google Shape;447;p34"/>
          <p:cNvPicPr preferRelativeResize="0">
            <a:picLocks noGrp="1"/>
          </p:cNvPicPr>
          <p:nvPr>
            <p:ph type="pic" idx="3"/>
          </p:nvPr>
        </p:nvPicPr>
        <p:blipFill rotWithShape="1">
          <a:blip r:embed="rId1"/>
          <a:srcRect l="29566" r="29991"/>
          <a:stretch>
            <a:fillRect/>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2"/>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3"/>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4"/>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5"/>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sp>
        <p:nvSpPr>
          <p:cNvPr id="2" name="Rectangle 1"/>
          <p:cNvSpPr/>
          <p:nvPr/>
        </p:nvSpPr>
        <p:spPr>
          <a:xfrm>
            <a:off x="6242939" y="4710875"/>
            <a:ext cx="2518638" cy="400110"/>
          </a:xfrm>
          <a:prstGeom prst="rect">
            <a:avLst/>
          </a:prstGeom>
        </p:spPr>
        <p:txBody>
          <a:bodyPr wrap="none">
            <a:spAutoFit/>
          </a:bodyPr>
          <a:lstStyle/>
          <a:p>
            <a:pPr lvl="0">
              <a:buSzPts val="1800"/>
              <a:defRPr/>
            </a:pPr>
            <a:r>
              <a:rPr lang="en-US" sz="2000" b="1">
                <a:solidFill>
                  <a:srgbClr val="006673"/>
                </a:solidFill>
                <a:latin typeface="Calibri"/>
                <a:ea typeface="Calibri"/>
                <a:cs typeface="Calibri"/>
                <a:sym typeface="Calibri"/>
              </a:rPr>
              <a:t>Game: You’re invited!</a:t>
            </a:r>
            <a:endParaRPr lang="en-US" sz="2000" b="1" dirty="0">
              <a:solidFill>
                <a:srgbClr val="006673"/>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5924" y="545169"/>
            <a:ext cx="6173061" cy="5782483"/>
          </a:xfrm>
          <a:prstGeom prst="rect">
            <a:avLst/>
          </a:prstGeom>
        </p:spPr>
      </p:pic>
      <p:pic>
        <p:nvPicPr>
          <p:cNvPr id="23" name="Picture 22"/>
          <p:cNvPicPr>
            <a:picLocks noChangeAspect="1"/>
          </p:cNvPicPr>
          <p:nvPr/>
        </p:nvPicPr>
        <p:blipFill>
          <a:blip r:embed="rId2"/>
          <a:stretch>
            <a:fillRect/>
          </a:stretch>
        </p:blipFill>
        <p:spPr>
          <a:xfrm>
            <a:off x="679691" y="3998778"/>
            <a:ext cx="3633531" cy="23288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sndAc>
          <p:stSnd>
            <p:snd r:embed="rId3" name="camera.wav"/>
          </p:stSnd>
        </p:sndAc>
      </p:transition>
    </mc:Choice>
    <mc:Fallback>
      <p:transition spd="slow">
        <p:fade/>
        <p:sndAc>
          <p:stSnd>
            <p:snd r:embed="rId3"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6"/>
          <p:cNvSpPr txBox="1"/>
          <p:nvPr/>
        </p:nvSpPr>
        <p:spPr>
          <a:xfrm>
            <a:off x="-1" y="2767300"/>
            <a:ext cx="6719455" cy="1323399"/>
          </a:xfrm>
          <a:prstGeom prst="rect">
            <a:avLst/>
          </a:prstGeom>
          <a:noFill/>
          <a:ln>
            <a:noFill/>
          </a:ln>
        </p:spPr>
        <p:txBody>
          <a:bodyPr spcFirstLastPara="1" wrap="square" lIns="91425" tIns="45700" rIns="91425" bIns="45700" anchor="t" anchorCtr="0">
            <a:spAutoFit/>
          </a:bodyPr>
          <a:lstStyle/>
          <a:p>
            <a:pPr lvl="0" algn="ctr"/>
            <a:r>
              <a:rPr lang="vi-VN" sz="4000" b="1" dirty="0">
                <a:solidFill>
                  <a:srgbClr val="0FB7BD"/>
                </a:solidFill>
                <a:latin typeface="Calibri"/>
                <a:ea typeface="Calibri"/>
                <a:cs typeface="Calibri"/>
                <a:sym typeface="Calibri"/>
              </a:rPr>
              <a:t>Which event are these cards referring to?</a:t>
            </a:r>
            <a:endParaRPr lang="vi-VN" sz="4000" b="1" dirty="0">
              <a:solidFill>
                <a:srgbClr val="0FB7BD"/>
              </a:solidFill>
              <a:latin typeface="Calibri"/>
              <a:ea typeface="Calibri"/>
              <a:cs typeface="Calibri"/>
              <a:sym typeface="Calibri"/>
            </a:endParaRPr>
          </a:p>
        </p:txBody>
      </p:sp>
      <p:sp>
        <p:nvSpPr>
          <p:cNvPr id="166" name="Google Shape;166;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sym typeface="Arial" panose="020B0604020202020204"/>
              </a:rPr>
              <a:t>WARM-UP</a:t>
            </a:r>
            <a:endParaRPr dirty="0">
              <a:solidFill>
                <a:srgbClr val="FF0000"/>
              </a:solidFill>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681340" y="898672"/>
            <a:ext cx="4510660" cy="5926783"/>
          </a:xfrm>
          <a:prstGeom prst="rect">
            <a:avLst/>
          </a:prstGeom>
          <a:noFill/>
          <a:ln>
            <a:noFill/>
          </a:ln>
        </p:spPr>
      </p:pic>
      <p:sp>
        <p:nvSpPr>
          <p:cNvPr id="2" name="TextBox 1"/>
          <p:cNvSpPr txBox="1"/>
          <p:nvPr/>
        </p:nvSpPr>
        <p:spPr>
          <a:xfrm>
            <a:off x="2556155" y="4408715"/>
            <a:ext cx="2569029" cy="584775"/>
          </a:xfrm>
          <a:prstGeom prst="rect">
            <a:avLst/>
          </a:prstGeom>
          <a:noFill/>
        </p:spPr>
        <p:txBody>
          <a:bodyPr wrap="square" rtlCol="0">
            <a:spAutoFit/>
          </a:bodyPr>
          <a:lstStyle/>
          <a:p>
            <a:r>
              <a:rPr lang="vi-VN" sz="3200" dirty="0"/>
              <a:t>A wedding</a:t>
            </a:r>
            <a:endParaRPr lang="en-US" sz="3200" dirty="0"/>
          </a:p>
        </p:txBody>
      </p:sp>
      <p:pic>
        <p:nvPicPr>
          <p:cNvPr id="7" name="Google Shape;356;p30"/>
          <p:cNvPicPr preferRelativeResize="0"/>
          <p:nvPr/>
        </p:nvPicPr>
        <p:blipFill>
          <a:blip r:embed="rId2"/>
          <a:stretch>
            <a:fillRect/>
          </a:stretch>
        </p:blipFill>
        <p:spPr>
          <a:xfrm>
            <a:off x="67271" y="5967366"/>
            <a:ext cx="853439" cy="853439"/>
          </a:xfrm>
          <a:prstGeom prst="rect">
            <a:avLst/>
          </a:prstGeom>
          <a:noFill/>
          <a:ln>
            <a:noFill/>
          </a:ln>
        </p:spPr>
      </p:pic>
      <p:pic>
        <p:nvPicPr>
          <p:cNvPr id="8" name="Google Shape;358;p30"/>
          <p:cNvPicPr preferRelativeResize="0"/>
          <p:nvPr/>
        </p:nvPicPr>
        <p:blipFill>
          <a:blip r:embed="rId3"/>
          <a:stretch>
            <a:fillRect/>
          </a:stretch>
        </p:blipFill>
        <p:spPr>
          <a:xfrm>
            <a:off x="11717168" y="37194"/>
            <a:ext cx="407561" cy="158496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6"/>
          <p:cNvSpPr txBox="1"/>
          <p:nvPr/>
        </p:nvSpPr>
        <p:spPr>
          <a:xfrm>
            <a:off x="-520439" y="2662087"/>
            <a:ext cx="9027130" cy="707846"/>
          </a:xfrm>
          <a:prstGeom prst="rect">
            <a:avLst/>
          </a:prstGeom>
          <a:noFill/>
          <a:ln>
            <a:noFill/>
          </a:ln>
        </p:spPr>
        <p:txBody>
          <a:bodyPr spcFirstLastPara="1" wrap="square" lIns="91425" tIns="45700" rIns="91425" bIns="45700" anchor="t" anchorCtr="0">
            <a:spAutoFit/>
          </a:bodyPr>
          <a:lstStyle/>
          <a:p>
            <a:pPr lvl="0" algn="ctr"/>
            <a:r>
              <a:rPr lang="vi-VN" sz="4000" b="1" dirty="0">
                <a:solidFill>
                  <a:srgbClr val="0FB7BD"/>
                </a:solidFill>
                <a:latin typeface="Calibri"/>
                <a:ea typeface="Calibri"/>
                <a:cs typeface="Calibri"/>
                <a:sym typeface="Calibri"/>
              </a:rPr>
              <a:t>Which event </a:t>
            </a:r>
            <a:r>
              <a:rPr lang="en-US" sz="4000" b="1" dirty="0">
                <a:solidFill>
                  <a:srgbClr val="0FB7BD"/>
                </a:solidFill>
                <a:latin typeface="Calibri"/>
                <a:ea typeface="Calibri"/>
                <a:cs typeface="Calibri"/>
                <a:sym typeface="Calibri"/>
              </a:rPr>
              <a:t>is</a:t>
            </a:r>
            <a:r>
              <a:rPr lang="vi-VN" sz="4000" b="1" dirty="0">
                <a:solidFill>
                  <a:srgbClr val="0FB7BD"/>
                </a:solidFill>
                <a:latin typeface="Calibri"/>
                <a:ea typeface="Calibri"/>
                <a:cs typeface="Calibri"/>
                <a:sym typeface="Calibri"/>
              </a:rPr>
              <a:t> t</a:t>
            </a:r>
            <a:r>
              <a:rPr lang="en-US" sz="4000" b="1" dirty="0">
                <a:solidFill>
                  <a:srgbClr val="0FB7BD"/>
                </a:solidFill>
                <a:latin typeface="Calibri"/>
                <a:ea typeface="Calibri"/>
                <a:cs typeface="Calibri"/>
                <a:sym typeface="Calibri"/>
              </a:rPr>
              <a:t>his </a:t>
            </a:r>
            <a:r>
              <a:rPr lang="vi-VN" sz="4000" b="1" dirty="0">
                <a:solidFill>
                  <a:srgbClr val="0FB7BD"/>
                </a:solidFill>
                <a:latin typeface="Calibri"/>
                <a:ea typeface="Calibri"/>
                <a:cs typeface="Calibri"/>
                <a:sym typeface="Calibri"/>
              </a:rPr>
              <a:t>card referring to?</a:t>
            </a:r>
            <a:endParaRPr lang="vi-VN" sz="4000" b="1" dirty="0">
              <a:solidFill>
                <a:srgbClr val="0FB7BD"/>
              </a:solidFill>
              <a:latin typeface="Calibri"/>
              <a:ea typeface="Calibri"/>
              <a:cs typeface="Calibri"/>
              <a:sym typeface="Calibri"/>
            </a:endParaRPr>
          </a:p>
        </p:txBody>
      </p:sp>
      <p:sp>
        <p:nvSpPr>
          <p:cNvPr id="166" name="Google Shape;166;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sym typeface="Arial" panose="020B0604020202020204"/>
              </a:rPr>
              <a:t>WARM-UP</a:t>
            </a:r>
            <a:endParaRPr dirty="0">
              <a:solidFill>
                <a:srgbClr val="FF0000"/>
              </a:solidFill>
            </a:endParaRPr>
          </a:p>
        </p:txBody>
      </p:sp>
      <p:pic>
        <p:nvPicPr>
          <p:cNvPr id="7" name="Picture 6" descr="Virtual Graduation Ceremony Class of 2020 Invitation Card with Toilet  Paper. Funny Graduation Party Invite. Coronavirus COVID-19 Stock Vector -  Illustration of isolation, black: 185485455"/>
          <p:cNvPicPr>
            <a:picLocks noChangeAspect="1"/>
          </p:cNvPicPr>
          <p:nvPr/>
        </p:nvPicPr>
        <p:blipFill rotWithShape="1">
          <a:blip r:embed="rId1" cstate="print">
            <a:extLst>
              <a:ext uri="{28A0092B-C50C-407E-A947-70E740481C1C}">
                <a14:useLocalDpi xmlns:a14="http://schemas.microsoft.com/office/drawing/2010/main" val="0"/>
              </a:ext>
            </a:extLst>
          </a:blip>
          <a:srcRect l="19172" t="8282" r="21252" b="11386"/>
          <a:stretch>
            <a:fillRect/>
          </a:stretch>
        </p:blipFill>
        <p:spPr bwMode="auto">
          <a:xfrm>
            <a:off x="7992122" y="898673"/>
            <a:ext cx="4199877" cy="5959328"/>
          </a:xfrm>
          <a:prstGeom prst="rect">
            <a:avLst/>
          </a:prstGeom>
          <a:noFill/>
          <a:ln>
            <a:noFill/>
          </a:ln>
        </p:spPr>
      </p:pic>
      <p:sp>
        <p:nvSpPr>
          <p:cNvPr id="8" name="TextBox 7"/>
          <p:cNvSpPr txBox="1"/>
          <p:nvPr/>
        </p:nvSpPr>
        <p:spPr>
          <a:xfrm>
            <a:off x="1610702" y="3369933"/>
            <a:ext cx="5524616" cy="584775"/>
          </a:xfrm>
          <a:prstGeom prst="rect">
            <a:avLst/>
          </a:prstGeom>
          <a:noFill/>
        </p:spPr>
        <p:txBody>
          <a:bodyPr wrap="square" rtlCol="0">
            <a:spAutoFit/>
          </a:bodyPr>
          <a:lstStyle/>
          <a:p>
            <a:pPr algn="ctr"/>
            <a:r>
              <a:rPr lang="vi-VN" sz="3200" dirty="0"/>
              <a:t>A graduation ceremony</a:t>
            </a:r>
            <a:endParaRPr lang="en-US" sz="3200" dirty="0"/>
          </a:p>
        </p:txBody>
      </p:sp>
      <p:pic>
        <p:nvPicPr>
          <p:cNvPr id="9" name="Google Shape;356;p30"/>
          <p:cNvPicPr preferRelativeResize="0"/>
          <p:nvPr/>
        </p:nvPicPr>
        <p:blipFill>
          <a:blip r:embed="rId2"/>
          <a:stretch>
            <a:fillRect/>
          </a:stretch>
        </p:blipFill>
        <p:spPr>
          <a:xfrm>
            <a:off x="67271" y="5967366"/>
            <a:ext cx="853439" cy="853439"/>
          </a:xfrm>
          <a:prstGeom prst="rect">
            <a:avLst/>
          </a:prstGeom>
          <a:noFill/>
          <a:ln>
            <a:noFill/>
          </a:ln>
        </p:spPr>
      </p:pic>
      <p:pic>
        <p:nvPicPr>
          <p:cNvPr id="10" name="Google Shape;358;p30"/>
          <p:cNvPicPr preferRelativeResize="0"/>
          <p:nvPr/>
        </p:nvPicPr>
        <p:blipFill>
          <a:blip r:embed="rId3"/>
          <a:stretch>
            <a:fillRect/>
          </a:stretch>
        </p:blipFill>
        <p:spPr>
          <a:xfrm>
            <a:off x="11717168" y="37194"/>
            <a:ext cx="407561" cy="158496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6"/>
          <p:cNvSpPr txBox="1"/>
          <p:nvPr/>
        </p:nvSpPr>
        <p:spPr>
          <a:xfrm>
            <a:off x="683375" y="2970503"/>
            <a:ext cx="3814852" cy="1815841"/>
          </a:xfrm>
          <a:prstGeom prst="rect">
            <a:avLst/>
          </a:prstGeom>
          <a:noFill/>
          <a:ln>
            <a:noFill/>
          </a:ln>
        </p:spPr>
        <p:txBody>
          <a:bodyPr spcFirstLastPara="1" wrap="square" lIns="91425" tIns="45700" rIns="91425" bIns="45700" anchor="t" anchorCtr="0">
            <a:spAutoFit/>
          </a:bodyPr>
          <a:lstStyle/>
          <a:p>
            <a:pPr lvl="0" algn="ctr"/>
            <a:r>
              <a:rPr lang="vi-VN" sz="2800" b="1" dirty="0">
                <a:solidFill>
                  <a:schemeClr val="tx1"/>
                </a:solidFill>
                <a:latin typeface="Calibri"/>
                <a:ea typeface="Calibri"/>
                <a:cs typeface="Calibri"/>
                <a:sym typeface="Calibri"/>
              </a:rPr>
              <a:t>What else can you do to make invitation cards interesting, creative </a:t>
            </a:r>
            <a:endParaRPr lang="vi-VN" sz="2800" b="1" dirty="0">
              <a:solidFill>
                <a:schemeClr val="tx1"/>
              </a:solidFill>
              <a:latin typeface="Calibri"/>
              <a:ea typeface="Calibri"/>
              <a:cs typeface="Calibri"/>
              <a:sym typeface="Calibri"/>
            </a:endParaRPr>
          </a:p>
          <a:p>
            <a:pPr lvl="0" algn="ctr"/>
            <a:r>
              <a:rPr lang="vi-VN" sz="2800" b="1" dirty="0">
                <a:solidFill>
                  <a:schemeClr val="tx1"/>
                </a:solidFill>
                <a:latin typeface="Calibri"/>
                <a:ea typeface="Calibri"/>
                <a:cs typeface="Calibri"/>
                <a:sym typeface="Calibri"/>
              </a:rPr>
              <a:t>but appropriate?</a:t>
            </a:r>
            <a:endParaRPr lang="vi-VN" sz="2800" b="1" dirty="0">
              <a:solidFill>
                <a:schemeClr val="tx1"/>
              </a:solidFill>
              <a:latin typeface="Calibri"/>
              <a:ea typeface="Calibri"/>
              <a:cs typeface="Calibri"/>
              <a:sym typeface="Calibri"/>
            </a:endParaRPr>
          </a:p>
        </p:txBody>
      </p:sp>
      <p:sp>
        <p:nvSpPr>
          <p:cNvPr id="166" name="Google Shape;166;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sym typeface="Arial" panose="020B0604020202020204"/>
              </a:rPr>
              <a:t>WARM-UP</a:t>
            </a:r>
            <a:endParaRPr dirty="0">
              <a:solidFill>
                <a:srgbClr val="FF0000"/>
              </a:solidFill>
            </a:endParaRPr>
          </a:p>
        </p:txBody>
      </p:sp>
      <p:pic>
        <p:nvPicPr>
          <p:cNvPr id="9" name="Picture 8" descr="9 Hilarious Wedding Invitations That Simply Can't Be Ignored | Bored Panda"/>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l="6027" r="8082" b="5921"/>
          <a:stretch>
            <a:fillRect/>
          </a:stretch>
        </p:blipFill>
        <p:spPr bwMode="auto">
          <a:xfrm>
            <a:off x="4914687" y="898672"/>
            <a:ext cx="7277313" cy="5959328"/>
          </a:xfrm>
          <a:prstGeom prst="rect">
            <a:avLst/>
          </a:prstGeom>
          <a:noFill/>
          <a:ln>
            <a:noFill/>
          </a:ln>
        </p:spPr>
      </p:pic>
      <p:pic>
        <p:nvPicPr>
          <p:cNvPr id="6" name="Google Shape;356;p30"/>
          <p:cNvPicPr preferRelativeResize="0"/>
          <p:nvPr/>
        </p:nvPicPr>
        <p:blipFill>
          <a:blip r:embed="rId3"/>
          <a:stretch>
            <a:fillRect/>
          </a:stretch>
        </p:blipFill>
        <p:spPr>
          <a:xfrm>
            <a:off x="67271" y="5967366"/>
            <a:ext cx="853439" cy="853439"/>
          </a:xfrm>
          <a:prstGeom prst="rect">
            <a:avLst/>
          </a:prstGeom>
          <a:noFill/>
          <a:ln>
            <a:noFill/>
          </a:ln>
        </p:spPr>
      </p:pic>
      <p:pic>
        <p:nvPicPr>
          <p:cNvPr id="7" name="Google Shape;358;p30"/>
          <p:cNvPicPr preferRelativeResize="0"/>
          <p:nvPr/>
        </p:nvPicPr>
        <p:blipFill>
          <a:blip r:embed="rId4"/>
          <a:stretch>
            <a:fillRect/>
          </a:stretch>
        </p:blipFill>
        <p:spPr>
          <a:xfrm>
            <a:off x="11717168" y="37194"/>
            <a:ext cx="407561" cy="1584960"/>
          </a:xfrm>
          <a:prstGeom prst="rect">
            <a:avLst/>
          </a:prstGeom>
          <a:noFill/>
          <a:ln>
            <a:noFill/>
          </a:ln>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7195300" cy="1219200"/>
          </a:xfrm>
          <a:prstGeom prst="rect">
            <a:avLst/>
          </a:prstGeom>
        </p:spPr>
        <p:txBody>
          <a:bodyPr spcFirstLastPara="1" wrap="square" lIns="121900" tIns="121900" rIns="121900" bIns="121900" anchor="t" anchorCtr="0">
            <a:noAutofit/>
          </a:bodyPr>
          <a:lstStyle/>
          <a:p>
            <a:r>
              <a:rPr lang="en-US"/>
              <a:t>Everyday English</a:t>
            </a:r>
            <a:endParaRPr lang="en-US"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GB"/>
              <a:t>02</a:t>
            </a:r>
            <a:endParaRPr lang="en-GB"/>
          </a:p>
        </p:txBody>
      </p:sp>
      <p:pic>
        <p:nvPicPr>
          <p:cNvPr id="447" name="Google Shape;447;p34"/>
          <p:cNvPicPr preferRelativeResize="0">
            <a:picLocks noGrp="1"/>
          </p:cNvPicPr>
          <p:nvPr>
            <p:ph type="pic" idx="3"/>
          </p:nvPr>
        </p:nvPicPr>
        <p:blipFill rotWithShape="1">
          <a:blip r:embed="rId1"/>
          <a:srcRect l="29566" r="29991"/>
          <a:stretch>
            <a:fillRect/>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2"/>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3"/>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4"/>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5"/>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sap"/>
                  <a:ea typeface="Asap"/>
                  <a:cs typeface="Asap"/>
                  <a:sym typeface="Asap"/>
                </a:endParaRPr>
              </a:p>
            </p:txBody>
          </p:sp>
        </p:gr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X Senior Designer Portfolio by Slidesgo">
  <a:themeElements>
    <a:clrScheme name="Simple Light">
      <a:dk1>
        <a:srgbClr val="423F4C"/>
      </a:dk1>
      <a:lt1>
        <a:srgbClr val="F4F4F4"/>
      </a:lt1>
      <a:dk2>
        <a:srgbClr val="FFC950"/>
      </a:dk2>
      <a:lt2>
        <a:srgbClr val="7FD3B0"/>
      </a:lt2>
      <a:accent1>
        <a:srgbClr val="77C6DB"/>
      </a:accent1>
      <a:accent2>
        <a:srgbClr val="8B6AEA"/>
      </a:accent2>
      <a:accent3>
        <a:srgbClr val="E58895"/>
      </a:accent3>
      <a:accent4>
        <a:srgbClr val="FFFFFF"/>
      </a:accent4>
      <a:accent5>
        <a:srgbClr val="FFFFFF"/>
      </a:accent5>
      <a:accent6>
        <a:srgbClr val="FFFFFF"/>
      </a:accent6>
      <a:hlink>
        <a:srgbClr val="423F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4133</Words>
  <Application>WPS Presentation</Application>
  <PresentationFormat>Widescreen</PresentationFormat>
  <Paragraphs>218</Paragraphs>
  <Slides>26</Slides>
  <Notes>23</Notes>
  <HiddenSlides>0</HiddenSlides>
  <MMClips>4</MMClips>
  <ScaleCrop>false</ScaleCrop>
  <HeadingPairs>
    <vt:vector size="6" baseType="variant">
      <vt:variant>
        <vt:lpstr>已用的字体</vt:lpstr>
      </vt:variant>
      <vt:variant>
        <vt:i4>21</vt:i4>
      </vt:variant>
      <vt:variant>
        <vt:lpstr>主题</vt:lpstr>
      </vt:variant>
      <vt:variant>
        <vt:i4>4</vt:i4>
      </vt:variant>
      <vt:variant>
        <vt:lpstr>幻灯片标题</vt:lpstr>
      </vt:variant>
      <vt:variant>
        <vt:i4>26</vt:i4>
      </vt:variant>
    </vt:vector>
  </HeadingPairs>
  <TitlesOfParts>
    <vt:vector size="51" baseType="lpstr">
      <vt:lpstr>Arial</vt:lpstr>
      <vt:lpstr>SimSun</vt:lpstr>
      <vt:lpstr>Wingdings</vt:lpstr>
      <vt:lpstr>Arial</vt:lpstr>
      <vt:lpstr>Calibri</vt:lpstr>
      <vt:lpstr>Helvetica Neue</vt:lpstr>
      <vt:lpstr>Poppins SemiBold</vt:lpstr>
      <vt:lpstr>Asap</vt:lpstr>
      <vt:lpstr>Nunito Light</vt:lpstr>
      <vt:lpstr>Calibri</vt:lpstr>
      <vt:lpstr>Patrick Hand</vt:lpstr>
      <vt:lpstr>Lato</vt:lpstr>
      <vt:lpstr>Roboto Condensed Light</vt:lpstr>
      <vt:lpstr>Anaheim</vt:lpstr>
      <vt:lpstr>#9Slide05 Aphrodite Pro</vt:lpstr>
      <vt:lpstr>Open Sans</vt:lpstr>
      <vt:lpstr>Microsoft YaHei</vt:lpstr>
      <vt:lpstr>汉仪旗黑</vt:lpstr>
      <vt:lpstr>Arial Unicode MS</vt:lpstr>
      <vt:lpstr>苹方-简</vt:lpstr>
      <vt:lpstr>宋体-简</vt:lpstr>
      <vt:lpstr>Office Theme</vt:lpstr>
      <vt:lpstr>UX Senior Designer Portfolio by Slidesgo</vt:lpstr>
      <vt:lpstr>Tema de Office</vt:lpstr>
      <vt:lpstr>End of Course Jeopardy by Slidesgo</vt:lpstr>
      <vt:lpstr>Unit 7: Viet Nam And International Organisations</vt:lpstr>
      <vt:lpstr>PowerPoint 演示文稿</vt:lpstr>
      <vt:lpstr>03</vt:lpstr>
      <vt:lpstr>01</vt:lpstr>
      <vt:lpstr>PowerPoint 演示文稿</vt:lpstr>
      <vt:lpstr>PowerPoint 演示文稿</vt:lpstr>
      <vt:lpstr>PowerPoint 演示文稿</vt:lpstr>
      <vt:lpstr>PowerPoint 演示文稿</vt:lpstr>
      <vt:lpstr>02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03</vt:lpstr>
      <vt:lpstr>PowerPoint 演示文稿</vt:lpstr>
      <vt:lpstr>PowerPoint 演示文稿</vt:lpstr>
      <vt:lpstr>PowerPoint 演示文稿</vt:lpstr>
      <vt:lpstr>PowerPoint 演示文稿</vt:lpstr>
      <vt:lpstr>04</vt:lpstr>
      <vt:lpstr>PowerPoint 演示文稿</vt:lpstr>
      <vt:lpstr>PowerPoint 演示文稿</vt:lpstr>
      <vt:lpstr>SEE YOU NEXT TIME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huynhthimybinh</cp:lastModifiedBy>
  <cp:revision>40</cp:revision>
  <dcterms:created xsi:type="dcterms:W3CDTF">2026-02-26T10:43:35Z</dcterms:created>
  <dcterms:modified xsi:type="dcterms:W3CDTF">2026-02-26T10:43:35Z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1033-5.0.0.7908</vt:lpwstr>
  </property>
</Properties>
</file>